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0" r:id="rId2"/>
    <p:sldId id="268" r:id="rId3"/>
    <p:sldId id="280" r:id="rId4"/>
    <p:sldId id="287" r:id="rId5"/>
    <p:sldId id="284" r:id="rId6"/>
    <p:sldId id="285" r:id="rId7"/>
    <p:sldId id="286" r:id="rId8"/>
    <p:sldId id="279" r:id="rId9"/>
    <p:sldId id="283" r:id="rId10"/>
    <p:sldId id="282" r:id="rId11"/>
    <p:sldId id="288" r:id="rId12"/>
    <p:sldId id="281" r:id="rId13"/>
    <p:sldId id="289" r:id="rId14"/>
    <p:sldId id="290" r:id="rId15"/>
    <p:sldId id="293" r:id="rId16"/>
    <p:sldId id="294" r:id="rId17"/>
    <p:sldId id="312" r:id="rId18"/>
    <p:sldId id="313" r:id="rId19"/>
    <p:sldId id="296" r:id="rId20"/>
    <p:sldId id="297" r:id="rId21"/>
    <p:sldId id="310" r:id="rId22"/>
    <p:sldId id="299" r:id="rId23"/>
    <p:sldId id="300" r:id="rId24"/>
    <p:sldId id="301" r:id="rId25"/>
    <p:sldId id="302" r:id="rId26"/>
    <p:sldId id="303" r:id="rId27"/>
    <p:sldId id="277" r:id="rId28"/>
    <p:sldId id="315" r:id="rId29"/>
    <p:sldId id="317" r:id="rId30"/>
    <p:sldId id="318" r:id="rId31"/>
    <p:sldId id="316" r:id="rId32"/>
    <p:sldId id="311" r:id="rId33"/>
    <p:sldId id="307" r:id="rId34"/>
    <p:sldId id="298" r:id="rId35"/>
    <p:sldId id="304" r:id="rId36"/>
    <p:sldId id="305" r:id="rId37"/>
    <p:sldId id="308" r:id="rId38"/>
    <p:sldId id="309" r:id="rId39"/>
    <p:sldId id="319" r:id="rId40"/>
    <p:sldId id="320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3F"/>
    <a:srgbClr val="2F2D68"/>
    <a:srgbClr val="FF7365"/>
    <a:srgbClr val="E4F9FC"/>
    <a:srgbClr val="CB3E4D"/>
    <a:srgbClr val="00C49D"/>
    <a:srgbClr val="FF9489"/>
    <a:srgbClr val="48CAD9"/>
    <a:srgbClr val="FFC7C1"/>
    <a:srgbClr val="FA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249" autoAdjust="0"/>
  </p:normalViewPr>
  <p:slideViewPr>
    <p:cSldViewPr snapToGrid="0" showGuides="1">
      <p:cViewPr varScale="1">
        <p:scale>
          <a:sx n="68" d="100"/>
          <a:sy n="68" d="100"/>
        </p:scale>
        <p:origin x="648" y="72"/>
      </p:cViewPr>
      <p:guideLst>
        <p:guide orient="horz" pos="247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Lessa" userId="7f613f483a27e3c8" providerId="LiveId" clId="{DD20DF32-8111-478F-9D2F-5030809BA5C4}"/>
    <pc:docChg chg="undo redo custSel addSld delSld modSld sldOrd">
      <pc:chgData name="Gabriela Lessa" userId="7f613f483a27e3c8" providerId="LiveId" clId="{DD20DF32-8111-478F-9D2F-5030809BA5C4}" dt="2023-02-06T13:33:06.008" v="6831" actId="20577"/>
      <pc:docMkLst>
        <pc:docMk/>
      </pc:docMkLst>
      <pc:sldChg chg="del">
        <pc:chgData name="Gabriela Lessa" userId="7f613f483a27e3c8" providerId="LiveId" clId="{DD20DF32-8111-478F-9D2F-5030809BA5C4}" dt="2023-01-29T18:00:07.831" v="2276" actId="47"/>
        <pc:sldMkLst>
          <pc:docMk/>
          <pc:sldMk cId="1732938513" sldId="256"/>
        </pc:sldMkLst>
      </pc:sldChg>
      <pc:sldChg chg="del">
        <pc:chgData name="Gabriela Lessa" userId="7f613f483a27e3c8" providerId="LiveId" clId="{DD20DF32-8111-478F-9D2F-5030809BA5C4}" dt="2023-01-29T21:56:39.434" v="5229" actId="47"/>
        <pc:sldMkLst>
          <pc:docMk/>
          <pc:sldMk cId="925122155" sldId="259"/>
        </pc:sldMkLst>
      </pc:sldChg>
      <pc:sldChg chg="addSp delSp modSp mod">
        <pc:chgData name="Gabriela Lessa" userId="7f613f483a27e3c8" providerId="LiveId" clId="{DD20DF32-8111-478F-9D2F-5030809BA5C4}" dt="2023-01-29T18:00:34.161" v="2278"/>
        <pc:sldMkLst>
          <pc:docMk/>
          <pc:sldMk cId="388707323" sldId="268"/>
        </pc:sldMkLst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2" creationId="{75990F90-F088-22CB-06C7-25C2073F1882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3" creationId="{0F8AD27C-7894-B137-7D29-8CF6164586E5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4" creationId="{065E1706-76BA-7CD0-659E-1563E65012C2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5" creationId="{4D5097C1-5D3A-CDDA-75E9-96B3E1F84923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6" creationId="{6926A02F-1B74-9C90-C7B9-629618DA0E8D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7" creationId="{768C8142-2B28-C9EB-603E-566B262E7FB4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8" creationId="{26ED67E7-982E-EE62-F0BB-1DD0111EF786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9" creationId="{916C780B-CCDD-420E-81AA-9CEEBC21A128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10" creationId="{81CFA243-8D51-A8B2-E69A-7ECC3839D231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11" creationId="{27611EBC-A4D7-CB08-25DD-4DA30876FC41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12" creationId="{474ADF03-B04C-DC8B-BECE-68260257D4C1}"/>
          </ac:spMkLst>
        </pc:spChg>
        <pc:spChg chg="del">
          <ac:chgData name="Gabriela Lessa" userId="7f613f483a27e3c8" providerId="LiveId" clId="{DD20DF32-8111-478F-9D2F-5030809BA5C4}" dt="2023-01-29T18:00:33.665" v="2277" actId="478"/>
          <ac:spMkLst>
            <pc:docMk/>
            <pc:sldMk cId="388707323" sldId="268"/>
            <ac:spMk id="13" creationId="{09C04A84-28DB-FD46-D177-32DBA94F94DA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15" creationId="{758514F4-9250-2211-F546-704CE5DC0B37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16" creationId="{5078D96C-5965-F70B-D280-7FBA590B16F1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17" creationId="{75C5E44E-009D-BD57-BB25-2FF67393446B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18" creationId="{53006047-00F1-1E24-81DA-094BE954EEC3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19" creationId="{E473902E-A3E0-3C5B-3C51-F114E12A7F83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20" creationId="{517CC521-CD08-6265-2494-B4B1AF56CF1D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21" creationId="{B595B332-D298-AE94-D682-29C8DC371409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22" creationId="{ECEF6B94-C751-5D90-CE46-162DB7C4D883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23" creationId="{48C6AED7-7A19-5596-71B3-52EC61781F43}"/>
          </ac:spMkLst>
        </pc:spChg>
        <pc:spChg chg="add mod">
          <ac:chgData name="Gabriela Lessa" userId="7f613f483a27e3c8" providerId="LiveId" clId="{DD20DF32-8111-478F-9D2F-5030809BA5C4}" dt="2023-01-29T18:00:34.161" v="2278"/>
          <ac:spMkLst>
            <pc:docMk/>
            <pc:sldMk cId="388707323" sldId="268"/>
            <ac:spMk id="24" creationId="{6F884621-D128-7659-842D-6C83C0C8C828}"/>
          </ac:spMkLst>
        </pc:spChg>
      </pc:sldChg>
      <pc:sldChg chg="del">
        <pc:chgData name="Gabriela Lessa" userId="7f613f483a27e3c8" providerId="LiveId" clId="{DD20DF32-8111-478F-9D2F-5030809BA5C4}" dt="2023-01-29T18:01:12.247" v="2281" actId="47"/>
        <pc:sldMkLst>
          <pc:docMk/>
          <pc:sldMk cId="341201678" sldId="273"/>
        </pc:sldMkLst>
      </pc:sldChg>
      <pc:sldChg chg="del">
        <pc:chgData name="Gabriela Lessa" userId="7f613f483a27e3c8" providerId="LiveId" clId="{DD20DF32-8111-478F-9D2F-5030809BA5C4}" dt="2023-01-29T19:38:23.192" v="2814" actId="47"/>
        <pc:sldMkLst>
          <pc:docMk/>
          <pc:sldMk cId="3724129744" sldId="274"/>
        </pc:sldMkLst>
      </pc:sldChg>
      <pc:sldChg chg="del">
        <pc:chgData name="Gabriela Lessa" userId="7f613f483a27e3c8" providerId="LiveId" clId="{DD20DF32-8111-478F-9D2F-5030809BA5C4}" dt="2023-01-29T18:01:12.247" v="2281" actId="47"/>
        <pc:sldMkLst>
          <pc:docMk/>
          <pc:sldMk cId="3316316862" sldId="275"/>
        </pc:sldMkLst>
      </pc:sldChg>
      <pc:sldChg chg="del">
        <pc:chgData name="Gabriela Lessa" userId="7f613f483a27e3c8" providerId="LiveId" clId="{DD20DF32-8111-478F-9D2F-5030809BA5C4}" dt="2023-01-29T19:38:22.319" v="2813" actId="47"/>
        <pc:sldMkLst>
          <pc:docMk/>
          <pc:sldMk cId="3627980520" sldId="276"/>
        </pc:sldMkLst>
      </pc:sldChg>
      <pc:sldChg chg="modSp mod ord modTransition">
        <pc:chgData name="Gabriela Lessa" userId="7f613f483a27e3c8" providerId="LiveId" clId="{DD20DF32-8111-478F-9D2F-5030809BA5C4}" dt="2023-01-31T14:41:15.818" v="6559" actId="20577"/>
        <pc:sldMkLst>
          <pc:docMk/>
          <pc:sldMk cId="168999831" sldId="277"/>
        </pc:sldMkLst>
        <pc:spChg chg="mod">
          <ac:chgData name="Gabriela Lessa" userId="7f613f483a27e3c8" providerId="LiveId" clId="{DD20DF32-8111-478F-9D2F-5030809BA5C4}" dt="2023-01-31T14:29:49.751" v="5712" actId="20577"/>
          <ac:spMkLst>
            <pc:docMk/>
            <pc:sldMk cId="168999831" sldId="277"/>
            <ac:spMk id="4" creationId="{065E1706-76BA-7CD0-659E-1563E65012C2}"/>
          </ac:spMkLst>
        </pc:spChg>
        <pc:spChg chg="mod">
          <ac:chgData name="Gabriela Lessa" userId="7f613f483a27e3c8" providerId="LiveId" clId="{DD20DF32-8111-478F-9D2F-5030809BA5C4}" dt="2023-01-31T14:41:15.818" v="6559" actId="20577"/>
          <ac:spMkLst>
            <pc:docMk/>
            <pc:sldMk cId="168999831" sldId="277"/>
            <ac:spMk id="14" creationId="{4725BE2F-7CF7-2477-D592-EB8BE10DD8C8}"/>
          </ac:spMkLst>
        </pc:spChg>
      </pc:sldChg>
      <pc:sldChg chg="modAnim">
        <pc:chgData name="Gabriela Lessa" userId="7f613f483a27e3c8" providerId="LiveId" clId="{DD20DF32-8111-478F-9D2F-5030809BA5C4}" dt="2023-01-29T20:53:04.840" v="4601"/>
        <pc:sldMkLst>
          <pc:docMk/>
          <pc:sldMk cId="3136550606" sldId="279"/>
        </pc:sldMkLst>
      </pc:sldChg>
      <pc:sldChg chg="modSp mod modAnim">
        <pc:chgData name="Gabriela Lessa" userId="7f613f483a27e3c8" providerId="LiveId" clId="{DD20DF32-8111-478F-9D2F-5030809BA5C4}" dt="2023-02-04T13:26:05.924" v="6820" actId="113"/>
        <pc:sldMkLst>
          <pc:docMk/>
          <pc:sldMk cId="3718098698" sldId="280"/>
        </pc:sldMkLst>
        <pc:spChg chg="mod">
          <ac:chgData name="Gabriela Lessa" userId="7f613f483a27e3c8" providerId="LiveId" clId="{DD20DF32-8111-478F-9D2F-5030809BA5C4}" dt="2023-02-04T13:26:05.924" v="6820" actId="113"/>
          <ac:spMkLst>
            <pc:docMk/>
            <pc:sldMk cId="3718098698" sldId="280"/>
            <ac:spMk id="11" creationId="{891DD0EE-CB84-77A8-476C-2086796380A3}"/>
          </ac:spMkLst>
        </pc:spChg>
        <pc:spChg chg="mod">
          <ac:chgData name="Gabriela Lessa" userId="7f613f483a27e3c8" providerId="LiveId" clId="{DD20DF32-8111-478F-9D2F-5030809BA5C4}" dt="2023-01-29T17:37:52.145" v="2028" actId="1076"/>
          <ac:spMkLst>
            <pc:docMk/>
            <pc:sldMk cId="3718098698" sldId="280"/>
            <ac:spMk id="12" creationId="{34C4F8E2-5766-D1F9-9A48-66D7771C824E}"/>
          </ac:spMkLst>
        </pc:spChg>
        <pc:spChg chg="mod">
          <ac:chgData name="Gabriela Lessa" userId="7f613f483a27e3c8" providerId="LiveId" clId="{DD20DF32-8111-478F-9D2F-5030809BA5C4}" dt="2023-01-29T20:51:48.084" v="4595" actId="207"/>
          <ac:spMkLst>
            <pc:docMk/>
            <pc:sldMk cId="3718098698" sldId="280"/>
            <ac:spMk id="15" creationId="{E4A285B1-B50C-7D6F-7C0E-82820805AB2B}"/>
          </ac:spMkLst>
        </pc:spChg>
        <pc:spChg chg="mod">
          <ac:chgData name="Gabriela Lessa" userId="7f613f483a27e3c8" providerId="LiveId" clId="{DD20DF32-8111-478F-9D2F-5030809BA5C4}" dt="2023-01-29T20:51:48.084" v="4595" actId="207"/>
          <ac:spMkLst>
            <pc:docMk/>
            <pc:sldMk cId="3718098698" sldId="280"/>
            <ac:spMk id="16" creationId="{A825A3ED-7C0F-8BD2-BCA2-2BA7ADAFB4A8}"/>
          </ac:spMkLst>
        </pc:spChg>
      </pc:sldChg>
      <pc:sldChg chg="addSp delSp modSp mod delAnim modAnim">
        <pc:chgData name="Gabriela Lessa" userId="7f613f483a27e3c8" providerId="LiveId" clId="{DD20DF32-8111-478F-9D2F-5030809BA5C4}" dt="2023-01-29T20:57:28.091" v="4631"/>
        <pc:sldMkLst>
          <pc:docMk/>
          <pc:sldMk cId="3501564369" sldId="281"/>
        </pc:sldMkLst>
        <pc:spChg chg="mod">
          <ac:chgData name="Gabriela Lessa" userId="7f613f483a27e3c8" providerId="LiveId" clId="{DD20DF32-8111-478F-9D2F-5030809BA5C4}" dt="2023-01-29T17:36:57.293" v="2026" actId="12788"/>
          <ac:spMkLst>
            <pc:docMk/>
            <pc:sldMk cId="3501564369" sldId="281"/>
            <ac:spMk id="3" creationId="{CCFF89AB-0D19-7AA6-CA0B-FC97B58773B2}"/>
          </ac:spMkLst>
        </pc:spChg>
        <pc:spChg chg="add mod">
          <ac:chgData name="Gabriela Lessa" userId="7f613f483a27e3c8" providerId="LiveId" clId="{DD20DF32-8111-478F-9D2F-5030809BA5C4}" dt="2023-01-29T19:25:39.912" v="2597" actId="6549"/>
          <ac:spMkLst>
            <pc:docMk/>
            <pc:sldMk cId="3501564369" sldId="281"/>
            <ac:spMk id="4" creationId="{5AE82066-CEE5-7311-64AF-1C282931ACB6}"/>
          </ac:spMkLst>
        </pc:spChg>
        <pc:spChg chg="mod">
          <ac:chgData name="Gabriela Lessa" userId="7f613f483a27e3c8" providerId="LiveId" clId="{DD20DF32-8111-478F-9D2F-5030809BA5C4}" dt="2023-01-29T17:36:11.408" v="2014" actId="207"/>
          <ac:spMkLst>
            <pc:docMk/>
            <pc:sldMk cId="3501564369" sldId="281"/>
            <ac:spMk id="5" creationId="{58BF3D4C-1B2E-D797-6B78-5325EDA23D4E}"/>
          </ac:spMkLst>
        </pc:spChg>
        <pc:spChg chg="add mod">
          <ac:chgData name="Gabriela Lessa" userId="7f613f483a27e3c8" providerId="LiveId" clId="{DD20DF32-8111-478F-9D2F-5030809BA5C4}" dt="2023-01-29T17:41:25.532" v="2071" actId="164"/>
          <ac:spMkLst>
            <pc:docMk/>
            <pc:sldMk cId="3501564369" sldId="281"/>
            <ac:spMk id="6" creationId="{11DB654F-DB57-8973-4711-D9E596AD8F27}"/>
          </ac:spMkLst>
        </pc:spChg>
        <pc:spChg chg="add mod">
          <ac:chgData name="Gabriela Lessa" userId="7f613f483a27e3c8" providerId="LiveId" clId="{DD20DF32-8111-478F-9D2F-5030809BA5C4}" dt="2023-01-29T17:41:25.532" v="2071" actId="164"/>
          <ac:spMkLst>
            <pc:docMk/>
            <pc:sldMk cId="3501564369" sldId="281"/>
            <ac:spMk id="7" creationId="{0B84C5FF-0EA4-DBB5-34C7-4F307ECB6C1F}"/>
          </ac:spMkLst>
        </pc:spChg>
        <pc:spChg chg="mod">
          <ac:chgData name="Gabriela Lessa" userId="7f613f483a27e3c8" providerId="LiveId" clId="{DD20DF32-8111-478F-9D2F-5030809BA5C4}" dt="2023-01-29T17:45:11.353" v="2119" actId="1076"/>
          <ac:spMkLst>
            <pc:docMk/>
            <pc:sldMk cId="3501564369" sldId="281"/>
            <ac:spMk id="8" creationId="{A6B0670D-AC5E-8704-5BC1-85E83BF178C8}"/>
          </ac:spMkLst>
        </pc:spChg>
        <pc:spChg chg="add mod">
          <ac:chgData name="Gabriela Lessa" userId="7f613f483a27e3c8" providerId="LiveId" clId="{DD20DF32-8111-478F-9D2F-5030809BA5C4}" dt="2023-01-29T17:41:29.932" v="2072" actId="164"/>
          <ac:spMkLst>
            <pc:docMk/>
            <pc:sldMk cId="3501564369" sldId="281"/>
            <ac:spMk id="9" creationId="{89552A3B-53CE-6DDC-3B77-18598F9EF846}"/>
          </ac:spMkLst>
        </pc:spChg>
        <pc:spChg chg="add mod">
          <ac:chgData name="Gabriela Lessa" userId="7f613f483a27e3c8" providerId="LiveId" clId="{DD20DF32-8111-478F-9D2F-5030809BA5C4}" dt="2023-01-29T17:41:29.932" v="2072" actId="164"/>
          <ac:spMkLst>
            <pc:docMk/>
            <pc:sldMk cId="3501564369" sldId="281"/>
            <ac:spMk id="10" creationId="{A3C7F30A-FE2A-6E70-001B-0C08B166B00E}"/>
          </ac:spMkLst>
        </pc:spChg>
        <pc:spChg chg="add del mod">
          <ac:chgData name="Gabriela Lessa" userId="7f613f483a27e3c8" providerId="LiveId" clId="{DD20DF32-8111-478F-9D2F-5030809BA5C4}" dt="2023-01-29T17:42:27.819" v="2086" actId="478"/>
          <ac:spMkLst>
            <pc:docMk/>
            <pc:sldMk cId="3501564369" sldId="281"/>
            <ac:spMk id="11" creationId="{DB4FAD67-E620-B1D4-0D8C-06A5199EB2D2}"/>
          </ac:spMkLst>
        </pc:spChg>
        <pc:spChg chg="add del mod">
          <ac:chgData name="Gabriela Lessa" userId="7f613f483a27e3c8" providerId="LiveId" clId="{DD20DF32-8111-478F-9D2F-5030809BA5C4}" dt="2023-01-29T17:42:29.777" v="2088" actId="478"/>
          <ac:spMkLst>
            <pc:docMk/>
            <pc:sldMk cId="3501564369" sldId="281"/>
            <ac:spMk id="12" creationId="{7F96C662-185E-A125-2BF6-A4F568CA87F1}"/>
          </ac:spMkLst>
        </pc:spChg>
        <pc:spChg chg="add del mod">
          <ac:chgData name="Gabriela Lessa" userId="7f613f483a27e3c8" providerId="LiveId" clId="{DD20DF32-8111-478F-9D2F-5030809BA5C4}" dt="2023-01-29T17:42:27.819" v="2086" actId="478"/>
          <ac:spMkLst>
            <pc:docMk/>
            <pc:sldMk cId="3501564369" sldId="281"/>
            <ac:spMk id="13" creationId="{0638F016-7983-B1AC-8553-3A2BA7CD2449}"/>
          </ac:spMkLst>
        </pc:spChg>
        <pc:spChg chg="add del mod">
          <ac:chgData name="Gabriela Lessa" userId="7f613f483a27e3c8" providerId="LiveId" clId="{DD20DF32-8111-478F-9D2F-5030809BA5C4}" dt="2023-01-29T17:42:28.793" v="2087" actId="478"/>
          <ac:spMkLst>
            <pc:docMk/>
            <pc:sldMk cId="3501564369" sldId="281"/>
            <ac:spMk id="14" creationId="{747F771F-FDE4-B62A-86CF-02989D7DE64E}"/>
          </ac:spMkLst>
        </pc:spChg>
        <pc:spChg chg="mod topLvl">
          <ac:chgData name="Gabriela Lessa" userId="7f613f483a27e3c8" providerId="LiveId" clId="{DD20DF32-8111-478F-9D2F-5030809BA5C4}" dt="2023-01-29T17:44:26.725" v="2109" actId="1076"/>
          <ac:spMkLst>
            <pc:docMk/>
            <pc:sldMk cId="3501564369" sldId="281"/>
            <ac:spMk id="18" creationId="{5E0137C4-EAFA-8BDE-B93B-DCF233387F38}"/>
          </ac:spMkLst>
        </pc:spChg>
        <pc:spChg chg="mod topLvl">
          <ac:chgData name="Gabriela Lessa" userId="7f613f483a27e3c8" providerId="LiveId" clId="{DD20DF32-8111-478F-9D2F-5030809BA5C4}" dt="2023-01-29T17:44:19.821" v="2104" actId="164"/>
          <ac:spMkLst>
            <pc:docMk/>
            <pc:sldMk cId="3501564369" sldId="281"/>
            <ac:spMk id="19" creationId="{A3B3152E-587F-1A1D-F474-20A329855A3A}"/>
          </ac:spMkLst>
        </pc:spChg>
        <pc:spChg chg="mod topLvl">
          <ac:chgData name="Gabriela Lessa" userId="7f613f483a27e3c8" providerId="LiveId" clId="{DD20DF32-8111-478F-9D2F-5030809BA5C4}" dt="2023-01-29T17:44:25.003" v="2107" actId="1076"/>
          <ac:spMkLst>
            <pc:docMk/>
            <pc:sldMk cId="3501564369" sldId="281"/>
            <ac:spMk id="21" creationId="{ACC58FAF-1859-34C4-12E3-22BFFBD23B1E}"/>
          </ac:spMkLst>
        </pc:spChg>
        <pc:spChg chg="mod topLvl">
          <ac:chgData name="Gabriela Lessa" userId="7f613f483a27e3c8" providerId="LiveId" clId="{DD20DF32-8111-478F-9D2F-5030809BA5C4}" dt="2023-01-29T17:44:19.821" v="2104" actId="164"/>
          <ac:spMkLst>
            <pc:docMk/>
            <pc:sldMk cId="3501564369" sldId="281"/>
            <ac:spMk id="22" creationId="{4E184A79-E448-3E35-D899-282A155B6145}"/>
          </ac:spMkLst>
        </pc:spChg>
        <pc:spChg chg="mod">
          <ac:chgData name="Gabriela Lessa" userId="7f613f483a27e3c8" providerId="LiveId" clId="{DD20DF32-8111-478F-9D2F-5030809BA5C4}" dt="2023-01-29T17:51:18.143" v="2175" actId="20577"/>
          <ac:spMkLst>
            <pc:docMk/>
            <pc:sldMk cId="3501564369" sldId="281"/>
            <ac:spMk id="26" creationId="{45CA0FF2-FAB1-34C4-097B-D8BC0BA02317}"/>
          </ac:spMkLst>
        </pc:spChg>
        <pc:spChg chg="mod">
          <ac:chgData name="Gabriela Lessa" userId="7f613f483a27e3c8" providerId="LiveId" clId="{DD20DF32-8111-478F-9D2F-5030809BA5C4}" dt="2023-01-29T17:51:24.511" v="2178" actId="20577"/>
          <ac:spMkLst>
            <pc:docMk/>
            <pc:sldMk cId="3501564369" sldId="281"/>
            <ac:spMk id="27" creationId="{7420D1BE-9280-3ED6-2266-A8EEB613CB0C}"/>
          </ac:spMkLst>
        </pc:spChg>
        <pc:spChg chg="mod">
          <ac:chgData name="Gabriela Lessa" userId="7f613f483a27e3c8" providerId="LiveId" clId="{DD20DF32-8111-478F-9D2F-5030809BA5C4}" dt="2023-01-29T17:51:30.068" v="2180" actId="20577"/>
          <ac:spMkLst>
            <pc:docMk/>
            <pc:sldMk cId="3501564369" sldId="281"/>
            <ac:spMk id="29" creationId="{B771DC93-F016-D708-AD1C-E72F4BDC5BE5}"/>
          </ac:spMkLst>
        </pc:spChg>
        <pc:spChg chg="mod">
          <ac:chgData name="Gabriela Lessa" userId="7f613f483a27e3c8" providerId="LiveId" clId="{DD20DF32-8111-478F-9D2F-5030809BA5C4}" dt="2023-01-29T17:51:27.385" v="2179" actId="20577"/>
          <ac:spMkLst>
            <pc:docMk/>
            <pc:sldMk cId="3501564369" sldId="281"/>
            <ac:spMk id="30" creationId="{EA543D8A-CAA3-9899-49DC-B3A2DDCE1851}"/>
          </ac:spMkLst>
        </pc:spChg>
        <pc:spChg chg="mod">
          <ac:chgData name="Gabriela Lessa" userId="7f613f483a27e3c8" providerId="LiveId" clId="{DD20DF32-8111-478F-9D2F-5030809BA5C4}" dt="2023-01-29T17:51:43.394" v="2185" actId="20577"/>
          <ac:spMkLst>
            <pc:docMk/>
            <pc:sldMk cId="3501564369" sldId="281"/>
            <ac:spMk id="32" creationId="{70FFF131-FCC3-A2A4-CA20-D099306CB60E}"/>
          </ac:spMkLst>
        </pc:spChg>
        <pc:spChg chg="mod">
          <ac:chgData name="Gabriela Lessa" userId="7f613f483a27e3c8" providerId="LiveId" clId="{DD20DF32-8111-478F-9D2F-5030809BA5C4}" dt="2023-01-29T17:51:41.523" v="2184" actId="20577"/>
          <ac:spMkLst>
            <pc:docMk/>
            <pc:sldMk cId="3501564369" sldId="281"/>
            <ac:spMk id="33" creationId="{849924C4-6E61-ED60-5B2E-845B01B1F6F3}"/>
          </ac:spMkLst>
        </pc:spChg>
        <pc:spChg chg="mod">
          <ac:chgData name="Gabriela Lessa" userId="7f613f483a27e3c8" providerId="LiveId" clId="{DD20DF32-8111-478F-9D2F-5030809BA5C4}" dt="2023-01-29T17:51:32.906" v="2181" actId="20577"/>
          <ac:spMkLst>
            <pc:docMk/>
            <pc:sldMk cId="3501564369" sldId="281"/>
            <ac:spMk id="35" creationId="{7F2DDE52-383B-E054-A812-C06C91A95778}"/>
          </ac:spMkLst>
        </pc:spChg>
        <pc:spChg chg="mod">
          <ac:chgData name="Gabriela Lessa" userId="7f613f483a27e3c8" providerId="LiveId" clId="{DD20DF32-8111-478F-9D2F-5030809BA5C4}" dt="2023-01-29T17:51:34.367" v="2182" actId="20577"/>
          <ac:spMkLst>
            <pc:docMk/>
            <pc:sldMk cId="3501564369" sldId="281"/>
            <ac:spMk id="36" creationId="{8EBC0549-907E-29EA-32B2-4A2B68209036}"/>
          </ac:spMkLst>
        </pc:spChg>
        <pc:spChg chg="add mod">
          <ac:chgData name="Gabriela Lessa" userId="7f613f483a27e3c8" providerId="LiveId" clId="{DD20DF32-8111-478F-9D2F-5030809BA5C4}" dt="2023-01-29T17:52:18.296" v="2187" actId="1076"/>
          <ac:spMkLst>
            <pc:docMk/>
            <pc:sldMk cId="3501564369" sldId="281"/>
            <ac:spMk id="37" creationId="{1F08DA8B-8834-F056-ED79-08D5464FBDB5}"/>
          </ac:spMkLst>
        </pc:spChg>
        <pc:spChg chg="add del mod">
          <ac:chgData name="Gabriela Lessa" userId="7f613f483a27e3c8" providerId="LiveId" clId="{DD20DF32-8111-478F-9D2F-5030809BA5C4}" dt="2023-01-29T17:52:22.349" v="2188" actId="478"/>
          <ac:spMkLst>
            <pc:docMk/>
            <pc:sldMk cId="3501564369" sldId="281"/>
            <ac:spMk id="38" creationId="{773CC8CB-4B25-0486-1E2B-03F432BA35FD}"/>
          </ac:spMkLst>
        </pc:spChg>
        <pc:grpChg chg="add mod">
          <ac:chgData name="Gabriela Lessa" userId="7f613f483a27e3c8" providerId="LiveId" clId="{DD20DF32-8111-478F-9D2F-5030809BA5C4}" dt="2023-01-29T17:43:08.641" v="2093" actId="1076"/>
          <ac:grpSpMkLst>
            <pc:docMk/>
            <pc:sldMk cId="3501564369" sldId="281"/>
            <ac:grpSpMk id="15" creationId="{0F13152F-B5D1-EC7E-F7E7-007E7C6BCCF6}"/>
          </ac:grpSpMkLst>
        </pc:grpChg>
        <pc:grpChg chg="add mod">
          <ac:chgData name="Gabriela Lessa" userId="7f613f483a27e3c8" providerId="LiveId" clId="{DD20DF32-8111-478F-9D2F-5030809BA5C4}" dt="2023-01-29T17:43:05.885" v="2092" actId="1076"/>
          <ac:grpSpMkLst>
            <pc:docMk/>
            <pc:sldMk cId="3501564369" sldId="281"/>
            <ac:grpSpMk id="16" creationId="{E7A409EA-464B-A505-DCB5-669E0E6E2177}"/>
          </ac:grpSpMkLst>
        </pc:grpChg>
        <pc:grpChg chg="add del mod">
          <ac:chgData name="Gabriela Lessa" userId="7f613f483a27e3c8" providerId="LiveId" clId="{DD20DF32-8111-478F-9D2F-5030809BA5C4}" dt="2023-01-29T17:44:10.613" v="2102" actId="165"/>
          <ac:grpSpMkLst>
            <pc:docMk/>
            <pc:sldMk cId="3501564369" sldId="281"/>
            <ac:grpSpMk id="17" creationId="{D75D0E31-6504-694E-5977-1A2F67219262}"/>
          </ac:grpSpMkLst>
        </pc:grpChg>
        <pc:grpChg chg="add del mod">
          <ac:chgData name="Gabriela Lessa" userId="7f613f483a27e3c8" providerId="LiveId" clId="{DD20DF32-8111-478F-9D2F-5030809BA5C4}" dt="2023-01-29T17:44:10.613" v="2102" actId="165"/>
          <ac:grpSpMkLst>
            <pc:docMk/>
            <pc:sldMk cId="3501564369" sldId="281"/>
            <ac:grpSpMk id="20" creationId="{F0BE598C-E5B8-196E-9CA9-48EBC04ADA21}"/>
          </ac:grpSpMkLst>
        </pc:grpChg>
        <pc:grpChg chg="add mod">
          <ac:chgData name="Gabriela Lessa" userId="7f613f483a27e3c8" providerId="LiveId" clId="{DD20DF32-8111-478F-9D2F-5030809BA5C4}" dt="2023-01-29T17:44:31.865" v="2110" actId="1076"/>
          <ac:grpSpMkLst>
            <pc:docMk/>
            <pc:sldMk cId="3501564369" sldId="281"/>
            <ac:grpSpMk id="23" creationId="{2FC8FA13-38AC-80BC-FF32-5141334EC9FE}"/>
          </ac:grpSpMkLst>
        </pc:grpChg>
        <pc:grpChg chg="add mod">
          <ac:chgData name="Gabriela Lessa" userId="7f613f483a27e3c8" providerId="LiveId" clId="{DD20DF32-8111-478F-9D2F-5030809BA5C4}" dt="2023-01-29T17:44:34.469" v="2111" actId="1076"/>
          <ac:grpSpMkLst>
            <pc:docMk/>
            <pc:sldMk cId="3501564369" sldId="281"/>
            <ac:grpSpMk id="24" creationId="{4F357159-2A3C-DE18-7D1C-197650A403C1}"/>
          </ac:grpSpMkLst>
        </pc:grpChg>
        <pc:grpChg chg="add mod">
          <ac:chgData name="Gabriela Lessa" userId="7f613f483a27e3c8" providerId="LiveId" clId="{DD20DF32-8111-478F-9D2F-5030809BA5C4}" dt="2023-01-29T17:47:46.841" v="2144" actId="14100"/>
          <ac:grpSpMkLst>
            <pc:docMk/>
            <pc:sldMk cId="3501564369" sldId="281"/>
            <ac:grpSpMk id="25" creationId="{98FB763D-944C-8E7B-B2C7-7BB8F8AC4120}"/>
          </ac:grpSpMkLst>
        </pc:grpChg>
        <pc:grpChg chg="add mod">
          <ac:chgData name="Gabriela Lessa" userId="7f613f483a27e3c8" providerId="LiveId" clId="{DD20DF32-8111-478F-9D2F-5030809BA5C4}" dt="2023-01-29T17:48:16.441" v="2147" actId="1076"/>
          <ac:grpSpMkLst>
            <pc:docMk/>
            <pc:sldMk cId="3501564369" sldId="281"/>
            <ac:grpSpMk id="28" creationId="{FDE4D9F6-1DB1-DC0E-A899-9FA90D2A5388}"/>
          </ac:grpSpMkLst>
        </pc:grpChg>
        <pc:grpChg chg="add mod">
          <ac:chgData name="Gabriela Lessa" userId="7f613f483a27e3c8" providerId="LiveId" clId="{DD20DF32-8111-478F-9D2F-5030809BA5C4}" dt="2023-01-29T17:45:36.329" v="2126" actId="1076"/>
          <ac:grpSpMkLst>
            <pc:docMk/>
            <pc:sldMk cId="3501564369" sldId="281"/>
            <ac:grpSpMk id="31" creationId="{27E97DE2-175E-15D2-E9F3-D4BE12CD55E6}"/>
          </ac:grpSpMkLst>
        </pc:grpChg>
        <pc:grpChg chg="add mod">
          <ac:chgData name="Gabriela Lessa" userId="7f613f483a27e3c8" providerId="LiveId" clId="{DD20DF32-8111-478F-9D2F-5030809BA5C4}" dt="2023-01-29T17:47:18.898" v="2136" actId="1076"/>
          <ac:grpSpMkLst>
            <pc:docMk/>
            <pc:sldMk cId="3501564369" sldId="281"/>
            <ac:grpSpMk id="34" creationId="{85663AFF-1356-1C4D-BC86-1D57129C2B67}"/>
          </ac:grpSpMkLst>
        </pc:grpChg>
        <pc:picChg chg="add mod">
          <ac:chgData name="Gabriela Lessa" userId="7f613f483a27e3c8" providerId="LiveId" clId="{DD20DF32-8111-478F-9D2F-5030809BA5C4}" dt="2023-01-29T17:52:14.769" v="2186" actId="1076"/>
          <ac:picMkLst>
            <pc:docMk/>
            <pc:sldMk cId="3501564369" sldId="281"/>
            <ac:picMk id="40" creationId="{90429E54-F4BE-8140-AD24-F8FFA488D95F}"/>
          </ac:picMkLst>
        </pc:picChg>
        <pc:picChg chg="add del mod">
          <ac:chgData name="Gabriela Lessa" userId="7f613f483a27e3c8" providerId="LiveId" clId="{DD20DF32-8111-478F-9D2F-5030809BA5C4}" dt="2023-01-29T17:53:05.809" v="2194" actId="478"/>
          <ac:picMkLst>
            <pc:docMk/>
            <pc:sldMk cId="3501564369" sldId="281"/>
            <ac:picMk id="2050" creationId="{99AB684C-A796-792C-6217-BA4861126895}"/>
          </ac:picMkLst>
        </pc:picChg>
      </pc:sldChg>
      <pc:sldChg chg="addSp delSp modSp mod delAnim modAnim">
        <pc:chgData name="Gabriela Lessa" userId="7f613f483a27e3c8" providerId="LiveId" clId="{DD20DF32-8111-478F-9D2F-5030809BA5C4}" dt="2023-01-29T20:54:22.934" v="4610"/>
        <pc:sldMkLst>
          <pc:docMk/>
          <pc:sldMk cId="2421919661" sldId="282"/>
        </pc:sldMkLst>
        <pc:spChg chg="add del mod">
          <ac:chgData name="Gabriela Lessa" userId="7f613f483a27e3c8" providerId="LiveId" clId="{DD20DF32-8111-478F-9D2F-5030809BA5C4}" dt="2023-01-29T17:03:12.811" v="1090"/>
          <ac:spMkLst>
            <pc:docMk/>
            <pc:sldMk cId="2421919661" sldId="282"/>
            <ac:spMk id="4" creationId="{A832FD66-1A59-DFA4-2D03-4CC509AFEA6F}"/>
          </ac:spMkLst>
        </pc:spChg>
        <pc:spChg chg="mod">
          <ac:chgData name="Gabriela Lessa" userId="7f613f483a27e3c8" providerId="LiveId" clId="{DD20DF32-8111-478F-9D2F-5030809BA5C4}" dt="2023-01-29T17:02:05.043" v="1069" actId="1076"/>
          <ac:spMkLst>
            <pc:docMk/>
            <pc:sldMk cId="2421919661" sldId="282"/>
            <ac:spMk id="5" creationId="{F86C5B98-7338-C517-5799-1EB989C397F7}"/>
          </ac:spMkLst>
        </pc:spChg>
        <pc:spChg chg="add del mod">
          <ac:chgData name="Gabriela Lessa" userId="7f613f483a27e3c8" providerId="LiveId" clId="{DD20DF32-8111-478F-9D2F-5030809BA5C4}" dt="2023-01-29T17:03:12.803" v="1088" actId="478"/>
          <ac:spMkLst>
            <pc:docMk/>
            <pc:sldMk cId="2421919661" sldId="282"/>
            <ac:spMk id="6" creationId="{6160DC53-CDBA-832C-924D-1483A6D3297F}"/>
          </ac:spMkLst>
        </pc:spChg>
        <pc:spChg chg="add mod">
          <ac:chgData name="Gabriela Lessa" userId="7f613f483a27e3c8" providerId="LiveId" clId="{DD20DF32-8111-478F-9D2F-5030809BA5C4}" dt="2023-01-29T17:03:38.321" v="1096" actId="13926"/>
          <ac:spMkLst>
            <pc:docMk/>
            <pc:sldMk cId="2421919661" sldId="282"/>
            <ac:spMk id="7" creationId="{875D746A-3CEC-75C2-675B-B461B9564099}"/>
          </ac:spMkLst>
        </pc:spChg>
        <pc:spChg chg="add del mod ord">
          <ac:chgData name="Gabriela Lessa" userId="7f613f483a27e3c8" providerId="LiveId" clId="{DD20DF32-8111-478F-9D2F-5030809BA5C4}" dt="2023-01-29T17:04:34.595" v="1110" actId="478"/>
          <ac:spMkLst>
            <pc:docMk/>
            <pc:sldMk cId="2421919661" sldId="282"/>
            <ac:spMk id="8" creationId="{2BE765F0-C71E-E05B-A22A-2902F87F237F}"/>
          </ac:spMkLst>
        </pc:spChg>
        <pc:spChg chg="add mod">
          <ac:chgData name="Gabriela Lessa" userId="7f613f483a27e3c8" providerId="LiveId" clId="{DD20DF32-8111-478F-9D2F-5030809BA5C4}" dt="2023-01-29T17:05:43.327" v="1151" actId="1076"/>
          <ac:spMkLst>
            <pc:docMk/>
            <pc:sldMk cId="2421919661" sldId="282"/>
            <ac:spMk id="10" creationId="{D2AD4236-5CC7-794B-E090-1E1C772B12DD}"/>
          </ac:spMkLst>
        </pc:spChg>
        <pc:spChg chg="add mod">
          <ac:chgData name="Gabriela Lessa" userId="7f613f483a27e3c8" providerId="LiveId" clId="{DD20DF32-8111-478F-9D2F-5030809BA5C4}" dt="2023-01-29T17:10:20.287" v="1210" actId="403"/>
          <ac:spMkLst>
            <pc:docMk/>
            <pc:sldMk cId="2421919661" sldId="282"/>
            <ac:spMk id="11" creationId="{D1B08324-CB8B-0CA7-2D94-F2CE364FFD76}"/>
          </ac:spMkLst>
        </pc:spChg>
        <pc:spChg chg="add mod">
          <ac:chgData name="Gabriela Lessa" userId="7f613f483a27e3c8" providerId="LiveId" clId="{DD20DF32-8111-478F-9D2F-5030809BA5C4}" dt="2023-01-29T20:54:01.850" v="4607" actId="1076"/>
          <ac:spMkLst>
            <pc:docMk/>
            <pc:sldMk cId="2421919661" sldId="282"/>
            <ac:spMk id="12" creationId="{B2923524-2D86-DE7F-6D8B-3FDE5202479D}"/>
          </ac:spMkLst>
        </pc:spChg>
        <pc:spChg chg="add mod ord">
          <ac:chgData name="Gabriela Lessa" userId="7f613f483a27e3c8" providerId="LiveId" clId="{DD20DF32-8111-478F-9D2F-5030809BA5C4}" dt="2023-01-29T17:18:39.782" v="1625" actId="164"/>
          <ac:spMkLst>
            <pc:docMk/>
            <pc:sldMk cId="2421919661" sldId="282"/>
            <ac:spMk id="13" creationId="{4AE247D6-428A-508D-A17B-47628C370F08}"/>
          </ac:spMkLst>
        </pc:spChg>
        <pc:spChg chg="add mod">
          <ac:chgData name="Gabriela Lessa" userId="7f613f483a27e3c8" providerId="LiveId" clId="{DD20DF32-8111-478F-9D2F-5030809BA5C4}" dt="2023-01-29T17:18:39.782" v="1625" actId="164"/>
          <ac:spMkLst>
            <pc:docMk/>
            <pc:sldMk cId="2421919661" sldId="282"/>
            <ac:spMk id="14" creationId="{249DE98C-69E9-4DA0-3839-930D2607EF6F}"/>
          </ac:spMkLst>
        </pc:spChg>
        <pc:spChg chg="add mod">
          <ac:chgData name="Gabriela Lessa" userId="7f613f483a27e3c8" providerId="LiveId" clId="{DD20DF32-8111-478F-9D2F-5030809BA5C4}" dt="2023-01-29T17:18:39.782" v="1625" actId="164"/>
          <ac:spMkLst>
            <pc:docMk/>
            <pc:sldMk cId="2421919661" sldId="282"/>
            <ac:spMk id="15" creationId="{8C660E7D-989E-9E36-8305-D5F19A56A104}"/>
          </ac:spMkLst>
        </pc:spChg>
        <pc:grpChg chg="add mod ord">
          <ac:chgData name="Gabriela Lessa" userId="7f613f483a27e3c8" providerId="LiveId" clId="{DD20DF32-8111-478F-9D2F-5030809BA5C4}" dt="2023-01-29T17:18:44.629" v="1627" actId="167"/>
          <ac:grpSpMkLst>
            <pc:docMk/>
            <pc:sldMk cId="2421919661" sldId="282"/>
            <ac:grpSpMk id="18" creationId="{3FD1FAD7-F427-3857-1ADC-A258C0784E68}"/>
          </ac:grpSpMkLst>
        </pc:grpChg>
        <pc:picChg chg="add del mod">
          <ac:chgData name="Gabriela Lessa" userId="7f613f483a27e3c8" providerId="LiveId" clId="{DD20DF32-8111-478F-9D2F-5030809BA5C4}" dt="2023-01-29T17:14:22.243" v="1500" actId="478"/>
          <ac:picMkLst>
            <pc:docMk/>
            <pc:sldMk cId="2421919661" sldId="282"/>
            <ac:picMk id="9" creationId="{42395732-5654-4F00-D400-E6314263CE79}"/>
          </ac:picMkLst>
        </pc:picChg>
        <pc:cxnChg chg="add mod">
          <ac:chgData name="Gabriela Lessa" userId="7f613f483a27e3c8" providerId="LiveId" clId="{DD20DF32-8111-478F-9D2F-5030809BA5C4}" dt="2023-01-29T17:18:39.782" v="1625" actId="164"/>
          <ac:cxnSpMkLst>
            <pc:docMk/>
            <pc:sldMk cId="2421919661" sldId="282"/>
            <ac:cxnSpMk id="17" creationId="{F1BD7460-9049-151A-25C7-463E01E4A499}"/>
          </ac:cxnSpMkLst>
        </pc:cxnChg>
      </pc:sldChg>
      <pc:sldChg chg="modTransition modAnim">
        <pc:chgData name="Gabriela Lessa" userId="7f613f483a27e3c8" providerId="LiveId" clId="{DD20DF32-8111-478F-9D2F-5030809BA5C4}" dt="2023-01-29T20:54:48.931" v="4611"/>
        <pc:sldMkLst>
          <pc:docMk/>
          <pc:sldMk cId="1061163568" sldId="283"/>
        </pc:sldMkLst>
      </pc:sldChg>
      <pc:sldChg chg="addSp modSp mod modAnim">
        <pc:chgData name="Gabriela Lessa" userId="7f613f483a27e3c8" providerId="LiveId" clId="{DD20DF32-8111-478F-9D2F-5030809BA5C4}" dt="2023-01-29T22:22:20.430" v="5642" actId="14100"/>
        <pc:sldMkLst>
          <pc:docMk/>
          <pc:sldMk cId="3421288437" sldId="284"/>
        </pc:sldMkLst>
        <pc:spChg chg="mod">
          <ac:chgData name="Gabriela Lessa" userId="7f613f483a27e3c8" providerId="LiveId" clId="{DD20DF32-8111-478F-9D2F-5030809BA5C4}" dt="2023-01-29T17:06:54.771" v="1159"/>
          <ac:spMkLst>
            <pc:docMk/>
            <pc:sldMk cId="3421288437" sldId="284"/>
            <ac:spMk id="5" creationId="{D9D9B726-70A4-9089-DA67-38AC856D4C61}"/>
          </ac:spMkLst>
        </pc:spChg>
        <pc:spChg chg="mod">
          <ac:chgData name="Gabriela Lessa" userId="7f613f483a27e3c8" providerId="LiveId" clId="{DD20DF32-8111-478F-9D2F-5030809BA5C4}" dt="2023-01-29T16:01:30.278" v="3" actId="14100"/>
          <ac:spMkLst>
            <pc:docMk/>
            <pc:sldMk cId="3421288437" sldId="284"/>
            <ac:spMk id="8" creationId="{FDAEDB96-BEC8-0CBD-36B2-6600E00E05CB}"/>
          </ac:spMkLst>
        </pc:spChg>
        <pc:spChg chg="mod">
          <ac:chgData name="Gabriela Lessa" userId="7f613f483a27e3c8" providerId="LiveId" clId="{DD20DF32-8111-478F-9D2F-5030809BA5C4}" dt="2023-01-29T16:05:28.386" v="185" actId="113"/>
          <ac:spMkLst>
            <pc:docMk/>
            <pc:sldMk cId="3421288437" sldId="284"/>
            <ac:spMk id="10" creationId="{147C82DB-BED2-602F-FAD8-2B44DDDE0A54}"/>
          </ac:spMkLst>
        </pc:spChg>
        <pc:spChg chg="mod">
          <ac:chgData name="Gabriela Lessa" userId="7f613f483a27e3c8" providerId="LiveId" clId="{DD20DF32-8111-478F-9D2F-5030809BA5C4}" dt="2023-01-29T16:03:30.965" v="5"/>
          <ac:spMkLst>
            <pc:docMk/>
            <pc:sldMk cId="3421288437" sldId="284"/>
            <ac:spMk id="12" creationId="{6C992200-B276-E3E5-63D7-59E0CD6DFCF2}"/>
          </ac:spMkLst>
        </pc:spChg>
        <pc:spChg chg="mod">
          <ac:chgData name="Gabriela Lessa" userId="7f613f483a27e3c8" providerId="LiveId" clId="{DD20DF32-8111-478F-9D2F-5030809BA5C4}" dt="2023-01-29T16:03:30.965" v="5"/>
          <ac:spMkLst>
            <pc:docMk/>
            <pc:sldMk cId="3421288437" sldId="284"/>
            <ac:spMk id="13" creationId="{BC68E6E1-9C7D-59CB-37B8-2469DE00AD7B}"/>
          </ac:spMkLst>
        </pc:spChg>
        <pc:spChg chg="mod">
          <ac:chgData name="Gabriela Lessa" userId="7f613f483a27e3c8" providerId="LiveId" clId="{DD20DF32-8111-478F-9D2F-5030809BA5C4}" dt="2023-01-29T16:03:30.965" v="5"/>
          <ac:spMkLst>
            <pc:docMk/>
            <pc:sldMk cId="3421288437" sldId="284"/>
            <ac:spMk id="14" creationId="{4BC8F6DC-1295-6574-43FF-708E1CC09420}"/>
          </ac:spMkLst>
        </pc:spChg>
        <pc:spChg chg="mod">
          <ac:chgData name="Gabriela Lessa" userId="7f613f483a27e3c8" providerId="LiveId" clId="{DD20DF32-8111-478F-9D2F-5030809BA5C4}" dt="2023-01-29T16:01:23.112" v="1" actId="14100"/>
          <ac:spMkLst>
            <pc:docMk/>
            <pc:sldMk cId="3421288437" sldId="284"/>
            <ac:spMk id="15" creationId="{F6AC48DB-297B-05FA-A803-E6100C518993}"/>
          </ac:spMkLst>
        </pc:spChg>
        <pc:spChg chg="mod">
          <ac:chgData name="Gabriela Lessa" userId="7f613f483a27e3c8" providerId="LiveId" clId="{DD20DF32-8111-478F-9D2F-5030809BA5C4}" dt="2023-01-29T16:03:30.965" v="5"/>
          <ac:spMkLst>
            <pc:docMk/>
            <pc:sldMk cId="3421288437" sldId="284"/>
            <ac:spMk id="16" creationId="{B0CD8810-1CFB-9377-DF26-F2228440B556}"/>
          </ac:spMkLst>
        </pc:spChg>
        <pc:spChg chg="mod">
          <ac:chgData name="Gabriela Lessa" userId="7f613f483a27e3c8" providerId="LiveId" clId="{DD20DF32-8111-478F-9D2F-5030809BA5C4}" dt="2023-01-29T16:01:26.435" v="2" actId="14100"/>
          <ac:spMkLst>
            <pc:docMk/>
            <pc:sldMk cId="3421288437" sldId="284"/>
            <ac:spMk id="17" creationId="{8D5DFF4D-9012-74CE-D471-11E273F540E8}"/>
          </ac:spMkLst>
        </pc:spChg>
        <pc:spChg chg="mod">
          <ac:chgData name="Gabriela Lessa" userId="7f613f483a27e3c8" providerId="LiveId" clId="{DD20DF32-8111-478F-9D2F-5030809BA5C4}" dt="2023-01-29T16:03:30.965" v="5"/>
          <ac:spMkLst>
            <pc:docMk/>
            <pc:sldMk cId="3421288437" sldId="284"/>
            <ac:spMk id="18" creationId="{3BB5F6A6-A127-E949-97E2-F61542EB086E}"/>
          </ac:spMkLst>
        </pc:spChg>
        <pc:spChg chg="mod">
          <ac:chgData name="Gabriela Lessa" userId="7f613f483a27e3c8" providerId="LiveId" clId="{DD20DF32-8111-478F-9D2F-5030809BA5C4}" dt="2023-01-29T16:03:30.965" v="5"/>
          <ac:spMkLst>
            <pc:docMk/>
            <pc:sldMk cId="3421288437" sldId="284"/>
            <ac:spMk id="20" creationId="{0DB0CDA4-BB9C-EBFC-89F0-8FD3F5752C82}"/>
          </ac:spMkLst>
        </pc:spChg>
        <pc:spChg chg="mod">
          <ac:chgData name="Gabriela Lessa" userId="7f613f483a27e3c8" providerId="LiveId" clId="{DD20DF32-8111-478F-9D2F-5030809BA5C4}" dt="2023-01-29T16:03:30.965" v="5"/>
          <ac:spMkLst>
            <pc:docMk/>
            <pc:sldMk cId="3421288437" sldId="284"/>
            <ac:spMk id="21" creationId="{C69748D6-DF51-3688-15A6-ABF8109726A4}"/>
          </ac:spMkLst>
        </pc:spChg>
        <pc:spChg chg="mod">
          <ac:chgData name="Gabriela Lessa" userId="7f613f483a27e3c8" providerId="LiveId" clId="{DD20DF32-8111-478F-9D2F-5030809BA5C4}" dt="2023-01-29T20:52:38.400" v="4598" actId="14100"/>
          <ac:spMkLst>
            <pc:docMk/>
            <pc:sldMk cId="3421288437" sldId="284"/>
            <ac:spMk id="29" creationId="{4E2EBBE8-FACE-E293-CB4D-889792045E52}"/>
          </ac:spMkLst>
        </pc:spChg>
        <pc:spChg chg="mod">
          <ac:chgData name="Gabriela Lessa" userId="7f613f483a27e3c8" providerId="LiveId" clId="{DD20DF32-8111-478F-9D2F-5030809BA5C4}" dt="2023-01-29T17:07:37.261" v="1160"/>
          <ac:spMkLst>
            <pc:docMk/>
            <pc:sldMk cId="3421288437" sldId="284"/>
            <ac:spMk id="30" creationId="{5D244EDF-F87E-00B5-51BF-C5A5AA8FAE24}"/>
          </ac:spMkLst>
        </pc:spChg>
        <pc:grpChg chg="add mod">
          <ac:chgData name="Gabriela Lessa" userId="7f613f483a27e3c8" providerId="LiveId" clId="{DD20DF32-8111-478F-9D2F-5030809BA5C4}" dt="2023-01-29T16:05:32.727" v="186" actId="1076"/>
          <ac:grpSpMkLst>
            <pc:docMk/>
            <pc:sldMk cId="3421288437" sldId="284"/>
            <ac:grpSpMk id="7" creationId="{F33B6A02-BCF1-73E2-7798-48635020CB4D}"/>
          </ac:grpSpMkLst>
        </pc:grpChg>
        <pc:grpChg chg="mod">
          <ac:chgData name="Gabriela Lessa" userId="7f613f483a27e3c8" providerId="LiveId" clId="{DD20DF32-8111-478F-9D2F-5030809BA5C4}" dt="2023-01-29T16:03:30.965" v="5"/>
          <ac:grpSpMkLst>
            <pc:docMk/>
            <pc:sldMk cId="3421288437" sldId="284"/>
            <ac:grpSpMk id="9" creationId="{66604812-8C0C-C282-D7D9-FBD45E3BE228}"/>
          </ac:grpSpMkLst>
        </pc:grpChg>
        <pc:picChg chg="mod">
          <ac:chgData name="Gabriela Lessa" userId="7f613f483a27e3c8" providerId="LiveId" clId="{DD20DF32-8111-478F-9D2F-5030809BA5C4}" dt="2023-01-29T16:03:30.965" v="5"/>
          <ac:picMkLst>
            <pc:docMk/>
            <pc:sldMk cId="3421288437" sldId="284"/>
            <ac:picMk id="11" creationId="{A060D954-A46B-D1A8-FBBC-BB8F3D3DE9DA}"/>
          </ac:picMkLst>
        </pc:picChg>
        <pc:cxnChg chg="mod">
          <ac:chgData name="Gabriela Lessa" userId="7f613f483a27e3c8" providerId="LiveId" clId="{DD20DF32-8111-478F-9D2F-5030809BA5C4}" dt="2023-01-29T22:22:17.898" v="5641" actId="14100"/>
          <ac:cxnSpMkLst>
            <pc:docMk/>
            <pc:sldMk cId="3421288437" sldId="284"/>
            <ac:cxnSpMk id="19" creationId="{CBF0406F-F0D9-8D2A-EEC8-5B9D43AF3BB6}"/>
          </ac:cxnSpMkLst>
        </pc:cxnChg>
        <pc:cxnChg chg="mod">
          <ac:chgData name="Gabriela Lessa" userId="7f613f483a27e3c8" providerId="LiveId" clId="{DD20DF32-8111-478F-9D2F-5030809BA5C4}" dt="2023-01-29T22:22:20.430" v="5642" actId="14100"/>
          <ac:cxnSpMkLst>
            <pc:docMk/>
            <pc:sldMk cId="3421288437" sldId="284"/>
            <ac:cxnSpMk id="23" creationId="{87B918B3-0EEC-D54F-7580-ABF79F1B26E5}"/>
          </ac:cxnSpMkLst>
        </pc:cxnChg>
        <pc:cxnChg chg="mod">
          <ac:chgData name="Gabriela Lessa" userId="7f613f483a27e3c8" providerId="LiveId" clId="{DD20DF32-8111-478F-9D2F-5030809BA5C4}" dt="2023-01-29T16:01:26.435" v="2" actId="14100"/>
          <ac:cxnSpMkLst>
            <pc:docMk/>
            <pc:sldMk cId="3421288437" sldId="284"/>
            <ac:cxnSpMk id="26" creationId="{D0699D18-40B0-682F-3145-881AF13D7883}"/>
          </ac:cxnSpMkLst>
        </pc:cxnChg>
      </pc:sldChg>
      <pc:sldChg chg="addSp delSp modSp mod modAnim">
        <pc:chgData name="Gabriela Lessa" userId="7f613f483a27e3c8" providerId="LiveId" clId="{DD20DF32-8111-478F-9D2F-5030809BA5C4}" dt="2023-02-01T02:18:24.659" v="6769" actId="20577"/>
        <pc:sldMkLst>
          <pc:docMk/>
          <pc:sldMk cId="1854657716" sldId="285"/>
        </pc:sldMkLst>
        <pc:spChg chg="add mod">
          <ac:chgData name="Gabriela Lessa" userId="7f613f483a27e3c8" providerId="LiveId" clId="{DD20DF32-8111-478F-9D2F-5030809BA5C4}" dt="2023-01-29T22:11:21.478" v="5497" actId="1076"/>
          <ac:spMkLst>
            <pc:docMk/>
            <pc:sldMk cId="1854657716" sldId="285"/>
            <ac:spMk id="45" creationId="{6219C1C2-459B-3AD3-0570-6EF718AD387B}"/>
          </ac:spMkLst>
        </pc:spChg>
        <pc:spChg chg="add mod">
          <ac:chgData name="Gabriela Lessa" userId="7f613f483a27e3c8" providerId="LiveId" clId="{DD20DF32-8111-478F-9D2F-5030809BA5C4}" dt="2023-02-01T02:18:24.659" v="6769" actId="20577"/>
          <ac:spMkLst>
            <pc:docMk/>
            <pc:sldMk cId="1854657716" sldId="285"/>
            <ac:spMk id="46" creationId="{F408DFFB-6B1B-85AF-D28D-D6B37CE44FC2}"/>
          </ac:spMkLst>
        </pc:spChg>
        <pc:spChg chg="add del mod">
          <ac:chgData name="Gabriela Lessa" userId="7f613f483a27e3c8" providerId="LiveId" clId="{DD20DF32-8111-478F-9D2F-5030809BA5C4}" dt="2023-01-29T21:57:27.410" v="5237" actId="11529"/>
          <ac:spMkLst>
            <pc:docMk/>
            <pc:sldMk cId="1854657716" sldId="285"/>
            <ac:spMk id="50" creationId="{100F8E20-8E4D-27C8-3F6C-0EFEFB3281BA}"/>
          </ac:spMkLst>
        </pc:spChg>
        <pc:spChg chg="add del">
          <ac:chgData name="Gabriela Lessa" userId="7f613f483a27e3c8" providerId="LiveId" clId="{DD20DF32-8111-478F-9D2F-5030809BA5C4}" dt="2023-01-29T21:57:45.198" v="5239" actId="478"/>
          <ac:spMkLst>
            <pc:docMk/>
            <pc:sldMk cId="1854657716" sldId="285"/>
            <ac:spMk id="51" creationId="{A6BABEFA-5E02-FFA7-0471-221A0FABCA86}"/>
          </ac:spMkLst>
        </pc:spChg>
        <pc:spChg chg="add del mod">
          <ac:chgData name="Gabriela Lessa" userId="7f613f483a27e3c8" providerId="LiveId" clId="{DD20DF32-8111-478F-9D2F-5030809BA5C4}" dt="2023-01-29T21:59:56.629" v="5260" actId="478"/>
          <ac:spMkLst>
            <pc:docMk/>
            <pc:sldMk cId="1854657716" sldId="285"/>
            <ac:spMk id="60" creationId="{41C4C23E-B28B-F9D2-5B33-38572973FDBD}"/>
          </ac:spMkLst>
        </pc:spChg>
        <pc:spChg chg="add mod">
          <ac:chgData name="Gabriela Lessa" userId="7f613f483a27e3c8" providerId="LiveId" clId="{DD20DF32-8111-478F-9D2F-5030809BA5C4}" dt="2023-01-29T22:05:25.630" v="5415" actId="1076"/>
          <ac:spMkLst>
            <pc:docMk/>
            <pc:sldMk cId="1854657716" sldId="285"/>
            <ac:spMk id="68" creationId="{7407190C-A5DC-2D5A-A2D1-BB38547B7474}"/>
          </ac:spMkLst>
        </pc:spChg>
        <pc:spChg chg="add mod">
          <ac:chgData name="Gabriela Lessa" userId="7f613f483a27e3c8" providerId="LiveId" clId="{DD20DF32-8111-478F-9D2F-5030809BA5C4}" dt="2023-01-29T22:04:52.500" v="5407" actId="1036"/>
          <ac:spMkLst>
            <pc:docMk/>
            <pc:sldMk cId="1854657716" sldId="285"/>
            <ac:spMk id="69" creationId="{8C65628C-37E1-F7AF-3B7D-05B0C7D60A55}"/>
          </ac:spMkLst>
        </pc:spChg>
        <pc:spChg chg="add del mod">
          <ac:chgData name="Gabriela Lessa" userId="7f613f483a27e3c8" providerId="LiveId" clId="{DD20DF32-8111-478F-9D2F-5030809BA5C4}" dt="2023-01-29T22:01:23.885" v="5292" actId="478"/>
          <ac:spMkLst>
            <pc:docMk/>
            <pc:sldMk cId="1854657716" sldId="285"/>
            <ac:spMk id="70" creationId="{3B63F7CE-9E24-A227-5E34-052C7BF8A2D9}"/>
          </ac:spMkLst>
        </pc:spChg>
        <pc:spChg chg="add mod">
          <ac:chgData name="Gabriela Lessa" userId="7f613f483a27e3c8" providerId="LiveId" clId="{DD20DF32-8111-478F-9D2F-5030809BA5C4}" dt="2023-01-29T22:04:52.500" v="5407" actId="1036"/>
          <ac:spMkLst>
            <pc:docMk/>
            <pc:sldMk cId="1854657716" sldId="285"/>
            <ac:spMk id="71" creationId="{9F9373CF-B22C-D232-BD88-0E9440ACFC14}"/>
          </ac:spMkLst>
        </pc:spChg>
        <pc:spChg chg="add mod">
          <ac:chgData name="Gabriela Lessa" userId="7f613f483a27e3c8" providerId="LiveId" clId="{DD20DF32-8111-478F-9D2F-5030809BA5C4}" dt="2023-01-29T22:04:52.500" v="5407" actId="1036"/>
          <ac:spMkLst>
            <pc:docMk/>
            <pc:sldMk cId="1854657716" sldId="285"/>
            <ac:spMk id="72" creationId="{7602D56A-3FDB-15B1-959C-248AE20316C6}"/>
          </ac:spMkLst>
        </pc:spChg>
        <pc:spChg chg="add del mod">
          <ac:chgData name="Gabriela Lessa" userId="7f613f483a27e3c8" providerId="LiveId" clId="{DD20DF32-8111-478F-9D2F-5030809BA5C4}" dt="2023-01-29T22:06:17.355" v="5430" actId="478"/>
          <ac:spMkLst>
            <pc:docMk/>
            <pc:sldMk cId="1854657716" sldId="285"/>
            <ac:spMk id="73" creationId="{88790541-21D5-FECD-77A3-08211F73F231}"/>
          </ac:spMkLst>
        </pc:spChg>
        <pc:spChg chg="add mod">
          <ac:chgData name="Gabriela Lessa" userId="7f613f483a27e3c8" providerId="LiveId" clId="{DD20DF32-8111-478F-9D2F-5030809BA5C4}" dt="2023-01-29T22:02:49.136" v="5352" actId="403"/>
          <ac:spMkLst>
            <pc:docMk/>
            <pc:sldMk cId="1854657716" sldId="285"/>
            <ac:spMk id="87" creationId="{06F9BE59-7CFF-5C11-2B1D-E03928DA71DB}"/>
          </ac:spMkLst>
        </pc:spChg>
        <pc:spChg chg="add mod">
          <ac:chgData name="Gabriela Lessa" userId="7f613f483a27e3c8" providerId="LiveId" clId="{DD20DF32-8111-478F-9D2F-5030809BA5C4}" dt="2023-01-29T22:02:43.500" v="5349"/>
          <ac:spMkLst>
            <pc:docMk/>
            <pc:sldMk cId="1854657716" sldId="285"/>
            <ac:spMk id="88" creationId="{41AD42D7-B2CA-FF1D-E491-1912483A0217}"/>
          </ac:spMkLst>
        </pc:spChg>
        <pc:spChg chg="add mod">
          <ac:chgData name="Gabriela Lessa" userId="7f613f483a27e3c8" providerId="LiveId" clId="{DD20DF32-8111-478F-9D2F-5030809BA5C4}" dt="2023-01-29T22:02:41.988" v="5347"/>
          <ac:spMkLst>
            <pc:docMk/>
            <pc:sldMk cId="1854657716" sldId="285"/>
            <ac:spMk id="89" creationId="{887C7FDC-A77D-BB74-CE73-84E0D1FF60BE}"/>
          </ac:spMkLst>
        </pc:spChg>
        <pc:spChg chg="add mod">
          <ac:chgData name="Gabriela Lessa" userId="7f613f483a27e3c8" providerId="LiveId" clId="{DD20DF32-8111-478F-9D2F-5030809BA5C4}" dt="2023-01-29T22:02:41.790" v="5346"/>
          <ac:spMkLst>
            <pc:docMk/>
            <pc:sldMk cId="1854657716" sldId="285"/>
            <ac:spMk id="90" creationId="{6DBDF647-0DC5-341A-DA17-96F308D798BF}"/>
          </ac:spMkLst>
        </pc:spChg>
        <pc:spChg chg="add mod">
          <ac:chgData name="Gabriela Lessa" userId="7f613f483a27e3c8" providerId="LiveId" clId="{DD20DF32-8111-478F-9D2F-5030809BA5C4}" dt="2023-01-29T22:02:41.622" v="5345"/>
          <ac:spMkLst>
            <pc:docMk/>
            <pc:sldMk cId="1854657716" sldId="285"/>
            <ac:spMk id="91" creationId="{A6323834-62BE-8F19-3938-55B3587B0D7B}"/>
          </ac:spMkLst>
        </pc:spChg>
        <pc:spChg chg="add mod">
          <ac:chgData name="Gabriela Lessa" userId="7f613f483a27e3c8" providerId="LiveId" clId="{DD20DF32-8111-478F-9D2F-5030809BA5C4}" dt="2023-01-29T22:02:41.428" v="5344"/>
          <ac:spMkLst>
            <pc:docMk/>
            <pc:sldMk cId="1854657716" sldId="285"/>
            <ac:spMk id="92" creationId="{52A8FBB4-F288-819F-D05B-A62A42C8FD11}"/>
          </ac:spMkLst>
        </pc:spChg>
        <pc:spChg chg="add mod">
          <ac:chgData name="Gabriela Lessa" userId="7f613f483a27e3c8" providerId="LiveId" clId="{DD20DF32-8111-478F-9D2F-5030809BA5C4}" dt="2023-01-29T22:02:41.272" v="5343"/>
          <ac:spMkLst>
            <pc:docMk/>
            <pc:sldMk cId="1854657716" sldId="285"/>
            <ac:spMk id="93" creationId="{3E53E3C0-CE3B-8BFF-53F9-A3BB5D0DAAEB}"/>
          </ac:spMkLst>
        </pc:spChg>
        <pc:spChg chg="add mod">
          <ac:chgData name="Gabriela Lessa" userId="7f613f483a27e3c8" providerId="LiveId" clId="{DD20DF32-8111-478F-9D2F-5030809BA5C4}" dt="2023-01-29T22:02:41.141" v="5342"/>
          <ac:spMkLst>
            <pc:docMk/>
            <pc:sldMk cId="1854657716" sldId="285"/>
            <ac:spMk id="94" creationId="{EA672F6A-4D2F-D395-7E6E-63A8197A0C63}"/>
          </ac:spMkLst>
        </pc:spChg>
        <pc:spChg chg="add mod">
          <ac:chgData name="Gabriela Lessa" userId="7f613f483a27e3c8" providerId="LiveId" clId="{DD20DF32-8111-478F-9D2F-5030809BA5C4}" dt="2023-01-29T22:02:40.964" v="5341"/>
          <ac:spMkLst>
            <pc:docMk/>
            <pc:sldMk cId="1854657716" sldId="285"/>
            <ac:spMk id="95" creationId="{39A462BF-DEC2-C9AB-6267-5BB0BC06658C}"/>
          </ac:spMkLst>
        </pc:spChg>
        <pc:spChg chg="add mod">
          <ac:chgData name="Gabriela Lessa" userId="7f613f483a27e3c8" providerId="LiveId" clId="{DD20DF32-8111-478F-9D2F-5030809BA5C4}" dt="2023-01-29T22:02:40.553" v="5340"/>
          <ac:spMkLst>
            <pc:docMk/>
            <pc:sldMk cId="1854657716" sldId="285"/>
            <ac:spMk id="96" creationId="{3A92DC8E-C847-2B7F-5CA6-890B0630EA3F}"/>
          </ac:spMkLst>
        </pc:spChg>
        <pc:spChg chg="add mod">
          <ac:chgData name="Gabriela Lessa" userId="7f613f483a27e3c8" providerId="LiveId" clId="{DD20DF32-8111-478F-9D2F-5030809BA5C4}" dt="2023-01-29T22:03:04.734" v="5365" actId="20577"/>
          <ac:spMkLst>
            <pc:docMk/>
            <pc:sldMk cId="1854657716" sldId="285"/>
            <ac:spMk id="97" creationId="{566847AD-4E66-6F0C-BF8B-A9D1799A7105}"/>
          </ac:spMkLst>
        </pc:spChg>
        <pc:spChg chg="add mod">
          <ac:chgData name="Gabriela Lessa" userId="7f613f483a27e3c8" providerId="LiveId" clId="{DD20DF32-8111-478F-9D2F-5030809BA5C4}" dt="2023-01-29T22:03:07.670" v="5367" actId="20577"/>
          <ac:spMkLst>
            <pc:docMk/>
            <pc:sldMk cId="1854657716" sldId="285"/>
            <ac:spMk id="98" creationId="{6CF8FF32-6703-BB2D-03E1-CCF8E21350FD}"/>
          </ac:spMkLst>
        </pc:spChg>
        <pc:spChg chg="add mod">
          <ac:chgData name="Gabriela Lessa" userId="7f613f483a27e3c8" providerId="LiveId" clId="{DD20DF32-8111-478F-9D2F-5030809BA5C4}" dt="2023-01-29T22:03:10.781" v="5369" actId="20577"/>
          <ac:spMkLst>
            <pc:docMk/>
            <pc:sldMk cId="1854657716" sldId="285"/>
            <ac:spMk id="99" creationId="{70D1B0C8-8E86-A1DA-2456-2121CDDC34E9}"/>
          </ac:spMkLst>
        </pc:spChg>
        <pc:spChg chg="add mod">
          <ac:chgData name="Gabriela Lessa" userId="7f613f483a27e3c8" providerId="LiveId" clId="{DD20DF32-8111-478F-9D2F-5030809BA5C4}" dt="2023-01-29T22:03:15.270" v="5373" actId="20577"/>
          <ac:spMkLst>
            <pc:docMk/>
            <pc:sldMk cId="1854657716" sldId="285"/>
            <ac:spMk id="100" creationId="{796919DC-3C6F-217A-867B-20E387C6114E}"/>
          </ac:spMkLst>
        </pc:spChg>
        <pc:spChg chg="add mod">
          <ac:chgData name="Gabriela Lessa" userId="7f613f483a27e3c8" providerId="LiveId" clId="{DD20DF32-8111-478F-9D2F-5030809BA5C4}" dt="2023-01-29T22:03:18.811" v="5375" actId="20577"/>
          <ac:spMkLst>
            <pc:docMk/>
            <pc:sldMk cId="1854657716" sldId="285"/>
            <ac:spMk id="101" creationId="{1E744E9D-A715-5C32-D906-3878DB51CE48}"/>
          </ac:spMkLst>
        </pc:spChg>
        <pc:spChg chg="add mod">
          <ac:chgData name="Gabriela Lessa" userId="7f613f483a27e3c8" providerId="LiveId" clId="{DD20DF32-8111-478F-9D2F-5030809BA5C4}" dt="2023-01-29T22:03:22.206" v="5377" actId="20577"/>
          <ac:spMkLst>
            <pc:docMk/>
            <pc:sldMk cId="1854657716" sldId="285"/>
            <ac:spMk id="102" creationId="{535ADA19-CA73-0DE0-DAAF-1F7EAA77F6E9}"/>
          </ac:spMkLst>
        </pc:spChg>
        <pc:spChg chg="add mod">
          <ac:chgData name="Gabriela Lessa" userId="7f613f483a27e3c8" providerId="LiveId" clId="{DD20DF32-8111-478F-9D2F-5030809BA5C4}" dt="2023-01-29T22:03:25.038" v="5379" actId="20577"/>
          <ac:spMkLst>
            <pc:docMk/>
            <pc:sldMk cId="1854657716" sldId="285"/>
            <ac:spMk id="103" creationId="{B29452DA-67F7-E8F5-0180-31DB204EEBEB}"/>
          </ac:spMkLst>
        </pc:spChg>
        <pc:spChg chg="add mod">
          <ac:chgData name="Gabriela Lessa" userId="7f613f483a27e3c8" providerId="LiveId" clId="{DD20DF32-8111-478F-9D2F-5030809BA5C4}" dt="2023-01-29T22:03:29.019" v="5381" actId="20577"/>
          <ac:spMkLst>
            <pc:docMk/>
            <pc:sldMk cId="1854657716" sldId="285"/>
            <ac:spMk id="104" creationId="{C61E2FE2-2A08-F365-767F-E0AEC9578705}"/>
          </ac:spMkLst>
        </pc:spChg>
        <pc:spChg chg="add del mod">
          <ac:chgData name="Gabriela Lessa" userId="7f613f483a27e3c8" providerId="LiveId" clId="{DD20DF32-8111-478F-9D2F-5030809BA5C4}" dt="2023-01-29T22:03:37.165" v="5382" actId="478"/>
          <ac:spMkLst>
            <pc:docMk/>
            <pc:sldMk cId="1854657716" sldId="285"/>
            <ac:spMk id="105" creationId="{E8790E90-A9E6-EF39-CD43-6EBACC612819}"/>
          </ac:spMkLst>
        </pc:spChg>
        <pc:spChg chg="add del mod">
          <ac:chgData name="Gabriela Lessa" userId="7f613f483a27e3c8" providerId="LiveId" clId="{DD20DF32-8111-478F-9D2F-5030809BA5C4}" dt="2023-01-29T22:03:38.155" v="5383" actId="478"/>
          <ac:spMkLst>
            <pc:docMk/>
            <pc:sldMk cId="1854657716" sldId="285"/>
            <ac:spMk id="106" creationId="{DD0B324F-D0D9-AECB-F9FC-B86E29C01027}"/>
          </ac:spMkLst>
        </pc:spChg>
        <pc:spChg chg="add mod">
          <ac:chgData name="Gabriela Lessa" userId="7f613f483a27e3c8" providerId="LiveId" clId="{DD20DF32-8111-478F-9D2F-5030809BA5C4}" dt="2023-01-29T22:06:08.478" v="5425" actId="1076"/>
          <ac:spMkLst>
            <pc:docMk/>
            <pc:sldMk cId="1854657716" sldId="285"/>
            <ac:spMk id="123" creationId="{FAF041FF-5C07-02F1-9558-F54717C92133}"/>
          </ac:spMkLst>
        </pc:spChg>
        <pc:spChg chg="add mod">
          <ac:chgData name="Gabriela Lessa" userId="7f613f483a27e3c8" providerId="LiveId" clId="{DD20DF32-8111-478F-9D2F-5030809BA5C4}" dt="2023-01-29T22:06:13.951" v="5427" actId="1076"/>
          <ac:spMkLst>
            <pc:docMk/>
            <pc:sldMk cId="1854657716" sldId="285"/>
            <ac:spMk id="124" creationId="{BA93F227-30A1-0172-BEF2-69554B7EBDF8}"/>
          </ac:spMkLst>
        </pc:spChg>
        <pc:spChg chg="add mod">
          <ac:chgData name="Gabriela Lessa" userId="7f613f483a27e3c8" providerId="LiveId" clId="{DD20DF32-8111-478F-9D2F-5030809BA5C4}" dt="2023-01-29T22:06:30.859" v="5435" actId="1076"/>
          <ac:spMkLst>
            <pc:docMk/>
            <pc:sldMk cId="1854657716" sldId="285"/>
            <ac:spMk id="126" creationId="{C1303B68-331D-33B4-6790-BDED9309F94D}"/>
          </ac:spMkLst>
        </pc:spChg>
        <pc:spChg chg="add mod">
          <ac:chgData name="Gabriela Lessa" userId="7f613f483a27e3c8" providerId="LiveId" clId="{DD20DF32-8111-478F-9D2F-5030809BA5C4}" dt="2023-01-29T22:06:36.643" v="5437" actId="1076"/>
          <ac:spMkLst>
            <pc:docMk/>
            <pc:sldMk cId="1854657716" sldId="285"/>
            <ac:spMk id="127" creationId="{56843632-EE0C-C395-263E-758EDE21014B}"/>
          </ac:spMkLst>
        </pc:spChg>
        <pc:spChg chg="add mod ord">
          <ac:chgData name="Gabriela Lessa" userId="7f613f483a27e3c8" providerId="LiveId" clId="{DD20DF32-8111-478F-9D2F-5030809BA5C4}" dt="2023-01-29T22:07:54.050" v="5442" actId="167"/>
          <ac:spMkLst>
            <pc:docMk/>
            <pc:sldMk cId="1854657716" sldId="285"/>
            <ac:spMk id="128" creationId="{83EF63CE-A9B7-0462-E82A-9B1A71864AC1}"/>
          </ac:spMkLst>
        </pc:spChg>
        <pc:spChg chg="add mod">
          <ac:chgData name="Gabriela Lessa" userId="7f613f483a27e3c8" providerId="LiveId" clId="{DD20DF32-8111-478F-9D2F-5030809BA5C4}" dt="2023-01-29T22:08:48.022" v="5459" actId="1076"/>
          <ac:spMkLst>
            <pc:docMk/>
            <pc:sldMk cId="1854657716" sldId="285"/>
            <ac:spMk id="129" creationId="{648EA92A-7EBC-3EE3-3F2C-5BEAFDF9C293}"/>
          </ac:spMkLst>
        </pc:spChg>
        <pc:spChg chg="add mod">
          <ac:chgData name="Gabriela Lessa" userId="7f613f483a27e3c8" providerId="LiveId" clId="{DD20DF32-8111-478F-9D2F-5030809BA5C4}" dt="2023-01-29T22:08:51.946" v="5460" actId="1076"/>
          <ac:spMkLst>
            <pc:docMk/>
            <pc:sldMk cId="1854657716" sldId="285"/>
            <ac:spMk id="130" creationId="{1E79C443-BBB7-96CB-F7F6-EF13541E1768}"/>
          </ac:spMkLst>
        </pc:spChg>
        <pc:spChg chg="add mod">
          <ac:chgData name="Gabriela Lessa" userId="7f613f483a27e3c8" providerId="LiveId" clId="{DD20DF32-8111-478F-9D2F-5030809BA5C4}" dt="2023-01-29T22:08:42.718" v="5458" actId="1076"/>
          <ac:spMkLst>
            <pc:docMk/>
            <pc:sldMk cId="1854657716" sldId="285"/>
            <ac:spMk id="131" creationId="{6748158D-699A-DE2A-ECF3-F76297D28F4C}"/>
          </ac:spMkLst>
        </pc:spChg>
        <pc:spChg chg="add mod">
          <ac:chgData name="Gabriela Lessa" userId="7f613f483a27e3c8" providerId="LiveId" clId="{DD20DF32-8111-478F-9D2F-5030809BA5C4}" dt="2023-01-29T22:11:07.154" v="5492" actId="1076"/>
          <ac:spMkLst>
            <pc:docMk/>
            <pc:sldMk cId="1854657716" sldId="285"/>
            <ac:spMk id="132" creationId="{FB931611-5420-B2B5-C5EE-A1633C780AEF}"/>
          </ac:spMkLst>
        </pc:spChg>
        <pc:spChg chg="add mod">
          <ac:chgData name="Gabriela Lessa" userId="7f613f483a27e3c8" providerId="LiveId" clId="{DD20DF32-8111-478F-9D2F-5030809BA5C4}" dt="2023-01-29T22:11:07.154" v="5492" actId="1076"/>
          <ac:spMkLst>
            <pc:docMk/>
            <pc:sldMk cId="1854657716" sldId="285"/>
            <ac:spMk id="133" creationId="{6AB9789D-2103-91F3-28B4-46FE3B68784F}"/>
          </ac:spMkLst>
        </pc:spChg>
        <pc:spChg chg="add mod">
          <ac:chgData name="Gabriela Lessa" userId="7f613f483a27e3c8" providerId="LiveId" clId="{DD20DF32-8111-478F-9D2F-5030809BA5C4}" dt="2023-01-29T22:11:07.154" v="5492" actId="1076"/>
          <ac:spMkLst>
            <pc:docMk/>
            <pc:sldMk cId="1854657716" sldId="285"/>
            <ac:spMk id="134" creationId="{0B814A19-4733-333E-1B63-805F4223BA67}"/>
          </ac:spMkLst>
        </pc:spChg>
        <pc:spChg chg="add mod">
          <ac:chgData name="Gabriela Lessa" userId="7f613f483a27e3c8" providerId="LiveId" clId="{DD20DF32-8111-478F-9D2F-5030809BA5C4}" dt="2023-01-29T22:13:34.783" v="5558" actId="164"/>
          <ac:spMkLst>
            <pc:docMk/>
            <pc:sldMk cId="1854657716" sldId="285"/>
            <ac:spMk id="135" creationId="{AB9C47FB-BC19-8F51-0A79-993AA1ACE6DA}"/>
          </ac:spMkLst>
        </pc:spChg>
        <pc:spChg chg="add mod">
          <ac:chgData name="Gabriela Lessa" userId="7f613f483a27e3c8" providerId="LiveId" clId="{DD20DF32-8111-478F-9D2F-5030809BA5C4}" dt="2023-01-29T22:17:42.438" v="5600" actId="20577"/>
          <ac:spMkLst>
            <pc:docMk/>
            <pc:sldMk cId="1854657716" sldId="285"/>
            <ac:spMk id="136" creationId="{6A1FAA84-77E5-02F6-941F-45A3BE38ED89}"/>
          </ac:spMkLst>
        </pc:spChg>
        <pc:spChg chg="add mod">
          <ac:chgData name="Gabriela Lessa" userId="7f613f483a27e3c8" providerId="LiveId" clId="{DD20DF32-8111-478F-9D2F-5030809BA5C4}" dt="2023-01-29T22:13:34.783" v="5558" actId="164"/>
          <ac:spMkLst>
            <pc:docMk/>
            <pc:sldMk cId="1854657716" sldId="285"/>
            <ac:spMk id="137" creationId="{110A98D7-4EFC-8687-7913-AD8CD4EBB00C}"/>
          </ac:spMkLst>
        </pc:spChg>
        <pc:spChg chg="mod">
          <ac:chgData name="Gabriela Lessa" userId="7f613f483a27e3c8" providerId="LiveId" clId="{DD20DF32-8111-478F-9D2F-5030809BA5C4}" dt="2023-01-29T22:17:26.768" v="5595" actId="1076"/>
          <ac:spMkLst>
            <pc:docMk/>
            <pc:sldMk cId="1854657716" sldId="285"/>
            <ac:spMk id="140" creationId="{0A495063-32DD-0CCC-DA8E-5958C9CA4E92}"/>
          </ac:spMkLst>
        </pc:spChg>
        <pc:spChg chg="mod">
          <ac:chgData name="Gabriela Lessa" userId="7f613f483a27e3c8" providerId="LiveId" clId="{DD20DF32-8111-478F-9D2F-5030809BA5C4}" dt="2023-01-29T22:17:17.213" v="5593" actId="20577"/>
          <ac:spMkLst>
            <pc:docMk/>
            <pc:sldMk cId="1854657716" sldId="285"/>
            <ac:spMk id="141" creationId="{03ECA570-C2A9-229C-21A8-B30BFC921132}"/>
          </ac:spMkLst>
        </pc:spChg>
        <pc:spChg chg="mod">
          <ac:chgData name="Gabriela Lessa" userId="7f613f483a27e3c8" providerId="LiveId" clId="{DD20DF32-8111-478F-9D2F-5030809BA5C4}" dt="2023-01-29T22:13:58.841" v="5563" actId="20577"/>
          <ac:spMkLst>
            <pc:docMk/>
            <pc:sldMk cId="1854657716" sldId="285"/>
            <ac:spMk id="142" creationId="{49F66DE0-FF1F-EFB4-EE9B-D8CA8B939E80}"/>
          </ac:spMkLst>
        </pc:spChg>
        <pc:spChg chg="mod">
          <ac:chgData name="Gabriela Lessa" userId="7f613f483a27e3c8" providerId="LiveId" clId="{DD20DF32-8111-478F-9D2F-5030809BA5C4}" dt="2023-01-29T22:21:44.509" v="5639" actId="1076"/>
          <ac:spMkLst>
            <pc:docMk/>
            <pc:sldMk cId="1854657716" sldId="285"/>
            <ac:spMk id="144" creationId="{F547BCDD-1811-EE48-9DAB-3ED60D6FF525}"/>
          </ac:spMkLst>
        </pc:spChg>
        <pc:spChg chg="mod">
          <ac:chgData name="Gabriela Lessa" userId="7f613f483a27e3c8" providerId="LiveId" clId="{DD20DF32-8111-478F-9D2F-5030809BA5C4}" dt="2023-01-29T22:19:19.766" v="5622" actId="20577"/>
          <ac:spMkLst>
            <pc:docMk/>
            <pc:sldMk cId="1854657716" sldId="285"/>
            <ac:spMk id="145" creationId="{A275C8D4-896B-54BC-0A7A-2F1B49B79D87}"/>
          </ac:spMkLst>
        </pc:spChg>
        <pc:spChg chg="mod">
          <ac:chgData name="Gabriela Lessa" userId="7f613f483a27e3c8" providerId="LiveId" clId="{DD20DF32-8111-478F-9D2F-5030809BA5C4}" dt="2023-01-29T22:15:02.510" v="5584" actId="20577"/>
          <ac:spMkLst>
            <pc:docMk/>
            <pc:sldMk cId="1854657716" sldId="285"/>
            <ac:spMk id="146" creationId="{2A635B1F-CAB1-70C7-AF8F-F03CA51E467A}"/>
          </ac:spMkLst>
        </pc:spChg>
        <pc:grpChg chg="add del mod">
          <ac:chgData name="Gabriela Lessa" userId="7f613f483a27e3c8" providerId="LiveId" clId="{DD20DF32-8111-478F-9D2F-5030809BA5C4}" dt="2023-01-29T16:27:28.225" v="561" actId="478"/>
          <ac:grpSpMkLst>
            <pc:docMk/>
            <pc:sldMk cId="1854657716" sldId="285"/>
            <ac:grpSpMk id="44" creationId="{7CD271AB-947C-8F61-A31B-B29EA950B156}"/>
          </ac:grpSpMkLst>
        </pc:grpChg>
        <pc:grpChg chg="add mod">
          <ac:chgData name="Gabriela Lessa" userId="7f613f483a27e3c8" providerId="LiveId" clId="{DD20DF32-8111-478F-9D2F-5030809BA5C4}" dt="2023-01-29T22:13:34.783" v="5558" actId="164"/>
          <ac:grpSpMkLst>
            <pc:docMk/>
            <pc:sldMk cId="1854657716" sldId="285"/>
            <ac:grpSpMk id="138" creationId="{5659BFC3-4393-B3D8-434D-C133C64D785F}"/>
          </ac:grpSpMkLst>
        </pc:grpChg>
        <pc:grpChg chg="add mod">
          <ac:chgData name="Gabriela Lessa" userId="7f613f483a27e3c8" providerId="LiveId" clId="{DD20DF32-8111-478F-9D2F-5030809BA5C4}" dt="2023-01-29T22:21:41.974" v="5637" actId="1076"/>
          <ac:grpSpMkLst>
            <pc:docMk/>
            <pc:sldMk cId="1854657716" sldId="285"/>
            <ac:grpSpMk id="139" creationId="{D8D993B0-8252-A2C5-EC10-A36674EFE500}"/>
          </ac:grpSpMkLst>
        </pc:grpChg>
        <pc:grpChg chg="add mod">
          <ac:chgData name="Gabriela Lessa" userId="7f613f483a27e3c8" providerId="LiveId" clId="{DD20DF32-8111-478F-9D2F-5030809BA5C4}" dt="2023-01-29T22:21:51.841" v="5640" actId="1076"/>
          <ac:grpSpMkLst>
            <pc:docMk/>
            <pc:sldMk cId="1854657716" sldId="285"/>
            <ac:grpSpMk id="143" creationId="{384333C9-7C15-EAC2-4C93-C1F4882E14DC}"/>
          </ac:grpSpMkLst>
        </pc:grpChg>
        <pc:graphicFrameChg chg="add del mod">
          <ac:chgData name="Gabriela Lessa" userId="7f613f483a27e3c8" providerId="LiveId" clId="{DD20DF32-8111-478F-9D2F-5030809BA5C4}" dt="2023-01-29T16:07:13.364" v="195" actId="478"/>
          <ac:graphicFrameMkLst>
            <pc:docMk/>
            <pc:sldMk cId="1854657716" sldId="285"/>
            <ac:graphicFrameMk id="6" creationId="{22D8394C-B68D-43DF-FF78-C9DA2746B8E1}"/>
          </ac:graphicFrameMkLst>
        </pc:graphicFrameChg>
        <pc:graphicFrameChg chg="add mod">
          <ac:chgData name="Gabriela Lessa" userId="7f613f483a27e3c8" providerId="LiveId" clId="{DD20DF32-8111-478F-9D2F-5030809BA5C4}" dt="2023-01-29T16:26:15.602" v="552" actId="1076"/>
          <ac:graphicFrameMkLst>
            <pc:docMk/>
            <pc:sldMk cId="1854657716" sldId="285"/>
            <ac:graphicFrameMk id="10" creationId="{7FC053F3-5811-0526-C7DE-FBD8F61B2451}"/>
          </ac:graphicFrameMkLst>
        </pc:graphicFrameChg>
        <pc:graphicFrameChg chg="add del mod">
          <ac:chgData name="Gabriela Lessa" userId="7f613f483a27e3c8" providerId="LiveId" clId="{DD20DF32-8111-478F-9D2F-5030809BA5C4}" dt="2023-01-29T16:16:56.885" v="303"/>
          <ac:graphicFrameMkLst>
            <pc:docMk/>
            <pc:sldMk cId="1854657716" sldId="285"/>
            <ac:graphicFrameMk id="36" creationId="{6AD407DC-E477-E131-2AB0-99E107AD30A5}"/>
          </ac:graphicFrameMkLst>
        </pc:graphicFrameChg>
        <pc:graphicFrameChg chg="add mod modGraphic">
          <ac:chgData name="Gabriela Lessa" userId="7f613f483a27e3c8" providerId="LiveId" clId="{DD20DF32-8111-478F-9D2F-5030809BA5C4}" dt="2023-01-29T22:11:07.154" v="5492" actId="1076"/>
          <ac:graphicFrameMkLst>
            <pc:docMk/>
            <pc:sldMk cId="1854657716" sldId="285"/>
            <ac:graphicFrameMk id="47" creationId="{330BDC87-71D9-C61C-3048-CA80C3CDF567}"/>
          </ac:graphicFrameMkLst>
        </pc:graphicFrameChg>
        <pc:picChg chg="del mod modCrop">
          <ac:chgData name="Gabriela Lessa" userId="7f613f483a27e3c8" providerId="LiveId" clId="{DD20DF32-8111-478F-9D2F-5030809BA5C4}" dt="2023-01-29T22:10:20.005" v="5485" actId="478"/>
          <ac:picMkLst>
            <pc:docMk/>
            <pc:sldMk cId="1854657716" sldId="285"/>
            <ac:picMk id="7" creationId="{64777CDC-ECEB-0DC2-E93F-0DB3FCE6C9E3}"/>
          </ac:picMkLst>
        </pc:picChg>
        <pc:cxnChg chg="add mod">
          <ac:chgData name="Gabriela Lessa" userId="7f613f483a27e3c8" providerId="LiveId" clId="{DD20DF32-8111-478F-9D2F-5030809BA5C4}" dt="2023-01-29T16:17:50.086" v="313" actId="164"/>
          <ac:cxnSpMkLst>
            <pc:docMk/>
            <pc:sldMk cId="1854657716" sldId="285"/>
            <ac:cxnSpMk id="12" creationId="{DD495B25-47A9-069D-E06A-B6C2785BE4B5}"/>
          </ac:cxnSpMkLst>
        </pc:cxnChg>
        <pc:cxnChg chg="add mod">
          <ac:chgData name="Gabriela Lessa" userId="7f613f483a27e3c8" providerId="LiveId" clId="{DD20DF32-8111-478F-9D2F-5030809BA5C4}" dt="2023-01-29T16:26:10.980" v="550" actId="1076"/>
          <ac:cxnSpMkLst>
            <pc:docMk/>
            <pc:sldMk cId="1854657716" sldId="285"/>
            <ac:cxnSpMk id="21" creationId="{B896A987-CC49-8E3E-4BB2-D7C256B0880D}"/>
          </ac:cxnSpMkLst>
        </pc:cxnChg>
        <pc:cxnChg chg="add mod">
          <ac:chgData name="Gabriela Lessa" userId="7f613f483a27e3c8" providerId="LiveId" clId="{DD20DF32-8111-478F-9D2F-5030809BA5C4}" dt="2023-01-29T16:17:50.086" v="313" actId="164"/>
          <ac:cxnSpMkLst>
            <pc:docMk/>
            <pc:sldMk cId="1854657716" sldId="285"/>
            <ac:cxnSpMk id="25" creationId="{A1885262-74B5-37DA-3368-35D444FEA1D6}"/>
          </ac:cxnSpMkLst>
        </pc:cxnChg>
        <pc:cxnChg chg="add mod">
          <ac:chgData name="Gabriela Lessa" userId="7f613f483a27e3c8" providerId="LiveId" clId="{DD20DF32-8111-478F-9D2F-5030809BA5C4}" dt="2023-01-29T16:17:50.086" v="313" actId="164"/>
          <ac:cxnSpMkLst>
            <pc:docMk/>
            <pc:sldMk cId="1854657716" sldId="285"/>
            <ac:cxnSpMk id="30" creationId="{513AD8E9-3CFD-78FE-8E18-CC24501FE923}"/>
          </ac:cxnSpMkLst>
        </pc:cxnChg>
        <pc:cxnChg chg="add mod">
          <ac:chgData name="Gabriela Lessa" userId="7f613f483a27e3c8" providerId="LiveId" clId="{DD20DF32-8111-478F-9D2F-5030809BA5C4}" dt="2023-01-29T16:27:13.709" v="558" actId="1076"/>
          <ac:cxnSpMkLst>
            <pc:docMk/>
            <pc:sldMk cId="1854657716" sldId="285"/>
            <ac:cxnSpMk id="34" creationId="{DD96D127-8B4B-ABA4-EA0A-9A5F7AE62192}"/>
          </ac:cxnSpMkLst>
        </pc:cxnChg>
        <pc:cxnChg chg="add mod">
          <ac:chgData name="Gabriela Lessa" userId="7f613f483a27e3c8" providerId="LiveId" clId="{DD20DF32-8111-478F-9D2F-5030809BA5C4}" dt="2023-01-29T16:17:50.086" v="313" actId="164"/>
          <ac:cxnSpMkLst>
            <pc:docMk/>
            <pc:sldMk cId="1854657716" sldId="285"/>
            <ac:cxnSpMk id="37" creationId="{D660F057-EEAF-4258-7081-3552FA4FF9DC}"/>
          </ac:cxnSpMkLst>
        </pc:cxnChg>
        <pc:cxnChg chg="add mod">
          <ac:chgData name="Gabriela Lessa" userId="7f613f483a27e3c8" providerId="LiveId" clId="{DD20DF32-8111-478F-9D2F-5030809BA5C4}" dt="2023-01-29T22:05:22.522" v="5414" actId="14100"/>
          <ac:cxnSpMkLst>
            <pc:docMk/>
            <pc:sldMk cId="1854657716" sldId="285"/>
            <ac:cxnSpMk id="48" creationId="{E46B99D0-3596-8608-BCE8-3CBE748FA601}"/>
          </ac:cxnSpMkLst>
        </pc:cxnChg>
        <pc:cxnChg chg="add mod">
          <ac:chgData name="Gabriela Lessa" userId="7f613f483a27e3c8" providerId="LiveId" clId="{DD20DF32-8111-478F-9D2F-5030809BA5C4}" dt="2023-01-29T22:06:20.022" v="5431" actId="14100"/>
          <ac:cxnSpMkLst>
            <pc:docMk/>
            <pc:sldMk cId="1854657716" sldId="285"/>
            <ac:cxnSpMk id="49" creationId="{1DF9CBD9-BA77-D642-1AEE-AF7FC1606B93}"/>
          </ac:cxnSpMkLst>
        </pc:cxnChg>
        <pc:cxnChg chg="add del mod">
          <ac:chgData name="Gabriela Lessa" userId="7f613f483a27e3c8" providerId="LiveId" clId="{DD20DF32-8111-478F-9D2F-5030809BA5C4}" dt="2023-01-29T21:57:59.845" v="5244" actId="478"/>
          <ac:cxnSpMkLst>
            <pc:docMk/>
            <pc:sldMk cId="1854657716" sldId="285"/>
            <ac:cxnSpMk id="53" creationId="{122C1072-9734-AC01-6989-0BD438E4086C}"/>
          </ac:cxnSpMkLst>
        </pc:cxnChg>
        <pc:cxnChg chg="add del mod">
          <ac:chgData name="Gabriela Lessa" userId="7f613f483a27e3c8" providerId="LiveId" clId="{DD20DF32-8111-478F-9D2F-5030809BA5C4}" dt="2023-01-29T21:58:21.133" v="5248" actId="478"/>
          <ac:cxnSpMkLst>
            <pc:docMk/>
            <pc:sldMk cId="1854657716" sldId="285"/>
            <ac:cxnSpMk id="57" creationId="{D514FB08-C47C-E8D8-FD3C-4CCB2D512706}"/>
          </ac:cxnSpMkLst>
        </pc:cxnChg>
        <pc:cxnChg chg="add mod">
          <ac:chgData name="Gabriela Lessa" userId="7f613f483a27e3c8" providerId="LiveId" clId="{DD20DF32-8111-478F-9D2F-5030809BA5C4}" dt="2023-01-29T22:04:52.500" v="5407" actId="1036"/>
          <ac:cxnSpMkLst>
            <pc:docMk/>
            <pc:sldMk cId="1854657716" sldId="285"/>
            <ac:cxnSpMk id="62" creationId="{4A456186-B58D-7761-DBA6-1A478CE0D04F}"/>
          </ac:cxnSpMkLst>
        </pc:cxnChg>
        <pc:cxnChg chg="add mod">
          <ac:chgData name="Gabriela Lessa" userId="7f613f483a27e3c8" providerId="LiveId" clId="{DD20DF32-8111-478F-9D2F-5030809BA5C4}" dt="2023-01-29T22:04:52.500" v="5407" actId="1036"/>
          <ac:cxnSpMkLst>
            <pc:docMk/>
            <pc:sldMk cId="1854657716" sldId="285"/>
            <ac:cxnSpMk id="65" creationId="{EFC0C03B-437E-D7C1-5B45-1C531C70994B}"/>
          </ac:cxnSpMkLst>
        </pc:cxnChg>
        <pc:cxnChg chg="add mod">
          <ac:chgData name="Gabriela Lessa" userId="7f613f483a27e3c8" providerId="LiveId" clId="{DD20DF32-8111-478F-9D2F-5030809BA5C4}" dt="2023-01-29T22:04:52.500" v="5407" actId="1036"/>
          <ac:cxnSpMkLst>
            <pc:docMk/>
            <pc:sldMk cId="1854657716" sldId="285"/>
            <ac:cxnSpMk id="66" creationId="{4CC0E0D7-FE29-9F6E-F8F9-DAB16E47011D}"/>
          </ac:cxnSpMkLst>
        </pc:cxnChg>
        <pc:cxnChg chg="add del mod">
          <ac:chgData name="Gabriela Lessa" userId="7f613f483a27e3c8" providerId="LiveId" clId="{DD20DF32-8111-478F-9D2F-5030809BA5C4}" dt="2023-01-29T22:06:15.852" v="5428" actId="478"/>
          <ac:cxnSpMkLst>
            <pc:docMk/>
            <pc:sldMk cId="1854657716" sldId="285"/>
            <ac:cxnSpMk id="67" creationId="{E9CFD2B0-1266-C093-1351-603D7CD41937}"/>
          </ac:cxnSpMkLst>
        </pc:cxnChg>
        <pc:cxnChg chg="add mod">
          <ac:chgData name="Gabriela Lessa" userId="7f613f483a27e3c8" providerId="LiveId" clId="{DD20DF32-8111-478F-9D2F-5030809BA5C4}" dt="2023-01-29T22:01:54.967" v="5307" actId="1037"/>
          <ac:cxnSpMkLst>
            <pc:docMk/>
            <pc:sldMk cId="1854657716" sldId="285"/>
            <ac:cxnSpMk id="74" creationId="{D2499064-A933-38EB-E1C0-04486496C2AD}"/>
          </ac:cxnSpMkLst>
        </pc:cxnChg>
        <pc:cxnChg chg="add mod">
          <ac:chgData name="Gabriela Lessa" userId="7f613f483a27e3c8" providerId="LiveId" clId="{DD20DF32-8111-478F-9D2F-5030809BA5C4}" dt="2023-01-29T22:01:57.775" v="5309" actId="1076"/>
          <ac:cxnSpMkLst>
            <pc:docMk/>
            <pc:sldMk cId="1854657716" sldId="285"/>
            <ac:cxnSpMk id="76" creationId="{442DE57E-75B1-2486-36CC-39EE175F491F}"/>
          </ac:cxnSpMkLst>
        </pc:cxnChg>
        <pc:cxnChg chg="add mod">
          <ac:chgData name="Gabriela Lessa" userId="7f613f483a27e3c8" providerId="LiveId" clId="{DD20DF32-8111-478F-9D2F-5030809BA5C4}" dt="2023-01-29T22:01:59.377" v="5310"/>
          <ac:cxnSpMkLst>
            <pc:docMk/>
            <pc:sldMk cId="1854657716" sldId="285"/>
            <ac:cxnSpMk id="77" creationId="{9839DBFD-AA26-8211-7A49-EABFBEDDD0CD}"/>
          </ac:cxnSpMkLst>
        </pc:cxnChg>
        <pc:cxnChg chg="add mod">
          <ac:chgData name="Gabriela Lessa" userId="7f613f483a27e3c8" providerId="LiveId" clId="{DD20DF32-8111-478F-9D2F-5030809BA5C4}" dt="2023-01-29T22:01:59.813" v="5311"/>
          <ac:cxnSpMkLst>
            <pc:docMk/>
            <pc:sldMk cId="1854657716" sldId="285"/>
            <ac:cxnSpMk id="78" creationId="{061F74B2-A5F1-11A2-2B4C-D9CF0243D7B0}"/>
          </ac:cxnSpMkLst>
        </pc:cxnChg>
        <pc:cxnChg chg="add mod">
          <ac:chgData name="Gabriela Lessa" userId="7f613f483a27e3c8" providerId="LiveId" clId="{DD20DF32-8111-478F-9D2F-5030809BA5C4}" dt="2023-01-29T22:02:00.054" v="5312"/>
          <ac:cxnSpMkLst>
            <pc:docMk/>
            <pc:sldMk cId="1854657716" sldId="285"/>
            <ac:cxnSpMk id="79" creationId="{FE86CA3F-9DB1-5DCA-3182-93BFF7C502AC}"/>
          </ac:cxnSpMkLst>
        </pc:cxnChg>
        <pc:cxnChg chg="add mod">
          <ac:chgData name="Gabriela Lessa" userId="7f613f483a27e3c8" providerId="LiveId" clId="{DD20DF32-8111-478F-9D2F-5030809BA5C4}" dt="2023-01-29T22:02:00.243" v="5313"/>
          <ac:cxnSpMkLst>
            <pc:docMk/>
            <pc:sldMk cId="1854657716" sldId="285"/>
            <ac:cxnSpMk id="80" creationId="{33C81E7A-9273-402E-FD86-F4974542B0E3}"/>
          </ac:cxnSpMkLst>
        </pc:cxnChg>
        <pc:cxnChg chg="add mod">
          <ac:chgData name="Gabriela Lessa" userId="7f613f483a27e3c8" providerId="LiveId" clId="{DD20DF32-8111-478F-9D2F-5030809BA5C4}" dt="2023-01-29T22:02:00.434" v="5314"/>
          <ac:cxnSpMkLst>
            <pc:docMk/>
            <pc:sldMk cId="1854657716" sldId="285"/>
            <ac:cxnSpMk id="81" creationId="{61822085-2BF9-8B46-56B1-D95EDBDEC72A}"/>
          </ac:cxnSpMkLst>
        </pc:cxnChg>
        <pc:cxnChg chg="add mod">
          <ac:chgData name="Gabriela Lessa" userId="7f613f483a27e3c8" providerId="LiveId" clId="{DD20DF32-8111-478F-9D2F-5030809BA5C4}" dt="2023-01-29T22:02:00.585" v="5315"/>
          <ac:cxnSpMkLst>
            <pc:docMk/>
            <pc:sldMk cId="1854657716" sldId="285"/>
            <ac:cxnSpMk id="82" creationId="{EFD7C5C3-293C-4191-68E5-CDEB17F65467}"/>
          </ac:cxnSpMkLst>
        </pc:cxnChg>
        <pc:cxnChg chg="add mod">
          <ac:chgData name="Gabriela Lessa" userId="7f613f483a27e3c8" providerId="LiveId" clId="{DD20DF32-8111-478F-9D2F-5030809BA5C4}" dt="2023-01-29T22:02:00.762" v="5316"/>
          <ac:cxnSpMkLst>
            <pc:docMk/>
            <pc:sldMk cId="1854657716" sldId="285"/>
            <ac:cxnSpMk id="83" creationId="{57925F23-6F14-890F-7651-056C9D2F1D22}"/>
          </ac:cxnSpMkLst>
        </pc:cxnChg>
        <pc:cxnChg chg="add del mod">
          <ac:chgData name="Gabriela Lessa" userId="7f613f483a27e3c8" providerId="LiveId" clId="{DD20DF32-8111-478F-9D2F-5030809BA5C4}" dt="2023-01-29T22:03:39.882" v="5385" actId="478"/>
          <ac:cxnSpMkLst>
            <pc:docMk/>
            <pc:sldMk cId="1854657716" sldId="285"/>
            <ac:cxnSpMk id="84" creationId="{4A676900-1260-DCFC-9AD3-B210D5821985}"/>
          </ac:cxnSpMkLst>
        </pc:cxnChg>
        <pc:cxnChg chg="add del mod">
          <ac:chgData name="Gabriela Lessa" userId="7f613f483a27e3c8" providerId="LiveId" clId="{DD20DF32-8111-478F-9D2F-5030809BA5C4}" dt="2023-01-29T22:03:39.187" v="5384" actId="478"/>
          <ac:cxnSpMkLst>
            <pc:docMk/>
            <pc:sldMk cId="1854657716" sldId="285"/>
            <ac:cxnSpMk id="85" creationId="{1158A7EF-8DBD-741E-742E-40FA37AAC654}"/>
          </ac:cxnSpMkLst>
        </pc:cxnChg>
        <pc:cxnChg chg="add mod">
          <ac:chgData name="Gabriela Lessa" userId="7f613f483a27e3c8" providerId="LiveId" clId="{DD20DF32-8111-478F-9D2F-5030809BA5C4}" dt="2023-01-29T22:02:12.163" v="5324" actId="1038"/>
          <ac:cxnSpMkLst>
            <pc:docMk/>
            <pc:sldMk cId="1854657716" sldId="285"/>
            <ac:cxnSpMk id="86" creationId="{B19F68AF-2739-D2EB-CF78-C6719F51186F}"/>
          </ac:cxnSpMkLst>
        </pc:cxnChg>
        <pc:cxnChg chg="add mod">
          <ac:chgData name="Gabriela Lessa" userId="7f613f483a27e3c8" providerId="LiveId" clId="{DD20DF32-8111-478F-9D2F-5030809BA5C4}" dt="2023-01-29T22:06:44.543" v="5438" actId="693"/>
          <ac:cxnSpMkLst>
            <pc:docMk/>
            <pc:sldMk cId="1854657716" sldId="285"/>
            <ac:cxnSpMk id="108" creationId="{81EAF12F-9CC9-57AE-2696-8B2EBB005DA2}"/>
          </ac:cxnSpMkLst>
        </pc:cxnChg>
        <pc:cxnChg chg="add mod">
          <ac:chgData name="Gabriela Lessa" userId="7f613f483a27e3c8" providerId="LiveId" clId="{DD20DF32-8111-478F-9D2F-5030809BA5C4}" dt="2023-01-29T22:06:44.543" v="5438" actId="693"/>
          <ac:cxnSpMkLst>
            <pc:docMk/>
            <pc:sldMk cId="1854657716" sldId="285"/>
            <ac:cxnSpMk id="111" creationId="{C0693866-9608-4361-A18D-F476A55C7B5B}"/>
          </ac:cxnSpMkLst>
        </pc:cxnChg>
        <pc:cxnChg chg="add mod">
          <ac:chgData name="Gabriela Lessa" userId="7f613f483a27e3c8" providerId="LiveId" clId="{DD20DF32-8111-478F-9D2F-5030809BA5C4}" dt="2023-01-29T22:06:44.543" v="5438" actId="693"/>
          <ac:cxnSpMkLst>
            <pc:docMk/>
            <pc:sldMk cId="1854657716" sldId="285"/>
            <ac:cxnSpMk id="113" creationId="{55AA924D-E657-A80E-569E-0BA04B968F6E}"/>
          </ac:cxnSpMkLst>
        </pc:cxnChg>
      </pc:sldChg>
      <pc:sldChg chg="addSp delSp modSp mod modAnim">
        <pc:chgData name="Gabriela Lessa" userId="7f613f483a27e3c8" providerId="LiveId" clId="{DD20DF32-8111-478F-9D2F-5030809BA5C4}" dt="2023-01-29T17:38:01.424" v="2030"/>
        <pc:sldMkLst>
          <pc:docMk/>
          <pc:sldMk cId="1587969337" sldId="286"/>
        </pc:sldMkLst>
        <pc:spChg chg="mod">
          <ac:chgData name="Gabriela Lessa" userId="7f613f483a27e3c8" providerId="LiveId" clId="{DD20DF32-8111-478F-9D2F-5030809BA5C4}" dt="2023-01-29T16:29:16.574" v="582" actId="1076"/>
          <ac:spMkLst>
            <pc:docMk/>
            <pc:sldMk cId="1587969337" sldId="286"/>
            <ac:spMk id="3" creationId="{75A998B5-9011-D95E-5F08-2C4FCC7A7CC2}"/>
          </ac:spMkLst>
        </pc:spChg>
        <pc:spChg chg="mod topLvl">
          <ac:chgData name="Gabriela Lessa" userId="7f613f483a27e3c8" providerId="LiveId" clId="{DD20DF32-8111-478F-9D2F-5030809BA5C4}" dt="2023-01-29T16:32:43.613" v="817" actId="1076"/>
          <ac:spMkLst>
            <pc:docMk/>
            <pc:sldMk cId="1587969337" sldId="286"/>
            <ac:spMk id="7" creationId="{9D546415-A284-0894-5A30-97833FC645B8}"/>
          </ac:spMkLst>
        </pc:spChg>
        <pc:spChg chg="mod">
          <ac:chgData name="Gabriela Lessa" userId="7f613f483a27e3c8" providerId="LiveId" clId="{DD20DF32-8111-478F-9D2F-5030809BA5C4}" dt="2023-01-29T16:29:36.667" v="590" actId="165"/>
          <ac:spMkLst>
            <pc:docMk/>
            <pc:sldMk cId="1587969337" sldId="286"/>
            <ac:spMk id="9" creationId="{9EDD6158-EAF6-D7F3-6914-0B1881FCC8A1}"/>
          </ac:spMkLst>
        </pc:spChg>
        <pc:spChg chg="mod">
          <ac:chgData name="Gabriela Lessa" userId="7f613f483a27e3c8" providerId="LiveId" clId="{DD20DF32-8111-478F-9D2F-5030809BA5C4}" dt="2023-01-29T16:30:05.290" v="595" actId="14100"/>
          <ac:spMkLst>
            <pc:docMk/>
            <pc:sldMk cId="1587969337" sldId="286"/>
            <ac:spMk id="10" creationId="{46A26F9B-A3D5-E8ED-800A-D2697B005411}"/>
          </ac:spMkLst>
        </pc:spChg>
        <pc:spChg chg="mod">
          <ac:chgData name="Gabriela Lessa" userId="7f613f483a27e3c8" providerId="LiveId" clId="{DD20DF32-8111-478F-9D2F-5030809BA5C4}" dt="2023-01-29T16:30:05.290" v="595" actId="14100"/>
          <ac:spMkLst>
            <pc:docMk/>
            <pc:sldMk cId="1587969337" sldId="286"/>
            <ac:spMk id="11" creationId="{74F348DE-466A-14D5-46D5-0785395E6337}"/>
          </ac:spMkLst>
        </pc:spChg>
        <pc:spChg chg="mod">
          <ac:chgData name="Gabriela Lessa" userId="7f613f483a27e3c8" providerId="LiveId" clId="{DD20DF32-8111-478F-9D2F-5030809BA5C4}" dt="2023-01-29T16:30:05.290" v="595" actId="14100"/>
          <ac:spMkLst>
            <pc:docMk/>
            <pc:sldMk cId="1587969337" sldId="286"/>
            <ac:spMk id="12" creationId="{BA75118F-E4A3-48EC-CFFD-EBD97D59CB91}"/>
          </ac:spMkLst>
        </pc:spChg>
        <pc:spChg chg="mod">
          <ac:chgData name="Gabriela Lessa" userId="7f613f483a27e3c8" providerId="LiveId" clId="{DD20DF32-8111-478F-9D2F-5030809BA5C4}" dt="2023-01-29T16:30:05.290" v="595" actId="14100"/>
          <ac:spMkLst>
            <pc:docMk/>
            <pc:sldMk cId="1587969337" sldId="286"/>
            <ac:spMk id="13" creationId="{1AD206EC-C7F4-D749-5076-5537C445CBAE}"/>
          </ac:spMkLst>
        </pc:spChg>
        <pc:spChg chg="mod">
          <ac:chgData name="Gabriela Lessa" userId="7f613f483a27e3c8" providerId="LiveId" clId="{DD20DF32-8111-478F-9D2F-5030809BA5C4}" dt="2023-01-29T16:30:05.290" v="595" actId="14100"/>
          <ac:spMkLst>
            <pc:docMk/>
            <pc:sldMk cId="1587969337" sldId="286"/>
            <ac:spMk id="14" creationId="{7BDD0E94-7465-681F-1E50-EDF6D12E784F}"/>
          </ac:spMkLst>
        </pc:spChg>
        <pc:spChg chg="mod">
          <ac:chgData name="Gabriela Lessa" userId="7f613f483a27e3c8" providerId="LiveId" clId="{DD20DF32-8111-478F-9D2F-5030809BA5C4}" dt="2023-01-29T16:30:05.290" v="595" actId="14100"/>
          <ac:spMkLst>
            <pc:docMk/>
            <pc:sldMk cId="1587969337" sldId="286"/>
            <ac:spMk id="15" creationId="{7D5296DF-58F6-53AD-C5CF-77CE65646946}"/>
          </ac:spMkLst>
        </pc:spChg>
        <pc:spChg chg="mod">
          <ac:chgData name="Gabriela Lessa" userId="7f613f483a27e3c8" providerId="LiveId" clId="{DD20DF32-8111-478F-9D2F-5030809BA5C4}" dt="2023-01-29T16:31:03.069" v="749"/>
          <ac:spMkLst>
            <pc:docMk/>
            <pc:sldMk cId="1587969337" sldId="286"/>
            <ac:spMk id="18" creationId="{FD11FC27-DDD7-4E82-2E10-479FD618A2BF}"/>
          </ac:spMkLst>
        </pc:spChg>
        <pc:spChg chg="mod">
          <ac:chgData name="Gabriela Lessa" userId="7f613f483a27e3c8" providerId="LiveId" clId="{DD20DF32-8111-478F-9D2F-5030809BA5C4}" dt="2023-01-29T16:31:03.069" v="749"/>
          <ac:spMkLst>
            <pc:docMk/>
            <pc:sldMk cId="1587969337" sldId="286"/>
            <ac:spMk id="20" creationId="{CFB335F8-C3AC-8BFF-D921-7039A9AF8A63}"/>
          </ac:spMkLst>
        </pc:spChg>
        <pc:spChg chg="mod">
          <ac:chgData name="Gabriela Lessa" userId="7f613f483a27e3c8" providerId="LiveId" clId="{DD20DF32-8111-478F-9D2F-5030809BA5C4}" dt="2023-01-29T16:31:03.069" v="749"/>
          <ac:spMkLst>
            <pc:docMk/>
            <pc:sldMk cId="1587969337" sldId="286"/>
            <ac:spMk id="21" creationId="{D390E17B-9847-364E-C36A-D6D7EA13616A}"/>
          </ac:spMkLst>
        </pc:spChg>
        <pc:spChg chg="mod">
          <ac:chgData name="Gabriela Lessa" userId="7f613f483a27e3c8" providerId="LiveId" clId="{DD20DF32-8111-478F-9D2F-5030809BA5C4}" dt="2023-01-29T16:31:03.069" v="749"/>
          <ac:spMkLst>
            <pc:docMk/>
            <pc:sldMk cId="1587969337" sldId="286"/>
            <ac:spMk id="22" creationId="{EB1CBDE5-6317-9C27-E05F-779EE76F0740}"/>
          </ac:spMkLst>
        </pc:spChg>
        <pc:spChg chg="mod">
          <ac:chgData name="Gabriela Lessa" userId="7f613f483a27e3c8" providerId="LiveId" clId="{DD20DF32-8111-478F-9D2F-5030809BA5C4}" dt="2023-01-29T16:31:03.069" v="749"/>
          <ac:spMkLst>
            <pc:docMk/>
            <pc:sldMk cId="1587969337" sldId="286"/>
            <ac:spMk id="23" creationId="{B8F25A28-5AFB-2F1D-36BF-10A536A19EFE}"/>
          </ac:spMkLst>
        </pc:spChg>
        <pc:spChg chg="mod">
          <ac:chgData name="Gabriela Lessa" userId="7f613f483a27e3c8" providerId="LiveId" clId="{DD20DF32-8111-478F-9D2F-5030809BA5C4}" dt="2023-01-29T16:31:03.069" v="749"/>
          <ac:spMkLst>
            <pc:docMk/>
            <pc:sldMk cId="1587969337" sldId="286"/>
            <ac:spMk id="24" creationId="{77017E27-29FF-62AB-FF59-06EC0A2BBE34}"/>
          </ac:spMkLst>
        </pc:spChg>
        <pc:spChg chg="mod">
          <ac:chgData name="Gabriela Lessa" userId="7f613f483a27e3c8" providerId="LiveId" clId="{DD20DF32-8111-478F-9D2F-5030809BA5C4}" dt="2023-01-29T16:31:03.069" v="749"/>
          <ac:spMkLst>
            <pc:docMk/>
            <pc:sldMk cId="1587969337" sldId="286"/>
            <ac:spMk id="25" creationId="{7ADAF6A2-4B2C-FBD3-3FDF-1F12DC917D5B}"/>
          </ac:spMkLst>
        </pc:spChg>
        <pc:spChg chg="mod">
          <ac:chgData name="Gabriela Lessa" userId="7f613f483a27e3c8" providerId="LiveId" clId="{DD20DF32-8111-478F-9D2F-5030809BA5C4}" dt="2023-01-29T16:31:03.069" v="749"/>
          <ac:spMkLst>
            <pc:docMk/>
            <pc:sldMk cId="1587969337" sldId="286"/>
            <ac:spMk id="26" creationId="{2579938E-81E3-2EDC-4278-4C0CF6779262}"/>
          </ac:spMkLst>
        </pc:spChg>
        <pc:spChg chg="mod">
          <ac:chgData name="Gabriela Lessa" userId="7f613f483a27e3c8" providerId="LiveId" clId="{DD20DF32-8111-478F-9D2F-5030809BA5C4}" dt="2023-01-29T16:31:57.952" v="778"/>
          <ac:spMkLst>
            <pc:docMk/>
            <pc:sldMk cId="1587969337" sldId="286"/>
            <ac:spMk id="28" creationId="{B78D3B59-D07B-9938-E453-E796665BF1F1}"/>
          </ac:spMkLst>
        </pc:spChg>
        <pc:spChg chg="mod">
          <ac:chgData name="Gabriela Lessa" userId="7f613f483a27e3c8" providerId="LiveId" clId="{DD20DF32-8111-478F-9D2F-5030809BA5C4}" dt="2023-01-29T16:31:57.952" v="778"/>
          <ac:spMkLst>
            <pc:docMk/>
            <pc:sldMk cId="1587969337" sldId="286"/>
            <ac:spMk id="29" creationId="{790F1794-09CA-6EA4-4490-9F99D51854BE}"/>
          </ac:spMkLst>
        </pc:spChg>
        <pc:spChg chg="mod">
          <ac:chgData name="Gabriela Lessa" userId="7f613f483a27e3c8" providerId="LiveId" clId="{DD20DF32-8111-478F-9D2F-5030809BA5C4}" dt="2023-01-29T16:31:57.952" v="778"/>
          <ac:spMkLst>
            <pc:docMk/>
            <pc:sldMk cId="1587969337" sldId="286"/>
            <ac:spMk id="30" creationId="{89A76EBD-DFA4-78F3-1755-5EE67B17449B}"/>
          </ac:spMkLst>
        </pc:spChg>
        <pc:spChg chg="mod">
          <ac:chgData name="Gabriela Lessa" userId="7f613f483a27e3c8" providerId="LiveId" clId="{DD20DF32-8111-478F-9D2F-5030809BA5C4}" dt="2023-01-29T16:31:57.952" v="778"/>
          <ac:spMkLst>
            <pc:docMk/>
            <pc:sldMk cId="1587969337" sldId="286"/>
            <ac:spMk id="31" creationId="{37EE051E-6D26-AA23-ED3E-C517F0BA33B3}"/>
          </ac:spMkLst>
        </pc:spChg>
        <pc:spChg chg="mod">
          <ac:chgData name="Gabriela Lessa" userId="7f613f483a27e3c8" providerId="LiveId" clId="{DD20DF32-8111-478F-9D2F-5030809BA5C4}" dt="2023-01-29T16:31:57.952" v="778"/>
          <ac:spMkLst>
            <pc:docMk/>
            <pc:sldMk cId="1587969337" sldId="286"/>
            <ac:spMk id="32" creationId="{E4400391-D3E1-3E95-7CA9-5B404B163E7A}"/>
          </ac:spMkLst>
        </pc:spChg>
        <pc:spChg chg="mod">
          <ac:chgData name="Gabriela Lessa" userId="7f613f483a27e3c8" providerId="LiveId" clId="{DD20DF32-8111-478F-9D2F-5030809BA5C4}" dt="2023-01-29T16:31:57.952" v="778"/>
          <ac:spMkLst>
            <pc:docMk/>
            <pc:sldMk cId="1587969337" sldId="286"/>
            <ac:spMk id="33" creationId="{62DE4779-853F-8A44-9F91-D9613E7D4867}"/>
          </ac:spMkLst>
        </pc:spChg>
        <pc:spChg chg="mod">
          <ac:chgData name="Gabriela Lessa" userId="7f613f483a27e3c8" providerId="LiveId" clId="{DD20DF32-8111-478F-9D2F-5030809BA5C4}" dt="2023-01-29T16:31:57.952" v="778"/>
          <ac:spMkLst>
            <pc:docMk/>
            <pc:sldMk cId="1587969337" sldId="286"/>
            <ac:spMk id="34" creationId="{0DC66C3E-A70F-B68A-A368-A16EFBBC1A6C}"/>
          </ac:spMkLst>
        </pc:spChg>
        <pc:spChg chg="add mod">
          <ac:chgData name="Gabriela Lessa" userId="7f613f483a27e3c8" providerId="LiveId" clId="{DD20DF32-8111-478F-9D2F-5030809BA5C4}" dt="2023-01-29T16:32:43.613" v="817" actId="1076"/>
          <ac:spMkLst>
            <pc:docMk/>
            <pc:sldMk cId="1587969337" sldId="286"/>
            <ac:spMk id="35" creationId="{E5E886FE-C983-1315-9A06-177C070FC1E5}"/>
          </ac:spMkLst>
        </pc:spChg>
        <pc:spChg chg="add mod">
          <ac:chgData name="Gabriela Lessa" userId="7f613f483a27e3c8" providerId="LiveId" clId="{DD20DF32-8111-478F-9D2F-5030809BA5C4}" dt="2023-01-29T16:33:57.640" v="846" actId="1076"/>
          <ac:spMkLst>
            <pc:docMk/>
            <pc:sldMk cId="1587969337" sldId="286"/>
            <ac:spMk id="37" creationId="{0CD34837-5DE5-8DB9-25A3-0E6B28C481BD}"/>
          </ac:spMkLst>
        </pc:spChg>
        <pc:spChg chg="add mod">
          <ac:chgData name="Gabriela Lessa" userId="7f613f483a27e3c8" providerId="LiveId" clId="{DD20DF32-8111-478F-9D2F-5030809BA5C4}" dt="2023-01-29T16:33:54.580" v="845" actId="1076"/>
          <ac:spMkLst>
            <pc:docMk/>
            <pc:sldMk cId="1587969337" sldId="286"/>
            <ac:spMk id="38" creationId="{862D5F88-DB0D-4FF0-3872-F88FC660C431}"/>
          </ac:spMkLst>
        </pc:spChg>
        <pc:spChg chg="add mod">
          <ac:chgData name="Gabriela Lessa" userId="7f613f483a27e3c8" providerId="LiveId" clId="{DD20DF32-8111-478F-9D2F-5030809BA5C4}" dt="2023-01-29T16:33:49.556" v="843" actId="1076"/>
          <ac:spMkLst>
            <pc:docMk/>
            <pc:sldMk cId="1587969337" sldId="286"/>
            <ac:spMk id="39" creationId="{45638C76-3A54-BE94-73CE-5874809E2FE5}"/>
          </ac:spMkLst>
        </pc:spChg>
        <pc:spChg chg="add mod">
          <ac:chgData name="Gabriela Lessa" userId="7f613f483a27e3c8" providerId="LiveId" clId="{DD20DF32-8111-478F-9D2F-5030809BA5C4}" dt="2023-01-29T16:33:47.940" v="842" actId="1076"/>
          <ac:spMkLst>
            <pc:docMk/>
            <pc:sldMk cId="1587969337" sldId="286"/>
            <ac:spMk id="40" creationId="{DFCDF675-53CC-2648-DD6D-9A00E4E617FC}"/>
          </ac:spMkLst>
        </pc:spChg>
        <pc:spChg chg="add del mod">
          <ac:chgData name="Gabriela Lessa" userId="7f613f483a27e3c8" providerId="LiveId" clId="{DD20DF32-8111-478F-9D2F-5030809BA5C4}" dt="2023-01-29T16:34:20.013" v="860" actId="14100"/>
          <ac:spMkLst>
            <pc:docMk/>
            <pc:sldMk cId="1587969337" sldId="286"/>
            <ac:spMk id="41" creationId="{86707D38-5AA7-A8E3-B140-E3312416E3F8}"/>
          </ac:spMkLst>
        </pc:spChg>
        <pc:spChg chg="add mod">
          <ac:chgData name="Gabriela Lessa" userId="7f613f483a27e3c8" providerId="LiveId" clId="{DD20DF32-8111-478F-9D2F-5030809BA5C4}" dt="2023-01-29T16:34:27.573" v="868" actId="1037"/>
          <ac:spMkLst>
            <pc:docMk/>
            <pc:sldMk cId="1587969337" sldId="286"/>
            <ac:spMk id="45" creationId="{A98028B8-79A9-EE39-3B5A-9D7C168A2C91}"/>
          </ac:spMkLst>
        </pc:spChg>
        <pc:spChg chg="add del mod">
          <ac:chgData name="Gabriela Lessa" userId="7f613f483a27e3c8" providerId="LiveId" clId="{DD20DF32-8111-478F-9D2F-5030809BA5C4}" dt="2023-01-29T17:38:01.424" v="2030"/>
          <ac:spMkLst>
            <pc:docMk/>
            <pc:sldMk cId="1587969337" sldId="286"/>
            <ac:spMk id="46" creationId="{1661F390-BA41-7776-26E3-70B58F1DB92D}"/>
          </ac:spMkLst>
        </pc:spChg>
        <pc:grpChg chg="add del mod">
          <ac:chgData name="Gabriela Lessa" userId="7f613f483a27e3c8" providerId="LiveId" clId="{DD20DF32-8111-478F-9D2F-5030809BA5C4}" dt="2023-01-29T16:29:36.667" v="590" actId="165"/>
          <ac:grpSpMkLst>
            <pc:docMk/>
            <pc:sldMk cId="1587969337" sldId="286"/>
            <ac:grpSpMk id="4" creationId="{C71F1956-BE47-1D9C-D14F-837389209FBC}"/>
          </ac:grpSpMkLst>
        </pc:grpChg>
        <pc:grpChg chg="mod topLvl">
          <ac:chgData name="Gabriela Lessa" userId="7f613f483a27e3c8" providerId="LiveId" clId="{DD20DF32-8111-478F-9D2F-5030809BA5C4}" dt="2023-01-29T16:32:43.613" v="817" actId="1076"/>
          <ac:grpSpMkLst>
            <pc:docMk/>
            <pc:sldMk cId="1587969337" sldId="286"/>
            <ac:grpSpMk id="6" creationId="{F5F1AA01-4477-AA5A-09E6-1A33272CF0DE}"/>
          </ac:grpSpMkLst>
        </pc:grpChg>
        <pc:grpChg chg="add del mod">
          <ac:chgData name="Gabriela Lessa" userId="7f613f483a27e3c8" providerId="LiveId" clId="{DD20DF32-8111-478F-9D2F-5030809BA5C4}" dt="2023-01-29T16:31:03.644" v="750"/>
          <ac:grpSpMkLst>
            <pc:docMk/>
            <pc:sldMk cId="1587969337" sldId="286"/>
            <ac:grpSpMk id="16" creationId="{F928D41A-1479-DAEF-DC46-BD84C3C0F240}"/>
          </ac:grpSpMkLst>
        </pc:grpChg>
        <pc:grpChg chg="mod">
          <ac:chgData name="Gabriela Lessa" userId="7f613f483a27e3c8" providerId="LiveId" clId="{DD20DF32-8111-478F-9D2F-5030809BA5C4}" dt="2023-01-29T16:31:03.069" v="749"/>
          <ac:grpSpMkLst>
            <pc:docMk/>
            <pc:sldMk cId="1587969337" sldId="286"/>
            <ac:grpSpMk id="17" creationId="{9BDBE3BE-2F75-C808-389B-BDBB3BB7026D}"/>
          </ac:grpSpMkLst>
        </pc:grpChg>
        <pc:grpChg chg="add mod">
          <ac:chgData name="Gabriela Lessa" userId="7f613f483a27e3c8" providerId="LiveId" clId="{DD20DF32-8111-478F-9D2F-5030809BA5C4}" dt="2023-01-29T16:32:43.613" v="817" actId="1076"/>
          <ac:grpSpMkLst>
            <pc:docMk/>
            <pc:sldMk cId="1587969337" sldId="286"/>
            <ac:grpSpMk id="27" creationId="{5EB3523A-531A-79C4-5EB8-46B21E251B80}"/>
          </ac:grpSpMkLst>
        </pc:grpChg>
        <pc:picChg chg="del mod">
          <ac:chgData name="Gabriela Lessa" userId="7f613f483a27e3c8" providerId="LiveId" clId="{DD20DF32-8111-478F-9D2F-5030809BA5C4}" dt="2023-01-29T16:28:36.845" v="577" actId="478"/>
          <ac:picMkLst>
            <pc:docMk/>
            <pc:sldMk cId="1587969337" sldId="286"/>
            <ac:picMk id="5" creationId="{D6608D5B-7D69-C173-A9AD-28B4377D4ECB}"/>
          </ac:picMkLst>
        </pc:picChg>
        <pc:picChg chg="del mod topLvl">
          <ac:chgData name="Gabriela Lessa" userId="7f613f483a27e3c8" providerId="LiveId" clId="{DD20DF32-8111-478F-9D2F-5030809BA5C4}" dt="2023-01-29T16:29:42.125" v="593" actId="478"/>
          <ac:picMkLst>
            <pc:docMk/>
            <pc:sldMk cId="1587969337" sldId="286"/>
            <ac:picMk id="8" creationId="{59914BEA-902F-5C4F-F815-8D45CA98B04A}"/>
          </ac:picMkLst>
        </pc:picChg>
        <pc:picChg chg="mod">
          <ac:chgData name="Gabriela Lessa" userId="7f613f483a27e3c8" providerId="LiveId" clId="{DD20DF32-8111-478F-9D2F-5030809BA5C4}" dt="2023-01-29T16:31:03.069" v="749"/>
          <ac:picMkLst>
            <pc:docMk/>
            <pc:sldMk cId="1587969337" sldId="286"/>
            <ac:picMk id="19" creationId="{C72DB1B1-E24D-A22C-3635-BB6638409689}"/>
          </ac:picMkLst>
        </pc:picChg>
        <pc:cxnChg chg="add mod">
          <ac:chgData name="Gabriela Lessa" userId="7f613f483a27e3c8" providerId="LiveId" clId="{DD20DF32-8111-478F-9D2F-5030809BA5C4}" dt="2023-01-29T16:33:52.224" v="844" actId="1076"/>
          <ac:cxnSpMkLst>
            <pc:docMk/>
            <pc:sldMk cId="1587969337" sldId="286"/>
            <ac:cxnSpMk id="36" creationId="{CCD6BF1F-796C-7849-D4B9-63794EFBE8F3}"/>
          </ac:cxnSpMkLst>
        </pc:cxnChg>
      </pc:sldChg>
      <pc:sldChg chg="addSp delSp modSp add mod delAnim modAnim">
        <pc:chgData name="Gabriela Lessa" userId="7f613f483a27e3c8" providerId="LiveId" clId="{DD20DF32-8111-478F-9D2F-5030809BA5C4}" dt="2023-01-29T21:52:06.739" v="5208" actId="1076"/>
        <pc:sldMkLst>
          <pc:docMk/>
          <pc:sldMk cId="252443165" sldId="287"/>
        </pc:sldMkLst>
        <pc:spChg chg="add del mod">
          <ac:chgData name="Gabriela Lessa" userId="7f613f483a27e3c8" providerId="LiveId" clId="{DD20DF32-8111-478F-9D2F-5030809BA5C4}" dt="2023-01-29T16:55:38.652" v="930" actId="478"/>
          <ac:spMkLst>
            <pc:docMk/>
            <pc:sldMk cId="252443165" sldId="287"/>
            <ac:spMk id="3" creationId="{3C0EFA5E-391B-AE01-5495-ABEDA621F15C}"/>
          </ac:spMkLst>
        </pc:spChg>
        <pc:spChg chg="mod">
          <ac:chgData name="Gabriela Lessa" userId="7f613f483a27e3c8" providerId="LiveId" clId="{DD20DF32-8111-478F-9D2F-5030809BA5C4}" dt="2023-01-29T16:52:01.888" v="923" actId="1076"/>
          <ac:spMkLst>
            <pc:docMk/>
            <pc:sldMk cId="252443165" sldId="287"/>
            <ac:spMk id="6" creationId="{9AF37041-9E36-6A90-0EC0-2CB0A940540B}"/>
          </ac:spMkLst>
        </pc:spChg>
        <pc:spChg chg="mod">
          <ac:chgData name="Gabriela Lessa" userId="7f613f483a27e3c8" providerId="LiveId" clId="{DD20DF32-8111-478F-9D2F-5030809BA5C4}" dt="2023-01-29T21:52:06.739" v="5208" actId="1076"/>
          <ac:spMkLst>
            <pc:docMk/>
            <pc:sldMk cId="252443165" sldId="287"/>
            <ac:spMk id="7" creationId="{FAB15BD2-33B6-C659-9293-6FEAB9652ED1}"/>
          </ac:spMkLst>
        </pc:spChg>
        <pc:spChg chg="mod">
          <ac:chgData name="Gabriela Lessa" userId="7f613f483a27e3c8" providerId="LiveId" clId="{DD20DF32-8111-478F-9D2F-5030809BA5C4}" dt="2023-01-29T16:47:57.666" v="906" actId="20577"/>
          <ac:spMkLst>
            <pc:docMk/>
            <pc:sldMk cId="252443165" sldId="287"/>
            <ac:spMk id="9" creationId="{FB3834DE-0E5E-7893-7066-B8DE7FA2414B}"/>
          </ac:spMkLst>
        </pc:spChg>
        <pc:spChg chg="add del mod">
          <ac:chgData name="Gabriela Lessa" userId="7f613f483a27e3c8" providerId="LiveId" clId="{DD20DF32-8111-478F-9D2F-5030809BA5C4}" dt="2023-01-29T16:55:41.588" v="931" actId="478"/>
          <ac:spMkLst>
            <pc:docMk/>
            <pc:sldMk cId="252443165" sldId="287"/>
            <ac:spMk id="10" creationId="{000F41AE-8172-0647-A621-C2EF7643882B}"/>
          </ac:spMkLst>
        </pc:spChg>
        <pc:spChg chg="del mod">
          <ac:chgData name="Gabriela Lessa" userId="7f613f483a27e3c8" providerId="LiveId" clId="{DD20DF32-8111-478F-9D2F-5030809BA5C4}" dt="2023-01-29T16:45:28.574" v="872" actId="478"/>
          <ac:spMkLst>
            <pc:docMk/>
            <pc:sldMk cId="252443165" sldId="287"/>
            <ac:spMk id="11" creationId="{891DD0EE-CB84-77A8-476C-2086796380A3}"/>
          </ac:spMkLst>
        </pc:spChg>
        <pc:spChg chg="del">
          <ac:chgData name="Gabriela Lessa" userId="7f613f483a27e3c8" providerId="LiveId" clId="{DD20DF32-8111-478F-9D2F-5030809BA5C4}" dt="2023-01-29T16:45:34.065" v="875" actId="478"/>
          <ac:spMkLst>
            <pc:docMk/>
            <pc:sldMk cId="252443165" sldId="287"/>
            <ac:spMk id="12" creationId="{34C4F8E2-5766-D1F9-9A48-66D7771C824E}"/>
          </ac:spMkLst>
        </pc:spChg>
        <pc:spChg chg="del">
          <ac:chgData name="Gabriela Lessa" userId="7f613f483a27e3c8" providerId="LiveId" clId="{DD20DF32-8111-478F-9D2F-5030809BA5C4}" dt="2023-01-29T16:45:34.065" v="875" actId="478"/>
          <ac:spMkLst>
            <pc:docMk/>
            <pc:sldMk cId="252443165" sldId="287"/>
            <ac:spMk id="15" creationId="{E4A285B1-B50C-7D6F-7C0E-82820805AB2B}"/>
          </ac:spMkLst>
        </pc:spChg>
        <pc:spChg chg="del">
          <ac:chgData name="Gabriela Lessa" userId="7f613f483a27e3c8" providerId="LiveId" clId="{DD20DF32-8111-478F-9D2F-5030809BA5C4}" dt="2023-01-29T16:45:30.941" v="874" actId="478"/>
          <ac:spMkLst>
            <pc:docMk/>
            <pc:sldMk cId="252443165" sldId="287"/>
            <ac:spMk id="16" creationId="{A825A3ED-7C0F-8BD2-BCA2-2BA7ADAFB4A8}"/>
          </ac:spMkLst>
        </pc:spChg>
        <pc:spChg chg="add del mod">
          <ac:chgData name="Gabriela Lessa" userId="7f613f483a27e3c8" providerId="LiveId" clId="{DD20DF32-8111-478F-9D2F-5030809BA5C4}" dt="2023-01-29T16:52:17.108" v="925" actId="478"/>
          <ac:spMkLst>
            <pc:docMk/>
            <pc:sldMk cId="252443165" sldId="287"/>
            <ac:spMk id="17" creationId="{95AE1EC8-BA00-11FD-460E-5CC158CCA42B}"/>
          </ac:spMkLst>
        </pc:spChg>
        <pc:spChg chg="add del mod">
          <ac:chgData name="Gabriela Lessa" userId="7f613f483a27e3c8" providerId="LiveId" clId="{DD20DF32-8111-478F-9D2F-5030809BA5C4}" dt="2023-01-29T16:50:13.149" v="918" actId="14826"/>
          <ac:spMkLst>
            <pc:docMk/>
            <pc:sldMk cId="252443165" sldId="287"/>
            <ac:spMk id="18" creationId="{1B10407C-2433-9983-D353-F79E7277B4DE}"/>
          </ac:spMkLst>
        </pc:spChg>
        <pc:spChg chg="add del mod">
          <ac:chgData name="Gabriela Lessa" userId="7f613f483a27e3c8" providerId="LiveId" clId="{DD20DF32-8111-478F-9D2F-5030809BA5C4}" dt="2023-01-29T16:55:38.652" v="930" actId="478"/>
          <ac:spMkLst>
            <pc:docMk/>
            <pc:sldMk cId="252443165" sldId="287"/>
            <ac:spMk id="19" creationId="{2A698605-D6E4-63C4-A1BF-C95EDE91A4AC}"/>
          </ac:spMkLst>
        </pc:spChg>
        <pc:spChg chg="add del mod">
          <ac:chgData name="Gabriela Lessa" userId="7f613f483a27e3c8" providerId="LiveId" clId="{DD20DF32-8111-478F-9D2F-5030809BA5C4}" dt="2023-01-29T16:55:38.652" v="930" actId="478"/>
          <ac:spMkLst>
            <pc:docMk/>
            <pc:sldMk cId="252443165" sldId="287"/>
            <ac:spMk id="20" creationId="{22631179-BAEA-5929-D9CB-11B19800366C}"/>
          </ac:spMkLst>
        </pc:spChg>
        <pc:spChg chg="del mod">
          <ac:chgData name="Gabriela Lessa" userId="7f613f483a27e3c8" providerId="LiveId" clId="{DD20DF32-8111-478F-9D2F-5030809BA5C4}" dt="2023-01-29T16:58:43.808" v="952"/>
          <ac:spMkLst>
            <pc:docMk/>
            <pc:sldMk cId="252443165" sldId="287"/>
            <ac:spMk id="29" creationId="{C0AC5BC0-3713-9CF0-8230-868457BF82FA}"/>
          </ac:spMkLst>
        </pc:spChg>
        <pc:spChg chg="add mod">
          <ac:chgData name="Gabriela Lessa" userId="7f613f483a27e3c8" providerId="LiveId" clId="{DD20DF32-8111-478F-9D2F-5030809BA5C4}" dt="2023-01-29T17:00:06.983" v="1042" actId="13926"/>
          <ac:spMkLst>
            <pc:docMk/>
            <pc:sldMk cId="252443165" sldId="287"/>
            <ac:spMk id="31" creationId="{4C31FA9E-88C6-7475-CB0A-21E5C2A5FB2D}"/>
          </ac:spMkLst>
        </pc:spChg>
        <pc:spChg chg="del">
          <ac:chgData name="Gabriela Lessa" userId="7f613f483a27e3c8" providerId="LiveId" clId="{DD20DF32-8111-478F-9D2F-5030809BA5C4}" dt="2023-01-29T16:45:34.065" v="875" actId="478"/>
          <ac:spMkLst>
            <pc:docMk/>
            <pc:sldMk cId="252443165" sldId="287"/>
            <ac:spMk id="32" creationId="{E882FFA5-A9A7-6B34-518A-D39A06A1E39F}"/>
          </ac:spMkLst>
        </pc:spChg>
        <pc:spChg chg="del">
          <ac:chgData name="Gabriela Lessa" userId="7f613f483a27e3c8" providerId="LiveId" clId="{DD20DF32-8111-478F-9D2F-5030809BA5C4}" dt="2023-01-29T16:45:34.065" v="875" actId="478"/>
          <ac:spMkLst>
            <pc:docMk/>
            <pc:sldMk cId="252443165" sldId="287"/>
            <ac:spMk id="33" creationId="{49AF4BC2-77EA-F128-01A4-5050CEE2DC6A}"/>
          </ac:spMkLst>
        </pc:spChg>
        <pc:spChg chg="add mod">
          <ac:chgData name="Gabriela Lessa" userId="7f613f483a27e3c8" providerId="LiveId" clId="{DD20DF32-8111-478F-9D2F-5030809BA5C4}" dt="2023-01-29T16:59:18.636" v="1020" actId="20577"/>
          <ac:spMkLst>
            <pc:docMk/>
            <pc:sldMk cId="252443165" sldId="287"/>
            <ac:spMk id="34" creationId="{C7D436C0-63C5-D17F-8B6B-F84FE166523D}"/>
          </ac:spMkLst>
        </pc:spChg>
        <pc:spChg chg="add mod">
          <ac:chgData name="Gabriela Lessa" userId="7f613f483a27e3c8" providerId="LiveId" clId="{DD20DF32-8111-478F-9D2F-5030809BA5C4}" dt="2023-01-29T16:59:53.011" v="1040" actId="20577"/>
          <ac:spMkLst>
            <pc:docMk/>
            <pc:sldMk cId="252443165" sldId="287"/>
            <ac:spMk id="46" creationId="{FD987825-923E-B740-095E-D4D5EC53EC1B}"/>
          </ac:spMkLst>
        </pc:spChg>
        <pc:grpChg chg="del">
          <ac:chgData name="Gabriela Lessa" userId="7f613f483a27e3c8" providerId="LiveId" clId="{DD20DF32-8111-478F-9D2F-5030809BA5C4}" dt="2023-01-29T16:45:29.362" v="873" actId="478"/>
          <ac:grpSpMkLst>
            <pc:docMk/>
            <pc:sldMk cId="252443165" sldId="287"/>
            <ac:grpSpMk id="63" creationId="{CD1A05F3-8DB0-9454-DA68-73B93C6B36B9}"/>
          </ac:grpSpMkLst>
        </pc:grpChg>
        <pc:picChg chg="add del mod">
          <ac:chgData name="Gabriela Lessa" userId="7f613f483a27e3c8" providerId="LiveId" clId="{DD20DF32-8111-478F-9D2F-5030809BA5C4}" dt="2023-01-29T16:57:01.461" v="942" actId="478"/>
          <ac:picMkLst>
            <pc:docMk/>
            <pc:sldMk cId="252443165" sldId="287"/>
            <ac:picMk id="2" creationId="{BEFD930B-7BAD-13DD-CCDF-36D60248D6B2}"/>
          </ac:picMkLst>
        </pc:picChg>
        <pc:picChg chg="add del mod">
          <ac:chgData name="Gabriela Lessa" userId="7f613f483a27e3c8" providerId="LiveId" clId="{DD20DF32-8111-478F-9D2F-5030809BA5C4}" dt="2023-01-29T16:54:53.663" v="929" actId="478"/>
          <ac:picMkLst>
            <pc:docMk/>
            <pc:sldMk cId="252443165" sldId="287"/>
            <ac:picMk id="4" creationId="{DC0DD4DF-B5F4-B7CA-B40E-6EE53BCA3024}"/>
          </ac:picMkLst>
        </pc:picChg>
        <pc:picChg chg="add del mod">
          <ac:chgData name="Gabriela Lessa" userId="7f613f483a27e3c8" providerId="LiveId" clId="{DD20DF32-8111-478F-9D2F-5030809BA5C4}" dt="2023-01-29T16:54:53.221" v="928" actId="478"/>
          <ac:picMkLst>
            <pc:docMk/>
            <pc:sldMk cId="252443165" sldId="287"/>
            <ac:picMk id="13" creationId="{4DC8F8A9-F75D-33D6-2385-330229B06C30}"/>
          </ac:picMkLst>
        </pc:picChg>
        <pc:picChg chg="add del mod">
          <ac:chgData name="Gabriela Lessa" userId="7f613f483a27e3c8" providerId="LiveId" clId="{DD20DF32-8111-478F-9D2F-5030809BA5C4}" dt="2023-01-29T16:58:43.808" v="952"/>
          <ac:picMkLst>
            <pc:docMk/>
            <pc:sldMk cId="252443165" sldId="287"/>
            <ac:picMk id="21" creationId="{11D003AE-1729-4FCD-ECCF-3BC3E39CCB14}"/>
          </ac:picMkLst>
        </pc:picChg>
        <pc:picChg chg="add del mod">
          <ac:chgData name="Gabriela Lessa" userId="7f613f483a27e3c8" providerId="LiveId" clId="{DD20DF32-8111-478F-9D2F-5030809BA5C4}" dt="2023-01-29T16:58:36.346" v="951" actId="27803"/>
          <ac:picMkLst>
            <pc:docMk/>
            <pc:sldMk cId="252443165" sldId="287"/>
            <ac:picMk id="28" creationId="{C0AC5BC0-3713-9CF0-8230-868457BF82FA}"/>
          </ac:picMkLst>
        </pc:picChg>
        <pc:picChg chg="mod">
          <ac:chgData name="Gabriela Lessa" userId="7f613f483a27e3c8" providerId="LiveId" clId="{DD20DF32-8111-478F-9D2F-5030809BA5C4}" dt="2023-01-29T16:58:43.808" v="952"/>
          <ac:picMkLst>
            <pc:docMk/>
            <pc:sldMk cId="252443165" sldId="287"/>
            <ac:picMk id="30" creationId="{D29B1597-6A28-83F4-8AC7-B07748456845}"/>
          </ac:picMkLst>
        </pc:picChg>
        <pc:inkChg chg="add">
          <ac:chgData name="Gabriela Lessa" userId="7f613f483a27e3c8" providerId="LiveId" clId="{DD20DF32-8111-478F-9D2F-5030809BA5C4}" dt="2023-01-29T16:56:46.922" v="939" actId="9405"/>
          <ac:inkMkLst>
            <pc:docMk/>
            <pc:sldMk cId="252443165" sldId="287"/>
            <ac:inkMk id="22" creationId="{70CBF507-848A-D9E8-D19A-A582F1745C1C}"/>
          </ac:inkMkLst>
        </pc:inkChg>
        <pc:inkChg chg="add">
          <ac:chgData name="Gabriela Lessa" userId="7f613f483a27e3c8" providerId="LiveId" clId="{DD20DF32-8111-478F-9D2F-5030809BA5C4}" dt="2023-01-29T16:56:47.420" v="940" actId="9405"/>
          <ac:inkMkLst>
            <pc:docMk/>
            <pc:sldMk cId="252443165" sldId="287"/>
            <ac:inkMk id="25" creationId="{356B9D70-DCB6-53E0-904F-0D04BCC6D682}"/>
          </ac:inkMkLst>
        </pc:inkChg>
        <pc:inkChg chg="add">
          <ac:chgData name="Gabriela Lessa" userId="7f613f483a27e3c8" providerId="LiveId" clId="{DD20DF32-8111-478F-9D2F-5030809BA5C4}" dt="2023-01-29T16:56:48.060" v="941" actId="9405"/>
          <ac:inkMkLst>
            <pc:docMk/>
            <pc:sldMk cId="252443165" sldId="287"/>
            <ac:inkMk id="26" creationId="{AB1FB551-BFBB-246F-90CA-A3E5CE02CC39}"/>
          </ac:inkMkLst>
        </pc:inkChg>
        <pc:cxnChg chg="del">
          <ac:chgData name="Gabriela Lessa" userId="7f613f483a27e3c8" providerId="LiveId" clId="{DD20DF32-8111-478F-9D2F-5030809BA5C4}" dt="2023-01-29T16:45:34.065" v="875" actId="478"/>
          <ac:cxnSpMkLst>
            <pc:docMk/>
            <pc:sldMk cId="252443165" sldId="287"/>
            <ac:cxnSpMk id="14" creationId="{55205ADB-B9FD-8301-7CBE-36DA1E0DAAF6}"/>
          </ac:cxnSpMkLst>
        </pc:cxnChg>
      </pc:sldChg>
      <pc:sldChg chg="addSp delSp modSp add mod addAnim delAnim modAnim">
        <pc:chgData name="Gabriela Lessa" userId="7f613f483a27e3c8" providerId="LiveId" clId="{DD20DF32-8111-478F-9D2F-5030809BA5C4}" dt="2023-01-29T20:56:51.267" v="4629"/>
        <pc:sldMkLst>
          <pc:docMk/>
          <pc:sldMk cId="338046778" sldId="288"/>
        </pc:sldMkLst>
        <pc:spChg chg="add del mod">
          <ac:chgData name="Gabriela Lessa" userId="7f613f483a27e3c8" providerId="LiveId" clId="{DD20DF32-8111-478F-9D2F-5030809BA5C4}" dt="2023-01-29T17:25:44.738" v="1774" actId="478"/>
          <ac:spMkLst>
            <pc:docMk/>
            <pc:sldMk cId="338046778" sldId="288"/>
            <ac:spMk id="2" creationId="{A0F2DADC-E0FF-3886-C315-B56B3F98B8EB}"/>
          </ac:spMkLst>
        </pc:spChg>
        <pc:spChg chg="add del mod ord">
          <ac:chgData name="Gabriela Lessa" userId="7f613f483a27e3c8" providerId="LiveId" clId="{DD20DF32-8111-478F-9D2F-5030809BA5C4}" dt="2023-01-29T20:56:03.972" v="4622" actId="478"/>
          <ac:spMkLst>
            <pc:docMk/>
            <pc:sldMk cId="338046778" sldId="288"/>
            <ac:spMk id="4" creationId="{EBFABF93-5516-CA0A-4D24-4869A96CBAA8}"/>
          </ac:spMkLst>
        </pc:spChg>
        <pc:spChg chg="mod">
          <ac:chgData name="Gabriela Lessa" userId="7f613f483a27e3c8" providerId="LiveId" clId="{DD20DF32-8111-478F-9D2F-5030809BA5C4}" dt="2023-01-29T17:19:20.151" v="1678" actId="12788"/>
          <ac:spMkLst>
            <pc:docMk/>
            <pc:sldMk cId="338046778" sldId="288"/>
            <ac:spMk id="5" creationId="{F86C5B98-7338-C517-5799-1EB989C397F7}"/>
          </ac:spMkLst>
        </pc:spChg>
        <pc:spChg chg="add del mod ord">
          <ac:chgData name="Gabriela Lessa" userId="7f613f483a27e3c8" providerId="LiveId" clId="{DD20DF32-8111-478F-9D2F-5030809BA5C4}" dt="2023-01-29T20:56:04.653" v="4623" actId="478"/>
          <ac:spMkLst>
            <pc:docMk/>
            <pc:sldMk cId="338046778" sldId="288"/>
            <ac:spMk id="6" creationId="{0B92924A-16ED-F495-3E3D-7BEB2BE48D37}"/>
          </ac:spMkLst>
        </pc:spChg>
        <pc:spChg chg="mod">
          <ac:chgData name="Gabriela Lessa" userId="7f613f483a27e3c8" providerId="LiveId" clId="{DD20DF32-8111-478F-9D2F-5030809BA5C4}" dt="2023-01-29T17:21:43.442" v="1764" actId="1076"/>
          <ac:spMkLst>
            <pc:docMk/>
            <pc:sldMk cId="338046778" sldId="288"/>
            <ac:spMk id="7" creationId="{875D746A-3CEC-75C2-675B-B461B9564099}"/>
          </ac:spMkLst>
        </pc:spChg>
        <pc:spChg chg="del">
          <ac:chgData name="Gabriela Lessa" userId="7f613f483a27e3c8" providerId="LiveId" clId="{DD20DF32-8111-478F-9D2F-5030809BA5C4}" dt="2023-01-29T17:23:11.946" v="1767" actId="478"/>
          <ac:spMkLst>
            <pc:docMk/>
            <pc:sldMk cId="338046778" sldId="288"/>
            <ac:spMk id="10" creationId="{D2AD4236-5CC7-794B-E090-1E1C772B12DD}"/>
          </ac:spMkLst>
        </pc:spChg>
        <pc:spChg chg="del">
          <ac:chgData name="Gabriela Lessa" userId="7f613f483a27e3c8" providerId="LiveId" clId="{DD20DF32-8111-478F-9D2F-5030809BA5C4}" dt="2023-01-29T17:23:11.946" v="1767" actId="478"/>
          <ac:spMkLst>
            <pc:docMk/>
            <pc:sldMk cId="338046778" sldId="288"/>
            <ac:spMk id="11" creationId="{D1B08324-CB8B-0CA7-2D94-F2CE364FFD76}"/>
          </ac:spMkLst>
        </pc:spChg>
        <pc:spChg chg="add del mod ord">
          <ac:chgData name="Gabriela Lessa" userId="7f613f483a27e3c8" providerId="LiveId" clId="{DD20DF32-8111-478F-9D2F-5030809BA5C4}" dt="2023-01-29T20:56:19.177" v="4626" actId="113"/>
          <ac:spMkLst>
            <pc:docMk/>
            <pc:sldMk cId="338046778" sldId="288"/>
            <ac:spMk id="12" creationId="{B2923524-2D86-DE7F-6D8B-3FDE5202479D}"/>
          </ac:spMkLst>
        </pc:spChg>
        <pc:spChg chg="add mod">
          <ac:chgData name="Gabriela Lessa" userId="7f613f483a27e3c8" providerId="LiveId" clId="{DD20DF32-8111-478F-9D2F-5030809BA5C4}" dt="2023-01-29T17:31:49.833" v="1906" actId="14100"/>
          <ac:spMkLst>
            <pc:docMk/>
            <pc:sldMk cId="338046778" sldId="288"/>
            <ac:spMk id="27" creationId="{56D7003B-2550-F407-7996-EBC7CDEDB887}"/>
          </ac:spMkLst>
        </pc:spChg>
        <pc:spChg chg="add mod">
          <ac:chgData name="Gabriela Lessa" userId="7f613f483a27e3c8" providerId="LiveId" clId="{DD20DF32-8111-478F-9D2F-5030809BA5C4}" dt="2023-01-29T17:31:08.241" v="1892" actId="1035"/>
          <ac:spMkLst>
            <pc:docMk/>
            <pc:sldMk cId="338046778" sldId="288"/>
            <ac:spMk id="28" creationId="{138C544B-4CCE-99CA-2591-6C108F510DA1}"/>
          </ac:spMkLst>
        </pc:spChg>
        <pc:spChg chg="add mod">
          <ac:chgData name="Gabriela Lessa" userId="7f613f483a27e3c8" providerId="LiveId" clId="{DD20DF32-8111-478F-9D2F-5030809BA5C4}" dt="2023-01-29T17:32:06.141" v="1914" actId="1076"/>
          <ac:spMkLst>
            <pc:docMk/>
            <pc:sldMk cId="338046778" sldId="288"/>
            <ac:spMk id="29" creationId="{57A720DF-A349-7560-3647-B78EB6A98123}"/>
          </ac:spMkLst>
        </pc:spChg>
        <pc:spChg chg="add mod">
          <ac:chgData name="Gabriela Lessa" userId="7f613f483a27e3c8" providerId="LiveId" clId="{DD20DF32-8111-478F-9D2F-5030809BA5C4}" dt="2023-01-29T17:32:08.690" v="1915" actId="1076"/>
          <ac:spMkLst>
            <pc:docMk/>
            <pc:sldMk cId="338046778" sldId="288"/>
            <ac:spMk id="30" creationId="{038DA200-2D0F-C810-F724-0AC377DC703F}"/>
          </ac:spMkLst>
        </pc:spChg>
        <pc:spChg chg="add mod">
          <ac:chgData name="Gabriela Lessa" userId="7f613f483a27e3c8" providerId="LiveId" clId="{DD20DF32-8111-478F-9D2F-5030809BA5C4}" dt="2023-01-29T17:32:25.226" v="1917" actId="1076"/>
          <ac:spMkLst>
            <pc:docMk/>
            <pc:sldMk cId="338046778" sldId="288"/>
            <ac:spMk id="31" creationId="{9B35A4BE-36F5-C1F8-2538-3D8D64FDD086}"/>
          </ac:spMkLst>
        </pc:spChg>
        <pc:spChg chg="add mod">
          <ac:chgData name="Gabriela Lessa" userId="7f613f483a27e3c8" providerId="LiveId" clId="{DD20DF32-8111-478F-9D2F-5030809BA5C4}" dt="2023-01-29T17:32:35.862" v="1918" actId="1076"/>
          <ac:spMkLst>
            <pc:docMk/>
            <pc:sldMk cId="338046778" sldId="288"/>
            <ac:spMk id="32" creationId="{6F010620-540D-FDB6-6210-E174A575A279}"/>
          </ac:spMkLst>
        </pc:spChg>
        <pc:spChg chg="add mod">
          <ac:chgData name="Gabriela Lessa" userId="7f613f483a27e3c8" providerId="LiveId" clId="{DD20DF32-8111-478F-9D2F-5030809BA5C4}" dt="2023-01-29T17:32:35.862" v="1918" actId="1076"/>
          <ac:spMkLst>
            <pc:docMk/>
            <pc:sldMk cId="338046778" sldId="288"/>
            <ac:spMk id="33" creationId="{ED46D6F4-FF08-BD2E-01BC-8648C7403860}"/>
          </ac:spMkLst>
        </pc:spChg>
        <pc:spChg chg="add mod">
          <ac:chgData name="Gabriela Lessa" userId="7f613f483a27e3c8" providerId="LiveId" clId="{DD20DF32-8111-478F-9D2F-5030809BA5C4}" dt="2023-01-29T17:32:25.226" v="1917" actId="1076"/>
          <ac:spMkLst>
            <pc:docMk/>
            <pc:sldMk cId="338046778" sldId="288"/>
            <ac:spMk id="34" creationId="{9E32DE56-BF6C-626F-33A2-6B3EDAFF1D57}"/>
          </ac:spMkLst>
        </pc:spChg>
        <pc:spChg chg="add mod">
          <ac:chgData name="Gabriela Lessa" userId="7f613f483a27e3c8" providerId="LiveId" clId="{DD20DF32-8111-478F-9D2F-5030809BA5C4}" dt="2023-01-29T17:35:15.557" v="2010" actId="164"/>
          <ac:spMkLst>
            <pc:docMk/>
            <pc:sldMk cId="338046778" sldId="288"/>
            <ac:spMk id="35" creationId="{2F2C82AA-19EA-6880-4B5D-0D9DC662A172}"/>
          </ac:spMkLst>
        </pc:spChg>
        <pc:spChg chg="del mod">
          <ac:chgData name="Gabriela Lessa" userId="7f613f483a27e3c8" providerId="LiveId" clId="{DD20DF32-8111-478F-9D2F-5030809BA5C4}" dt="2023-01-29T17:34:07.989" v="1944" actId="478"/>
          <ac:spMkLst>
            <pc:docMk/>
            <pc:sldMk cId="338046778" sldId="288"/>
            <ac:spMk id="37" creationId="{C8386DB7-159C-E9F2-883E-43AC64B29D2E}"/>
          </ac:spMkLst>
        </pc:spChg>
        <pc:spChg chg="mod">
          <ac:chgData name="Gabriela Lessa" userId="7f613f483a27e3c8" providerId="LiveId" clId="{DD20DF32-8111-478F-9D2F-5030809BA5C4}" dt="2023-01-29T17:34:52.081" v="2004" actId="1076"/>
          <ac:spMkLst>
            <pc:docMk/>
            <pc:sldMk cId="338046778" sldId="288"/>
            <ac:spMk id="38" creationId="{A419C17E-CDA5-873C-BA1A-A200C32A8F0A}"/>
          </ac:spMkLst>
        </pc:spChg>
        <pc:spChg chg="mod">
          <ac:chgData name="Gabriela Lessa" userId="7f613f483a27e3c8" providerId="LiveId" clId="{DD20DF32-8111-478F-9D2F-5030809BA5C4}" dt="2023-01-29T17:34:52.081" v="2004" actId="1076"/>
          <ac:spMkLst>
            <pc:docMk/>
            <pc:sldMk cId="338046778" sldId="288"/>
            <ac:spMk id="39" creationId="{1627895B-DF16-97DE-B601-A3B6FE2B10E1}"/>
          </ac:spMkLst>
        </pc:spChg>
        <pc:spChg chg="add del mod">
          <ac:chgData name="Gabriela Lessa" userId="7f613f483a27e3c8" providerId="LiveId" clId="{DD20DF32-8111-478F-9D2F-5030809BA5C4}" dt="2023-01-29T20:55:35.142" v="4618" actId="478"/>
          <ac:spMkLst>
            <pc:docMk/>
            <pc:sldMk cId="338046778" sldId="288"/>
            <ac:spMk id="45" creationId="{04C2E644-C296-E33F-2B79-3917AEAC01BA}"/>
          </ac:spMkLst>
        </pc:spChg>
        <pc:grpChg chg="del">
          <ac:chgData name="Gabriela Lessa" userId="7f613f483a27e3c8" providerId="LiveId" clId="{DD20DF32-8111-478F-9D2F-5030809BA5C4}" dt="2023-01-29T17:23:11.946" v="1767" actId="478"/>
          <ac:grpSpMkLst>
            <pc:docMk/>
            <pc:sldMk cId="338046778" sldId="288"/>
            <ac:grpSpMk id="18" creationId="{3FD1FAD7-F427-3857-1ADC-A258C0784E68}"/>
          </ac:grpSpMkLst>
        </pc:grpChg>
        <pc:grpChg chg="add mod">
          <ac:chgData name="Gabriela Lessa" userId="7f613f483a27e3c8" providerId="LiveId" clId="{DD20DF32-8111-478F-9D2F-5030809BA5C4}" dt="2023-01-29T17:35:15.557" v="2010" actId="164"/>
          <ac:grpSpMkLst>
            <pc:docMk/>
            <pc:sldMk cId="338046778" sldId="288"/>
            <ac:grpSpMk id="36" creationId="{AEE7AF6B-8097-7497-879E-EDD6243BE58A}"/>
          </ac:grpSpMkLst>
        </pc:grpChg>
        <pc:grpChg chg="add mod">
          <ac:chgData name="Gabriela Lessa" userId="7f613f483a27e3c8" providerId="LiveId" clId="{DD20DF32-8111-478F-9D2F-5030809BA5C4}" dt="2023-01-29T17:35:18.833" v="2011" actId="1076"/>
          <ac:grpSpMkLst>
            <pc:docMk/>
            <pc:sldMk cId="338046778" sldId="288"/>
            <ac:grpSpMk id="43" creationId="{C53D0971-1560-7FAE-53FB-4B3BB2DBCEC5}"/>
          </ac:grpSpMkLst>
        </pc:grpChg>
        <pc:graphicFrameChg chg="add mod modGraphic">
          <ac:chgData name="Gabriela Lessa" userId="7f613f483a27e3c8" providerId="LiveId" clId="{DD20DF32-8111-478F-9D2F-5030809BA5C4}" dt="2023-01-29T17:29:35.802" v="1858" actId="207"/>
          <ac:graphicFrameMkLst>
            <pc:docMk/>
            <pc:sldMk cId="338046778" sldId="288"/>
            <ac:graphicFrameMk id="8" creationId="{81A073B5-9FB9-0615-1B3D-F130013128B1}"/>
          </ac:graphicFrameMkLst>
        </pc:graphicFrameChg>
        <pc:cxnChg chg="add del">
          <ac:chgData name="Gabriela Lessa" userId="7f613f483a27e3c8" providerId="LiveId" clId="{DD20DF32-8111-478F-9D2F-5030809BA5C4}" dt="2023-01-29T17:29:52.634" v="1860" actId="11529"/>
          <ac:cxnSpMkLst>
            <pc:docMk/>
            <pc:sldMk cId="338046778" sldId="288"/>
            <ac:cxnSpMk id="16" creationId="{BCD3F9CE-B964-5004-33E2-F43495E6BDE6}"/>
          </ac:cxnSpMkLst>
        </pc:cxnChg>
        <pc:cxnChg chg="mod">
          <ac:chgData name="Gabriela Lessa" userId="7f613f483a27e3c8" providerId="LiveId" clId="{DD20DF32-8111-478F-9D2F-5030809BA5C4}" dt="2023-01-29T17:23:11.946" v="1767" actId="478"/>
          <ac:cxnSpMkLst>
            <pc:docMk/>
            <pc:sldMk cId="338046778" sldId="288"/>
            <ac:cxnSpMk id="17" creationId="{F1BD7460-9049-151A-25C7-463E01E4A499}"/>
          </ac:cxnSpMkLst>
        </pc:cxnChg>
        <pc:cxnChg chg="add del mod">
          <ac:chgData name="Gabriela Lessa" userId="7f613f483a27e3c8" providerId="LiveId" clId="{DD20DF32-8111-478F-9D2F-5030809BA5C4}" dt="2023-01-29T17:30:17.233" v="1866" actId="478"/>
          <ac:cxnSpMkLst>
            <pc:docMk/>
            <pc:sldMk cId="338046778" sldId="288"/>
            <ac:cxnSpMk id="20" creationId="{45E6C281-041F-1B24-E8A1-D203231057E4}"/>
          </ac:cxnSpMkLst>
        </pc:cxnChg>
        <pc:cxnChg chg="add del">
          <ac:chgData name="Gabriela Lessa" userId="7f613f483a27e3c8" providerId="LiveId" clId="{DD20DF32-8111-478F-9D2F-5030809BA5C4}" dt="2023-01-29T17:30:25.275" v="1868" actId="478"/>
          <ac:cxnSpMkLst>
            <pc:docMk/>
            <pc:sldMk cId="338046778" sldId="288"/>
            <ac:cxnSpMk id="26" creationId="{FDB4071D-13DF-EE2F-2304-D47B8D0FC51B}"/>
          </ac:cxnSpMkLst>
        </pc:cxnChg>
        <pc:cxnChg chg="mod">
          <ac:chgData name="Gabriela Lessa" userId="7f613f483a27e3c8" providerId="LiveId" clId="{DD20DF32-8111-478F-9D2F-5030809BA5C4}" dt="2023-01-29T17:35:08.679" v="2006" actId="14100"/>
          <ac:cxnSpMkLst>
            <pc:docMk/>
            <pc:sldMk cId="338046778" sldId="288"/>
            <ac:cxnSpMk id="40" creationId="{8C53B504-4E49-7D7B-49C6-D4E0C52DC55E}"/>
          </ac:cxnSpMkLst>
        </pc:cxnChg>
      </pc:sldChg>
      <pc:sldChg chg="addSp delSp modSp add mod modAnim">
        <pc:chgData name="Gabriela Lessa" userId="7f613f483a27e3c8" providerId="LiveId" clId="{DD20DF32-8111-478F-9D2F-5030809BA5C4}" dt="2023-01-29T19:25:45.088" v="2599" actId="20577"/>
        <pc:sldMkLst>
          <pc:docMk/>
          <pc:sldMk cId="3010907193" sldId="289"/>
        </pc:sldMkLst>
        <pc:spChg chg="mod">
          <ac:chgData name="Gabriela Lessa" userId="7f613f483a27e3c8" providerId="LiveId" clId="{DD20DF32-8111-478F-9D2F-5030809BA5C4}" dt="2023-01-29T19:25:45.088" v="2599" actId="20577"/>
          <ac:spMkLst>
            <pc:docMk/>
            <pc:sldMk cId="3010907193" sldId="289"/>
            <ac:spMk id="4" creationId="{5AE82066-CEE5-7311-64AF-1C282931ACB6}"/>
          </ac:spMkLst>
        </pc:spChg>
        <pc:spChg chg="del">
          <ac:chgData name="Gabriela Lessa" userId="7f613f483a27e3c8" providerId="LiveId" clId="{DD20DF32-8111-478F-9D2F-5030809BA5C4}" dt="2023-01-29T17:53:10.113" v="2195" actId="478"/>
          <ac:spMkLst>
            <pc:docMk/>
            <pc:sldMk cId="3010907193" sldId="289"/>
            <ac:spMk id="5" creationId="{58BF3D4C-1B2E-D797-6B78-5325EDA23D4E}"/>
          </ac:spMkLst>
        </pc:spChg>
        <pc:spChg chg="mod">
          <ac:chgData name="Gabriela Lessa" userId="7f613f483a27e3c8" providerId="LiveId" clId="{DD20DF32-8111-478F-9D2F-5030809BA5C4}" dt="2023-01-29T17:53:18.410" v="2196" actId="1076"/>
          <ac:spMkLst>
            <pc:docMk/>
            <pc:sldMk cId="3010907193" sldId="289"/>
            <ac:spMk id="8" creationId="{A6B0670D-AC5E-8704-5BC1-85E83BF178C8}"/>
          </ac:spMkLst>
        </pc:spChg>
        <pc:spChg chg="add mod">
          <ac:chgData name="Gabriela Lessa" userId="7f613f483a27e3c8" providerId="LiveId" clId="{DD20DF32-8111-478F-9D2F-5030809BA5C4}" dt="2023-01-29T17:54:09.292" v="2227" actId="14100"/>
          <ac:spMkLst>
            <pc:docMk/>
            <pc:sldMk cId="3010907193" sldId="289"/>
            <ac:spMk id="11" creationId="{055D64AA-7268-F887-9D9B-CAFE66B11967}"/>
          </ac:spMkLst>
        </pc:spChg>
        <pc:spChg chg="add mod">
          <ac:chgData name="Gabriela Lessa" userId="7f613f483a27e3c8" providerId="LiveId" clId="{DD20DF32-8111-478F-9D2F-5030809BA5C4}" dt="2023-01-29T17:54:35.908" v="2243" actId="1076"/>
          <ac:spMkLst>
            <pc:docMk/>
            <pc:sldMk cId="3010907193" sldId="289"/>
            <ac:spMk id="12" creationId="{F62440F6-E669-3B24-C737-302B169EC867}"/>
          </ac:spMkLst>
        </pc:spChg>
        <pc:spChg chg="add mod">
          <ac:chgData name="Gabriela Lessa" userId="7f613f483a27e3c8" providerId="LiveId" clId="{DD20DF32-8111-478F-9D2F-5030809BA5C4}" dt="2023-01-29T17:55:00.224" v="2262" actId="1076"/>
          <ac:spMkLst>
            <pc:docMk/>
            <pc:sldMk cId="3010907193" sldId="289"/>
            <ac:spMk id="13" creationId="{1594EA67-E5D8-E52D-C70B-7C2F9250F808}"/>
          </ac:spMkLst>
        </pc:spChg>
        <pc:spChg chg="mod">
          <ac:chgData name="Gabriela Lessa" userId="7f613f483a27e3c8" providerId="LiveId" clId="{DD20DF32-8111-478F-9D2F-5030809BA5C4}" dt="2023-01-29T17:53:18.410" v="2196" actId="1076"/>
          <ac:spMkLst>
            <pc:docMk/>
            <pc:sldMk cId="3010907193" sldId="289"/>
            <ac:spMk id="37" creationId="{1F08DA8B-8834-F056-ED79-08D5464FBDB5}"/>
          </ac:spMkLst>
        </pc:spChg>
        <pc:grpChg chg="mod">
          <ac:chgData name="Gabriela Lessa" userId="7f613f483a27e3c8" providerId="LiveId" clId="{DD20DF32-8111-478F-9D2F-5030809BA5C4}" dt="2023-01-29T17:53:18.410" v="2196" actId="1076"/>
          <ac:grpSpMkLst>
            <pc:docMk/>
            <pc:sldMk cId="3010907193" sldId="289"/>
            <ac:grpSpMk id="15" creationId="{0F13152F-B5D1-EC7E-F7E7-007E7C6BCCF6}"/>
          </ac:grpSpMkLst>
        </pc:grpChg>
        <pc:grpChg chg="mod">
          <ac:chgData name="Gabriela Lessa" userId="7f613f483a27e3c8" providerId="LiveId" clId="{DD20DF32-8111-478F-9D2F-5030809BA5C4}" dt="2023-01-29T17:53:18.410" v="2196" actId="1076"/>
          <ac:grpSpMkLst>
            <pc:docMk/>
            <pc:sldMk cId="3010907193" sldId="289"/>
            <ac:grpSpMk id="16" creationId="{E7A409EA-464B-A505-DCB5-669E0E6E2177}"/>
          </ac:grpSpMkLst>
        </pc:grpChg>
        <pc:grpChg chg="mod">
          <ac:chgData name="Gabriela Lessa" userId="7f613f483a27e3c8" providerId="LiveId" clId="{DD20DF32-8111-478F-9D2F-5030809BA5C4}" dt="2023-01-29T17:53:18.410" v="2196" actId="1076"/>
          <ac:grpSpMkLst>
            <pc:docMk/>
            <pc:sldMk cId="3010907193" sldId="289"/>
            <ac:grpSpMk id="23" creationId="{2FC8FA13-38AC-80BC-FF32-5141334EC9FE}"/>
          </ac:grpSpMkLst>
        </pc:grpChg>
        <pc:grpChg chg="mod">
          <ac:chgData name="Gabriela Lessa" userId="7f613f483a27e3c8" providerId="LiveId" clId="{DD20DF32-8111-478F-9D2F-5030809BA5C4}" dt="2023-01-29T17:53:18.410" v="2196" actId="1076"/>
          <ac:grpSpMkLst>
            <pc:docMk/>
            <pc:sldMk cId="3010907193" sldId="289"/>
            <ac:grpSpMk id="24" creationId="{4F357159-2A3C-DE18-7D1C-197650A403C1}"/>
          </ac:grpSpMkLst>
        </pc:grpChg>
        <pc:grpChg chg="mod">
          <ac:chgData name="Gabriela Lessa" userId="7f613f483a27e3c8" providerId="LiveId" clId="{DD20DF32-8111-478F-9D2F-5030809BA5C4}" dt="2023-01-29T17:53:18.410" v="2196" actId="1076"/>
          <ac:grpSpMkLst>
            <pc:docMk/>
            <pc:sldMk cId="3010907193" sldId="289"/>
            <ac:grpSpMk id="25" creationId="{98FB763D-944C-8E7B-B2C7-7BB8F8AC4120}"/>
          </ac:grpSpMkLst>
        </pc:grpChg>
        <pc:grpChg chg="mod">
          <ac:chgData name="Gabriela Lessa" userId="7f613f483a27e3c8" providerId="LiveId" clId="{DD20DF32-8111-478F-9D2F-5030809BA5C4}" dt="2023-01-29T17:53:18.410" v="2196" actId="1076"/>
          <ac:grpSpMkLst>
            <pc:docMk/>
            <pc:sldMk cId="3010907193" sldId="289"/>
            <ac:grpSpMk id="28" creationId="{FDE4D9F6-1DB1-DC0E-A899-9FA90D2A5388}"/>
          </ac:grpSpMkLst>
        </pc:grpChg>
        <pc:grpChg chg="mod">
          <ac:chgData name="Gabriela Lessa" userId="7f613f483a27e3c8" providerId="LiveId" clId="{DD20DF32-8111-478F-9D2F-5030809BA5C4}" dt="2023-01-29T17:54:16.176" v="2229" actId="1076"/>
          <ac:grpSpMkLst>
            <pc:docMk/>
            <pc:sldMk cId="3010907193" sldId="289"/>
            <ac:grpSpMk id="31" creationId="{27E97DE2-175E-15D2-E9F3-D4BE12CD55E6}"/>
          </ac:grpSpMkLst>
        </pc:grpChg>
        <pc:grpChg chg="mod">
          <ac:chgData name="Gabriela Lessa" userId="7f613f483a27e3c8" providerId="LiveId" clId="{DD20DF32-8111-478F-9D2F-5030809BA5C4}" dt="2023-01-29T17:54:16.176" v="2229" actId="1076"/>
          <ac:grpSpMkLst>
            <pc:docMk/>
            <pc:sldMk cId="3010907193" sldId="289"/>
            <ac:grpSpMk id="34" creationId="{85663AFF-1356-1C4D-BC86-1D57129C2B67}"/>
          </ac:grpSpMkLst>
        </pc:grpChg>
        <pc:picChg chg="mod">
          <ac:chgData name="Gabriela Lessa" userId="7f613f483a27e3c8" providerId="LiveId" clId="{DD20DF32-8111-478F-9D2F-5030809BA5C4}" dt="2023-01-29T17:53:18.410" v="2196" actId="1076"/>
          <ac:picMkLst>
            <pc:docMk/>
            <pc:sldMk cId="3010907193" sldId="289"/>
            <ac:picMk id="40" creationId="{90429E54-F4BE-8140-AD24-F8FFA488D95F}"/>
          </ac:picMkLst>
        </pc:picChg>
        <pc:picChg chg="del mod">
          <ac:chgData name="Gabriela Lessa" userId="7f613f483a27e3c8" providerId="LiveId" clId="{DD20DF32-8111-478F-9D2F-5030809BA5C4}" dt="2023-01-29T17:55:02.927" v="2263" actId="478"/>
          <ac:picMkLst>
            <pc:docMk/>
            <pc:sldMk cId="3010907193" sldId="289"/>
            <ac:picMk id="2050" creationId="{99AB684C-A796-792C-6217-BA4861126895}"/>
          </ac:picMkLst>
        </pc:picChg>
      </pc:sldChg>
      <pc:sldChg chg="addSp delSp modSp add mod ord delAnim modAnim">
        <pc:chgData name="Gabriela Lessa" userId="7f613f483a27e3c8" providerId="LiveId" clId="{DD20DF32-8111-478F-9D2F-5030809BA5C4}" dt="2023-01-29T20:58:35.307" v="4641"/>
        <pc:sldMkLst>
          <pc:docMk/>
          <pc:sldMk cId="1942020947" sldId="290"/>
        </pc:sldMkLst>
        <pc:spChg chg="mod">
          <ac:chgData name="Gabriela Lessa" userId="7f613f483a27e3c8" providerId="LiveId" clId="{DD20DF32-8111-478F-9D2F-5030809BA5C4}" dt="2023-01-29T19:09:12.501" v="2323" actId="20577"/>
          <ac:spMkLst>
            <pc:docMk/>
            <pc:sldMk cId="1942020947" sldId="290"/>
            <ac:spMk id="2" creationId="{C06CB55C-8AD3-60F7-0B53-5B19FC33E7B3}"/>
          </ac:spMkLst>
        </pc:spChg>
        <pc:spChg chg="mod">
          <ac:chgData name="Gabriela Lessa" userId="7f613f483a27e3c8" providerId="LiveId" clId="{DD20DF32-8111-478F-9D2F-5030809BA5C4}" dt="2023-01-29T19:09:17.683" v="2325" actId="1036"/>
          <ac:spMkLst>
            <pc:docMk/>
            <pc:sldMk cId="1942020947" sldId="290"/>
            <ac:spMk id="3" creationId="{75A998B5-9011-D95E-5F08-2C4FCC7A7CC2}"/>
          </ac:spMkLst>
        </pc:spChg>
        <pc:spChg chg="add mod">
          <ac:chgData name="Gabriela Lessa" userId="7f613f483a27e3c8" providerId="LiveId" clId="{DD20DF32-8111-478F-9D2F-5030809BA5C4}" dt="2023-01-29T20:57:58.221" v="4632" actId="207"/>
          <ac:spMkLst>
            <pc:docMk/>
            <pc:sldMk cId="1942020947" sldId="290"/>
            <ac:spMk id="5" creationId="{23DDCB08-43C5-93B1-7162-B28A2CF9BA5D}"/>
          </ac:spMkLst>
        </pc:spChg>
        <pc:spChg chg="add del mod">
          <ac:chgData name="Gabriela Lessa" userId="7f613f483a27e3c8" providerId="LiveId" clId="{DD20DF32-8111-478F-9D2F-5030809BA5C4}" dt="2023-01-29T19:11:00.718" v="2332" actId="478"/>
          <ac:spMkLst>
            <pc:docMk/>
            <pc:sldMk cId="1942020947" sldId="290"/>
            <ac:spMk id="6" creationId="{CE6D5117-C85F-332A-9C2B-16C59E54DF24}"/>
          </ac:spMkLst>
        </pc:spChg>
        <pc:spChg chg="del">
          <ac:chgData name="Gabriela Lessa" userId="7f613f483a27e3c8" providerId="LiveId" clId="{DD20DF32-8111-478F-9D2F-5030809BA5C4}" dt="2023-01-29T19:09:21.502" v="2326" actId="478"/>
          <ac:spMkLst>
            <pc:docMk/>
            <pc:sldMk cId="1942020947" sldId="290"/>
            <ac:spMk id="7" creationId="{EB23474B-A374-670A-FAED-23CAA6133BCC}"/>
          </ac:spMkLst>
        </pc:spChg>
        <pc:spChg chg="del">
          <ac:chgData name="Gabriela Lessa" userId="7f613f483a27e3c8" providerId="LiveId" clId="{DD20DF32-8111-478F-9D2F-5030809BA5C4}" dt="2023-01-29T19:09:21.502" v="2326" actId="478"/>
          <ac:spMkLst>
            <pc:docMk/>
            <pc:sldMk cId="1942020947" sldId="290"/>
            <ac:spMk id="9" creationId="{E562E754-1453-4DD1-9C92-E392D4377C84}"/>
          </ac:spMkLst>
        </pc:spChg>
        <pc:spChg chg="del">
          <ac:chgData name="Gabriela Lessa" userId="7f613f483a27e3c8" providerId="LiveId" clId="{DD20DF32-8111-478F-9D2F-5030809BA5C4}" dt="2023-01-29T19:09:21.502" v="2326" actId="478"/>
          <ac:spMkLst>
            <pc:docMk/>
            <pc:sldMk cId="1942020947" sldId="290"/>
            <ac:spMk id="10" creationId="{85C246C5-8739-FF28-A59E-A192701DD589}"/>
          </ac:spMkLst>
        </pc:spChg>
        <pc:spChg chg="del">
          <ac:chgData name="Gabriela Lessa" userId="7f613f483a27e3c8" providerId="LiveId" clId="{DD20DF32-8111-478F-9D2F-5030809BA5C4}" dt="2023-01-29T19:09:21.502" v="2326" actId="478"/>
          <ac:spMkLst>
            <pc:docMk/>
            <pc:sldMk cId="1942020947" sldId="290"/>
            <ac:spMk id="11" creationId="{C242DD78-2F1D-7B5B-8702-1406E3F12A6C}"/>
          </ac:spMkLst>
        </pc:spChg>
        <pc:spChg chg="add del mod">
          <ac:chgData name="Gabriela Lessa" userId="7f613f483a27e3c8" providerId="LiveId" clId="{DD20DF32-8111-478F-9D2F-5030809BA5C4}" dt="2023-01-29T19:11:02.518" v="2333" actId="478"/>
          <ac:spMkLst>
            <pc:docMk/>
            <pc:sldMk cId="1942020947" sldId="290"/>
            <ac:spMk id="12" creationId="{7987C395-B9A0-0E16-7935-E148DB0CFCE5}"/>
          </ac:spMkLst>
        </pc:spChg>
        <pc:spChg chg="del">
          <ac:chgData name="Gabriela Lessa" userId="7f613f483a27e3c8" providerId="LiveId" clId="{DD20DF32-8111-478F-9D2F-5030809BA5C4}" dt="2023-01-29T19:09:21.502" v="2326" actId="478"/>
          <ac:spMkLst>
            <pc:docMk/>
            <pc:sldMk cId="1942020947" sldId="290"/>
            <ac:spMk id="13" creationId="{39DB0F35-4247-D3B4-E5F8-102A9D3B6712}"/>
          </ac:spMkLst>
        </pc:spChg>
        <pc:spChg chg="del">
          <ac:chgData name="Gabriela Lessa" userId="7f613f483a27e3c8" providerId="LiveId" clId="{DD20DF32-8111-478F-9D2F-5030809BA5C4}" dt="2023-01-29T19:09:21.502" v="2326" actId="478"/>
          <ac:spMkLst>
            <pc:docMk/>
            <pc:sldMk cId="1942020947" sldId="290"/>
            <ac:spMk id="14" creationId="{C186CCCB-045D-4EA0-2538-481A35974C1E}"/>
          </ac:spMkLst>
        </pc:spChg>
        <pc:spChg chg="add del mod">
          <ac:chgData name="Gabriela Lessa" userId="7f613f483a27e3c8" providerId="LiveId" clId="{DD20DF32-8111-478F-9D2F-5030809BA5C4}" dt="2023-01-29T19:13:22.521" v="2369" actId="478"/>
          <ac:spMkLst>
            <pc:docMk/>
            <pc:sldMk cId="1942020947" sldId="290"/>
            <ac:spMk id="27" creationId="{3E7E3487-353C-616B-BA04-734310299EBA}"/>
          </ac:spMkLst>
        </pc:spChg>
        <pc:spChg chg="add del">
          <ac:chgData name="Gabriela Lessa" userId="7f613f483a27e3c8" providerId="LiveId" clId="{DD20DF32-8111-478F-9D2F-5030809BA5C4}" dt="2023-01-29T19:13:33.862" v="2371" actId="478"/>
          <ac:spMkLst>
            <pc:docMk/>
            <pc:sldMk cId="1942020947" sldId="290"/>
            <ac:spMk id="28" creationId="{F0C0AB31-308B-0F8D-7B78-C977936A57D4}"/>
          </ac:spMkLst>
        </pc:spChg>
        <pc:spChg chg="add del">
          <ac:chgData name="Gabriela Lessa" userId="7f613f483a27e3c8" providerId="LiveId" clId="{DD20DF32-8111-478F-9D2F-5030809BA5C4}" dt="2023-01-29T19:13:53.671" v="2373" actId="478"/>
          <ac:spMkLst>
            <pc:docMk/>
            <pc:sldMk cId="1942020947" sldId="290"/>
            <ac:spMk id="29" creationId="{A1726395-9965-8860-5999-D5D676453626}"/>
          </ac:spMkLst>
        </pc:spChg>
        <pc:spChg chg="add del mod">
          <ac:chgData name="Gabriela Lessa" userId="7f613f483a27e3c8" providerId="LiveId" clId="{DD20DF32-8111-478F-9D2F-5030809BA5C4}" dt="2023-01-29T19:14:33.613" v="2381" actId="478"/>
          <ac:spMkLst>
            <pc:docMk/>
            <pc:sldMk cId="1942020947" sldId="290"/>
            <ac:spMk id="30" creationId="{BBB3AE89-D548-3B8C-AD0A-6CCC41DED681}"/>
          </ac:spMkLst>
        </pc:spChg>
        <pc:spChg chg="add del">
          <ac:chgData name="Gabriela Lessa" userId="7f613f483a27e3c8" providerId="LiveId" clId="{DD20DF32-8111-478F-9D2F-5030809BA5C4}" dt="2023-01-29T19:15:26.181" v="2387" actId="11529"/>
          <ac:spMkLst>
            <pc:docMk/>
            <pc:sldMk cId="1942020947" sldId="290"/>
            <ac:spMk id="34" creationId="{DA5D11DB-E70D-FCC6-854F-FEEC2703F644}"/>
          </ac:spMkLst>
        </pc:spChg>
        <pc:spChg chg="add del mod">
          <ac:chgData name="Gabriela Lessa" userId="7f613f483a27e3c8" providerId="LiveId" clId="{DD20DF32-8111-478F-9D2F-5030809BA5C4}" dt="2023-01-29T19:15:57.276" v="2390" actId="478"/>
          <ac:spMkLst>
            <pc:docMk/>
            <pc:sldMk cId="1942020947" sldId="290"/>
            <ac:spMk id="35" creationId="{2068EAD5-FA34-7DE4-7D4A-5B4900339F5B}"/>
          </ac:spMkLst>
        </pc:spChg>
        <pc:spChg chg="add del mod">
          <ac:chgData name="Gabriela Lessa" userId="7f613f483a27e3c8" providerId="LiveId" clId="{DD20DF32-8111-478F-9D2F-5030809BA5C4}" dt="2023-01-29T19:16:07.384" v="2393" actId="478"/>
          <ac:spMkLst>
            <pc:docMk/>
            <pc:sldMk cId="1942020947" sldId="290"/>
            <ac:spMk id="36" creationId="{2532BC29-40C7-2F6C-A708-01C5C7A4AB55}"/>
          </ac:spMkLst>
        </pc:spChg>
        <pc:spChg chg="add mod">
          <ac:chgData name="Gabriela Lessa" userId="7f613f483a27e3c8" providerId="LiveId" clId="{DD20DF32-8111-478F-9D2F-5030809BA5C4}" dt="2023-01-29T19:17:37.375" v="2407" actId="164"/>
          <ac:spMkLst>
            <pc:docMk/>
            <pc:sldMk cId="1942020947" sldId="290"/>
            <ac:spMk id="37" creationId="{1F251DE6-4704-3C87-D8AF-C6DD90EAEAAE}"/>
          </ac:spMkLst>
        </pc:spChg>
        <pc:spChg chg="del mod">
          <ac:chgData name="Gabriela Lessa" userId="7f613f483a27e3c8" providerId="LiveId" clId="{DD20DF32-8111-478F-9D2F-5030809BA5C4}" dt="2023-01-29T19:19:08.726" v="2427" actId="478"/>
          <ac:spMkLst>
            <pc:docMk/>
            <pc:sldMk cId="1942020947" sldId="290"/>
            <ac:spMk id="42" creationId="{DC76D00E-BD21-0E69-4C4D-CBF2F596F49F}"/>
          </ac:spMkLst>
        </pc:spChg>
        <pc:spChg chg="add mod">
          <ac:chgData name="Gabriela Lessa" userId="7f613f483a27e3c8" providerId="LiveId" clId="{DD20DF32-8111-478F-9D2F-5030809BA5C4}" dt="2023-01-29T19:19:50.309" v="2434" actId="164"/>
          <ac:spMkLst>
            <pc:docMk/>
            <pc:sldMk cId="1942020947" sldId="290"/>
            <ac:spMk id="43" creationId="{C9D82769-7F5F-FDE9-1DE1-A5127C9374DB}"/>
          </ac:spMkLst>
        </pc:spChg>
        <pc:spChg chg="add mod">
          <ac:chgData name="Gabriela Lessa" userId="7f613f483a27e3c8" providerId="LiveId" clId="{DD20DF32-8111-478F-9D2F-5030809BA5C4}" dt="2023-01-29T19:21:38.558" v="2478" actId="1076"/>
          <ac:spMkLst>
            <pc:docMk/>
            <pc:sldMk cId="1942020947" sldId="290"/>
            <ac:spMk id="48" creationId="{D21A99E2-36D7-7271-DA07-9F95AC49CDDF}"/>
          </ac:spMkLst>
        </pc:spChg>
        <pc:spChg chg="add mod">
          <ac:chgData name="Gabriela Lessa" userId="7f613f483a27e3c8" providerId="LiveId" clId="{DD20DF32-8111-478F-9D2F-5030809BA5C4}" dt="2023-01-29T19:21:47.490" v="2488" actId="1076"/>
          <ac:spMkLst>
            <pc:docMk/>
            <pc:sldMk cId="1942020947" sldId="290"/>
            <ac:spMk id="49" creationId="{9A3AFF71-5AC0-F82F-D03F-35E982D6429B}"/>
          </ac:spMkLst>
        </pc:spChg>
        <pc:spChg chg="add mod">
          <ac:chgData name="Gabriela Lessa" userId="7f613f483a27e3c8" providerId="LiveId" clId="{DD20DF32-8111-478F-9D2F-5030809BA5C4}" dt="2023-01-29T19:25:02.213" v="2588" actId="164"/>
          <ac:spMkLst>
            <pc:docMk/>
            <pc:sldMk cId="1942020947" sldId="290"/>
            <ac:spMk id="56" creationId="{EE1C3A48-1664-D0B4-7D00-E195B12DB9DD}"/>
          </ac:spMkLst>
        </pc:spChg>
        <pc:spChg chg="add del mod">
          <ac:chgData name="Gabriela Lessa" userId="7f613f483a27e3c8" providerId="LiveId" clId="{DD20DF32-8111-478F-9D2F-5030809BA5C4}" dt="2023-01-29T20:58:34.568" v="4640" actId="478"/>
          <ac:spMkLst>
            <pc:docMk/>
            <pc:sldMk cId="1942020947" sldId="290"/>
            <ac:spMk id="57" creationId="{D6BDA986-75DF-C12B-337E-8D998A2DAA65}"/>
          </ac:spMkLst>
        </pc:spChg>
        <pc:spChg chg="add del mod">
          <ac:chgData name="Gabriela Lessa" userId="7f613f483a27e3c8" providerId="LiveId" clId="{DD20DF32-8111-478F-9D2F-5030809BA5C4}" dt="2023-01-29T20:58:34.568" v="4640" actId="478"/>
          <ac:spMkLst>
            <pc:docMk/>
            <pc:sldMk cId="1942020947" sldId="290"/>
            <ac:spMk id="58" creationId="{B847AA3B-C19B-FC6D-B00F-9AECF30A1B20}"/>
          </ac:spMkLst>
        </pc:spChg>
        <pc:spChg chg="add mod">
          <ac:chgData name="Gabriela Lessa" userId="7f613f483a27e3c8" providerId="LiveId" clId="{DD20DF32-8111-478F-9D2F-5030809BA5C4}" dt="2023-01-29T20:58:35.307" v="4641"/>
          <ac:spMkLst>
            <pc:docMk/>
            <pc:sldMk cId="1942020947" sldId="290"/>
            <ac:spMk id="60" creationId="{41EE295A-3323-8EBF-1B29-CAE80204A2C2}"/>
          </ac:spMkLst>
        </pc:spChg>
        <pc:spChg chg="add mod">
          <ac:chgData name="Gabriela Lessa" userId="7f613f483a27e3c8" providerId="LiveId" clId="{DD20DF32-8111-478F-9D2F-5030809BA5C4}" dt="2023-01-29T20:58:35.307" v="4641"/>
          <ac:spMkLst>
            <pc:docMk/>
            <pc:sldMk cId="1942020947" sldId="290"/>
            <ac:spMk id="61" creationId="{E332738F-273A-9B4B-0847-46F8C1A01E45}"/>
          </ac:spMkLst>
        </pc:spChg>
        <pc:grpChg chg="add mod">
          <ac:chgData name="Gabriela Lessa" userId="7f613f483a27e3c8" providerId="LiveId" clId="{DD20DF32-8111-478F-9D2F-5030809BA5C4}" dt="2023-01-29T19:18:29.302" v="2418" actId="1076"/>
          <ac:grpSpMkLst>
            <pc:docMk/>
            <pc:sldMk cId="1942020947" sldId="290"/>
            <ac:grpSpMk id="38" creationId="{DF44ECCD-C609-8A22-F53A-B7C65B4D197E}"/>
          </ac:grpSpMkLst>
        </pc:grpChg>
        <pc:grpChg chg="add mod">
          <ac:chgData name="Gabriela Lessa" userId="7f613f483a27e3c8" providerId="LiveId" clId="{DD20DF32-8111-478F-9D2F-5030809BA5C4}" dt="2023-01-29T19:19:50.309" v="2434" actId="164"/>
          <ac:grpSpMkLst>
            <pc:docMk/>
            <pc:sldMk cId="1942020947" sldId="290"/>
            <ac:grpSpMk id="39" creationId="{1A5CD4DD-912A-A730-250C-016D969273C8}"/>
          </ac:grpSpMkLst>
        </pc:grpChg>
        <pc:grpChg chg="add del mod">
          <ac:chgData name="Gabriela Lessa" userId="7f613f483a27e3c8" providerId="LiveId" clId="{DD20DF32-8111-478F-9D2F-5030809BA5C4}" dt="2023-01-29T19:21:05.953" v="2449" actId="478"/>
          <ac:grpSpMkLst>
            <pc:docMk/>
            <pc:sldMk cId="1942020947" sldId="290"/>
            <ac:grpSpMk id="44" creationId="{B940C56F-2A2F-DE7F-7547-6354B941445A}"/>
          </ac:grpSpMkLst>
        </pc:grpChg>
        <pc:grpChg chg="add mod">
          <ac:chgData name="Gabriela Lessa" userId="7f613f483a27e3c8" providerId="LiveId" clId="{DD20DF32-8111-478F-9D2F-5030809BA5C4}" dt="2023-01-29T19:25:02.213" v="2588" actId="164"/>
          <ac:grpSpMkLst>
            <pc:docMk/>
            <pc:sldMk cId="1942020947" sldId="290"/>
            <ac:grpSpMk id="55" creationId="{CA43194A-51D3-F352-148E-FCE9BB2AD3D3}"/>
          </ac:grpSpMkLst>
        </pc:grpChg>
        <pc:grpChg chg="add mod">
          <ac:chgData name="Gabriela Lessa" userId="7f613f483a27e3c8" providerId="LiveId" clId="{DD20DF32-8111-478F-9D2F-5030809BA5C4}" dt="2023-01-29T19:25:02.213" v="2588" actId="164"/>
          <ac:grpSpMkLst>
            <pc:docMk/>
            <pc:sldMk cId="1942020947" sldId="290"/>
            <ac:grpSpMk id="59" creationId="{8695B79D-8BD7-6B51-7731-D9726916CE60}"/>
          </ac:grpSpMkLst>
        </pc:grpChg>
        <pc:picChg chg="del">
          <ac:chgData name="Gabriela Lessa" userId="7f613f483a27e3c8" providerId="LiveId" clId="{DD20DF32-8111-478F-9D2F-5030809BA5C4}" dt="2023-01-29T19:09:21.502" v="2326" actId="478"/>
          <ac:picMkLst>
            <pc:docMk/>
            <pc:sldMk cId="1942020947" sldId="290"/>
            <ac:picMk id="16" creationId="{5D8124B2-6E5F-E4DE-22C1-40E7586260C0}"/>
          </ac:picMkLst>
        </pc:picChg>
        <pc:picChg chg="del">
          <ac:chgData name="Gabriela Lessa" userId="7f613f483a27e3c8" providerId="LiveId" clId="{DD20DF32-8111-478F-9D2F-5030809BA5C4}" dt="2023-01-29T19:09:21.502" v="2326" actId="478"/>
          <ac:picMkLst>
            <pc:docMk/>
            <pc:sldMk cId="1942020947" sldId="290"/>
            <ac:picMk id="20" creationId="{7652CC1C-FA57-3612-419E-51A152F63933}"/>
          </ac:picMkLst>
        </pc:picChg>
        <pc:picChg chg="del">
          <ac:chgData name="Gabriela Lessa" userId="7f613f483a27e3c8" providerId="LiveId" clId="{DD20DF32-8111-478F-9D2F-5030809BA5C4}" dt="2023-01-29T19:09:21.502" v="2326" actId="478"/>
          <ac:picMkLst>
            <pc:docMk/>
            <pc:sldMk cId="1942020947" sldId="290"/>
            <ac:picMk id="22" creationId="{02A9E604-6625-118F-8681-54B8AF534784}"/>
          </ac:picMkLst>
        </pc:picChg>
        <pc:picChg chg="add del mod">
          <ac:chgData name="Gabriela Lessa" userId="7f613f483a27e3c8" providerId="LiveId" clId="{DD20DF32-8111-478F-9D2F-5030809BA5C4}" dt="2023-01-29T19:24:37.830" v="2587" actId="478"/>
          <ac:picMkLst>
            <pc:docMk/>
            <pc:sldMk cId="1942020947" sldId="290"/>
            <ac:picMk id="3074" creationId="{70F332D0-7A61-EC0C-F055-E0505CB355DC}"/>
          </ac:picMkLst>
        </pc:picChg>
        <pc:cxnChg chg="add mod">
          <ac:chgData name="Gabriela Lessa" userId="7f613f483a27e3c8" providerId="LiveId" clId="{DD20DF32-8111-478F-9D2F-5030809BA5C4}" dt="2023-01-29T19:20:15.727" v="2444" actId="14100"/>
          <ac:cxnSpMkLst>
            <pc:docMk/>
            <pc:sldMk cId="1942020947" sldId="290"/>
            <ac:cxnSpMk id="17" creationId="{00F5ABAA-44E9-19A3-46E1-C31F7C75AA2B}"/>
          </ac:cxnSpMkLst>
        </pc:cxnChg>
        <pc:cxnChg chg="add mod">
          <ac:chgData name="Gabriela Lessa" userId="7f613f483a27e3c8" providerId="LiveId" clId="{DD20DF32-8111-478F-9D2F-5030809BA5C4}" dt="2023-01-29T19:20:15.727" v="2444" actId="14100"/>
          <ac:cxnSpMkLst>
            <pc:docMk/>
            <pc:sldMk cId="1942020947" sldId="290"/>
            <ac:cxnSpMk id="18" creationId="{09F3234B-BE88-D02B-1FDA-9DFF9E06D996}"/>
          </ac:cxnSpMkLst>
        </pc:cxnChg>
        <pc:cxnChg chg="add del mod">
          <ac:chgData name="Gabriela Lessa" userId="7f613f483a27e3c8" providerId="LiveId" clId="{DD20DF32-8111-478F-9D2F-5030809BA5C4}" dt="2023-01-29T19:13:09.683" v="2366" actId="478"/>
          <ac:cxnSpMkLst>
            <pc:docMk/>
            <pc:sldMk cId="1942020947" sldId="290"/>
            <ac:cxnSpMk id="23" creationId="{ED8AE521-5C90-1CA2-D673-A56F900FF93A}"/>
          </ac:cxnSpMkLst>
        </pc:cxnChg>
        <pc:cxnChg chg="add mod">
          <ac:chgData name="Gabriela Lessa" userId="7f613f483a27e3c8" providerId="LiveId" clId="{DD20DF32-8111-478F-9D2F-5030809BA5C4}" dt="2023-01-29T19:17:37.375" v="2407" actId="164"/>
          <ac:cxnSpMkLst>
            <pc:docMk/>
            <pc:sldMk cId="1942020947" sldId="290"/>
            <ac:cxnSpMk id="32" creationId="{9007D7D3-8EA1-1283-F10A-8EF595C0DA50}"/>
          </ac:cxnSpMkLst>
        </pc:cxnChg>
        <pc:cxnChg chg="add mod">
          <ac:chgData name="Gabriela Lessa" userId="7f613f483a27e3c8" providerId="LiveId" clId="{DD20DF32-8111-478F-9D2F-5030809BA5C4}" dt="2023-01-29T19:17:37.375" v="2407" actId="164"/>
          <ac:cxnSpMkLst>
            <pc:docMk/>
            <pc:sldMk cId="1942020947" sldId="290"/>
            <ac:cxnSpMk id="33" creationId="{026C54BB-B8A9-8F48-223C-66D28EE259C4}"/>
          </ac:cxnSpMkLst>
        </pc:cxnChg>
        <pc:cxnChg chg="mod">
          <ac:chgData name="Gabriela Lessa" userId="7f613f483a27e3c8" providerId="LiveId" clId="{DD20DF32-8111-478F-9D2F-5030809BA5C4}" dt="2023-01-29T19:20:20.979" v="2445" actId="14100"/>
          <ac:cxnSpMkLst>
            <pc:docMk/>
            <pc:sldMk cId="1942020947" sldId="290"/>
            <ac:cxnSpMk id="40" creationId="{FA922D1D-7A7C-955D-B34D-C369EEECB737}"/>
          </ac:cxnSpMkLst>
        </pc:cxnChg>
        <pc:cxnChg chg="mod">
          <ac:chgData name="Gabriela Lessa" userId="7f613f483a27e3c8" providerId="LiveId" clId="{DD20DF32-8111-478F-9D2F-5030809BA5C4}" dt="2023-01-29T19:18:16.309" v="2415" actId="208"/>
          <ac:cxnSpMkLst>
            <pc:docMk/>
            <pc:sldMk cId="1942020947" sldId="290"/>
            <ac:cxnSpMk id="41" creationId="{3C691530-AF2F-7B02-3097-F4E4FEC13A91}"/>
          </ac:cxnSpMkLst>
        </pc:cxnChg>
        <pc:cxnChg chg="add mod">
          <ac:chgData name="Gabriela Lessa" userId="7f613f483a27e3c8" providerId="LiveId" clId="{DD20DF32-8111-478F-9D2F-5030809BA5C4}" dt="2023-01-29T19:23:02.469" v="2497" actId="164"/>
          <ac:cxnSpMkLst>
            <pc:docMk/>
            <pc:sldMk cId="1942020947" sldId="290"/>
            <ac:cxnSpMk id="51" creationId="{76C63094-F955-C8E0-0E87-C02CE043FA4B}"/>
          </ac:cxnSpMkLst>
        </pc:cxnChg>
        <pc:cxnChg chg="add mod">
          <ac:chgData name="Gabriela Lessa" userId="7f613f483a27e3c8" providerId="LiveId" clId="{DD20DF32-8111-478F-9D2F-5030809BA5C4}" dt="2023-01-29T19:23:02.469" v="2497" actId="164"/>
          <ac:cxnSpMkLst>
            <pc:docMk/>
            <pc:sldMk cId="1942020947" sldId="290"/>
            <ac:cxnSpMk id="54" creationId="{11836AD3-42A6-D08C-2EEB-F08DF9ADC758}"/>
          </ac:cxnSpMkLst>
        </pc:cxnChg>
      </pc:sldChg>
      <pc:sldChg chg="addSp delSp modSp new del mod ord">
        <pc:chgData name="Gabriela Lessa" userId="7f613f483a27e3c8" providerId="LiveId" clId="{DD20DF32-8111-478F-9D2F-5030809BA5C4}" dt="2023-01-29T20:29:34.749" v="3942" actId="47"/>
        <pc:sldMkLst>
          <pc:docMk/>
          <pc:sldMk cId="1265128149" sldId="291"/>
        </pc:sldMkLst>
        <pc:spChg chg="del">
          <ac:chgData name="Gabriela Lessa" userId="7f613f483a27e3c8" providerId="LiveId" clId="{DD20DF32-8111-478F-9D2F-5030809BA5C4}" dt="2023-01-29T19:38:27.944" v="2815" actId="478"/>
          <ac:spMkLst>
            <pc:docMk/>
            <pc:sldMk cId="1265128149" sldId="291"/>
            <ac:spMk id="2" creationId="{EDEE0543-07E1-0AF6-CD40-40DABC2D160B}"/>
          </ac:spMkLst>
        </pc:spChg>
        <pc:spChg chg="del">
          <ac:chgData name="Gabriela Lessa" userId="7f613f483a27e3c8" providerId="LiveId" clId="{DD20DF32-8111-478F-9D2F-5030809BA5C4}" dt="2023-01-29T19:38:29.276" v="2816" actId="478"/>
          <ac:spMkLst>
            <pc:docMk/>
            <pc:sldMk cId="1265128149" sldId="291"/>
            <ac:spMk id="3" creationId="{1A0632CB-75F7-2FF3-C735-550C7A39CE7C}"/>
          </ac:spMkLst>
        </pc:spChg>
        <pc:spChg chg="mod">
          <ac:chgData name="Gabriela Lessa" userId="7f613f483a27e3c8" providerId="LiveId" clId="{DD20DF32-8111-478F-9D2F-5030809BA5C4}" dt="2023-01-29T19:21:02.424" v="2448"/>
          <ac:spMkLst>
            <pc:docMk/>
            <pc:sldMk cId="1265128149" sldId="291"/>
            <ac:spMk id="9" creationId="{7110767B-5477-2522-4C65-ACB047DB9F1C}"/>
          </ac:spMkLst>
        </pc:spChg>
        <pc:spChg chg="mod">
          <ac:chgData name="Gabriela Lessa" userId="7f613f483a27e3c8" providerId="LiveId" clId="{DD20DF32-8111-478F-9D2F-5030809BA5C4}" dt="2023-01-29T19:21:02.424" v="2448"/>
          <ac:spMkLst>
            <pc:docMk/>
            <pc:sldMk cId="1265128149" sldId="291"/>
            <ac:spMk id="12" creationId="{481A7BEE-8660-F3AF-71BD-332B80167EDC}"/>
          </ac:spMkLst>
        </pc:spChg>
        <pc:grpChg chg="add mod">
          <ac:chgData name="Gabriela Lessa" userId="7f613f483a27e3c8" providerId="LiveId" clId="{DD20DF32-8111-478F-9D2F-5030809BA5C4}" dt="2023-01-29T19:21:02.424" v="2448"/>
          <ac:grpSpMkLst>
            <pc:docMk/>
            <pc:sldMk cId="1265128149" sldId="291"/>
            <ac:grpSpMk id="6" creationId="{A9732E98-B220-E457-E7E5-F3F27A5175C8}"/>
          </ac:grpSpMkLst>
        </pc:grpChg>
        <pc:grpChg chg="add mod">
          <ac:chgData name="Gabriela Lessa" userId="7f613f483a27e3c8" providerId="LiveId" clId="{DD20DF32-8111-478F-9D2F-5030809BA5C4}" dt="2023-01-29T19:21:02.424" v="2448"/>
          <ac:grpSpMkLst>
            <pc:docMk/>
            <pc:sldMk cId="1265128149" sldId="291"/>
            <ac:grpSpMk id="10" creationId="{BCC9D7BC-A935-AD4E-97D5-BE4182FAC3EF}"/>
          </ac:grpSpMkLst>
        </pc:grpChg>
        <pc:grpChg chg="mod">
          <ac:chgData name="Gabriela Lessa" userId="7f613f483a27e3c8" providerId="LiveId" clId="{DD20DF32-8111-478F-9D2F-5030809BA5C4}" dt="2023-01-29T19:21:02.424" v="2448"/>
          <ac:grpSpMkLst>
            <pc:docMk/>
            <pc:sldMk cId="1265128149" sldId="291"/>
            <ac:grpSpMk id="11" creationId="{5E93EE27-6387-53D9-F860-39B73D79158A}"/>
          </ac:grpSpMkLst>
        </pc:grpChg>
        <pc:cxnChg chg="add mod">
          <ac:chgData name="Gabriela Lessa" userId="7f613f483a27e3c8" providerId="LiveId" clId="{DD20DF32-8111-478F-9D2F-5030809BA5C4}" dt="2023-01-29T19:21:02.424" v="2448"/>
          <ac:cxnSpMkLst>
            <pc:docMk/>
            <pc:sldMk cId="1265128149" sldId="291"/>
            <ac:cxnSpMk id="4" creationId="{7CCC5CF3-B1F3-7A13-FCCA-AD030B41F014}"/>
          </ac:cxnSpMkLst>
        </pc:cxnChg>
        <pc:cxnChg chg="add mod">
          <ac:chgData name="Gabriela Lessa" userId="7f613f483a27e3c8" providerId="LiveId" clId="{DD20DF32-8111-478F-9D2F-5030809BA5C4}" dt="2023-01-29T19:21:02.424" v="2448"/>
          <ac:cxnSpMkLst>
            <pc:docMk/>
            <pc:sldMk cId="1265128149" sldId="291"/>
            <ac:cxnSpMk id="5" creationId="{2489E0ED-B847-00E7-0A8D-7680B210FE32}"/>
          </ac:cxnSpMkLst>
        </pc:cxnChg>
        <pc:cxnChg chg="mod">
          <ac:chgData name="Gabriela Lessa" userId="7f613f483a27e3c8" providerId="LiveId" clId="{DD20DF32-8111-478F-9D2F-5030809BA5C4}" dt="2023-01-29T19:21:02.424" v="2448"/>
          <ac:cxnSpMkLst>
            <pc:docMk/>
            <pc:sldMk cId="1265128149" sldId="291"/>
            <ac:cxnSpMk id="7" creationId="{9EC1ADA6-C3AD-40BF-51C1-6BC81CC62E69}"/>
          </ac:cxnSpMkLst>
        </pc:cxnChg>
        <pc:cxnChg chg="mod">
          <ac:chgData name="Gabriela Lessa" userId="7f613f483a27e3c8" providerId="LiveId" clId="{DD20DF32-8111-478F-9D2F-5030809BA5C4}" dt="2023-01-29T19:21:02.424" v="2448"/>
          <ac:cxnSpMkLst>
            <pc:docMk/>
            <pc:sldMk cId="1265128149" sldId="291"/>
            <ac:cxnSpMk id="8" creationId="{C0D5861D-9B44-900C-EEA6-9DBC7EFB4279}"/>
          </ac:cxnSpMkLst>
        </pc:cxnChg>
        <pc:cxnChg chg="mod">
          <ac:chgData name="Gabriela Lessa" userId="7f613f483a27e3c8" providerId="LiveId" clId="{DD20DF32-8111-478F-9D2F-5030809BA5C4}" dt="2023-01-29T19:21:02.424" v="2448"/>
          <ac:cxnSpMkLst>
            <pc:docMk/>
            <pc:sldMk cId="1265128149" sldId="291"/>
            <ac:cxnSpMk id="13" creationId="{D015BDB2-9EAC-A93C-7A2E-01249FC85E05}"/>
          </ac:cxnSpMkLst>
        </pc:cxnChg>
        <pc:cxnChg chg="mod">
          <ac:chgData name="Gabriela Lessa" userId="7f613f483a27e3c8" providerId="LiveId" clId="{DD20DF32-8111-478F-9D2F-5030809BA5C4}" dt="2023-01-29T19:21:02.424" v="2448"/>
          <ac:cxnSpMkLst>
            <pc:docMk/>
            <pc:sldMk cId="1265128149" sldId="291"/>
            <ac:cxnSpMk id="14" creationId="{399D57A7-66D8-1AF0-FD43-7B6C2140597C}"/>
          </ac:cxnSpMkLst>
        </pc:cxnChg>
      </pc:sldChg>
      <pc:sldChg chg="new del">
        <pc:chgData name="Gabriela Lessa" userId="7f613f483a27e3c8" providerId="LiveId" clId="{DD20DF32-8111-478F-9D2F-5030809BA5C4}" dt="2023-01-29T19:37:21.445" v="2796" actId="47"/>
        <pc:sldMkLst>
          <pc:docMk/>
          <pc:sldMk cId="4068750028" sldId="292"/>
        </pc:sldMkLst>
      </pc:sldChg>
      <pc:sldChg chg="addSp delSp modSp add mod modAnim">
        <pc:chgData name="Gabriela Lessa" userId="7f613f483a27e3c8" providerId="LiveId" clId="{DD20DF32-8111-478F-9D2F-5030809BA5C4}" dt="2023-01-31T14:33:34.097" v="5741" actId="478"/>
        <pc:sldMkLst>
          <pc:docMk/>
          <pc:sldMk cId="2776894920" sldId="293"/>
        </pc:sldMkLst>
        <pc:spChg chg="add mod">
          <ac:chgData name="Gabriela Lessa" userId="7f613f483a27e3c8" providerId="LiveId" clId="{DD20DF32-8111-478F-9D2F-5030809BA5C4}" dt="2023-01-29T19:25:35.740" v="2595" actId="20577"/>
          <ac:spMkLst>
            <pc:docMk/>
            <pc:sldMk cId="2776894920" sldId="293"/>
            <ac:spMk id="4" creationId="{44345598-3327-ECD0-0043-AD4754B9E634}"/>
          </ac:spMkLst>
        </pc:spChg>
        <pc:spChg chg="del">
          <ac:chgData name="Gabriela Lessa" userId="7f613f483a27e3c8" providerId="LiveId" clId="{DD20DF32-8111-478F-9D2F-5030809BA5C4}" dt="2023-01-29T19:25:23.157" v="2592" actId="478"/>
          <ac:spMkLst>
            <pc:docMk/>
            <pc:sldMk cId="2776894920" sldId="293"/>
            <ac:spMk id="5" creationId="{23DDCB08-43C5-93B1-7162-B28A2CF9BA5D}"/>
          </ac:spMkLst>
        </pc:spChg>
        <pc:spChg chg="add del mod">
          <ac:chgData name="Gabriela Lessa" userId="7f613f483a27e3c8" providerId="LiveId" clId="{DD20DF32-8111-478F-9D2F-5030809BA5C4}" dt="2023-01-31T14:33:34.097" v="5741" actId="478"/>
          <ac:spMkLst>
            <pc:docMk/>
            <pc:sldMk cId="2776894920" sldId="293"/>
            <ac:spMk id="5" creationId="{A0290790-15BD-25DF-A60E-A611BC4D9624}"/>
          </ac:spMkLst>
        </pc:spChg>
        <pc:spChg chg="mod">
          <ac:chgData name="Gabriela Lessa" userId="7f613f483a27e3c8" providerId="LiveId" clId="{DD20DF32-8111-478F-9D2F-5030809BA5C4}" dt="2023-01-29T19:25:31.330" v="2593"/>
          <ac:spMkLst>
            <pc:docMk/>
            <pc:sldMk cId="2776894920" sldId="293"/>
            <ac:spMk id="7" creationId="{840B056D-5AE4-21F1-251C-821F8CEA960F}"/>
          </ac:spMkLst>
        </pc:spChg>
        <pc:spChg chg="mod">
          <ac:chgData name="Gabriela Lessa" userId="7f613f483a27e3c8" providerId="LiveId" clId="{DD20DF32-8111-478F-9D2F-5030809BA5C4}" dt="2023-01-29T19:25:31.330" v="2593"/>
          <ac:spMkLst>
            <pc:docMk/>
            <pc:sldMk cId="2776894920" sldId="293"/>
            <ac:spMk id="8" creationId="{72D6D490-41CD-FC39-F5DA-0383D5C7F1A7}"/>
          </ac:spMkLst>
        </pc:spChg>
        <pc:spChg chg="mod">
          <ac:chgData name="Gabriela Lessa" userId="7f613f483a27e3c8" providerId="LiveId" clId="{DD20DF32-8111-478F-9D2F-5030809BA5C4}" dt="2023-01-29T19:25:31.330" v="2593"/>
          <ac:spMkLst>
            <pc:docMk/>
            <pc:sldMk cId="2776894920" sldId="293"/>
            <ac:spMk id="10" creationId="{AD715703-D9A2-A99F-00D8-E53E75BA67AE}"/>
          </ac:spMkLst>
        </pc:spChg>
        <pc:spChg chg="mod">
          <ac:chgData name="Gabriela Lessa" userId="7f613f483a27e3c8" providerId="LiveId" clId="{DD20DF32-8111-478F-9D2F-5030809BA5C4}" dt="2023-01-29T19:25:31.330" v="2593"/>
          <ac:spMkLst>
            <pc:docMk/>
            <pc:sldMk cId="2776894920" sldId="293"/>
            <ac:spMk id="11" creationId="{DA5F576A-3CB2-3A2B-B55C-CAD95F5604F1}"/>
          </ac:spMkLst>
        </pc:spChg>
        <pc:spChg chg="mod">
          <ac:chgData name="Gabriela Lessa" userId="7f613f483a27e3c8" providerId="LiveId" clId="{DD20DF32-8111-478F-9D2F-5030809BA5C4}" dt="2023-01-29T19:25:31.330" v="2593"/>
          <ac:spMkLst>
            <pc:docMk/>
            <pc:sldMk cId="2776894920" sldId="293"/>
            <ac:spMk id="13" creationId="{9F74D566-57CA-813E-C331-E150E13DCC87}"/>
          </ac:spMkLst>
        </pc:spChg>
        <pc:spChg chg="mod">
          <ac:chgData name="Gabriela Lessa" userId="7f613f483a27e3c8" providerId="LiveId" clId="{DD20DF32-8111-478F-9D2F-5030809BA5C4}" dt="2023-01-29T19:25:31.330" v="2593"/>
          <ac:spMkLst>
            <pc:docMk/>
            <pc:sldMk cId="2776894920" sldId="293"/>
            <ac:spMk id="14" creationId="{4180F8C3-E83C-5907-A93A-A34375D7371D}"/>
          </ac:spMkLst>
        </pc:spChg>
        <pc:spChg chg="mod">
          <ac:chgData name="Gabriela Lessa" userId="7f613f483a27e3c8" providerId="LiveId" clId="{DD20DF32-8111-478F-9D2F-5030809BA5C4}" dt="2023-01-29T19:25:31.330" v="2593"/>
          <ac:spMkLst>
            <pc:docMk/>
            <pc:sldMk cId="2776894920" sldId="293"/>
            <ac:spMk id="16" creationId="{00F83F72-8BD6-937F-87F8-FE4DE04C2484}"/>
          </ac:spMkLst>
        </pc:spChg>
        <pc:spChg chg="mod">
          <ac:chgData name="Gabriela Lessa" userId="7f613f483a27e3c8" providerId="LiveId" clId="{DD20DF32-8111-478F-9D2F-5030809BA5C4}" dt="2023-01-29T19:25:31.330" v="2593"/>
          <ac:spMkLst>
            <pc:docMk/>
            <pc:sldMk cId="2776894920" sldId="293"/>
            <ac:spMk id="19" creationId="{EFCFBDB0-B3C1-F903-2C3F-8D3F056EF6DD}"/>
          </ac:spMkLst>
        </pc:spChg>
        <pc:spChg chg="mod">
          <ac:chgData name="Gabriela Lessa" userId="7f613f483a27e3c8" providerId="LiveId" clId="{DD20DF32-8111-478F-9D2F-5030809BA5C4}" dt="2023-01-29T20:21:07.544" v="3773" actId="20577"/>
          <ac:spMkLst>
            <pc:docMk/>
            <pc:sldMk cId="2776894920" sldId="293"/>
            <ac:spMk id="56" creationId="{EE1C3A48-1664-D0B4-7D00-E195B12DB9DD}"/>
          </ac:spMkLst>
        </pc:spChg>
        <pc:spChg chg="mod">
          <ac:chgData name="Gabriela Lessa" userId="7f613f483a27e3c8" providerId="LiveId" clId="{DD20DF32-8111-478F-9D2F-5030809BA5C4}" dt="2023-01-29T20:21:49.016" v="3781" actId="1076"/>
          <ac:spMkLst>
            <pc:docMk/>
            <pc:sldMk cId="2776894920" sldId="293"/>
            <ac:spMk id="57" creationId="{D6BDA986-75DF-C12B-337E-8D998A2DAA65}"/>
          </ac:spMkLst>
        </pc:spChg>
        <pc:spChg chg="mod">
          <ac:chgData name="Gabriela Lessa" userId="7f613f483a27e3c8" providerId="LiveId" clId="{DD20DF32-8111-478F-9D2F-5030809BA5C4}" dt="2023-01-29T20:21:44.404" v="3780" actId="1076"/>
          <ac:spMkLst>
            <pc:docMk/>
            <pc:sldMk cId="2776894920" sldId="293"/>
            <ac:spMk id="58" creationId="{B847AA3B-C19B-FC6D-B00F-9AECF30A1B20}"/>
          </ac:spMkLst>
        </pc:spChg>
        <pc:grpChg chg="add mod">
          <ac:chgData name="Gabriela Lessa" userId="7f613f483a27e3c8" providerId="LiveId" clId="{DD20DF32-8111-478F-9D2F-5030809BA5C4}" dt="2023-01-29T19:25:53.056" v="2600" actId="1076"/>
          <ac:grpSpMkLst>
            <pc:docMk/>
            <pc:sldMk cId="2776894920" sldId="293"/>
            <ac:grpSpMk id="6" creationId="{7CBFCB77-22CD-F4D0-6173-F105A8BC0677}"/>
          </ac:grpSpMkLst>
        </pc:grpChg>
        <pc:grpChg chg="add mod">
          <ac:chgData name="Gabriela Lessa" userId="7f613f483a27e3c8" providerId="LiveId" clId="{DD20DF32-8111-478F-9D2F-5030809BA5C4}" dt="2023-01-29T19:25:53.056" v="2600" actId="1076"/>
          <ac:grpSpMkLst>
            <pc:docMk/>
            <pc:sldMk cId="2776894920" sldId="293"/>
            <ac:grpSpMk id="9" creationId="{686EAD77-5552-5527-3DCF-E9D9872C9602}"/>
          </ac:grpSpMkLst>
        </pc:grpChg>
        <pc:grpChg chg="add mod">
          <ac:chgData name="Gabriela Lessa" userId="7f613f483a27e3c8" providerId="LiveId" clId="{DD20DF32-8111-478F-9D2F-5030809BA5C4}" dt="2023-01-29T19:25:53.056" v="2600" actId="1076"/>
          <ac:grpSpMkLst>
            <pc:docMk/>
            <pc:sldMk cId="2776894920" sldId="293"/>
            <ac:grpSpMk id="12" creationId="{F1DC5C9E-2F2D-B45B-B0FD-0A556BF4B9DD}"/>
          </ac:grpSpMkLst>
        </pc:grpChg>
        <pc:grpChg chg="add mod">
          <ac:chgData name="Gabriela Lessa" userId="7f613f483a27e3c8" providerId="LiveId" clId="{DD20DF32-8111-478F-9D2F-5030809BA5C4}" dt="2023-01-29T19:25:53.056" v="2600" actId="1076"/>
          <ac:grpSpMkLst>
            <pc:docMk/>
            <pc:sldMk cId="2776894920" sldId="293"/>
            <ac:grpSpMk id="15" creationId="{F8AC10EA-AD8B-DA21-F9E2-3727236BAE75}"/>
          </ac:grpSpMkLst>
        </pc:grpChg>
      </pc:sldChg>
      <pc:sldChg chg="addSp delSp modSp add mod addAnim delAnim modAnim">
        <pc:chgData name="Gabriela Lessa" userId="7f613f483a27e3c8" providerId="LiveId" clId="{DD20DF32-8111-478F-9D2F-5030809BA5C4}" dt="2023-01-29T21:53:13.371" v="5212" actId="1076"/>
        <pc:sldMkLst>
          <pc:docMk/>
          <pc:sldMk cId="1461954928" sldId="294"/>
        </pc:sldMkLst>
        <pc:spChg chg="mod">
          <ac:chgData name="Gabriela Lessa" userId="7f613f483a27e3c8" providerId="LiveId" clId="{DD20DF32-8111-478F-9D2F-5030809BA5C4}" dt="2023-01-29T19:37:36.521" v="2800" actId="1076"/>
          <ac:spMkLst>
            <pc:docMk/>
            <pc:sldMk cId="1461954928" sldId="294"/>
            <ac:spMk id="3" creationId="{75A998B5-9011-D95E-5F08-2C4FCC7A7CC2}"/>
          </ac:spMkLst>
        </pc:spChg>
        <pc:spChg chg="del">
          <ac:chgData name="Gabriela Lessa" userId="7f613f483a27e3c8" providerId="LiveId" clId="{DD20DF32-8111-478F-9D2F-5030809BA5C4}" dt="2023-01-29T19:26:26.717" v="2602" actId="478"/>
          <ac:spMkLst>
            <pc:docMk/>
            <pc:sldMk cId="1461954928" sldId="294"/>
            <ac:spMk id="4" creationId="{44345598-3327-ECD0-0043-AD4754B9E634}"/>
          </ac:spMkLst>
        </pc:spChg>
        <pc:spChg chg="mod">
          <ac:chgData name="Gabriela Lessa" userId="7f613f483a27e3c8" providerId="LiveId" clId="{DD20DF32-8111-478F-9D2F-5030809BA5C4}" dt="2023-01-29T19:26:51.513" v="2610"/>
          <ac:spMkLst>
            <pc:docMk/>
            <pc:sldMk cId="1461954928" sldId="294"/>
            <ac:spMk id="21" creationId="{DF8837C8-C0B5-1C40-1626-FD6B66C9F8D4}"/>
          </ac:spMkLst>
        </pc:spChg>
        <pc:spChg chg="mod">
          <ac:chgData name="Gabriela Lessa" userId="7f613f483a27e3c8" providerId="LiveId" clId="{DD20DF32-8111-478F-9D2F-5030809BA5C4}" dt="2023-01-29T19:33:45.225" v="2733" actId="207"/>
          <ac:spMkLst>
            <pc:docMk/>
            <pc:sldMk cId="1461954928" sldId="294"/>
            <ac:spMk id="22" creationId="{C183D7D4-5B07-9FBD-EFF8-628ED97CCDE7}"/>
          </ac:spMkLst>
        </pc:spChg>
        <pc:spChg chg="mod">
          <ac:chgData name="Gabriela Lessa" userId="7f613f483a27e3c8" providerId="LiveId" clId="{DD20DF32-8111-478F-9D2F-5030809BA5C4}" dt="2023-01-29T19:33:25.859" v="2730" actId="20577"/>
          <ac:spMkLst>
            <pc:docMk/>
            <pc:sldMk cId="1461954928" sldId="294"/>
            <ac:spMk id="24" creationId="{576CA4A0-0C88-142E-81F2-67390B4F7734}"/>
          </ac:spMkLst>
        </pc:spChg>
        <pc:spChg chg="mod">
          <ac:chgData name="Gabriela Lessa" userId="7f613f483a27e3c8" providerId="LiveId" clId="{DD20DF32-8111-478F-9D2F-5030809BA5C4}" dt="2023-01-29T19:33:55.746" v="2734" actId="207"/>
          <ac:spMkLst>
            <pc:docMk/>
            <pc:sldMk cId="1461954928" sldId="294"/>
            <ac:spMk id="25" creationId="{A8BE83BB-87EA-9B68-4C7C-BE57D80FDD66}"/>
          </ac:spMkLst>
        </pc:spChg>
        <pc:spChg chg="mod">
          <ac:chgData name="Gabriela Lessa" userId="7f613f483a27e3c8" providerId="LiveId" clId="{DD20DF32-8111-478F-9D2F-5030809BA5C4}" dt="2023-01-29T19:27:16.350" v="2615"/>
          <ac:spMkLst>
            <pc:docMk/>
            <pc:sldMk cId="1461954928" sldId="294"/>
            <ac:spMk id="27" creationId="{F638A5B1-2141-BED8-2842-86F3BA352B3D}"/>
          </ac:spMkLst>
        </pc:spChg>
        <pc:spChg chg="mod">
          <ac:chgData name="Gabriela Lessa" userId="7f613f483a27e3c8" providerId="LiveId" clId="{DD20DF32-8111-478F-9D2F-5030809BA5C4}" dt="2023-01-29T19:34:40.611" v="2746" actId="20577"/>
          <ac:spMkLst>
            <pc:docMk/>
            <pc:sldMk cId="1461954928" sldId="294"/>
            <ac:spMk id="28" creationId="{63E707A0-B81C-35AB-A1A0-24A232A85A1A}"/>
          </ac:spMkLst>
        </pc:spChg>
        <pc:spChg chg="mod">
          <ac:chgData name="Gabriela Lessa" userId="7f613f483a27e3c8" providerId="LiveId" clId="{DD20DF32-8111-478F-9D2F-5030809BA5C4}" dt="2023-01-29T19:34:35.243" v="2745" actId="207"/>
          <ac:spMkLst>
            <pc:docMk/>
            <pc:sldMk cId="1461954928" sldId="294"/>
            <ac:spMk id="30" creationId="{EF57D09B-38B1-88BF-F35E-6BF53154B8EA}"/>
          </ac:spMkLst>
        </pc:spChg>
        <pc:spChg chg="mod">
          <ac:chgData name="Gabriela Lessa" userId="7f613f483a27e3c8" providerId="LiveId" clId="{DD20DF32-8111-478F-9D2F-5030809BA5C4}" dt="2023-01-29T19:34:20.781" v="2742" actId="20577"/>
          <ac:spMkLst>
            <pc:docMk/>
            <pc:sldMk cId="1461954928" sldId="294"/>
            <ac:spMk id="31" creationId="{8392A452-A651-BA44-54E1-C7BE125E54CA}"/>
          </ac:spMkLst>
        </pc:spChg>
        <pc:spChg chg="mod">
          <ac:chgData name="Gabriela Lessa" userId="7f613f483a27e3c8" providerId="LiveId" clId="{DD20DF32-8111-478F-9D2F-5030809BA5C4}" dt="2023-01-29T19:27:27.896" v="2620"/>
          <ac:spMkLst>
            <pc:docMk/>
            <pc:sldMk cId="1461954928" sldId="294"/>
            <ac:spMk id="35" creationId="{7DF9AD72-6C7F-FA99-480C-CD87D44446B7}"/>
          </ac:spMkLst>
        </pc:spChg>
        <pc:spChg chg="mod">
          <ac:chgData name="Gabriela Lessa" userId="7f613f483a27e3c8" providerId="LiveId" clId="{DD20DF32-8111-478F-9D2F-5030809BA5C4}" dt="2023-01-29T19:34:31.985" v="2744" actId="207"/>
          <ac:spMkLst>
            <pc:docMk/>
            <pc:sldMk cId="1461954928" sldId="294"/>
            <ac:spMk id="36" creationId="{DB417556-CF1F-C628-7176-11A3630A0283}"/>
          </ac:spMkLst>
        </pc:spChg>
        <pc:spChg chg="mod topLvl">
          <ac:chgData name="Gabriela Lessa" userId="7f613f483a27e3c8" providerId="LiveId" clId="{DD20DF32-8111-478F-9D2F-5030809BA5C4}" dt="2023-01-29T19:34:11.040" v="2739" actId="20577"/>
          <ac:spMkLst>
            <pc:docMk/>
            <pc:sldMk cId="1461954928" sldId="294"/>
            <ac:spMk id="40" creationId="{3417FE25-4FEF-6B3E-7F79-DC86F4E335F2}"/>
          </ac:spMkLst>
        </pc:spChg>
        <pc:spChg chg="add del mod topLvl">
          <ac:chgData name="Gabriela Lessa" userId="7f613f483a27e3c8" providerId="LiveId" clId="{DD20DF32-8111-478F-9D2F-5030809BA5C4}" dt="2023-01-29T19:34:13.704" v="2740" actId="207"/>
          <ac:spMkLst>
            <pc:docMk/>
            <pc:sldMk cId="1461954928" sldId="294"/>
            <ac:spMk id="41" creationId="{4AE2AD14-CF77-DEE4-14FA-32FE4A2F5068}"/>
          </ac:spMkLst>
        </pc:spChg>
        <pc:spChg chg="add mod">
          <ac:chgData name="Gabriela Lessa" userId="7f613f483a27e3c8" providerId="LiveId" clId="{DD20DF32-8111-478F-9D2F-5030809BA5C4}" dt="2023-01-29T19:29:28.897" v="2691" actId="1076"/>
          <ac:spMkLst>
            <pc:docMk/>
            <pc:sldMk cId="1461954928" sldId="294"/>
            <ac:spMk id="42" creationId="{309328F5-3A58-AFE5-DB56-1D5469138328}"/>
          </ac:spMkLst>
        </pc:spChg>
        <pc:spChg chg="add mod">
          <ac:chgData name="Gabriela Lessa" userId="7f613f483a27e3c8" providerId="LiveId" clId="{DD20DF32-8111-478F-9D2F-5030809BA5C4}" dt="2023-01-29T19:37:31.387" v="2799" actId="20577"/>
          <ac:spMkLst>
            <pc:docMk/>
            <pc:sldMk cId="1461954928" sldId="294"/>
            <ac:spMk id="43" creationId="{7DC46981-8323-8EE1-D181-0F92CE35F2DB}"/>
          </ac:spMkLst>
        </pc:spChg>
        <pc:spChg chg="add mod">
          <ac:chgData name="Gabriela Lessa" userId="7f613f483a27e3c8" providerId="LiveId" clId="{DD20DF32-8111-478F-9D2F-5030809BA5C4}" dt="2023-01-29T19:36:43.709" v="2785" actId="1076"/>
          <ac:spMkLst>
            <pc:docMk/>
            <pc:sldMk cId="1461954928" sldId="294"/>
            <ac:spMk id="44" creationId="{376FB92F-42F0-CDBA-DF0E-7E649ECA70B5}"/>
          </ac:spMkLst>
        </pc:spChg>
        <pc:spChg chg="add mod ord">
          <ac:chgData name="Gabriela Lessa" userId="7f613f483a27e3c8" providerId="LiveId" clId="{DD20DF32-8111-478F-9D2F-5030809BA5C4}" dt="2023-01-29T19:32:02.533" v="2699" actId="207"/>
          <ac:spMkLst>
            <pc:docMk/>
            <pc:sldMk cId="1461954928" sldId="294"/>
            <ac:spMk id="45" creationId="{AD8C06A8-3E82-CEEB-CD65-C5B9B5CBE356}"/>
          </ac:spMkLst>
        </pc:spChg>
        <pc:spChg chg="add del mod">
          <ac:chgData name="Gabriela Lessa" userId="7f613f483a27e3c8" providerId="LiveId" clId="{DD20DF32-8111-478F-9D2F-5030809BA5C4}" dt="2023-01-29T19:32:39.909" v="2706" actId="478"/>
          <ac:spMkLst>
            <pc:docMk/>
            <pc:sldMk cId="1461954928" sldId="294"/>
            <ac:spMk id="46" creationId="{22C02BC7-60CE-6EC3-1463-C3CBCC0196A4}"/>
          </ac:spMkLst>
        </pc:spChg>
        <pc:spChg chg="add mod">
          <ac:chgData name="Gabriela Lessa" userId="7f613f483a27e3c8" providerId="LiveId" clId="{DD20DF32-8111-478F-9D2F-5030809BA5C4}" dt="2023-01-29T19:34:46.462" v="2747" actId="20577"/>
          <ac:spMkLst>
            <pc:docMk/>
            <pc:sldMk cId="1461954928" sldId="294"/>
            <ac:spMk id="47" creationId="{81EA047D-AB7A-E417-A93C-9B00697CC3FE}"/>
          </ac:spMkLst>
        </pc:spChg>
        <pc:spChg chg="del">
          <ac:chgData name="Gabriela Lessa" userId="7f613f483a27e3c8" providerId="LiveId" clId="{DD20DF32-8111-478F-9D2F-5030809BA5C4}" dt="2023-01-29T19:26:42.803" v="2608" actId="478"/>
          <ac:spMkLst>
            <pc:docMk/>
            <pc:sldMk cId="1461954928" sldId="294"/>
            <ac:spMk id="48" creationId="{D21A99E2-36D7-7271-DA07-9F95AC49CDDF}"/>
          </ac:spMkLst>
        </pc:spChg>
        <pc:spChg chg="del">
          <ac:chgData name="Gabriela Lessa" userId="7f613f483a27e3c8" providerId="LiveId" clId="{DD20DF32-8111-478F-9D2F-5030809BA5C4}" dt="2023-01-29T19:26:42.803" v="2608" actId="478"/>
          <ac:spMkLst>
            <pc:docMk/>
            <pc:sldMk cId="1461954928" sldId="294"/>
            <ac:spMk id="49" creationId="{9A3AFF71-5AC0-F82F-D03F-35E982D6429B}"/>
          </ac:spMkLst>
        </pc:spChg>
        <pc:spChg chg="add mod">
          <ac:chgData name="Gabriela Lessa" userId="7f613f483a27e3c8" providerId="LiveId" clId="{DD20DF32-8111-478F-9D2F-5030809BA5C4}" dt="2023-01-29T19:34:50.386" v="2749" actId="20577"/>
          <ac:spMkLst>
            <pc:docMk/>
            <pc:sldMk cId="1461954928" sldId="294"/>
            <ac:spMk id="50" creationId="{46630489-9E8A-8EED-D1AE-AF3460DDAEAC}"/>
          </ac:spMkLst>
        </pc:spChg>
        <pc:spChg chg="add mod">
          <ac:chgData name="Gabriela Lessa" userId="7f613f483a27e3c8" providerId="LiveId" clId="{DD20DF32-8111-478F-9D2F-5030809BA5C4}" dt="2023-01-29T19:35:13.435" v="2755" actId="20577"/>
          <ac:spMkLst>
            <pc:docMk/>
            <pc:sldMk cId="1461954928" sldId="294"/>
            <ac:spMk id="52" creationId="{79FE1CE9-141F-9F8B-8573-BB4977AFB5D1}"/>
          </ac:spMkLst>
        </pc:spChg>
        <pc:spChg chg="add mod">
          <ac:chgData name="Gabriela Lessa" userId="7f613f483a27e3c8" providerId="LiveId" clId="{DD20DF32-8111-478F-9D2F-5030809BA5C4}" dt="2023-01-29T19:35:11.390" v="2754" actId="20577"/>
          <ac:spMkLst>
            <pc:docMk/>
            <pc:sldMk cId="1461954928" sldId="294"/>
            <ac:spMk id="53" creationId="{0D2FF14D-5C19-86CB-32D5-AC23EB1FF0C7}"/>
          </ac:spMkLst>
        </pc:spChg>
        <pc:spChg chg="del">
          <ac:chgData name="Gabriela Lessa" userId="7f613f483a27e3c8" providerId="LiveId" clId="{DD20DF32-8111-478F-9D2F-5030809BA5C4}" dt="2023-01-29T19:26:42.803" v="2608" actId="478"/>
          <ac:spMkLst>
            <pc:docMk/>
            <pc:sldMk cId="1461954928" sldId="294"/>
            <ac:spMk id="57" creationId="{D6BDA986-75DF-C12B-337E-8D998A2DAA65}"/>
          </ac:spMkLst>
        </pc:spChg>
        <pc:spChg chg="del">
          <ac:chgData name="Gabriela Lessa" userId="7f613f483a27e3c8" providerId="LiveId" clId="{DD20DF32-8111-478F-9D2F-5030809BA5C4}" dt="2023-01-29T19:26:42.803" v="2608" actId="478"/>
          <ac:spMkLst>
            <pc:docMk/>
            <pc:sldMk cId="1461954928" sldId="294"/>
            <ac:spMk id="58" creationId="{B847AA3B-C19B-FC6D-B00F-9AECF30A1B20}"/>
          </ac:spMkLst>
        </pc:spChg>
        <pc:spChg chg="add mod">
          <ac:chgData name="Gabriela Lessa" userId="7f613f483a27e3c8" providerId="LiveId" clId="{DD20DF32-8111-478F-9D2F-5030809BA5C4}" dt="2023-01-29T19:35:05.411" v="2752" actId="1076"/>
          <ac:spMkLst>
            <pc:docMk/>
            <pc:sldMk cId="1461954928" sldId="294"/>
            <ac:spMk id="60" creationId="{B43BB7E0-046C-D4BF-4731-EDB18BF29932}"/>
          </ac:spMkLst>
        </pc:spChg>
        <pc:spChg chg="add mod">
          <ac:chgData name="Gabriela Lessa" userId="7f613f483a27e3c8" providerId="LiveId" clId="{DD20DF32-8111-478F-9D2F-5030809BA5C4}" dt="2023-01-29T19:35:05.411" v="2752" actId="1076"/>
          <ac:spMkLst>
            <pc:docMk/>
            <pc:sldMk cId="1461954928" sldId="294"/>
            <ac:spMk id="61" creationId="{D46EC5AB-C238-3393-F198-1BC6F8017AC1}"/>
          </ac:spMkLst>
        </pc:spChg>
        <pc:spChg chg="add del mod">
          <ac:chgData name="Gabriela Lessa" userId="7f613f483a27e3c8" providerId="LiveId" clId="{DD20DF32-8111-478F-9D2F-5030809BA5C4}" dt="2023-01-29T19:37:17.343" v="2795" actId="478"/>
          <ac:spMkLst>
            <pc:docMk/>
            <pc:sldMk cId="1461954928" sldId="294"/>
            <ac:spMk id="77" creationId="{5F37D2F6-3600-CBCC-F9D2-AA5F8272FF47}"/>
          </ac:spMkLst>
        </pc:spChg>
        <pc:spChg chg="add mod">
          <ac:chgData name="Gabriela Lessa" userId="7f613f483a27e3c8" providerId="LiveId" clId="{DD20DF32-8111-478F-9D2F-5030809BA5C4}" dt="2023-01-29T19:37:10.432" v="2792" actId="2085"/>
          <ac:spMkLst>
            <pc:docMk/>
            <pc:sldMk cId="1461954928" sldId="294"/>
            <ac:spMk id="78" creationId="{3FF71E83-4CA5-56FE-532F-29CD3B05FBA7}"/>
          </ac:spMkLst>
        </pc:spChg>
        <pc:spChg chg="add mod">
          <ac:chgData name="Gabriela Lessa" userId="7f613f483a27e3c8" providerId="LiveId" clId="{DD20DF32-8111-478F-9D2F-5030809BA5C4}" dt="2023-01-29T19:37:14.975" v="2794" actId="1076"/>
          <ac:spMkLst>
            <pc:docMk/>
            <pc:sldMk cId="1461954928" sldId="294"/>
            <ac:spMk id="79" creationId="{5CFBF2EC-28CE-5220-C4AB-CEF79220DECC}"/>
          </ac:spMkLst>
        </pc:spChg>
        <pc:spChg chg="add mod">
          <ac:chgData name="Gabriela Lessa" userId="7f613f483a27e3c8" providerId="LiveId" clId="{DD20DF32-8111-478F-9D2F-5030809BA5C4}" dt="2023-01-29T19:37:49.341" v="2804" actId="1076"/>
          <ac:spMkLst>
            <pc:docMk/>
            <pc:sldMk cId="1461954928" sldId="294"/>
            <ac:spMk id="80" creationId="{FBA3B75C-7559-3A80-FDEA-2F3851AEB864}"/>
          </ac:spMkLst>
        </pc:spChg>
        <pc:spChg chg="add mod">
          <ac:chgData name="Gabriela Lessa" userId="7f613f483a27e3c8" providerId="LiveId" clId="{DD20DF32-8111-478F-9D2F-5030809BA5C4}" dt="2023-01-29T19:37:53.442" v="2806" actId="1076"/>
          <ac:spMkLst>
            <pc:docMk/>
            <pc:sldMk cId="1461954928" sldId="294"/>
            <ac:spMk id="81" creationId="{B0E748E7-9C1B-8F1E-4E76-4CCE9A0185A9}"/>
          </ac:spMkLst>
        </pc:spChg>
        <pc:spChg chg="add mod">
          <ac:chgData name="Gabriela Lessa" userId="7f613f483a27e3c8" providerId="LiveId" clId="{DD20DF32-8111-478F-9D2F-5030809BA5C4}" dt="2023-01-29T19:38:07.646" v="2808" actId="1076"/>
          <ac:spMkLst>
            <pc:docMk/>
            <pc:sldMk cId="1461954928" sldId="294"/>
            <ac:spMk id="82" creationId="{1495645D-4EF8-473F-335F-4AF2FB69ED43}"/>
          </ac:spMkLst>
        </pc:spChg>
        <pc:spChg chg="add mod">
          <ac:chgData name="Gabriela Lessa" userId="7f613f483a27e3c8" providerId="LiveId" clId="{DD20DF32-8111-478F-9D2F-5030809BA5C4}" dt="2023-01-29T21:53:13.371" v="5212" actId="1076"/>
          <ac:spMkLst>
            <pc:docMk/>
            <pc:sldMk cId="1461954928" sldId="294"/>
            <ac:spMk id="83" creationId="{08B3D468-59BE-F3C4-5B52-B8A0D7A0C2DA}"/>
          </ac:spMkLst>
        </pc:spChg>
        <pc:spChg chg="add mod">
          <ac:chgData name="Gabriela Lessa" userId="7f613f483a27e3c8" providerId="LiveId" clId="{DD20DF32-8111-478F-9D2F-5030809BA5C4}" dt="2023-01-29T21:53:10.135" v="5211" actId="1076"/>
          <ac:spMkLst>
            <pc:docMk/>
            <pc:sldMk cId="1461954928" sldId="294"/>
            <ac:spMk id="84" creationId="{3C0EAA85-3804-0DE9-AD64-1C71FE8322A9}"/>
          </ac:spMkLst>
        </pc:spChg>
        <pc:grpChg chg="del">
          <ac:chgData name="Gabriela Lessa" userId="7f613f483a27e3c8" providerId="LiveId" clId="{DD20DF32-8111-478F-9D2F-5030809BA5C4}" dt="2023-01-29T19:26:26.717" v="2602" actId="478"/>
          <ac:grpSpMkLst>
            <pc:docMk/>
            <pc:sldMk cId="1461954928" sldId="294"/>
            <ac:grpSpMk id="6" creationId="{7CBFCB77-22CD-F4D0-6173-F105A8BC0677}"/>
          </ac:grpSpMkLst>
        </pc:grpChg>
        <pc:grpChg chg="del">
          <ac:chgData name="Gabriela Lessa" userId="7f613f483a27e3c8" providerId="LiveId" clId="{DD20DF32-8111-478F-9D2F-5030809BA5C4}" dt="2023-01-29T19:26:26.717" v="2602" actId="478"/>
          <ac:grpSpMkLst>
            <pc:docMk/>
            <pc:sldMk cId="1461954928" sldId="294"/>
            <ac:grpSpMk id="9" creationId="{686EAD77-5552-5527-3DCF-E9D9872C9602}"/>
          </ac:grpSpMkLst>
        </pc:grpChg>
        <pc:grpChg chg="del">
          <ac:chgData name="Gabriela Lessa" userId="7f613f483a27e3c8" providerId="LiveId" clId="{DD20DF32-8111-478F-9D2F-5030809BA5C4}" dt="2023-01-29T19:26:26.717" v="2602" actId="478"/>
          <ac:grpSpMkLst>
            <pc:docMk/>
            <pc:sldMk cId="1461954928" sldId="294"/>
            <ac:grpSpMk id="12" creationId="{F1DC5C9E-2F2D-B45B-B0FD-0A556BF4B9DD}"/>
          </ac:grpSpMkLst>
        </pc:grpChg>
        <pc:grpChg chg="del">
          <ac:chgData name="Gabriela Lessa" userId="7f613f483a27e3c8" providerId="LiveId" clId="{DD20DF32-8111-478F-9D2F-5030809BA5C4}" dt="2023-01-29T19:26:26.717" v="2602" actId="478"/>
          <ac:grpSpMkLst>
            <pc:docMk/>
            <pc:sldMk cId="1461954928" sldId="294"/>
            <ac:grpSpMk id="15" creationId="{F8AC10EA-AD8B-DA21-F9E2-3727236BAE75}"/>
          </ac:grpSpMkLst>
        </pc:grpChg>
        <pc:grpChg chg="add mod">
          <ac:chgData name="Gabriela Lessa" userId="7f613f483a27e3c8" providerId="LiveId" clId="{DD20DF32-8111-478F-9D2F-5030809BA5C4}" dt="2023-01-29T19:29:46.058" v="2692" actId="1076"/>
          <ac:grpSpMkLst>
            <pc:docMk/>
            <pc:sldMk cId="1461954928" sldId="294"/>
            <ac:grpSpMk id="20" creationId="{7BC8015A-68CD-1DE9-4BE0-DEA3535F7BF5}"/>
          </ac:grpSpMkLst>
        </pc:grpChg>
        <pc:grpChg chg="add mod">
          <ac:chgData name="Gabriela Lessa" userId="7f613f483a27e3c8" providerId="LiveId" clId="{DD20DF32-8111-478F-9D2F-5030809BA5C4}" dt="2023-01-29T19:29:46.058" v="2692" actId="1076"/>
          <ac:grpSpMkLst>
            <pc:docMk/>
            <pc:sldMk cId="1461954928" sldId="294"/>
            <ac:grpSpMk id="23" creationId="{30594EB3-2624-6EE5-A5B9-AC368FBAE85A}"/>
          </ac:grpSpMkLst>
        </pc:grpChg>
        <pc:grpChg chg="add mod">
          <ac:chgData name="Gabriela Lessa" userId="7f613f483a27e3c8" providerId="LiveId" clId="{DD20DF32-8111-478F-9D2F-5030809BA5C4}" dt="2023-01-29T19:27:22.051" v="2618" actId="1076"/>
          <ac:grpSpMkLst>
            <pc:docMk/>
            <pc:sldMk cId="1461954928" sldId="294"/>
            <ac:grpSpMk id="26" creationId="{1978994A-EF41-29A0-D6EB-52BBCD1212B7}"/>
          </ac:grpSpMkLst>
        </pc:grpChg>
        <pc:grpChg chg="add mod">
          <ac:chgData name="Gabriela Lessa" userId="7f613f483a27e3c8" providerId="LiveId" clId="{DD20DF32-8111-478F-9D2F-5030809BA5C4}" dt="2023-01-29T19:27:23.203" v="2619" actId="1076"/>
          <ac:grpSpMkLst>
            <pc:docMk/>
            <pc:sldMk cId="1461954928" sldId="294"/>
            <ac:grpSpMk id="29" creationId="{74AA8D38-D38A-7E5B-9054-14AEAB883C7D}"/>
          </ac:grpSpMkLst>
        </pc:grpChg>
        <pc:grpChg chg="add mod">
          <ac:chgData name="Gabriela Lessa" userId="7f613f483a27e3c8" providerId="LiveId" clId="{DD20DF32-8111-478F-9D2F-5030809BA5C4}" dt="2023-01-29T19:29:55.938" v="2693" actId="1076"/>
          <ac:grpSpMkLst>
            <pc:docMk/>
            <pc:sldMk cId="1461954928" sldId="294"/>
            <ac:grpSpMk id="34" creationId="{B183DF64-965D-9A91-1593-B8915B0E887C}"/>
          </ac:grpSpMkLst>
        </pc:grpChg>
        <pc:grpChg chg="del">
          <ac:chgData name="Gabriela Lessa" userId="7f613f483a27e3c8" providerId="LiveId" clId="{DD20DF32-8111-478F-9D2F-5030809BA5C4}" dt="2023-01-29T19:26:42.803" v="2608" actId="478"/>
          <ac:grpSpMkLst>
            <pc:docMk/>
            <pc:sldMk cId="1461954928" sldId="294"/>
            <ac:grpSpMk id="38" creationId="{DF44ECCD-C609-8A22-F53A-B7C65B4D197E}"/>
          </ac:grpSpMkLst>
        </pc:grpChg>
        <pc:grpChg chg="add del mod">
          <ac:chgData name="Gabriela Lessa" userId="7f613f483a27e3c8" providerId="LiveId" clId="{DD20DF32-8111-478F-9D2F-5030809BA5C4}" dt="2023-01-29T19:29:55.938" v="2693" actId="1076"/>
          <ac:grpSpMkLst>
            <pc:docMk/>
            <pc:sldMk cId="1461954928" sldId="294"/>
            <ac:grpSpMk id="39" creationId="{A2FC0925-CDC6-6F89-93B7-D2DF334A047C}"/>
          </ac:grpSpMkLst>
        </pc:grpChg>
        <pc:grpChg chg="del">
          <ac:chgData name="Gabriela Lessa" userId="7f613f483a27e3c8" providerId="LiveId" clId="{DD20DF32-8111-478F-9D2F-5030809BA5C4}" dt="2023-01-29T19:26:42.803" v="2608" actId="478"/>
          <ac:grpSpMkLst>
            <pc:docMk/>
            <pc:sldMk cId="1461954928" sldId="294"/>
            <ac:grpSpMk id="59" creationId="{8695B79D-8BD7-6B51-7731-D9726916CE60}"/>
          </ac:grpSpMkLst>
        </pc:grpChg>
        <pc:picChg chg="add del mod">
          <ac:chgData name="Gabriela Lessa" userId="7f613f483a27e3c8" providerId="LiveId" clId="{DD20DF32-8111-478F-9D2F-5030809BA5C4}" dt="2023-01-29T19:36:50.256" v="2787" actId="478"/>
          <ac:picMkLst>
            <pc:docMk/>
            <pc:sldMk cId="1461954928" sldId="294"/>
            <ac:picMk id="5" creationId="{24407830-59FD-F94F-28EF-E6F1D77EF0D8}"/>
          </ac:picMkLst>
        </pc:picChg>
        <pc:cxnChg chg="del">
          <ac:chgData name="Gabriela Lessa" userId="7f613f483a27e3c8" providerId="LiveId" clId="{DD20DF32-8111-478F-9D2F-5030809BA5C4}" dt="2023-01-29T19:26:42.803" v="2608" actId="478"/>
          <ac:cxnSpMkLst>
            <pc:docMk/>
            <pc:sldMk cId="1461954928" sldId="294"/>
            <ac:cxnSpMk id="17" creationId="{00F5ABAA-44E9-19A3-46E1-C31F7C75AA2B}"/>
          </ac:cxnSpMkLst>
        </pc:cxnChg>
        <pc:cxnChg chg="del">
          <ac:chgData name="Gabriela Lessa" userId="7f613f483a27e3c8" providerId="LiveId" clId="{DD20DF32-8111-478F-9D2F-5030809BA5C4}" dt="2023-01-29T19:26:42.803" v="2608" actId="478"/>
          <ac:cxnSpMkLst>
            <pc:docMk/>
            <pc:sldMk cId="1461954928" sldId="294"/>
            <ac:cxnSpMk id="18" creationId="{09F3234B-BE88-D02B-1FDA-9DFF9E06D996}"/>
          </ac:cxnSpMkLst>
        </pc:cxnChg>
        <pc:cxnChg chg="add mod">
          <ac:chgData name="Gabriela Lessa" userId="7f613f483a27e3c8" providerId="LiveId" clId="{DD20DF32-8111-478F-9D2F-5030809BA5C4}" dt="2023-01-29T19:35:33.330" v="2759" actId="14100"/>
          <ac:cxnSpMkLst>
            <pc:docMk/>
            <pc:sldMk cId="1461954928" sldId="294"/>
            <ac:cxnSpMk id="63" creationId="{910C31FD-3B7E-75C8-79EF-74BB0C6DE86C}"/>
          </ac:cxnSpMkLst>
        </pc:cxnChg>
        <pc:cxnChg chg="add mod">
          <ac:chgData name="Gabriela Lessa" userId="7f613f483a27e3c8" providerId="LiveId" clId="{DD20DF32-8111-478F-9D2F-5030809BA5C4}" dt="2023-01-29T19:35:38.770" v="2761" actId="1076"/>
          <ac:cxnSpMkLst>
            <pc:docMk/>
            <pc:sldMk cId="1461954928" sldId="294"/>
            <ac:cxnSpMk id="65" creationId="{85F0FBA9-55B6-CD76-0B02-3A94984A30B7}"/>
          </ac:cxnSpMkLst>
        </pc:cxnChg>
        <pc:cxnChg chg="add mod">
          <ac:chgData name="Gabriela Lessa" userId="7f613f483a27e3c8" providerId="LiveId" clId="{DD20DF32-8111-478F-9D2F-5030809BA5C4}" dt="2023-01-29T19:36:15.556" v="2773" actId="693"/>
          <ac:cxnSpMkLst>
            <pc:docMk/>
            <pc:sldMk cId="1461954928" sldId="294"/>
            <ac:cxnSpMk id="66" creationId="{53848B62-48F0-F5A5-17AB-149826AFF54B}"/>
          </ac:cxnSpMkLst>
        </pc:cxnChg>
        <pc:cxnChg chg="add mod">
          <ac:chgData name="Gabriela Lessa" userId="7f613f483a27e3c8" providerId="LiveId" clId="{DD20DF32-8111-478F-9D2F-5030809BA5C4}" dt="2023-01-29T19:36:15.556" v="2773" actId="693"/>
          <ac:cxnSpMkLst>
            <pc:docMk/>
            <pc:sldMk cId="1461954928" sldId="294"/>
            <ac:cxnSpMk id="67" creationId="{15C944D5-9384-684D-0519-F8023C69384A}"/>
          </ac:cxnSpMkLst>
        </pc:cxnChg>
        <pc:cxnChg chg="add del mod">
          <ac:chgData name="Gabriela Lessa" userId="7f613f483a27e3c8" providerId="LiveId" clId="{DD20DF32-8111-478F-9D2F-5030809BA5C4}" dt="2023-01-29T19:35:59.273" v="2769" actId="478"/>
          <ac:cxnSpMkLst>
            <pc:docMk/>
            <pc:sldMk cId="1461954928" sldId="294"/>
            <ac:cxnSpMk id="68" creationId="{6A2CDA81-B4F1-E083-E57D-CA9DD4D2A6FC}"/>
          </ac:cxnSpMkLst>
        </pc:cxnChg>
        <pc:cxnChg chg="add mod">
          <ac:chgData name="Gabriela Lessa" userId="7f613f483a27e3c8" providerId="LiveId" clId="{DD20DF32-8111-478F-9D2F-5030809BA5C4}" dt="2023-01-29T19:36:23.080" v="2774" actId="208"/>
          <ac:cxnSpMkLst>
            <pc:docMk/>
            <pc:sldMk cId="1461954928" sldId="294"/>
            <ac:cxnSpMk id="69" creationId="{7D0518D6-9F60-FA23-D082-6B678E848F15}"/>
          </ac:cxnSpMkLst>
        </pc:cxnChg>
        <pc:cxnChg chg="add mod">
          <ac:chgData name="Gabriela Lessa" userId="7f613f483a27e3c8" providerId="LiveId" clId="{DD20DF32-8111-478F-9D2F-5030809BA5C4}" dt="2023-01-29T19:36:23.080" v="2774" actId="208"/>
          <ac:cxnSpMkLst>
            <pc:docMk/>
            <pc:sldMk cId="1461954928" sldId="294"/>
            <ac:cxnSpMk id="73" creationId="{6D02383C-AC22-E5FF-A436-42BEDBC6F6EF}"/>
          </ac:cxnSpMkLst>
        </pc:cxnChg>
        <pc:cxnChg chg="add mod">
          <ac:chgData name="Gabriela Lessa" userId="7f613f483a27e3c8" providerId="LiveId" clId="{DD20DF32-8111-478F-9D2F-5030809BA5C4}" dt="2023-01-29T19:36:40.106" v="2783" actId="693"/>
          <ac:cxnSpMkLst>
            <pc:docMk/>
            <pc:sldMk cId="1461954928" sldId="294"/>
            <ac:cxnSpMk id="74" creationId="{1CAFB214-7A65-EEFC-A821-03BDF9EF1FDE}"/>
          </ac:cxnSpMkLst>
        </pc:cxnChg>
        <pc:cxnChg chg="add mod">
          <ac:chgData name="Gabriela Lessa" userId="7f613f483a27e3c8" providerId="LiveId" clId="{DD20DF32-8111-478F-9D2F-5030809BA5C4}" dt="2023-01-29T19:36:40.106" v="2783" actId="693"/>
          <ac:cxnSpMkLst>
            <pc:docMk/>
            <pc:sldMk cId="1461954928" sldId="294"/>
            <ac:cxnSpMk id="75" creationId="{8D18CA38-B23A-C7FF-03B1-275B8FBD213E}"/>
          </ac:cxnSpMkLst>
        </pc:cxnChg>
      </pc:sldChg>
      <pc:sldChg chg="addSp delSp modSp add del mod delAnim modAnim">
        <pc:chgData name="Gabriela Lessa" userId="7f613f483a27e3c8" providerId="LiveId" clId="{DD20DF32-8111-478F-9D2F-5030809BA5C4}" dt="2023-01-29T19:48:48.816" v="3279" actId="47"/>
        <pc:sldMkLst>
          <pc:docMk/>
          <pc:sldMk cId="2932550284" sldId="295"/>
        </pc:sldMkLst>
        <pc:spChg chg="mod">
          <ac:chgData name="Gabriela Lessa" userId="7f613f483a27e3c8" providerId="LiveId" clId="{DD20DF32-8111-478F-9D2F-5030809BA5C4}" dt="2023-01-29T19:42:48.115" v="2930" actId="20577"/>
          <ac:spMkLst>
            <pc:docMk/>
            <pc:sldMk cId="2932550284" sldId="295"/>
            <ac:spMk id="2" creationId="{C06CB55C-8AD3-60F7-0B53-5B19FC33E7B3}"/>
          </ac:spMkLst>
        </pc:spChg>
        <pc:spChg chg="mod">
          <ac:chgData name="Gabriela Lessa" userId="7f613f483a27e3c8" providerId="LiveId" clId="{DD20DF32-8111-478F-9D2F-5030809BA5C4}" dt="2023-01-29T19:41:53.905" v="2918" actId="1076"/>
          <ac:spMkLst>
            <pc:docMk/>
            <pc:sldMk cId="2932550284" sldId="295"/>
            <ac:spMk id="3" creationId="{75A998B5-9011-D95E-5F08-2C4FCC7A7CC2}"/>
          </ac:spMkLst>
        </pc:spChg>
        <pc:spChg chg="mod">
          <ac:chgData name="Gabriela Lessa" userId="7f613f483a27e3c8" providerId="LiveId" clId="{DD20DF32-8111-478F-9D2F-5030809BA5C4}" dt="2023-01-29T19:40:11.960" v="2823"/>
          <ac:spMkLst>
            <pc:docMk/>
            <pc:sldMk cId="2932550284" sldId="295"/>
            <ac:spMk id="9" creationId="{14698AB3-4E4E-DD3E-9DA2-D3621E367300}"/>
          </ac:spMkLst>
        </pc:spChg>
        <pc:spChg chg="add del mod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10" creationId="{45F76823-2009-AE03-8C14-74212B872722}"/>
          </ac:spMkLst>
        </pc:spChg>
        <pc:spChg chg="add del mod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11" creationId="{4A63690D-8F8A-5BA1-1447-F4DEA107F4A5}"/>
          </ac:spMkLst>
        </pc:spChg>
        <pc:spChg chg="mod">
          <ac:chgData name="Gabriela Lessa" userId="7f613f483a27e3c8" providerId="LiveId" clId="{DD20DF32-8111-478F-9D2F-5030809BA5C4}" dt="2023-01-29T19:40:11.960" v="2823"/>
          <ac:spMkLst>
            <pc:docMk/>
            <pc:sldMk cId="2932550284" sldId="295"/>
            <ac:spMk id="14" creationId="{5E71379D-0731-74A7-A648-231A30AA1674}"/>
          </ac:spMkLst>
        </pc:spChg>
        <pc:spChg chg="add del mod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17" creationId="{09296B70-73E3-75D7-6C3E-D6E707789E2D}"/>
          </ac:spMkLst>
        </pc:spChg>
        <pc:spChg chg="add del mod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18" creationId="{57DECA16-EA69-25F4-9E27-6FF461BC7AEE}"/>
          </ac:spMkLst>
        </pc:spChg>
        <pc:spChg chg="mod">
          <ac:chgData name="Gabriela Lessa" userId="7f613f483a27e3c8" providerId="LiveId" clId="{DD20DF32-8111-478F-9D2F-5030809BA5C4}" dt="2023-01-29T19:40:04.074" v="2821" actId="6549"/>
          <ac:spMkLst>
            <pc:docMk/>
            <pc:sldMk cId="2932550284" sldId="295"/>
            <ac:spMk id="27" creationId="{F638A5B1-2141-BED8-2842-86F3BA352B3D}"/>
          </ac:spMkLst>
        </pc:spChg>
        <pc:spChg chg="del">
          <ac:chgData name="Gabriela Lessa" userId="7f613f483a27e3c8" providerId="LiveId" clId="{DD20DF32-8111-478F-9D2F-5030809BA5C4}" dt="2023-01-29T19:40:01.402" v="2818" actId="478"/>
          <ac:spMkLst>
            <pc:docMk/>
            <pc:sldMk cId="2932550284" sldId="295"/>
            <ac:spMk id="42" creationId="{309328F5-3A58-AFE5-DB56-1D5469138328}"/>
          </ac:spMkLst>
        </pc:spChg>
        <pc:spChg chg="del">
          <ac:chgData name="Gabriela Lessa" userId="7f613f483a27e3c8" providerId="LiveId" clId="{DD20DF32-8111-478F-9D2F-5030809BA5C4}" dt="2023-01-29T19:40:03.387" v="2820" actId="478"/>
          <ac:spMkLst>
            <pc:docMk/>
            <pc:sldMk cId="2932550284" sldId="295"/>
            <ac:spMk id="43" creationId="{7DC46981-8323-8EE1-D181-0F92CE35F2DB}"/>
          </ac:spMkLst>
        </pc:spChg>
        <pc:spChg chg="del">
          <ac:chgData name="Gabriela Lessa" userId="7f613f483a27e3c8" providerId="LiveId" clId="{DD20DF32-8111-478F-9D2F-5030809BA5C4}" dt="2023-01-29T19:40:01.402" v="2818" actId="478"/>
          <ac:spMkLst>
            <pc:docMk/>
            <pc:sldMk cId="2932550284" sldId="295"/>
            <ac:spMk id="44" creationId="{376FB92F-42F0-CDBA-DF0E-7E649ECA70B5}"/>
          </ac:spMkLst>
        </pc:spChg>
        <pc:spChg chg="del">
          <ac:chgData name="Gabriela Lessa" userId="7f613f483a27e3c8" providerId="LiveId" clId="{DD20DF32-8111-478F-9D2F-5030809BA5C4}" dt="2023-01-29T19:40:02.154" v="2819" actId="478"/>
          <ac:spMkLst>
            <pc:docMk/>
            <pc:sldMk cId="2932550284" sldId="295"/>
            <ac:spMk id="45" creationId="{AD8C06A8-3E82-CEEB-CD65-C5B9B5CBE356}"/>
          </ac:spMkLst>
        </pc:spChg>
        <pc:spChg chg="del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47" creationId="{81EA047D-AB7A-E417-A93C-9B00697CC3FE}"/>
          </ac:spMkLst>
        </pc:spChg>
        <pc:spChg chg="add mod">
          <ac:chgData name="Gabriela Lessa" userId="7f613f483a27e3c8" providerId="LiveId" clId="{DD20DF32-8111-478F-9D2F-5030809BA5C4}" dt="2023-01-29T19:45:41.306" v="3120" actId="14100"/>
          <ac:spMkLst>
            <pc:docMk/>
            <pc:sldMk cId="2932550284" sldId="295"/>
            <ac:spMk id="48" creationId="{497D4D33-F1C7-0AD7-3F5E-6AE39A90E91C}"/>
          </ac:spMkLst>
        </pc:spChg>
        <pc:spChg chg="add mod">
          <ac:chgData name="Gabriela Lessa" userId="7f613f483a27e3c8" providerId="LiveId" clId="{DD20DF32-8111-478F-9D2F-5030809BA5C4}" dt="2023-01-29T19:42:42.284" v="2929" actId="208"/>
          <ac:spMkLst>
            <pc:docMk/>
            <pc:sldMk cId="2932550284" sldId="295"/>
            <ac:spMk id="49" creationId="{A0319CB1-1046-DEE3-9C28-37447107792B}"/>
          </ac:spMkLst>
        </pc:spChg>
        <pc:spChg chg="del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50" creationId="{46630489-9E8A-8EED-D1AE-AF3460DDAEAC}"/>
          </ac:spMkLst>
        </pc:spChg>
        <pc:spChg chg="del mod">
          <ac:chgData name="Gabriela Lessa" userId="7f613f483a27e3c8" providerId="LiveId" clId="{DD20DF32-8111-478F-9D2F-5030809BA5C4}" dt="2023-01-29T19:41:17.819" v="2843" actId="478"/>
          <ac:spMkLst>
            <pc:docMk/>
            <pc:sldMk cId="2932550284" sldId="295"/>
            <ac:spMk id="52" creationId="{79FE1CE9-141F-9F8B-8573-BB4977AFB5D1}"/>
          </ac:spMkLst>
        </pc:spChg>
        <pc:spChg chg="del mod">
          <ac:chgData name="Gabriela Lessa" userId="7f613f483a27e3c8" providerId="LiveId" clId="{DD20DF32-8111-478F-9D2F-5030809BA5C4}" dt="2023-01-29T19:41:17.819" v="2843" actId="478"/>
          <ac:spMkLst>
            <pc:docMk/>
            <pc:sldMk cId="2932550284" sldId="295"/>
            <ac:spMk id="53" creationId="{0D2FF14D-5C19-86CB-32D5-AC23EB1FF0C7}"/>
          </ac:spMkLst>
        </pc:spChg>
        <pc:spChg chg="add del mod">
          <ac:chgData name="Gabriela Lessa" userId="7f613f483a27e3c8" providerId="LiveId" clId="{DD20DF32-8111-478F-9D2F-5030809BA5C4}" dt="2023-01-29T19:42:56.583" v="2934"/>
          <ac:spMkLst>
            <pc:docMk/>
            <pc:sldMk cId="2932550284" sldId="295"/>
            <ac:spMk id="54" creationId="{DAB4870F-EBFC-63D8-0605-8D6EE6D64741}"/>
          </ac:spMkLst>
        </pc:spChg>
        <pc:spChg chg="add del mod">
          <ac:chgData name="Gabriela Lessa" userId="7f613f483a27e3c8" providerId="LiveId" clId="{DD20DF32-8111-478F-9D2F-5030809BA5C4}" dt="2023-01-29T19:42:56.583" v="2934"/>
          <ac:spMkLst>
            <pc:docMk/>
            <pc:sldMk cId="2932550284" sldId="295"/>
            <ac:spMk id="55" creationId="{D5C61213-A787-9459-0B26-FB179E91B281}"/>
          </ac:spMkLst>
        </pc:spChg>
        <pc:spChg chg="add mod">
          <ac:chgData name="Gabriela Lessa" userId="7f613f483a27e3c8" providerId="LiveId" clId="{DD20DF32-8111-478F-9D2F-5030809BA5C4}" dt="2023-01-29T19:45:41.306" v="3120" actId="14100"/>
          <ac:spMkLst>
            <pc:docMk/>
            <pc:sldMk cId="2932550284" sldId="295"/>
            <ac:spMk id="56" creationId="{067B437D-7BE1-A359-A8BE-BD57FA73E244}"/>
          </ac:spMkLst>
        </pc:spChg>
        <pc:spChg chg="add mod">
          <ac:chgData name="Gabriela Lessa" userId="7f613f483a27e3c8" providerId="LiveId" clId="{DD20DF32-8111-478F-9D2F-5030809BA5C4}" dt="2023-01-29T19:43:01.417" v="2936" actId="1076"/>
          <ac:spMkLst>
            <pc:docMk/>
            <pc:sldMk cId="2932550284" sldId="295"/>
            <ac:spMk id="57" creationId="{DE866A61-F1F9-4996-83A2-1A8004529CB4}"/>
          </ac:spMkLst>
        </pc:spChg>
        <pc:spChg chg="add mod">
          <ac:chgData name="Gabriela Lessa" userId="7f613f483a27e3c8" providerId="LiveId" clId="{DD20DF32-8111-478F-9D2F-5030809BA5C4}" dt="2023-01-29T19:45:41.306" v="3120" actId="14100"/>
          <ac:spMkLst>
            <pc:docMk/>
            <pc:sldMk cId="2932550284" sldId="295"/>
            <ac:spMk id="58" creationId="{19187E48-919E-D10F-2153-8F0817BC7A23}"/>
          </ac:spMkLst>
        </pc:spChg>
        <pc:spChg chg="add mod">
          <ac:chgData name="Gabriela Lessa" userId="7f613f483a27e3c8" providerId="LiveId" clId="{DD20DF32-8111-478F-9D2F-5030809BA5C4}" dt="2023-01-29T19:43:02.062" v="2937"/>
          <ac:spMkLst>
            <pc:docMk/>
            <pc:sldMk cId="2932550284" sldId="295"/>
            <ac:spMk id="59" creationId="{015E0970-E0E0-CAB0-1DB2-9292090A7E9D}"/>
          </ac:spMkLst>
        </pc:spChg>
        <pc:spChg chg="del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60" creationId="{B43BB7E0-046C-D4BF-4731-EDB18BF29932}"/>
          </ac:spMkLst>
        </pc:spChg>
        <pc:spChg chg="del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61" creationId="{D46EC5AB-C238-3393-F198-1BC6F8017AC1}"/>
          </ac:spMkLst>
        </pc:spChg>
        <pc:spChg chg="add mod">
          <ac:chgData name="Gabriela Lessa" userId="7f613f483a27e3c8" providerId="LiveId" clId="{DD20DF32-8111-478F-9D2F-5030809BA5C4}" dt="2023-01-29T19:45:41.306" v="3120" actId="14100"/>
          <ac:spMkLst>
            <pc:docMk/>
            <pc:sldMk cId="2932550284" sldId="295"/>
            <ac:spMk id="62" creationId="{70141EC3-53A2-54BD-F05D-FDBF69855379}"/>
          </ac:spMkLst>
        </pc:spChg>
        <pc:spChg chg="add mod">
          <ac:chgData name="Gabriela Lessa" userId="7f613f483a27e3c8" providerId="LiveId" clId="{DD20DF32-8111-478F-9D2F-5030809BA5C4}" dt="2023-01-29T19:43:02.453" v="2938"/>
          <ac:spMkLst>
            <pc:docMk/>
            <pc:sldMk cId="2932550284" sldId="295"/>
            <ac:spMk id="64" creationId="{40AD2E0C-0F5A-3DD3-86B9-FD62DDAC725C}"/>
          </ac:spMkLst>
        </pc:spChg>
        <pc:spChg chg="add mod">
          <ac:chgData name="Gabriela Lessa" userId="7f613f483a27e3c8" providerId="LiveId" clId="{DD20DF32-8111-478F-9D2F-5030809BA5C4}" dt="2023-01-29T19:45:41.306" v="3120" actId="14100"/>
          <ac:spMkLst>
            <pc:docMk/>
            <pc:sldMk cId="2932550284" sldId="295"/>
            <ac:spMk id="68" creationId="{B25B0151-A64C-4AD9-657A-8D1C7C5ADAFC}"/>
          </ac:spMkLst>
        </pc:spChg>
        <pc:spChg chg="add mod">
          <ac:chgData name="Gabriela Lessa" userId="7f613f483a27e3c8" providerId="LiveId" clId="{DD20DF32-8111-478F-9D2F-5030809BA5C4}" dt="2023-01-29T19:43:02.843" v="2939"/>
          <ac:spMkLst>
            <pc:docMk/>
            <pc:sldMk cId="2932550284" sldId="295"/>
            <ac:spMk id="70" creationId="{48D10FA7-C1B6-C2DC-3A46-54C4BE8BCDC5}"/>
          </ac:spMkLst>
        </pc:spChg>
        <pc:spChg chg="add mod">
          <ac:chgData name="Gabriela Lessa" userId="7f613f483a27e3c8" providerId="LiveId" clId="{DD20DF32-8111-478F-9D2F-5030809BA5C4}" dt="2023-01-29T19:45:41.306" v="3120" actId="14100"/>
          <ac:spMkLst>
            <pc:docMk/>
            <pc:sldMk cId="2932550284" sldId="295"/>
            <ac:spMk id="71" creationId="{643C9C62-3256-CB54-9029-C03B34839B40}"/>
          </ac:spMkLst>
        </pc:spChg>
        <pc:spChg chg="add mod">
          <ac:chgData name="Gabriela Lessa" userId="7f613f483a27e3c8" providerId="LiveId" clId="{DD20DF32-8111-478F-9D2F-5030809BA5C4}" dt="2023-01-29T19:44:11.317" v="3060" actId="1076"/>
          <ac:spMkLst>
            <pc:docMk/>
            <pc:sldMk cId="2932550284" sldId="295"/>
            <ac:spMk id="72" creationId="{11B61319-48D4-9918-C68D-545619AE0601}"/>
          </ac:spMkLst>
        </pc:spChg>
        <pc:spChg chg="del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78" creationId="{3FF71E83-4CA5-56FE-532F-29CD3B05FBA7}"/>
          </ac:spMkLst>
        </pc:spChg>
        <pc:spChg chg="del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79" creationId="{5CFBF2EC-28CE-5220-C4AB-CEF79220DECC}"/>
          </ac:spMkLst>
        </pc:spChg>
        <pc:spChg chg="del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80" creationId="{FBA3B75C-7559-3A80-FDEA-2F3851AEB864}"/>
          </ac:spMkLst>
        </pc:spChg>
        <pc:spChg chg="del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81" creationId="{B0E748E7-9C1B-8F1E-4E76-4CCE9A0185A9}"/>
          </ac:spMkLst>
        </pc:spChg>
        <pc:spChg chg="del mod">
          <ac:chgData name="Gabriela Lessa" userId="7f613f483a27e3c8" providerId="LiveId" clId="{DD20DF32-8111-478F-9D2F-5030809BA5C4}" dt="2023-01-29T19:41:16.777" v="2842" actId="478"/>
          <ac:spMkLst>
            <pc:docMk/>
            <pc:sldMk cId="2932550284" sldId="295"/>
            <ac:spMk id="82" creationId="{1495645D-4EF8-473F-335F-4AF2FB69ED43}"/>
          </ac:spMkLst>
        </pc:spChg>
        <pc:grpChg chg="add del mod">
          <ac:chgData name="Gabriela Lessa" userId="7f613f483a27e3c8" providerId="LiveId" clId="{DD20DF32-8111-478F-9D2F-5030809BA5C4}" dt="2023-01-29T19:41:16.777" v="2842" actId="478"/>
          <ac:grpSpMkLst>
            <pc:docMk/>
            <pc:sldMk cId="2932550284" sldId="295"/>
            <ac:grpSpMk id="6" creationId="{5A829014-6DE6-D145-6DEB-A16445DDDB3A}"/>
          </ac:grpSpMkLst>
        </pc:grpChg>
        <pc:grpChg chg="add del mod">
          <ac:chgData name="Gabriela Lessa" userId="7f613f483a27e3c8" providerId="LiveId" clId="{DD20DF32-8111-478F-9D2F-5030809BA5C4}" dt="2023-01-29T19:40:18.123" v="2825" actId="478"/>
          <ac:grpSpMkLst>
            <pc:docMk/>
            <pc:sldMk cId="2932550284" sldId="295"/>
            <ac:grpSpMk id="12" creationId="{21294DC0-CBD7-BB74-AB4C-118E62406120}"/>
          </ac:grpSpMkLst>
        </pc:grpChg>
        <pc:grpChg chg="mod">
          <ac:chgData name="Gabriela Lessa" userId="7f613f483a27e3c8" providerId="LiveId" clId="{DD20DF32-8111-478F-9D2F-5030809BA5C4}" dt="2023-01-29T19:40:11.960" v="2823"/>
          <ac:grpSpMkLst>
            <pc:docMk/>
            <pc:sldMk cId="2932550284" sldId="295"/>
            <ac:grpSpMk id="13" creationId="{7F90B4A7-1328-255E-EF29-41E4A2CFF8F8}"/>
          </ac:grpSpMkLst>
        </pc:grpChg>
        <pc:grpChg chg="del">
          <ac:chgData name="Gabriela Lessa" userId="7f613f483a27e3c8" providerId="LiveId" clId="{DD20DF32-8111-478F-9D2F-5030809BA5C4}" dt="2023-01-29T19:40:01.402" v="2818" actId="478"/>
          <ac:grpSpMkLst>
            <pc:docMk/>
            <pc:sldMk cId="2932550284" sldId="295"/>
            <ac:grpSpMk id="20" creationId="{7BC8015A-68CD-1DE9-4BE0-DEA3535F7BF5}"/>
          </ac:grpSpMkLst>
        </pc:grpChg>
        <pc:grpChg chg="del">
          <ac:chgData name="Gabriela Lessa" userId="7f613f483a27e3c8" providerId="LiveId" clId="{DD20DF32-8111-478F-9D2F-5030809BA5C4}" dt="2023-01-29T19:40:01.402" v="2818" actId="478"/>
          <ac:grpSpMkLst>
            <pc:docMk/>
            <pc:sldMk cId="2932550284" sldId="295"/>
            <ac:grpSpMk id="23" creationId="{30594EB3-2624-6EE5-A5B9-AC368FBAE85A}"/>
          </ac:grpSpMkLst>
        </pc:grpChg>
        <pc:grpChg chg="del">
          <ac:chgData name="Gabriela Lessa" userId="7f613f483a27e3c8" providerId="LiveId" clId="{DD20DF32-8111-478F-9D2F-5030809BA5C4}" dt="2023-01-29T19:40:04.767" v="2822" actId="478"/>
          <ac:grpSpMkLst>
            <pc:docMk/>
            <pc:sldMk cId="2932550284" sldId="295"/>
            <ac:grpSpMk id="26" creationId="{1978994A-EF41-29A0-D6EB-52BBCD1212B7}"/>
          </ac:grpSpMkLst>
        </pc:grpChg>
        <pc:grpChg chg="del">
          <ac:chgData name="Gabriela Lessa" userId="7f613f483a27e3c8" providerId="LiveId" clId="{DD20DF32-8111-478F-9D2F-5030809BA5C4}" dt="2023-01-29T19:40:01.402" v="2818" actId="478"/>
          <ac:grpSpMkLst>
            <pc:docMk/>
            <pc:sldMk cId="2932550284" sldId="295"/>
            <ac:grpSpMk id="29" creationId="{74AA8D38-D38A-7E5B-9054-14AEAB883C7D}"/>
          </ac:grpSpMkLst>
        </pc:grpChg>
        <pc:grpChg chg="del">
          <ac:chgData name="Gabriela Lessa" userId="7f613f483a27e3c8" providerId="LiveId" clId="{DD20DF32-8111-478F-9D2F-5030809BA5C4}" dt="2023-01-29T19:40:01.402" v="2818" actId="478"/>
          <ac:grpSpMkLst>
            <pc:docMk/>
            <pc:sldMk cId="2932550284" sldId="295"/>
            <ac:grpSpMk id="34" creationId="{B183DF64-965D-9A91-1593-B8915B0E887C}"/>
          </ac:grpSpMkLst>
        </pc:grpChg>
        <pc:grpChg chg="del">
          <ac:chgData name="Gabriela Lessa" userId="7f613f483a27e3c8" providerId="LiveId" clId="{DD20DF32-8111-478F-9D2F-5030809BA5C4}" dt="2023-01-29T19:40:01.402" v="2818" actId="478"/>
          <ac:grpSpMkLst>
            <pc:docMk/>
            <pc:sldMk cId="2932550284" sldId="295"/>
            <ac:grpSpMk id="39" creationId="{A2FC0925-CDC6-6F89-93B7-D2DF334A047C}"/>
          </ac:grpSpMkLst>
        </pc:grpChg>
        <pc:picChg chg="add mod">
          <ac:chgData name="Gabriela Lessa" userId="7f613f483a27e3c8" providerId="LiveId" clId="{DD20DF32-8111-478F-9D2F-5030809BA5C4}" dt="2023-01-29T19:45:34.815" v="3119" actId="207"/>
          <ac:picMkLst>
            <pc:docMk/>
            <pc:sldMk cId="2932550284" sldId="295"/>
            <ac:picMk id="51" creationId="{F1FA6A7B-A78F-BE7E-EB59-77759150CBCE}"/>
          </ac:picMkLst>
        </pc:picChg>
        <pc:picChg chg="add mod">
          <ac:chgData name="Gabriela Lessa" userId="7f613f483a27e3c8" providerId="LiveId" clId="{DD20DF32-8111-478F-9D2F-5030809BA5C4}" dt="2023-01-29T19:45:34.815" v="3119" actId="207"/>
          <ac:picMkLst>
            <pc:docMk/>
            <pc:sldMk cId="2932550284" sldId="295"/>
            <ac:picMk id="76" creationId="{B8B0E9CD-8A4B-F1E3-3DBB-E4131EF8C246}"/>
          </ac:picMkLst>
        </pc:picChg>
        <pc:picChg chg="add mod">
          <ac:chgData name="Gabriela Lessa" userId="7f613f483a27e3c8" providerId="LiveId" clId="{DD20DF32-8111-478F-9D2F-5030809BA5C4}" dt="2023-01-29T19:45:34.815" v="3119" actId="207"/>
          <ac:picMkLst>
            <pc:docMk/>
            <pc:sldMk cId="2932550284" sldId="295"/>
            <ac:picMk id="77" creationId="{0350ED2B-5066-EB42-E2AC-800F1C51DC98}"/>
          </ac:picMkLst>
        </pc:picChg>
        <pc:picChg chg="add mod">
          <ac:chgData name="Gabriela Lessa" userId="7f613f483a27e3c8" providerId="LiveId" clId="{DD20DF32-8111-478F-9D2F-5030809BA5C4}" dt="2023-01-29T19:45:34.815" v="3119" actId="207"/>
          <ac:picMkLst>
            <pc:docMk/>
            <pc:sldMk cId="2932550284" sldId="295"/>
            <ac:picMk id="83" creationId="{D1293C33-02ED-9382-CD7E-4D2AC61AAB1A}"/>
          </ac:picMkLst>
        </pc:picChg>
        <pc:picChg chg="add mod">
          <ac:chgData name="Gabriela Lessa" userId="7f613f483a27e3c8" providerId="LiveId" clId="{DD20DF32-8111-478F-9D2F-5030809BA5C4}" dt="2023-01-29T19:45:34.815" v="3119" actId="207"/>
          <ac:picMkLst>
            <pc:docMk/>
            <pc:sldMk cId="2932550284" sldId="295"/>
            <ac:picMk id="84" creationId="{A857D637-8567-3C62-A35A-D280FB565F26}"/>
          </ac:picMkLst>
        </pc:picChg>
        <pc:picChg chg="add mod">
          <ac:chgData name="Gabriela Lessa" userId="7f613f483a27e3c8" providerId="LiveId" clId="{DD20DF32-8111-478F-9D2F-5030809BA5C4}" dt="2023-01-29T19:45:34.815" v="3119" actId="207"/>
          <ac:picMkLst>
            <pc:docMk/>
            <pc:sldMk cId="2932550284" sldId="295"/>
            <ac:picMk id="85" creationId="{10125E95-7D29-A29D-40BD-3A3761520EAE}"/>
          </ac:picMkLst>
        </pc:picChg>
        <pc:picChg chg="add del mod">
          <ac:chgData name="Gabriela Lessa" userId="7f613f483a27e3c8" providerId="LiveId" clId="{DD20DF32-8111-478F-9D2F-5030809BA5C4}" dt="2023-01-29T19:47:39.407" v="3266" actId="478"/>
          <ac:picMkLst>
            <pc:docMk/>
            <pc:sldMk cId="2932550284" sldId="295"/>
            <ac:picMk id="87" creationId="{A49CEC20-A81D-31C9-7877-77145B5036DC}"/>
          </ac:picMkLst>
        </pc:picChg>
        <pc:picChg chg="add del mod">
          <ac:chgData name="Gabriela Lessa" userId="7f613f483a27e3c8" providerId="LiveId" clId="{DD20DF32-8111-478F-9D2F-5030809BA5C4}" dt="2023-01-29T19:47:39.407" v="3266" actId="478"/>
          <ac:picMkLst>
            <pc:docMk/>
            <pc:sldMk cId="2932550284" sldId="295"/>
            <ac:picMk id="89" creationId="{38C67847-988E-591A-6A0B-5AB7CD70AFE4}"/>
          </ac:picMkLst>
        </pc:picChg>
        <pc:picChg chg="add del mod">
          <ac:chgData name="Gabriela Lessa" userId="7f613f483a27e3c8" providerId="LiveId" clId="{DD20DF32-8111-478F-9D2F-5030809BA5C4}" dt="2023-01-29T19:47:39.407" v="3266" actId="478"/>
          <ac:picMkLst>
            <pc:docMk/>
            <pc:sldMk cId="2932550284" sldId="295"/>
            <ac:picMk id="91" creationId="{9A5BEFF8-C472-87B5-9759-88379858B303}"/>
          </ac:picMkLst>
        </pc:picChg>
        <pc:picChg chg="add mod">
          <ac:chgData name="Gabriela Lessa" userId="7f613f483a27e3c8" providerId="LiveId" clId="{DD20DF32-8111-478F-9D2F-5030809BA5C4}" dt="2023-01-29T19:47:43.868" v="3268" actId="1076"/>
          <ac:picMkLst>
            <pc:docMk/>
            <pc:sldMk cId="2932550284" sldId="295"/>
            <ac:picMk id="92" creationId="{F76FA603-52FC-5F3C-C282-A3EE9B89D842}"/>
          </ac:picMkLst>
        </pc:picChg>
        <pc:picChg chg="add mod">
          <ac:chgData name="Gabriela Lessa" userId="7f613f483a27e3c8" providerId="LiveId" clId="{DD20DF32-8111-478F-9D2F-5030809BA5C4}" dt="2023-01-29T19:47:47.605" v="3270" actId="1076"/>
          <ac:picMkLst>
            <pc:docMk/>
            <pc:sldMk cId="2932550284" sldId="295"/>
            <ac:picMk id="93" creationId="{925E0088-0C42-9EA6-53DC-1C8C9B41AA74}"/>
          </ac:picMkLst>
        </pc:picChg>
        <pc:picChg chg="add mod">
          <ac:chgData name="Gabriela Lessa" userId="7f613f483a27e3c8" providerId="LiveId" clId="{DD20DF32-8111-478F-9D2F-5030809BA5C4}" dt="2023-01-29T19:47:45.376" v="3269" actId="1076"/>
          <ac:picMkLst>
            <pc:docMk/>
            <pc:sldMk cId="2932550284" sldId="295"/>
            <ac:picMk id="94" creationId="{385315BF-509E-2A13-E727-8855256DA6E4}"/>
          </ac:picMkLst>
        </pc:picChg>
        <pc:cxnChg chg="add del mod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4" creationId="{1955CD79-95B2-F5A3-D299-288188D57B04}"/>
          </ac:cxnSpMkLst>
        </pc:cxnChg>
        <pc:cxnChg chg="add del mod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5" creationId="{593DB31D-C6E1-6064-C77B-5A037E8640B9}"/>
          </ac:cxnSpMkLst>
        </pc:cxnChg>
        <pc:cxnChg chg="mod">
          <ac:chgData name="Gabriela Lessa" userId="7f613f483a27e3c8" providerId="LiveId" clId="{DD20DF32-8111-478F-9D2F-5030809BA5C4}" dt="2023-01-29T19:40:11.960" v="2823"/>
          <ac:cxnSpMkLst>
            <pc:docMk/>
            <pc:sldMk cId="2932550284" sldId="295"/>
            <ac:cxnSpMk id="7" creationId="{04638BA0-A9DD-551A-F325-37C54953F0A7}"/>
          </ac:cxnSpMkLst>
        </pc:cxnChg>
        <pc:cxnChg chg="mod">
          <ac:chgData name="Gabriela Lessa" userId="7f613f483a27e3c8" providerId="LiveId" clId="{DD20DF32-8111-478F-9D2F-5030809BA5C4}" dt="2023-01-29T19:40:11.960" v="2823"/>
          <ac:cxnSpMkLst>
            <pc:docMk/>
            <pc:sldMk cId="2932550284" sldId="295"/>
            <ac:cxnSpMk id="8" creationId="{51168A49-E1FE-2399-7AFB-AC67D09CE4D8}"/>
          </ac:cxnSpMkLst>
        </pc:cxnChg>
        <pc:cxnChg chg="mod">
          <ac:chgData name="Gabriela Lessa" userId="7f613f483a27e3c8" providerId="LiveId" clId="{DD20DF32-8111-478F-9D2F-5030809BA5C4}" dt="2023-01-29T19:40:11.960" v="2823"/>
          <ac:cxnSpMkLst>
            <pc:docMk/>
            <pc:sldMk cId="2932550284" sldId="295"/>
            <ac:cxnSpMk id="15" creationId="{FEF2199E-C538-075C-23AB-9234B7FD5A45}"/>
          </ac:cxnSpMkLst>
        </pc:cxnChg>
        <pc:cxnChg chg="mod">
          <ac:chgData name="Gabriela Lessa" userId="7f613f483a27e3c8" providerId="LiveId" clId="{DD20DF32-8111-478F-9D2F-5030809BA5C4}" dt="2023-01-29T19:40:11.960" v="2823"/>
          <ac:cxnSpMkLst>
            <pc:docMk/>
            <pc:sldMk cId="2932550284" sldId="295"/>
            <ac:cxnSpMk id="16" creationId="{CFF097CD-0B4A-6916-9B00-53D0CB271BF6}"/>
          </ac:cxnSpMkLst>
        </pc:cxnChg>
        <pc:cxnChg chg="del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63" creationId="{910C31FD-3B7E-75C8-79EF-74BB0C6DE86C}"/>
          </ac:cxnSpMkLst>
        </pc:cxnChg>
        <pc:cxnChg chg="del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65" creationId="{85F0FBA9-55B6-CD76-0B02-3A94984A30B7}"/>
          </ac:cxnSpMkLst>
        </pc:cxnChg>
        <pc:cxnChg chg="del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66" creationId="{53848B62-48F0-F5A5-17AB-149826AFF54B}"/>
          </ac:cxnSpMkLst>
        </pc:cxnChg>
        <pc:cxnChg chg="del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67" creationId="{15C944D5-9384-684D-0519-F8023C69384A}"/>
          </ac:cxnSpMkLst>
        </pc:cxnChg>
        <pc:cxnChg chg="del mod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69" creationId="{7D0518D6-9F60-FA23-D082-6B678E848F15}"/>
          </ac:cxnSpMkLst>
        </pc:cxnChg>
        <pc:cxnChg chg="del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73" creationId="{6D02383C-AC22-E5FF-A436-42BEDBC6F6EF}"/>
          </ac:cxnSpMkLst>
        </pc:cxnChg>
        <pc:cxnChg chg="del mod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74" creationId="{1CAFB214-7A65-EEFC-A821-03BDF9EF1FDE}"/>
          </ac:cxnSpMkLst>
        </pc:cxnChg>
        <pc:cxnChg chg="del mod">
          <ac:chgData name="Gabriela Lessa" userId="7f613f483a27e3c8" providerId="LiveId" clId="{DD20DF32-8111-478F-9D2F-5030809BA5C4}" dt="2023-01-29T19:41:16.777" v="2842" actId="478"/>
          <ac:cxnSpMkLst>
            <pc:docMk/>
            <pc:sldMk cId="2932550284" sldId="295"/>
            <ac:cxnSpMk id="75" creationId="{8D18CA38-B23A-C7FF-03B1-275B8FBD213E}"/>
          </ac:cxnSpMkLst>
        </pc:cxnChg>
      </pc:sldChg>
      <pc:sldChg chg="addSp delSp modSp add mod modTransition modAnim">
        <pc:chgData name="Gabriela Lessa" userId="7f613f483a27e3c8" providerId="LiveId" clId="{DD20DF32-8111-478F-9D2F-5030809BA5C4}" dt="2023-01-29T19:52:24.560" v="3379"/>
        <pc:sldMkLst>
          <pc:docMk/>
          <pc:sldMk cId="620338574" sldId="296"/>
        </pc:sldMkLst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2" creationId="{D23A05F7-D646-94C2-A93A-BBB511C043D6}"/>
          </ac:spMkLst>
        </pc:spChg>
        <pc:spChg chg="del">
          <ac:chgData name="Gabriela Lessa" userId="7f613f483a27e3c8" providerId="LiveId" clId="{DD20DF32-8111-478F-9D2F-5030809BA5C4}" dt="2023-01-29T19:48:35.822" v="3274" actId="478"/>
          <ac:spMkLst>
            <pc:docMk/>
            <pc:sldMk cId="620338574" sldId="296"/>
            <ac:spMk id="4" creationId="{065E1706-76BA-7CD0-659E-1563E65012C2}"/>
          </ac:spMkLst>
        </pc:spChg>
        <pc:spChg chg="add mod">
          <ac:chgData name="Gabriela Lessa" userId="7f613f483a27e3c8" providerId="LiveId" clId="{DD20DF32-8111-478F-9D2F-5030809BA5C4}" dt="2023-01-29T19:48:41.052" v="3276" actId="207"/>
          <ac:spMkLst>
            <pc:docMk/>
            <pc:sldMk cId="620338574" sldId="296"/>
            <ac:spMk id="5" creationId="{68C5A471-40D0-3BCB-7C5F-69FE28E1021D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6" creationId="{C6882D70-D027-5709-E11C-33BD62FCACD0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7" creationId="{0CC307D8-380B-D738-7EC9-AB5638A56FEB}"/>
          </ac:spMkLst>
        </pc:spChg>
        <pc:spChg chg="del">
          <ac:chgData name="Gabriela Lessa" userId="7f613f483a27e3c8" providerId="LiveId" clId="{DD20DF32-8111-478F-9D2F-5030809BA5C4}" dt="2023-01-29T19:48:35.822" v="3274" actId="478"/>
          <ac:spMkLst>
            <pc:docMk/>
            <pc:sldMk cId="620338574" sldId="296"/>
            <ac:spMk id="9" creationId="{916C780B-CCDD-420E-81AA-9CEEBC21A128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0" creationId="{21A2A1DA-B812-97B0-C19E-29D1D4BCA778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1" creationId="{6332D739-1572-5279-92BC-EA706B548E78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2" creationId="{B0776A56-213C-4ED6-3EB1-1B010EB8344E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3" creationId="{16498CA0-A131-93E8-BA6B-3CE22C100947}"/>
          </ac:spMkLst>
        </pc:spChg>
        <pc:spChg chg="del">
          <ac:chgData name="Gabriela Lessa" userId="7f613f483a27e3c8" providerId="LiveId" clId="{DD20DF32-8111-478F-9D2F-5030809BA5C4}" dt="2023-01-29T19:48:35.822" v="3274" actId="478"/>
          <ac:spMkLst>
            <pc:docMk/>
            <pc:sldMk cId="620338574" sldId="296"/>
            <ac:spMk id="14" creationId="{4725BE2F-7CF7-2477-D592-EB8BE10DD8C8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5" creationId="{42A1F09F-6403-97FD-8176-00AFECEAA0DD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6" creationId="{0F755DD0-4C05-08FA-2242-702F28C2AD41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7" creationId="{389D8816-D870-2C5D-396B-DAD6B9BC51BF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8" creationId="{C8A5B31A-3CC1-10B5-C93C-BF494513B7AA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19" creationId="{4E4F5AFE-3EDE-F1E7-CE0B-916BE1998926}"/>
          </ac:spMkLst>
        </pc:spChg>
        <pc:spChg chg="add mod">
          <ac:chgData name="Gabriela Lessa" userId="7f613f483a27e3c8" providerId="LiveId" clId="{DD20DF32-8111-478F-9D2F-5030809BA5C4}" dt="2023-01-29T19:48:36.222" v="3275"/>
          <ac:spMkLst>
            <pc:docMk/>
            <pc:sldMk cId="620338574" sldId="296"/>
            <ac:spMk id="20" creationId="{6F1A04BE-7671-08A5-D74A-E60F9D49783C}"/>
          </ac:spMkLst>
        </pc:spChg>
        <pc:picChg chg="del">
          <ac:chgData name="Gabriela Lessa" userId="7f613f483a27e3c8" providerId="LiveId" clId="{DD20DF32-8111-478F-9D2F-5030809BA5C4}" dt="2023-01-29T19:48:35.822" v="3274" actId="478"/>
          <ac:picMkLst>
            <pc:docMk/>
            <pc:sldMk cId="620338574" sldId="296"/>
            <ac:picMk id="3" creationId="{8671D809-7098-D24F-07D3-34CDD9E7FDAF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8" creationId="{BDE14B0C-7271-4DF8-FC0D-4D101B7F2DCD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21" creationId="{26487425-0CEB-6945-81A7-C52034656D89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22" creationId="{28A6C347-2B08-8B76-FA3A-D994BC39B880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23" creationId="{25BC1084-F601-E40A-1194-F7239B22A9DA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24" creationId="{2912C821-552C-22B4-843F-15910586BD4E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25" creationId="{5E6E74D8-1A23-4010-8FF7-E6834DC93183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26" creationId="{05E0C9B9-1FD1-4CE2-3032-1BC4EF74C3DF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27" creationId="{4794DBDE-55DC-9314-6AF2-1EB0313A3783}"/>
          </ac:picMkLst>
        </pc:picChg>
        <pc:picChg chg="add mod">
          <ac:chgData name="Gabriela Lessa" userId="7f613f483a27e3c8" providerId="LiveId" clId="{DD20DF32-8111-478F-9D2F-5030809BA5C4}" dt="2023-01-29T19:48:36.222" v="3275"/>
          <ac:picMkLst>
            <pc:docMk/>
            <pc:sldMk cId="620338574" sldId="296"/>
            <ac:picMk id="28" creationId="{2E15F62F-BCD7-4EFA-6996-00F8E1EA719A}"/>
          </ac:picMkLst>
        </pc:picChg>
      </pc:sldChg>
      <pc:sldChg chg="addSp delSp modSp add mod modTransition modAnim">
        <pc:chgData name="Gabriela Lessa" userId="7f613f483a27e3c8" providerId="LiveId" clId="{DD20DF32-8111-478F-9D2F-5030809BA5C4}" dt="2023-01-29T20:10:19.961" v="3566" actId="1076"/>
        <pc:sldMkLst>
          <pc:docMk/>
          <pc:sldMk cId="1441484650" sldId="297"/>
        </pc:sldMkLst>
        <pc:spChg chg="add del mod">
          <ac:chgData name="Gabriela Lessa" userId="7f613f483a27e3c8" providerId="LiveId" clId="{DD20DF32-8111-478F-9D2F-5030809BA5C4}" dt="2023-01-29T19:56:33.094" v="3472"/>
          <ac:spMkLst>
            <pc:docMk/>
            <pc:sldMk cId="1441484650" sldId="297"/>
            <ac:spMk id="4" creationId="{6C713EBB-FA18-8A45-E8B6-33BCFDC47090}"/>
          </ac:spMkLst>
        </pc:spChg>
        <pc:spChg chg="mod">
          <ac:chgData name="Gabriela Lessa" userId="7f613f483a27e3c8" providerId="LiveId" clId="{DD20DF32-8111-478F-9D2F-5030809BA5C4}" dt="2023-01-29T19:50:43.894" v="3369" actId="1076"/>
          <ac:spMkLst>
            <pc:docMk/>
            <pc:sldMk cId="1441484650" sldId="297"/>
            <ac:spMk id="6" creationId="{C6882D70-D027-5709-E11C-33BD62FCACD0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7" creationId="{0CC307D8-380B-D738-7EC9-AB5638A56FEB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0" creationId="{21A2A1DA-B812-97B0-C19E-29D1D4BCA778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1" creationId="{6332D739-1572-5279-92BC-EA706B548E78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2" creationId="{B0776A56-213C-4ED6-3EB1-1B010EB8344E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3" creationId="{16498CA0-A131-93E8-BA6B-3CE22C100947}"/>
          </ac:spMkLst>
        </pc:spChg>
        <pc:spChg chg="mod">
          <ac:chgData name="Gabriela Lessa" userId="7f613f483a27e3c8" providerId="LiveId" clId="{DD20DF32-8111-478F-9D2F-5030809BA5C4}" dt="2023-01-29T19:56:53.425" v="3481" actId="255"/>
          <ac:spMkLst>
            <pc:docMk/>
            <pc:sldMk cId="1441484650" sldId="297"/>
            <ac:spMk id="14" creationId="{27C83628-6AB6-B16E-580F-97D22E0E2F5E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5" creationId="{42A1F09F-6403-97FD-8176-00AFECEAA0DD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6" creationId="{0F755DD0-4C05-08FA-2242-702F28C2AD41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7" creationId="{389D8816-D870-2C5D-396B-DAD6B9BC51BF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8" creationId="{C8A5B31A-3CC1-10B5-C93C-BF494513B7AA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19" creationId="{4E4F5AFE-3EDE-F1E7-CE0B-916BE1998926}"/>
          </ac:spMkLst>
        </pc:spChg>
        <pc:spChg chg="mod">
          <ac:chgData name="Gabriela Lessa" userId="7f613f483a27e3c8" providerId="LiveId" clId="{DD20DF32-8111-478F-9D2F-5030809BA5C4}" dt="2023-01-29T19:50:20.871" v="3345" actId="1037"/>
          <ac:spMkLst>
            <pc:docMk/>
            <pc:sldMk cId="1441484650" sldId="297"/>
            <ac:spMk id="20" creationId="{6F1A04BE-7671-08A5-D74A-E60F9D49783C}"/>
          </ac:spMkLst>
        </pc:spChg>
        <pc:spChg chg="mod">
          <ac:chgData name="Gabriela Lessa" userId="7f613f483a27e3c8" providerId="LiveId" clId="{DD20DF32-8111-478F-9D2F-5030809BA5C4}" dt="2023-01-29T19:56:20.541" v="3464"/>
          <ac:spMkLst>
            <pc:docMk/>
            <pc:sldMk cId="1441484650" sldId="297"/>
            <ac:spMk id="29" creationId="{875BF5FF-8ACB-D5B5-4920-5F11C30E0166}"/>
          </ac:spMkLst>
        </pc:spChg>
        <pc:spChg chg="mod">
          <ac:chgData name="Gabriela Lessa" userId="7f613f483a27e3c8" providerId="LiveId" clId="{DD20DF32-8111-478F-9D2F-5030809BA5C4}" dt="2023-01-29T19:56:20.541" v="3464"/>
          <ac:spMkLst>
            <pc:docMk/>
            <pc:sldMk cId="1441484650" sldId="297"/>
            <ac:spMk id="30" creationId="{17504094-D29C-FF9B-DCE0-35A7A55CD5DB}"/>
          </ac:spMkLst>
        </pc:spChg>
        <pc:spChg chg="mod">
          <ac:chgData name="Gabriela Lessa" userId="7f613f483a27e3c8" providerId="LiveId" clId="{DD20DF32-8111-478F-9D2F-5030809BA5C4}" dt="2023-01-29T19:56:20.541" v="3464"/>
          <ac:spMkLst>
            <pc:docMk/>
            <pc:sldMk cId="1441484650" sldId="297"/>
            <ac:spMk id="31" creationId="{B13D200B-13EC-EFA3-2223-6F3B75ADACB3}"/>
          </ac:spMkLst>
        </pc:spChg>
        <pc:spChg chg="mod">
          <ac:chgData name="Gabriela Lessa" userId="7f613f483a27e3c8" providerId="LiveId" clId="{DD20DF32-8111-478F-9D2F-5030809BA5C4}" dt="2023-01-29T19:56:20.541" v="3464"/>
          <ac:spMkLst>
            <pc:docMk/>
            <pc:sldMk cId="1441484650" sldId="297"/>
            <ac:spMk id="32" creationId="{256C232C-6126-0441-8812-209200269157}"/>
          </ac:spMkLst>
        </pc:spChg>
        <pc:spChg chg="mod">
          <ac:chgData name="Gabriela Lessa" userId="7f613f483a27e3c8" providerId="LiveId" clId="{DD20DF32-8111-478F-9D2F-5030809BA5C4}" dt="2023-01-29T19:56:20.541" v="3464"/>
          <ac:spMkLst>
            <pc:docMk/>
            <pc:sldMk cId="1441484650" sldId="297"/>
            <ac:spMk id="33" creationId="{3302005B-62E0-EAC3-E2A8-35D0FD05525C}"/>
          </ac:spMkLst>
        </pc:spChg>
        <pc:spChg chg="mod">
          <ac:chgData name="Gabriela Lessa" userId="7f613f483a27e3c8" providerId="LiveId" clId="{DD20DF32-8111-478F-9D2F-5030809BA5C4}" dt="2023-01-29T19:56:20.541" v="3464"/>
          <ac:spMkLst>
            <pc:docMk/>
            <pc:sldMk cId="1441484650" sldId="297"/>
            <ac:spMk id="34" creationId="{4C0E8A2E-F9EC-0D64-69E5-278195F2BA61}"/>
          </ac:spMkLst>
        </pc:spChg>
        <pc:spChg chg="add del">
          <ac:chgData name="Gabriela Lessa" userId="7f613f483a27e3c8" providerId="LiveId" clId="{DD20DF32-8111-478F-9D2F-5030809BA5C4}" dt="2023-01-29T19:56:33.091" v="3470" actId="22"/>
          <ac:spMkLst>
            <pc:docMk/>
            <pc:sldMk cId="1441484650" sldId="297"/>
            <ac:spMk id="36" creationId="{8BF329C7-7137-55BF-4625-B9F1E6558298}"/>
          </ac:spMkLst>
        </pc:spChg>
        <pc:spChg chg="add del mod">
          <ac:chgData name="Gabriela Lessa" userId="7f613f483a27e3c8" providerId="LiveId" clId="{DD20DF32-8111-478F-9D2F-5030809BA5C4}" dt="2023-01-29T20:03:19.242" v="3514" actId="478"/>
          <ac:spMkLst>
            <pc:docMk/>
            <pc:sldMk cId="1441484650" sldId="297"/>
            <ac:spMk id="39" creationId="{C936AC26-F96F-3648-FDBB-FBD284E6B43D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46" creationId="{496CDEC3-6229-FB5D-BFFD-A04E568808BA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47" creationId="{61CAF1F2-BE11-0BEF-8723-4730B5928985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48" creationId="{DFB3C4B1-2FB1-9D64-1377-3D6A97AE3448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49" creationId="{35985A2F-54C5-34E8-F6F9-8B5C8EF2FECB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50" creationId="{29C73EB8-AC9B-8CCB-BDC5-9F6A01E619BB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51" creationId="{0D3D68E3-BAB3-2ED1-6077-43662C65756E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53" creationId="{9E4740B4-05FD-0BCE-6E43-A3B5BDFEADE3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54" creationId="{688D88C6-FB3F-45D8-DC0A-AF8DFAA04E00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55" creationId="{9F922D72-76A1-112C-D20D-AA5B7E07309E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56" creationId="{20FB62AE-A05F-4335-7BDF-6866641AF34C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57" creationId="{BC85BE50-9F05-99A6-72B5-148A10D68C8F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58" creationId="{35467A5D-EBDE-A4C3-BAA1-956EA0DF6CC6}"/>
          </ac:spMkLst>
        </pc:spChg>
        <pc:spChg chg="add del mod">
          <ac:chgData name="Gabriela Lessa" userId="7f613f483a27e3c8" providerId="LiveId" clId="{DD20DF32-8111-478F-9D2F-5030809BA5C4}" dt="2023-01-29T20:09:25.211" v="3559"/>
          <ac:spMkLst>
            <pc:docMk/>
            <pc:sldMk cId="1441484650" sldId="297"/>
            <ac:spMk id="59" creationId="{07EAE625-8839-BABA-78B7-BA5F6DC8899B}"/>
          </ac:spMkLst>
        </pc:spChg>
        <pc:spChg chg="add del mod">
          <ac:chgData name="Gabriela Lessa" userId="7f613f483a27e3c8" providerId="LiveId" clId="{DD20DF32-8111-478F-9D2F-5030809BA5C4}" dt="2023-01-29T20:09:25.211" v="3559"/>
          <ac:spMkLst>
            <pc:docMk/>
            <pc:sldMk cId="1441484650" sldId="297"/>
            <ac:spMk id="60" creationId="{C89010C1-E711-93B8-43BD-6842A9F27313}"/>
          </ac:spMkLst>
        </pc:spChg>
        <pc:spChg chg="add del mod">
          <ac:chgData name="Gabriela Lessa" userId="7f613f483a27e3c8" providerId="LiveId" clId="{DD20DF32-8111-478F-9D2F-5030809BA5C4}" dt="2023-01-29T20:09:25.211" v="3559"/>
          <ac:spMkLst>
            <pc:docMk/>
            <pc:sldMk cId="1441484650" sldId="297"/>
            <ac:spMk id="61" creationId="{FA3B65FE-F50E-65E5-053C-BC6FBD42A0B7}"/>
          </ac:spMkLst>
        </pc:spChg>
        <pc:spChg chg="add del mod">
          <ac:chgData name="Gabriela Lessa" userId="7f613f483a27e3c8" providerId="LiveId" clId="{DD20DF32-8111-478F-9D2F-5030809BA5C4}" dt="2023-01-29T20:09:25.211" v="3559"/>
          <ac:spMkLst>
            <pc:docMk/>
            <pc:sldMk cId="1441484650" sldId="297"/>
            <ac:spMk id="62" creationId="{FB458E2F-55BE-BF29-E435-BC4F3450B791}"/>
          </ac:spMkLst>
        </pc:spChg>
        <pc:spChg chg="add del mod">
          <ac:chgData name="Gabriela Lessa" userId="7f613f483a27e3c8" providerId="LiveId" clId="{DD20DF32-8111-478F-9D2F-5030809BA5C4}" dt="2023-01-29T20:09:25.211" v="3559"/>
          <ac:spMkLst>
            <pc:docMk/>
            <pc:sldMk cId="1441484650" sldId="297"/>
            <ac:spMk id="63" creationId="{6F9E3607-A819-CAFC-FF35-894A928AEEBF}"/>
          </ac:spMkLst>
        </pc:spChg>
        <pc:spChg chg="add del mod">
          <ac:chgData name="Gabriela Lessa" userId="7f613f483a27e3c8" providerId="LiveId" clId="{DD20DF32-8111-478F-9D2F-5030809BA5C4}" dt="2023-01-29T20:09:25.211" v="3559"/>
          <ac:spMkLst>
            <pc:docMk/>
            <pc:sldMk cId="1441484650" sldId="297"/>
            <ac:spMk id="64" creationId="{06F277B4-046C-DACB-BF0F-9C40503E17C7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65" creationId="{A2E5231F-4556-DE00-66C8-F945C41A4F08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66" creationId="{5E9ADC7F-A2CF-97F1-A5CA-191FAF6C4A6C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67" creationId="{30D5A5EF-9D44-832F-A3C2-D31AB3F69382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68" creationId="{DB84A0F9-F2F3-FDDE-249B-64712F72052F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69" creationId="{D78CDB66-F8D0-B627-2F31-9E4A680D2930}"/>
          </ac:spMkLst>
        </pc:spChg>
        <pc:spChg chg="add mod">
          <ac:chgData name="Gabriela Lessa" userId="7f613f483a27e3c8" providerId="LiveId" clId="{DD20DF32-8111-478F-9D2F-5030809BA5C4}" dt="2023-01-29T20:10:19.961" v="3566" actId="1076"/>
          <ac:spMkLst>
            <pc:docMk/>
            <pc:sldMk cId="1441484650" sldId="297"/>
            <ac:spMk id="70" creationId="{98C07D5C-4ED8-A63D-11B7-8ECDAC414DC1}"/>
          </ac:spMkLst>
        </pc:spChg>
        <pc:grpChg chg="add mod">
          <ac:chgData name="Gabriela Lessa" userId="7f613f483a27e3c8" providerId="LiveId" clId="{DD20DF32-8111-478F-9D2F-5030809BA5C4}" dt="2023-01-29T20:00:57.097" v="3488" actId="1076"/>
          <ac:grpSpMkLst>
            <pc:docMk/>
            <pc:sldMk cId="1441484650" sldId="297"/>
            <ac:grpSpMk id="9" creationId="{A42FF101-1E7C-386E-F69D-767DC6737D20}"/>
          </ac:grpSpMkLst>
        </pc:grpChg>
        <pc:picChg chg="mod">
          <ac:chgData name="Gabriela Lessa" userId="7f613f483a27e3c8" providerId="LiveId" clId="{DD20DF32-8111-478F-9D2F-5030809BA5C4}" dt="2023-01-29T19:50:20.871" v="3345" actId="1037"/>
          <ac:picMkLst>
            <pc:docMk/>
            <pc:sldMk cId="1441484650" sldId="297"/>
            <ac:picMk id="8" creationId="{BDE14B0C-7271-4DF8-FC0D-4D101B7F2DCD}"/>
          </ac:picMkLst>
        </pc:picChg>
        <pc:picChg chg="mod">
          <ac:chgData name="Gabriela Lessa" userId="7f613f483a27e3c8" providerId="LiveId" clId="{DD20DF32-8111-478F-9D2F-5030809BA5C4}" dt="2023-01-29T19:50:20.871" v="3345" actId="1037"/>
          <ac:picMkLst>
            <pc:docMk/>
            <pc:sldMk cId="1441484650" sldId="297"/>
            <ac:picMk id="21" creationId="{26487425-0CEB-6945-81A7-C52034656D89}"/>
          </ac:picMkLst>
        </pc:picChg>
        <pc:picChg chg="mod">
          <ac:chgData name="Gabriela Lessa" userId="7f613f483a27e3c8" providerId="LiveId" clId="{DD20DF32-8111-478F-9D2F-5030809BA5C4}" dt="2023-01-29T19:50:20.871" v="3345" actId="1037"/>
          <ac:picMkLst>
            <pc:docMk/>
            <pc:sldMk cId="1441484650" sldId="297"/>
            <ac:picMk id="22" creationId="{28A6C347-2B08-8B76-FA3A-D994BC39B880}"/>
          </ac:picMkLst>
        </pc:picChg>
        <pc:picChg chg="mod">
          <ac:chgData name="Gabriela Lessa" userId="7f613f483a27e3c8" providerId="LiveId" clId="{DD20DF32-8111-478F-9D2F-5030809BA5C4}" dt="2023-01-29T19:50:20.871" v="3345" actId="1037"/>
          <ac:picMkLst>
            <pc:docMk/>
            <pc:sldMk cId="1441484650" sldId="297"/>
            <ac:picMk id="23" creationId="{25BC1084-F601-E40A-1194-F7239B22A9DA}"/>
          </ac:picMkLst>
        </pc:picChg>
        <pc:picChg chg="mod">
          <ac:chgData name="Gabriela Lessa" userId="7f613f483a27e3c8" providerId="LiveId" clId="{DD20DF32-8111-478F-9D2F-5030809BA5C4}" dt="2023-01-29T19:50:20.871" v="3345" actId="1037"/>
          <ac:picMkLst>
            <pc:docMk/>
            <pc:sldMk cId="1441484650" sldId="297"/>
            <ac:picMk id="24" creationId="{2912C821-552C-22B4-843F-15910586BD4E}"/>
          </ac:picMkLst>
        </pc:picChg>
        <pc:picChg chg="mod">
          <ac:chgData name="Gabriela Lessa" userId="7f613f483a27e3c8" providerId="LiveId" clId="{DD20DF32-8111-478F-9D2F-5030809BA5C4}" dt="2023-01-29T19:50:20.871" v="3345" actId="1037"/>
          <ac:picMkLst>
            <pc:docMk/>
            <pc:sldMk cId="1441484650" sldId="297"/>
            <ac:picMk id="25" creationId="{5E6E74D8-1A23-4010-8FF7-E6834DC93183}"/>
          </ac:picMkLst>
        </pc:picChg>
        <pc:picChg chg="del">
          <ac:chgData name="Gabriela Lessa" userId="7f613f483a27e3c8" providerId="LiveId" clId="{DD20DF32-8111-478F-9D2F-5030809BA5C4}" dt="2023-01-29T19:50:48.116" v="3370" actId="478"/>
          <ac:picMkLst>
            <pc:docMk/>
            <pc:sldMk cId="1441484650" sldId="297"/>
            <ac:picMk id="26" creationId="{05E0C9B9-1FD1-4CE2-3032-1BC4EF74C3DF}"/>
          </ac:picMkLst>
        </pc:picChg>
        <pc:picChg chg="del">
          <ac:chgData name="Gabriela Lessa" userId="7f613f483a27e3c8" providerId="LiveId" clId="{DD20DF32-8111-478F-9D2F-5030809BA5C4}" dt="2023-01-29T19:50:48.763" v="3371" actId="478"/>
          <ac:picMkLst>
            <pc:docMk/>
            <pc:sldMk cId="1441484650" sldId="297"/>
            <ac:picMk id="27" creationId="{4794DBDE-55DC-9314-6AF2-1EB0313A3783}"/>
          </ac:picMkLst>
        </pc:picChg>
        <pc:picChg chg="del">
          <ac:chgData name="Gabriela Lessa" userId="7f613f483a27e3c8" providerId="LiveId" clId="{DD20DF32-8111-478F-9D2F-5030809BA5C4}" dt="2023-01-29T19:50:49.426" v="3372" actId="478"/>
          <ac:picMkLst>
            <pc:docMk/>
            <pc:sldMk cId="1441484650" sldId="297"/>
            <ac:picMk id="28" creationId="{2E15F62F-BCD7-4EFA-6996-00F8E1EA719A}"/>
          </ac:picMkLst>
        </pc:picChg>
        <pc:picChg chg="add mod">
          <ac:chgData name="Gabriela Lessa" userId="7f613f483a27e3c8" providerId="LiveId" clId="{DD20DF32-8111-478F-9D2F-5030809BA5C4}" dt="2023-01-29T20:10:19.961" v="3566" actId="1076"/>
          <ac:picMkLst>
            <pc:docMk/>
            <pc:sldMk cId="1441484650" sldId="297"/>
            <ac:picMk id="38" creationId="{A3DD545D-6C60-62E1-19AD-B5DF65B208F5}"/>
          </ac:picMkLst>
        </pc:picChg>
        <pc:picChg chg="add mod">
          <ac:chgData name="Gabriela Lessa" userId="7f613f483a27e3c8" providerId="LiveId" clId="{DD20DF32-8111-478F-9D2F-5030809BA5C4}" dt="2023-01-29T20:10:19.961" v="3566" actId="1076"/>
          <ac:picMkLst>
            <pc:docMk/>
            <pc:sldMk cId="1441484650" sldId="297"/>
            <ac:picMk id="41" creationId="{DB2DF317-67E4-BBD2-B88E-BD503B024DF8}"/>
          </ac:picMkLst>
        </pc:picChg>
        <pc:picChg chg="add mod modCrop">
          <ac:chgData name="Gabriela Lessa" userId="7f613f483a27e3c8" providerId="LiveId" clId="{DD20DF32-8111-478F-9D2F-5030809BA5C4}" dt="2023-01-29T20:10:19.961" v="3566" actId="1076"/>
          <ac:picMkLst>
            <pc:docMk/>
            <pc:sldMk cId="1441484650" sldId="297"/>
            <ac:picMk id="42" creationId="{60D34E9C-ECFE-FBFB-E84B-F2EEFDB56911}"/>
          </ac:picMkLst>
        </pc:picChg>
        <pc:picChg chg="add mod modCrop">
          <ac:chgData name="Gabriela Lessa" userId="7f613f483a27e3c8" providerId="LiveId" clId="{DD20DF32-8111-478F-9D2F-5030809BA5C4}" dt="2023-01-29T20:10:19.961" v="3566" actId="1076"/>
          <ac:picMkLst>
            <pc:docMk/>
            <pc:sldMk cId="1441484650" sldId="297"/>
            <ac:picMk id="43" creationId="{C254FDA8-C426-8932-5157-1FC3E530EA0D}"/>
          </ac:picMkLst>
        </pc:picChg>
        <pc:picChg chg="add mod">
          <ac:chgData name="Gabriela Lessa" userId="7f613f483a27e3c8" providerId="LiveId" clId="{DD20DF32-8111-478F-9D2F-5030809BA5C4}" dt="2023-01-29T20:10:19.961" v="3566" actId="1076"/>
          <ac:picMkLst>
            <pc:docMk/>
            <pc:sldMk cId="1441484650" sldId="297"/>
            <ac:picMk id="44" creationId="{FF36E79A-3E7C-CFD8-2089-40DD78962F68}"/>
          </ac:picMkLst>
        </pc:picChg>
        <pc:picChg chg="add mod">
          <ac:chgData name="Gabriela Lessa" userId="7f613f483a27e3c8" providerId="LiveId" clId="{DD20DF32-8111-478F-9D2F-5030809BA5C4}" dt="2023-01-29T20:10:19.961" v="3566" actId="1076"/>
          <ac:picMkLst>
            <pc:docMk/>
            <pc:sldMk cId="1441484650" sldId="297"/>
            <ac:picMk id="45" creationId="{5F7B5163-0A8A-6569-0BF5-617D29DD2691}"/>
          </ac:picMkLst>
        </pc:picChg>
        <pc:picChg chg="add del mod">
          <ac:chgData name="Gabriela Lessa" userId="7f613f483a27e3c8" providerId="LiveId" clId="{DD20DF32-8111-478F-9D2F-5030809BA5C4}" dt="2023-01-29T20:07:44.698" v="3549" actId="478"/>
          <ac:picMkLst>
            <pc:docMk/>
            <pc:sldMk cId="1441484650" sldId="297"/>
            <ac:picMk id="52" creationId="{3B205190-1AE1-1907-6725-4E1E6C3BC186}"/>
          </ac:picMkLst>
        </pc:picChg>
      </pc:sldChg>
      <pc:sldChg chg="modSp add mod modTransition">
        <pc:chgData name="Gabriela Lessa" userId="7f613f483a27e3c8" providerId="LiveId" clId="{DD20DF32-8111-478F-9D2F-5030809BA5C4}" dt="2023-01-29T21:01:50.590" v="4657"/>
        <pc:sldMkLst>
          <pc:docMk/>
          <pc:sldMk cId="706406230" sldId="298"/>
        </pc:sldMkLst>
        <pc:spChg chg="mod">
          <ac:chgData name="Gabriela Lessa" userId="7f613f483a27e3c8" providerId="LiveId" clId="{DD20DF32-8111-478F-9D2F-5030809BA5C4}" dt="2023-01-29T19:54:56.524" v="3461" actId="20577"/>
          <ac:spMkLst>
            <pc:docMk/>
            <pc:sldMk cId="706406230" sldId="298"/>
            <ac:spMk id="4" creationId="{065E1706-76BA-7CD0-659E-1563E65012C2}"/>
          </ac:spMkLst>
        </pc:spChg>
        <pc:spChg chg="mod">
          <ac:chgData name="Gabriela Lessa" userId="7f613f483a27e3c8" providerId="LiveId" clId="{DD20DF32-8111-478F-9D2F-5030809BA5C4}" dt="2023-01-29T20:46:09.216" v="4590" actId="2711"/>
          <ac:spMkLst>
            <pc:docMk/>
            <pc:sldMk cId="706406230" sldId="298"/>
            <ac:spMk id="14" creationId="{4725BE2F-7CF7-2477-D592-EB8BE10DD8C8}"/>
          </ac:spMkLst>
        </pc:spChg>
      </pc:sldChg>
      <pc:sldChg chg="addSp delSp modSp add mod ord delAnim modAnim">
        <pc:chgData name="Gabriela Lessa" userId="7f613f483a27e3c8" providerId="LiveId" clId="{DD20DF32-8111-478F-9D2F-5030809BA5C4}" dt="2023-01-29T21:49:12.888" v="5120"/>
        <pc:sldMkLst>
          <pc:docMk/>
          <pc:sldMk cId="4236327097" sldId="299"/>
        </pc:sldMkLst>
        <pc:spChg chg="add del mod">
          <ac:chgData name="Gabriela Lessa" userId="7f613f483a27e3c8" providerId="LiveId" clId="{DD20DF32-8111-478F-9D2F-5030809BA5C4}" dt="2023-01-29T21:27:54.577" v="4790"/>
          <ac:spMkLst>
            <pc:docMk/>
            <pc:sldMk cId="4236327097" sldId="299"/>
            <ac:spMk id="3" creationId="{133D0602-A118-4C43-45BA-96EA1C02C210}"/>
          </ac:spMkLst>
        </pc:spChg>
        <pc:spChg chg="add del mod">
          <ac:chgData name="Gabriela Lessa" userId="7f613f483a27e3c8" providerId="LiveId" clId="{DD20DF32-8111-478F-9D2F-5030809BA5C4}" dt="2023-01-29T21:27:54.577" v="4790"/>
          <ac:spMkLst>
            <pc:docMk/>
            <pc:sldMk cId="4236327097" sldId="299"/>
            <ac:spMk id="4" creationId="{BB703650-989E-02E2-B86B-D6501F524F30}"/>
          </ac:spMkLst>
        </pc:spChg>
        <pc:spChg chg="mod">
          <ac:chgData name="Gabriela Lessa" userId="7f613f483a27e3c8" providerId="LiveId" clId="{DD20DF32-8111-478F-9D2F-5030809BA5C4}" dt="2023-01-29T20:10:42.632" v="3575" actId="1076"/>
          <ac:spMkLst>
            <pc:docMk/>
            <pc:sldMk cId="4236327097" sldId="299"/>
            <ac:spMk id="6" creationId="{C6882D70-D027-5709-E11C-33BD62FCACD0}"/>
          </ac:spMkLst>
        </pc:spChg>
        <pc:spChg chg="mod">
          <ac:chgData name="Gabriela Lessa" userId="7f613f483a27e3c8" providerId="LiveId" clId="{DD20DF32-8111-478F-9D2F-5030809BA5C4}" dt="2023-01-29T20:10:47.028" v="3576" actId="1076"/>
          <ac:spMkLst>
            <pc:docMk/>
            <pc:sldMk cId="4236327097" sldId="299"/>
            <ac:spMk id="10" creationId="{21A2A1DA-B812-97B0-C19E-29D1D4BCA778}"/>
          </ac:spMkLst>
        </pc:spChg>
        <pc:spChg chg="mod">
          <ac:chgData name="Gabriela Lessa" userId="7f613f483a27e3c8" providerId="LiveId" clId="{DD20DF32-8111-478F-9D2F-5030809BA5C4}" dt="2023-01-29T21:48:49.446" v="5116" actId="6549"/>
          <ac:spMkLst>
            <pc:docMk/>
            <pc:sldMk cId="4236327097" sldId="299"/>
            <ac:spMk id="14" creationId="{27C83628-6AB6-B16E-580F-97D22E0E2F5E}"/>
          </ac:spMkLst>
        </pc:spChg>
        <pc:spChg chg="add del mod">
          <ac:chgData name="Gabriela Lessa" userId="7f613f483a27e3c8" providerId="LiveId" clId="{DD20DF32-8111-478F-9D2F-5030809BA5C4}" dt="2023-01-29T21:27:54.577" v="4790"/>
          <ac:spMkLst>
            <pc:docMk/>
            <pc:sldMk cId="4236327097" sldId="299"/>
            <ac:spMk id="26" creationId="{DA8C5A96-DF6B-7DF2-A8D2-966B8269F287}"/>
          </ac:spMkLst>
        </pc:spChg>
        <pc:spChg chg="add del mod">
          <ac:chgData name="Gabriela Lessa" userId="7f613f483a27e3c8" providerId="LiveId" clId="{DD20DF32-8111-478F-9D2F-5030809BA5C4}" dt="2023-01-29T21:27:54.577" v="4790"/>
          <ac:spMkLst>
            <pc:docMk/>
            <pc:sldMk cId="4236327097" sldId="299"/>
            <ac:spMk id="27" creationId="{C83CF96D-E38C-062F-3004-370732F8588E}"/>
          </ac:spMkLst>
        </pc:spChg>
        <pc:spChg chg="add del mod">
          <ac:chgData name="Gabriela Lessa" userId="7f613f483a27e3c8" providerId="LiveId" clId="{DD20DF32-8111-478F-9D2F-5030809BA5C4}" dt="2023-01-29T21:27:54.577" v="4790"/>
          <ac:spMkLst>
            <pc:docMk/>
            <pc:sldMk cId="4236327097" sldId="299"/>
            <ac:spMk id="28" creationId="{13619690-5FFB-C61E-044D-36F492D0AF32}"/>
          </ac:spMkLst>
        </pc:spChg>
        <pc:spChg chg="add mod">
          <ac:chgData name="Gabriela Lessa" userId="7f613f483a27e3c8" providerId="LiveId" clId="{DD20DF32-8111-478F-9D2F-5030809BA5C4}" dt="2023-01-29T21:47:21.436" v="4963" actId="1076"/>
          <ac:spMkLst>
            <pc:docMk/>
            <pc:sldMk cId="4236327097" sldId="299"/>
            <ac:spMk id="35" creationId="{43C18D2E-13FD-547B-7FCC-18692B3EF5E9}"/>
          </ac:spMkLst>
        </pc:spChg>
        <pc:spChg chg="add mod">
          <ac:chgData name="Gabriela Lessa" userId="7f613f483a27e3c8" providerId="LiveId" clId="{DD20DF32-8111-478F-9D2F-5030809BA5C4}" dt="2023-01-29T21:47:21.436" v="4963" actId="1076"/>
          <ac:spMkLst>
            <pc:docMk/>
            <pc:sldMk cId="4236327097" sldId="299"/>
            <ac:spMk id="36" creationId="{A77E68CC-924D-3E0C-40EF-5F5590935990}"/>
          </ac:spMkLst>
        </pc:spChg>
        <pc:spChg chg="add mod">
          <ac:chgData name="Gabriela Lessa" userId="7f613f483a27e3c8" providerId="LiveId" clId="{DD20DF32-8111-478F-9D2F-5030809BA5C4}" dt="2023-01-29T21:48:06.480" v="5008" actId="1076"/>
          <ac:spMkLst>
            <pc:docMk/>
            <pc:sldMk cId="4236327097" sldId="299"/>
            <ac:spMk id="37" creationId="{ED110EB1-4513-474F-2DAE-63FAC731A8C4}"/>
          </ac:spMkLst>
        </pc:spChg>
        <pc:spChg chg="add mod">
          <ac:chgData name="Gabriela Lessa" userId="7f613f483a27e3c8" providerId="LiveId" clId="{DD20DF32-8111-478F-9D2F-5030809BA5C4}" dt="2023-01-29T21:47:50.010" v="4998" actId="404"/>
          <ac:spMkLst>
            <pc:docMk/>
            <pc:sldMk cId="4236327097" sldId="299"/>
            <ac:spMk id="39" creationId="{D4CF21B6-6B47-3A11-C0C0-3D7F6A3693E8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46" creationId="{496CDEC3-6229-FB5D-BFFD-A04E568808BA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47" creationId="{61CAF1F2-BE11-0BEF-8723-4730B5928985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48" creationId="{DFB3C4B1-2FB1-9D64-1377-3D6A97AE3448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49" creationId="{35985A2F-54C5-34E8-F6F9-8B5C8EF2FECB}"/>
          </ac:spMkLst>
        </pc:spChg>
        <pc:spChg chg="del">
          <ac:chgData name="Gabriela Lessa" userId="7f613f483a27e3c8" providerId="LiveId" clId="{DD20DF32-8111-478F-9D2F-5030809BA5C4}" dt="2023-01-29T20:10:38.151" v="3571" actId="478"/>
          <ac:spMkLst>
            <pc:docMk/>
            <pc:sldMk cId="4236327097" sldId="299"/>
            <ac:spMk id="50" creationId="{29C73EB8-AC9B-8CCB-BDC5-9F6A01E619BB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51" creationId="{0D3D68E3-BAB3-2ED1-6077-43662C65756E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53" creationId="{9E4740B4-05FD-0BCE-6E43-A3B5BDFEADE3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54" creationId="{688D88C6-FB3F-45D8-DC0A-AF8DFAA04E00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55" creationId="{9F922D72-76A1-112C-D20D-AA5B7E07309E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56" creationId="{20FB62AE-A05F-4335-7BDF-6866641AF34C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57" creationId="{BC85BE50-9F05-99A6-72B5-148A10D68C8F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58" creationId="{35467A5D-EBDE-A4C3-BAA1-956EA0DF6CC6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65" creationId="{A2E5231F-4556-DE00-66C8-F945C41A4F08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66" creationId="{5E9ADC7F-A2CF-97F1-A5CA-191FAF6C4A6C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67" creationId="{30D5A5EF-9D44-832F-A3C2-D31AB3F69382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68" creationId="{DB84A0F9-F2F3-FDDE-249B-64712F72052F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69" creationId="{D78CDB66-F8D0-B627-2F31-9E4A680D2930}"/>
          </ac:spMkLst>
        </pc:spChg>
        <pc:spChg chg="del">
          <ac:chgData name="Gabriela Lessa" userId="7f613f483a27e3c8" providerId="LiveId" clId="{DD20DF32-8111-478F-9D2F-5030809BA5C4}" dt="2023-01-29T20:10:31.954" v="3568" actId="478"/>
          <ac:spMkLst>
            <pc:docMk/>
            <pc:sldMk cId="4236327097" sldId="299"/>
            <ac:spMk id="70" creationId="{98C07D5C-4ED8-A63D-11B7-8ECDAC414DC1}"/>
          </ac:spMkLst>
        </pc:spChg>
        <pc:picChg chg="del">
          <ac:chgData name="Gabriela Lessa" userId="7f613f483a27e3c8" providerId="LiveId" clId="{DD20DF32-8111-478F-9D2F-5030809BA5C4}" dt="2023-01-29T20:10:34.225" v="3569" actId="478"/>
          <ac:picMkLst>
            <pc:docMk/>
            <pc:sldMk cId="4236327097" sldId="299"/>
            <ac:picMk id="38" creationId="{A3DD545D-6C60-62E1-19AD-B5DF65B208F5}"/>
          </ac:picMkLst>
        </pc:picChg>
        <pc:picChg chg="del">
          <ac:chgData name="Gabriela Lessa" userId="7f613f483a27e3c8" providerId="LiveId" clId="{DD20DF32-8111-478F-9D2F-5030809BA5C4}" dt="2023-01-29T20:10:31.954" v="3568" actId="478"/>
          <ac:picMkLst>
            <pc:docMk/>
            <pc:sldMk cId="4236327097" sldId="299"/>
            <ac:picMk id="41" creationId="{DB2DF317-67E4-BBD2-B88E-BD503B024DF8}"/>
          </ac:picMkLst>
        </pc:picChg>
        <pc:picChg chg="del">
          <ac:chgData name="Gabriela Lessa" userId="7f613f483a27e3c8" providerId="LiveId" clId="{DD20DF32-8111-478F-9D2F-5030809BA5C4}" dt="2023-01-29T20:10:31.954" v="3568" actId="478"/>
          <ac:picMkLst>
            <pc:docMk/>
            <pc:sldMk cId="4236327097" sldId="299"/>
            <ac:picMk id="42" creationId="{60D34E9C-ECFE-FBFB-E84B-F2EEFDB56911}"/>
          </ac:picMkLst>
        </pc:picChg>
        <pc:picChg chg="del">
          <ac:chgData name="Gabriela Lessa" userId="7f613f483a27e3c8" providerId="LiveId" clId="{DD20DF32-8111-478F-9D2F-5030809BA5C4}" dt="2023-01-29T20:10:31.954" v="3568" actId="478"/>
          <ac:picMkLst>
            <pc:docMk/>
            <pc:sldMk cId="4236327097" sldId="299"/>
            <ac:picMk id="43" creationId="{C254FDA8-C426-8932-5157-1FC3E530EA0D}"/>
          </ac:picMkLst>
        </pc:picChg>
        <pc:picChg chg="del">
          <ac:chgData name="Gabriela Lessa" userId="7f613f483a27e3c8" providerId="LiveId" clId="{DD20DF32-8111-478F-9D2F-5030809BA5C4}" dt="2023-01-29T20:10:31.954" v="3568" actId="478"/>
          <ac:picMkLst>
            <pc:docMk/>
            <pc:sldMk cId="4236327097" sldId="299"/>
            <ac:picMk id="44" creationId="{FF36E79A-3E7C-CFD8-2089-40DD78962F68}"/>
          </ac:picMkLst>
        </pc:picChg>
        <pc:picChg chg="del">
          <ac:chgData name="Gabriela Lessa" userId="7f613f483a27e3c8" providerId="LiveId" clId="{DD20DF32-8111-478F-9D2F-5030809BA5C4}" dt="2023-01-29T20:10:31.954" v="3568" actId="478"/>
          <ac:picMkLst>
            <pc:docMk/>
            <pc:sldMk cId="4236327097" sldId="299"/>
            <ac:picMk id="45" creationId="{5F7B5163-0A8A-6569-0BF5-617D29DD2691}"/>
          </ac:picMkLst>
        </pc:picChg>
        <pc:picChg chg="add del mod">
          <ac:chgData name="Gabriela Lessa" userId="7f613f483a27e3c8" providerId="LiveId" clId="{DD20DF32-8111-478F-9D2F-5030809BA5C4}" dt="2023-01-29T21:43:57.286" v="4901" actId="478"/>
          <ac:picMkLst>
            <pc:docMk/>
            <pc:sldMk cId="4236327097" sldId="299"/>
            <ac:picMk id="4098" creationId="{79B9C773-64DF-80CB-3076-D03E8D3110F0}"/>
          </ac:picMkLst>
        </pc:picChg>
        <pc:picChg chg="add del mod">
          <ac:chgData name="Gabriela Lessa" userId="7f613f483a27e3c8" providerId="LiveId" clId="{DD20DF32-8111-478F-9D2F-5030809BA5C4}" dt="2023-01-29T21:44:16.374" v="4904" actId="478"/>
          <ac:picMkLst>
            <pc:docMk/>
            <pc:sldMk cId="4236327097" sldId="299"/>
            <ac:picMk id="4100" creationId="{B3E43FCB-1685-E355-99C5-36BCF5AD43DC}"/>
          </ac:picMkLst>
        </pc:picChg>
        <pc:picChg chg="add mod">
          <ac:chgData name="Gabriela Lessa" userId="7f613f483a27e3c8" providerId="LiveId" clId="{DD20DF32-8111-478F-9D2F-5030809BA5C4}" dt="2023-01-29T21:47:15.940" v="4962" actId="1076"/>
          <ac:picMkLst>
            <pc:docMk/>
            <pc:sldMk cId="4236327097" sldId="299"/>
            <ac:picMk id="4102" creationId="{C85FDCBE-9B2E-7635-FD05-6117265A2FE5}"/>
          </ac:picMkLst>
        </pc:picChg>
        <pc:picChg chg="add mod">
          <ac:chgData name="Gabriela Lessa" userId="7f613f483a27e3c8" providerId="LiveId" clId="{DD20DF32-8111-478F-9D2F-5030809BA5C4}" dt="2023-01-29T21:47:15.940" v="4962" actId="1076"/>
          <ac:picMkLst>
            <pc:docMk/>
            <pc:sldMk cId="4236327097" sldId="299"/>
            <ac:picMk id="4104" creationId="{4CF7D367-330C-3E98-8E59-B9BBDF47730A}"/>
          </ac:picMkLst>
        </pc:picChg>
      </pc:sldChg>
      <pc:sldChg chg="addSp delSp modSp add mod addAnim delAnim modAnim">
        <pc:chgData name="Gabriela Lessa" userId="7f613f483a27e3c8" providerId="LiveId" clId="{DD20DF32-8111-478F-9D2F-5030809BA5C4}" dt="2023-01-29T21:27:24.810" v="4786" actId="1076"/>
        <pc:sldMkLst>
          <pc:docMk/>
          <pc:sldMk cId="3554528152" sldId="300"/>
        </pc:sldMkLst>
        <pc:spChg chg="add mod">
          <ac:chgData name="Gabriela Lessa" userId="7f613f483a27e3c8" providerId="LiveId" clId="{DD20DF32-8111-478F-9D2F-5030809BA5C4}" dt="2023-01-29T20:40:34.544" v="4147" actId="14100"/>
          <ac:spMkLst>
            <pc:docMk/>
            <pc:sldMk cId="3554528152" sldId="300"/>
            <ac:spMk id="3" creationId="{2A7EACC3-C194-CDF7-6114-61CEC8F49F3C}"/>
          </ac:spMkLst>
        </pc:spChg>
        <pc:spChg chg="add mod">
          <ac:chgData name="Gabriela Lessa" userId="7f613f483a27e3c8" providerId="LiveId" clId="{DD20DF32-8111-478F-9D2F-5030809BA5C4}" dt="2023-01-29T20:40:28.009" v="4144" actId="1076"/>
          <ac:spMkLst>
            <pc:docMk/>
            <pc:sldMk cId="3554528152" sldId="300"/>
            <ac:spMk id="4" creationId="{1720E541-BE28-B2E9-14C7-DE4D2EB85082}"/>
          </ac:spMkLst>
        </pc:spChg>
        <pc:spChg chg="mod">
          <ac:chgData name="Gabriela Lessa" userId="7f613f483a27e3c8" providerId="LiveId" clId="{DD20DF32-8111-478F-9D2F-5030809BA5C4}" dt="2023-01-29T20:13:13.388" v="3590" actId="1076"/>
          <ac:spMkLst>
            <pc:docMk/>
            <pc:sldMk cId="3554528152" sldId="300"/>
            <ac:spMk id="10" creationId="{21A2A1DA-B812-97B0-C19E-29D1D4BCA778}"/>
          </ac:spMkLst>
        </pc:spChg>
        <pc:spChg chg="mod">
          <ac:chgData name="Gabriela Lessa" userId="7f613f483a27e3c8" providerId="LiveId" clId="{DD20DF32-8111-478F-9D2F-5030809BA5C4}" dt="2023-01-29T20:13:15.788" v="3591" actId="1076"/>
          <ac:spMkLst>
            <pc:docMk/>
            <pc:sldMk cId="3554528152" sldId="300"/>
            <ac:spMk id="12" creationId="{B0776A56-213C-4ED6-3EB1-1B010EB8344E}"/>
          </ac:spMkLst>
        </pc:spChg>
        <pc:spChg chg="mod">
          <ac:chgData name="Gabriela Lessa" userId="7f613f483a27e3c8" providerId="LiveId" clId="{DD20DF32-8111-478F-9D2F-5030809BA5C4}" dt="2023-01-29T20:42:44.692" v="4292" actId="20577"/>
          <ac:spMkLst>
            <pc:docMk/>
            <pc:sldMk cId="3554528152" sldId="300"/>
            <ac:spMk id="14" creationId="{27C83628-6AB6-B16E-580F-97D22E0E2F5E}"/>
          </ac:spMkLst>
        </pc:spChg>
        <pc:spChg chg="mod">
          <ac:chgData name="Gabriela Lessa" userId="7f613f483a27e3c8" providerId="LiveId" clId="{DD20DF32-8111-478F-9D2F-5030809BA5C4}" dt="2023-01-29T21:27:24.810" v="4786" actId="1076"/>
          <ac:spMkLst>
            <pc:docMk/>
            <pc:sldMk cId="3554528152" sldId="300"/>
            <ac:spMk id="16" creationId="{0F755DD0-4C05-08FA-2242-702F28C2AD41}"/>
          </ac:spMkLst>
        </pc:spChg>
        <pc:spChg chg="add mod ord">
          <ac:chgData name="Gabriela Lessa" userId="7f613f483a27e3c8" providerId="LiveId" clId="{DD20DF32-8111-478F-9D2F-5030809BA5C4}" dt="2023-01-29T20:40:28.009" v="4144" actId="1076"/>
          <ac:spMkLst>
            <pc:docMk/>
            <pc:sldMk cId="3554528152" sldId="300"/>
            <ac:spMk id="26" creationId="{96290FD1-83CE-C967-ECD3-A2F4EFB177E0}"/>
          </ac:spMkLst>
        </pc:spChg>
        <pc:spChg chg="add mod">
          <ac:chgData name="Gabriela Lessa" userId="7f613f483a27e3c8" providerId="LiveId" clId="{DD20DF32-8111-478F-9D2F-5030809BA5C4}" dt="2023-01-29T20:40:28.009" v="4144" actId="1076"/>
          <ac:spMkLst>
            <pc:docMk/>
            <pc:sldMk cId="3554528152" sldId="300"/>
            <ac:spMk id="27" creationId="{397A9795-350D-0935-1332-97BBEF1613A3}"/>
          </ac:spMkLst>
        </pc:spChg>
        <pc:spChg chg="add mod ord">
          <ac:chgData name="Gabriela Lessa" userId="7f613f483a27e3c8" providerId="LiveId" clId="{DD20DF32-8111-478F-9D2F-5030809BA5C4}" dt="2023-01-29T20:40:43.832" v="4151" actId="166"/>
          <ac:spMkLst>
            <pc:docMk/>
            <pc:sldMk cId="3554528152" sldId="300"/>
            <ac:spMk id="28" creationId="{970756D4-45C8-C30F-6C4A-AA54885D3CD3}"/>
          </ac:spMkLst>
        </pc:spChg>
        <pc:spChg chg="mod">
          <ac:chgData name="Gabriela Lessa" userId="7f613f483a27e3c8" providerId="LiveId" clId="{DD20DF32-8111-478F-9D2F-5030809BA5C4}" dt="2023-01-29T20:20:24.713" v="3752" actId="2711"/>
          <ac:spMkLst>
            <pc:docMk/>
            <pc:sldMk cId="3554528152" sldId="300"/>
            <ac:spMk id="29" creationId="{875BF5FF-8ACB-D5B5-4920-5F11C30E0166}"/>
          </ac:spMkLst>
        </pc:spChg>
        <pc:spChg chg="mod">
          <ac:chgData name="Gabriela Lessa" userId="7f613f483a27e3c8" providerId="LiveId" clId="{DD20DF32-8111-478F-9D2F-5030809BA5C4}" dt="2023-01-29T20:20:24.713" v="3752" actId="2711"/>
          <ac:spMkLst>
            <pc:docMk/>
            <pc:sldMk cId="3554528152" sldId="300"/>
            <ac:spMk id="30" creationId="{17504094-D29C-FF9B-DCE0-35A7A55CD5DB}"/>
          </ac:spMkLst>
        </pc:spChg>
        <pc:spChg chg="mod">
          <ac:chgData name="Gabriela Lessa" userId="7f613f483a27e3c8" providerId="LiveId" clId="{DD20DF32-8111-478F-9D2F-5030809BA5C4}" dt="2023-01-29T20:20:24.713" v="3752" actId="2711"/>
          <ac:spMkLst>
            <pc:docMk/>
            <pc:sldMk cId="3554528152" sldId="300"/>
            <ac:spMk id="31" creationId="{B13D200B-13EC-EFA3-2223-6F3B75ADACB3}"/>
          </ac:spMkLst>
        </pc:spChg>
        <pc:spChg chg="mod">
          <ac:chgData name="Gabriela Lessa" userId="7f613f483a27e3c8" providerId="LiveId" clId="{DD20DF32-8111-478F-9D2F-5030809BA5C4}" dt="2023-01-29T20:20:24.713" v="3752" actId="2711"/>
          <ac:spMkLst>
            <pc:docMk/>
            <pc:sldMk cId="3554528152" sldId="300"/>
            <ac:spMk id="32" creationId="{256C232C-6126-0441-8812-209200269157}"/>
          </ac:spMkLst>
        </pc:spChg>
        <pc:spChg chg="mod">
          <ac:chgData name="Gabriela Lessa" userId="7f613f483a27e3c8" providerId="LiveId" clId="{DD20DF32-8111-478F-9D2F-5030809BA5C4}" dt="2023-01-29T20:20:24.713" v="3752" actId="2711"/>
          <ac:spMkLst>
            <pc:docMk/>
            <pc:sldMk cId="3554528152" sldId="300"/>
            <ac:spMk id="33" creationId="{3302005B-62E0-EAC3-E2A8-35D0FD05525C}"/>
          </ac:spMkLst>
        </pc:spChg>
        <pc:spChg chg="mod">
          <ac:chgData name="Gabriela Lessa" userId="7f613f483a27e3c8" providerId="LiveId" clId="{DD20DF32-8111-478F-9D2F-5030809BA5C4}" dt="2023-01-29T20:20:24.713" v="3752" actId="2711"/>
          <ac:spMkLst>
            <pc:docMk/>
            <pc:sldMk cId="3554528152" sldId="300"/>
            <ac:spMk id="34" creationId="{4C0E8A2E-F9EC-0D64-69E5-278195F2BA61}"/>
          </ac:spMkLst>
        </pc:spChg>
        <pc:spChg chg="add mod ord">
          <ac:chgData name="Gabriela Lessa" userId="7f613f483a27e3c8" providerId="LiveId" clId="{DD20DF32-8111-478F-9D2F-5030809BA5C4}" dt="2023-01-29T20:40:28.009" v="4144" actId="1076"/>
          <ac:spMkLst>
            <pc:docMk/>
            <pc:sldMk cId="3554528152" sldId="300"/>
            <ac:spMk id="35" creationId="{C23997DE-A582-8364-C52F-FBCEC377C252}"/>
          </ac:spMkLst>
        </pc:spChg>
        <pc:spChg chg="add mod">
          <ac:chgData name="Gabriela Lessa" userId="7f613f483a27e3c8" providerId="LiveId" clId="{DD20DF32-8111-478F-9D2F-5030809BA5C4}" dt="2023-01-29T20:40:28.009" v="4144" actId="1076"/>
          <ac:spMkLst>
            <pc:docMk/>
            <pc:sldMk cId="3554528152" sldId="300"/>
            <ac:spMk id="37" creationId="{C3147D1B-363B-03D2-6627-53D7E578B389}"/>
          </ac:spMkLst>
        </pc:spChg>
        <pc:spChg chg="add mod">
          <ac:chgData name="Gabriela Lessa" userId="7f613f483a27e3c8" providerId="LiveId" clId="{DD20DF32-8111-478F-9D2F-5030809BA5C4}" dt="2023-01-29T20:40:40.008" v="4150" actId="1076"/>
          <ac:spMkLst>
            <pc:docMk/>
            <pc:sldMk cId="3554528152" sldId="300"/>
            <ac:spMk id="38" creationId="{6FAB7CB2-8870-DDF1-8D23-75D97B0E1E0A}"/>
          </ac:spMkLst>
        </pc:spChg>
        <pc:picChg chg="add del mod">
          <ac:chgData name="Gabriela Lessa" userId="7f613f483a27e3c8" providerId="LiveId" clId="{DD20DF32-8111-478F-9D2F-5030809BA5C4}" dt="2023-01-29T20:39:04.359" v="4110" actId="478"/>
          <ac:picMkLst>
            <pc:docMk/>
            <pc:sldMk cId="3554528152" sldId="300"/>
            <ac:picMk id="36" creationId="{6B26E8C2-F754-D2D3-2BED-FE2DEE579EEA}"/>
          </ac:picMkLst>
        </pc:picChg>
      </pc:sldChg>
      <pc:sldChg chg="addSp delSp modSp add mod modTransition delAnim modAnim">
        <pc:chgData name="Gabriela Lessa" userId="7f613f483a27e3c8" providerId="LiveId" clId="{DD20DF32-8111-478F-9D2F-5030809BA5C4}" dt="2023-01-29T21:56:10.991" v="5228"/>
        <pc:sldMkLst>
          <pc:docMk/>
          <pc:sldMk cId="3867555953" sldId="301"/>
        </pc:sldMkLst>
        <pc:spChg chg="mod">
          <ac:chgData name="Gabriela Lessa" userId="7f613f483a27e3c8" providerId="LiveId" clId="{DD20DF32-8111-478F-9D2F-5030809BA5C4}" dt="2023-01-29T20:13:28.123" v="3595" actId="1076"/>
          <ac:spMkLst>
            <pc:docMk/>
            <pc:sldMk cId="3867555953" sldId="301"/>
            <ac:spMk id="12" creationId="{B0776A56-213C-4ED6-3EB1-1B010EB8344E}"/>
          </ac:spMkLst>
        </pc:spChg>
        <pc:spChg chg="mod">
          <ac:chgData name="Gabriela Lessa" userId="7f613f483a27e3c8" providerId="LiveId" clId="{DD20DF32-8111-478F-9D2F-5030809BA5C4}" dt="2023-01-29T21:07:24.958" v="4686" actId="20577"/>
          <ac:spMkLst>
            <pc:docMk/>
            <pc:sldMk cId="3867555953" sldId="301"/>
            <ac:spMk id="14" creationId="{27C83628-6AB6-B16E-580F-97D22E0E2F5E}"/>
          </ac:spMkLst>
        </pc:spChg>
        <pc:spChg chg="mod">
          <ac:chgData name="Gabriela Lessa" userId="7f613f483a27e3c8" providerId="LiveId" clId="{DD20DF32-8111-478F-9D2F-5030809BA5C4}" dt="2023-01-29T20:13:32.612" v="3596" actId="1076"/>
          <ac:spMkLst>
            <pc:docMk/>
            <pc:sldMk cId="3867555953" sldId="301"/>
            <ac:spMk id="15" creationId="{42A1F09F-6403-97FD-8176-00AFECEAA0DD}"/>
          </ac:spMkLst>
        </pc:spChg>
        <pc:spChg chg="add mod">
          <ac:chgData name="Gabriela Lessa" userId="7f613f483a27e3c8" providerId="LiveId" clId="{DD20DF32-8111-478F-9D2F-5030809BA5C4}" dt="2023-01-29T21:17:44.885" v="4720" actId="164"/>
          <ac:spMkLst>
            <pc:docMk/>
            <pc:sldMk cId="3867555953" sldId="301"/>
            <ac:spMk id="26" creationId="{0E2D6BC0-4331-B091-7025-2F34B16E1520}"/>
          </ac:spMkLst>
        </pc:spChg>
        <pc:spChg chg="mod">
          <ac:chgData name="Gabriela Lessa" userId="7f613f483a27e3c8" providerId="LiveId" clId="{DD20DF32-8111-478F-9D2F-5030809BA5C4}" dt="2023-01-29T20:20:27.790" v="3753" actId="2711"/>
          <ac:spMkLst>
            <pc:docMk/>
            <pc:sldMk cId="3867555953" sldId="301"/>
            <ac:spMk id="29" creationId="{875BF5FF-8ACB-D5B5-4920-5F11C30E0166}"/>
          </ac:spMkLst>
        </pc:spChg>
        <pc:spChg chg="mod">
          <ac:chgData name="Gabriela Lessa" userId="7f613f483a27e3c8" providerId="LiveId" clId="{DD20DF32-8111-478F-9D2F-5030809BA5C4}" dt="2023-01-29T20:20:27.790" v="3753" actId="2711"/>
          <ac:spMkLst>
            <pc:docMk/>
            <pc:sldMk cId="3867555953" sldId="301"/>
            <ac:spMk id="30" creationId="{17504094-D29C-FF9B-DCE0-35A7A55CD5DB}"/>
          </ac:spMkLst>
        </pc:spChg>
        <pc:spChg chg="mod">
          <ac:chgData name="Gabriela Lessa" userId="7f613f483a27e3c8" providerId="LiveId" clId="{DD20DF32-8111-478F-9D2F-5030809BA5C4}" dt="2023-01-29T20:20:27.790" v="3753" actId="2711"/>
          <ac:spMkLst>
            <pc:docMk/>
            <pc:sldMk cId="3867555953" sldId="301"/>
            <ac:spMk id="31" creationId="{B13D200B-13EC-EFA3-2223-6F3B75ADACB3}"/>
          </ac:spMkLst>
        </pc:spChg>
        <pc:spChg chg="mod">
          <ac:chgData name="Gabriela Lessa" userId="7f613f483a27e3c8" providerId="LiveId" clId="{DD20DF32-8111-478F-9D2F-5030809BA5C4}" dt="2023-01-29T20:20:27.790" v="3753" actId="2711"/>
          <ac:spMkLst>
            <pc:docMk/>
            <pc:sldMk cId="3867555953" sldId="301"/>
            <ac:spMk id="32" creationId="{256C232C-6126-0441-8812-209200269157}"/>
          </ac:spMkLst>
        </pc:spChg>
        <pc:spChg chg="mod">
          <ac:chgData name="Gabriela Lessa" userId="7f613f483a27e3c8" providerId="LiveId" clId="{DD20DF32-8111-478F-9D2F-5030809BA5C4}" dt="2023-01-29T20:20:27.790" v="3753" actId="2711"/>
          <ac:spMkLst>
            <pc:docMk/>
            <pc:sldMk cId="3867555953" sldId="301"/>
            <ac:spMk id="33" creationId="{3302005B-62E0-EAC3-E2A8-35D0FD05525C}"/>
          </ac:spMkLst>
        </pc:spChg>
        <pc:spChg chg="mod">
          <ac:chgData name="Gabriela Lessa" userId="7f613f483a27e3c8" providerId="LiveId" clId="{DD20DF32-8111-478F-9D2F-5030809BA5C4}" dt="2023-01-29T20:20:27.790" v="3753" actId="2711"/>
          <ac:spMkLst>
            <pc:docMk/>
            <pc:sldMk cId="3867555953" sldId="301"/>
            <ac:spMk id="34" creationId="{4C0E8A2E-F9EC-0D64-69E5-278195F2BA61}"/>
          </ac:spMkLst>
        </pc:spChg>
        <pc:spChg chg="add mod">
          <ac:chgData name="Gabriela Lessa" userId="7f613f483a27e3c8" providerId="LiveId" clId="{DD20DF32-8111-478F-9D2F-5030809BA5C4}" dt="2023-01-29T21:17:44.885" v="4720" actId="164"/>
          <ac:spMkLst>
            <pc:docMk/>
            <pc:sldMk cId="3867555953" sldId="301"/>
            <ac:spMk id="35" creationId="{0D724EBE-46D0-6D61-FCE0-C21C3704CA03}"/>
          </ac:spMkLst>
        </pc:spChg>
        <pc:spChg chg="mod">
          <ac:chgData name="Gabriela Lessa" userId="7f613f483a27e3c8" providerId="LiveId" clId="{DD20DF32-8111-478F-9D2F-5030809BA5C4}" dt="2023-01-29T21:17:46.398" v="4721"/>
          <ac:spMkLst>
            <pc:docMk/>
            <pc:sldMk cId="3867555953" sldId="301"/>
            <ac:spMk id="38" creationId="{B00C633F-6DC5-BF88-EBBD-08921999336B}"/>
          </ac:spMkLst>
        </pc:spChg>
        <pc:spChg chg="mod">
          <ac:chgData name="Gabriela Lessa" userId="7f613f483a27e3c8" providerId="LiveId" clId="{DD20DF32-8111-478F-9D2F-5030809BA5C4}" dt="2023-01-29T21:17:46.398" v="4721"/>
          <ac:spMkLst>
            <pc:docMk/>
            <pc:sldMk cId="3867555953" sldId="301"/>
            <ac:spMk id="39" creationId="{BDC03B20-F7E2-0D73-21F0-5DF328C25513}"/>
          </ac:spMkLst>
        </pc:spChg>
        <pc:spChg chg="mod">
          <ac:chgData name="Gabriela Lessa" userId="7f613f483a27e3c8" providerId="LiveId" clId="{DD20DF32-8111-478F-9D2F-5030809BA5C4}" dt="2023-01-29T21:17:52.649" v="4723"/>
          <ac:spMkLst>
            <pc:docMk/>
            <pc:sldMk cId="3867555953" sldId="301"/>
            <ac:spMk id="41" creationId="{2C56A7C1-F352-9964-1E8F-719FB80ECF4E}"/>
          </ac:spMkLst>
        </pc:spChg>
        <pc:spChg chg="mod">
          <ac:chgData name="Gabriela Lessa" userId="7f613f483a27e3c8" providerId="LiveId" clId="{DD20DF32-8111-478F-9D2F-5030809BA5C4}" dt="2023-01-29T21:17:52.649" v="4723"/>
          <ac:spMkLst>
            <pc:docMk/>
            <pc:sldMk cId="3867555953" sldId="301"/>
            <ac:spMk id="42" creationId="{5D18E4C1-B558-71DC-13CD-30E5EB26E231}"/>
          </ac:spMkLst>
        </pc:spChg>
        <pc:spChg chg="add del mod">
          <ac:chgData name="Gabriela Lessa" userId="7f613f483a27e3c8" providerId="LiveId" clId="{DD20DF32-8111-478F-9D2F-5030809BA5C4}" dt="2023-01-29T21:19:25.534" v="4747" actId="478"/>
          <ac:spMkLst>
            <pc:docMk/>
            <pc:sldMk cId="3867555953" sldId="301"/>
            <ac:spMk id="44" creationId="{2845FA34-87AC-76B0-24A4-68831B891199}"/>
          </ac:spMkLst>
        </pc:spChg>
        <pc:spChg chg="add mod">
          <ac:chgData name="Gabriela Lessa" userId="7f613f483a27e3c8" providerId="LiveId" clId="{DD20DF32-8111-478F-9D2F-5030809BA5C4}" dt="2023-01-29T21:20:19.285" v="4756" actId="1076"/>
          <ac:spMkLst>
            <pc:docMk/>
            <pc:sldMk cId="3867555953" sldId="301"/>
            <ac:spMk id="45" creationId="{7C61D304-E2F7-81BF-F4E7-26F0E0781DAD}"/>
          </ac:spMkLst>
        </pc:spChg>
        <pc:spChg chg="add del mod">
          <ac:chgData name="Gabriela Lessa" userId="7f613f483a27e3c8" providerId="LiveId" clId="{DD20DF32-8111-478F-9D2F-5030809BA5C4}" dt="2023-01-29T21:19:29.428" v="4750" actId="478"/>
          <ac:spMkLst>
            <pc:docMk/>
            <pc:sldMk cId="3867555953" sldId="301"/>
            <ac:spMk id="46" creationId="{8D2C0212-5768-1328-6173-2C518FCA6A7F}"/>
          </ac:spMkLst>
        </pc:spChg>
        <pc:spChg chg="add del mod">
          <ac:chgData name="Gabriela Lessa" userId="7f613f483a27e3c8" providerId="LiveId" clId="{DD20DF32-8111-478F-9D2F-5030809BA5C4}" dt="2023-01-29T21:19:30.774" v="4751" actId="478"/>
          <ac:spMkLst>
            <pc:docMk/>
            <pc:sldMk cId="3867555953" sldId="301"/>
            <ac:spMk id="47" creationId="{DB7BE98C-9229-7E5B-30D1-D6168E55ABCE}"/>
          </ac:spMkLst>
        </pc:spChg>
        <pc:spChg chg="add del mod">
          <ac:chgData name="Gabriela Lessa" userId="7f613f483a27e3c8" providerId="LiveId" clId="{DD20DF32-8111-478F-9D2F-5030809BA5C4}" dt="2023-01-29T21:19:26.562" v="4748" actId="478"/>
          <ac:spMkLst>
            <pc:docMk/>
            <pc:sldMk cId="3867555953" sldId="301"/>
            <ac:spMk id="48" creationId="{8FB3DB81-D064-CC8E-EFD3-08334F496694}"/>
          </ac:spMkLst>
        </pc:spChg>
        <pc:spChg chg="add mod">
          <ac:chgData name="Gabriela Lessa" userId="7f613f483a27e3c8" providerId="LiveId" clId="{DD20DF32-8111-478F-9D2F-5030809BA5C4}" dt="2023-01-29T21:21:05.106" v="4780" actId="1076"/>
          <ac:spMkLst>
            <pc:docMk/>
            <pc:sldMk cId="3867555953" sldId="301"/>
            <ac:spMk id="49" creationId="{D77D953E-B598-886E-9C90-C2E165593963}"/>
          </ac:spMkLst>
        </pc:spChg>
        <pc:spChg chg="add mod">
          <ac:chgData name="Gabriela Lessa" userId="7f613f483a27e3c8" providerId="LiveId" clId="{DD20DF32-8111-478F-9D2F-5030809BA5C4}" dt="2023-01-29T21:21:07.014" v="4781" actId="1076"/>
          <ac:spMkLst>
            <pc:docMk/>
            <pc:sldMk cId="3867555953" sldId="301"/>
            <ac:spMk id="50" creationId="{502A5D8D-BAD8-4E02-875F-73B550F42242}"/>
          </ac:spMkLst>
        </pc:spChg>
        <pc:spChg chg="add mod">
          <ac:chgData name="Gabriela Lessa" userId="7f613f483a27e3c8" providerId="LiveId" clId="{DD20DF32-8111-478F-9D2F-5030809BA5C4}" dt="2023-01-29T21:21:02.510" v="4778" actId="1076"/>
          <ac:spMkLst>
            <pc:docMk/>
            <pc:sldMk cId="3867555953" sldId="301"/>
            <ac:spMk id="51" creationId="{01E54C59-815C-D75D-75F8-40A08740A35C}"/>
          </ac:spMkLst>
        </pc:spChg>
        <pc:spChg chg="add mod">
          <ac:chgData name="Gabriela Lessa" userId="7f613f483a27e3c8" providerId="LiveId" clId="{DD20DF32-8111-478F-9D2F-5030809BA5C4}" dt="2023-01-29T21:20:39.183" v="4764" actId="1076"/>
          <ac:spMkLst>
            <pc:docMk/>
            <pc:sldMk cId="3867555953" sldId="301"/>
            <ac:spMk id="52" creationId="{CDC49E3D-727B-A8A4-1C52-5A710E90046E}"/>
          </ac:spMkLst>
        </pc:spChg>
        <pc:spChg chg="add mod">
          <ac:chgData name="Gabriela Lessa" userId="7f613f483a27e3c8" providerId="LiveId" clId="{DD20DF32-8111-478F-9D2F-5030809BA5C4}" dt="2023-01-29T21:20:41.698" v="4765" actId="1076"/>
          <ac:spMkLst>
            <pc:docMk/>
            <pc:sldMk cId="3867555953" sldId="301"/>
            <ac:spMk id="53" creationId="{0250EB8D-6200-E355-5660-AA25275AD2A8}"/>
          </ac:spMkLst>
        </pc:spChg>
        <pc:spChg chg="add mod">
          <ac:chgData name="Gabriela Lessa" userId="7f613f483a27e3c8" providerId="LiveId" clId="{DD20DF32-8111-478F-9D2F-5030809BA5C4}" dt="2023-01-29T21:20:42.838" v="4766" actId="1076"/>
          <ac:spMkLst>
            <pc:docMk/>
            <pc:sldMk cId="3867555953" sldId="301"/>
            <ac:spMk id="54" creationId="{4E101859-7F55-4AD9-BD28-2408C6CBA93A}"/>
          </ac:spMkLst>
        </pc:spChg>
        <pc:spChg chg="add mod">
          <ac:chgData name="Gabriela Lessa" userId="7f613f483a27e3c8" providerId="LiveId" clId="{DD20DF32-8111-478F-9D2F-5030809BA5C4}" dt="2023-01-29T21:20:47.273" v="4770" actId="20577"/>
          <ac:spMkLst>
            <pc:docMk/>
            <pc:sldMk cId="3867555953" sldId="301"/>
            <ac:spMk id="55" creationId="{0CF51FC7-2021-66DA-B6A2-66F6CFC673D2}"/>
          </ac:spMkLst>
        </pc:spChg>
        <pc:spChg chg="add mod">
          <ac:chgData name="Gabriela Lessa" userId="7f613f483a27e3c8" providerId="LiveId" clId="{DD20DF32-8111-478F-9D2F-5030809BA5C4}" dt="2023-01-29T21:20:51.030" v="4772" actId="1076"/>
          <ac:spMkLst>
            <pc:docMk/>
            <pc:sldMk cId="3867555953" sldId="301"/>
            <ac:spMk id="56" creationId="{C1C9B4DC-0D85-8849-4783-6A5E37CD8F72}"/>
          </ac:spMkLst>
        </pc:spChg>
        <pc:spChg chg="add mod">
          <ac:chgData name="Gabriela Lessa" userId="7f613f483a27e3c8" providerId="LiveId" clId="{DD20DF32-8111-478F-9D2F-5030809BA5C4}" dt="2023-01-29T21:21:00.666" v="4777" actId="1076"/>
          <ac:spMkLst>
            <pc:docMk/>
            <pc:sldMk cId="3867555953" sldId="301"/>
            <ac:spMk id="57" creationId="{85329B38-AE06-9FB3-4C12-0E8383A188EA}"/>
          </ac:spMkLst>
        </pc:spChg>
        <pc:spChg chg="add mod">
          <ac:chgData name="Gabriela Lessa" userId="7f613f483a27e3c8" providerId="LiveId" clId="{DD20DF32-8111-478F-9D2F-5030809BA5C4}" dt="2023-01-29T21:20:56.183" v="4774" actId="1076"/>
          <ac:spMkLst>
            <pc:docMk/>
            <pc:sldMk cId="3867555953" sldId="301"/>
            <ac:spMk id="58" creationId="{220D6C0B-CA45-DE3E-413F-9D80AFB9719F}"/>
          </ac:spMkLst>
        </pc:spChg>
        <pc:spChg chg="add mod">
          <ac:chgData name="Gabriela Lessa" userId="7f613f483a27e3c8" providerId="LiveId" clId="{DD20DF32-8111-478F-9D2F-5030809BA5C4}" dt="2023-01-29T21:20:58.394" v="4775" actId="1076"/>
          <ac:spMkLst>
            <pc:docMk/>
            <pc:sldMk cId="3867555953" sldId="301"/>
            <ac:spMk id="59" creationId="{E41FF949-8F62-190C-4E29-67A82B96F1D8}"/>
          </ac:spMkLst>
        </pc:spChg>
        <pc:spChg chg="add mod">
          <ac:chgData name="Gabriela Lessa" userId="7f613f483a27e3c8" providerId="LiveId" clId="{DD20DF32-8111-478F-9D2F-5030809BA5C4}" dt="2023-01-29T21:20:59.529" v="4776" actId="1076"/>
          <ac:spMkLst>
            <pc:docMk/>
            <pc:sldMk cId="3867555953" sldId="301"/>
            <ac:spMk id="60" creationId="{42610BF5-66EA-7CD6-5306-BD86308C4204}"/>
          </ac:spMkLst>
        </pc:spChg>
        <pc:spChg chg="add mod">
          <ac:chgData name="Gabriela Lessa" userId="7f613f483a27e3c8" providerId="LiveId" clId="{DD20DF32-8111-478F-9D2F-5030809BA5C4}" dt="2023-01-29T21:20:56.183" v="4774" actId="1076"/>
          <ac:spMkLst>
            <pc:docMk/>
            <pc:sldMk cId="3867555953" sldId="301"/>
            <ac:spMk id="61" creationId="{BFEC87DE-ECD8-F2A4-3643-710FAFCB0C59}"/>
          </ac:spMkLst>
        </pc:spChg>
        <pc:spChg chg="add mod">
          <ac:chgData name="Gabriela Lessa" userId="7f613f483a27e3c8" providerId="LiveId" clId="{DD20DF32-8111-478F-9D2F-5030809BA5C4}" dt="2023-01-29T21:21:08.918" v="4783" actId="1076"/>
          <ac:spMkLst>
            <pc:docMk/>
            <pc:sldMk cId="3867555953" sldId="301"/>
            <ac:spMk id="62" creationId="{C409E52F-46A8-5F88-D921-39439E002AED}"/>
          </ac:spMkLst>
        </pc:spChg>
        <pc:spChg chg="add mod">
          <ac:chgData name="Gabriela Lessa" userId="7f613f483a27e3c8" providerId="LiveId" clId="{DD20DF32-8111-478F-9D2F-5030809BA5C4}" dt="2023-01-29T21:30:03.629" v="4876" actId="14100"/>
          <ac:spMkLst>
            <pc:docMk/>
            <pc:sldMk cId="3867555953" sldId="301"/>
            <ac:spMk id="63" creationId="{C0FD920B-EB4B-DDD4-C276-440B127AA05D}"/>
          </ac:spMkLst>
        </pc:spChg>
        <pc:spChg chg="add mod">
          <ac:chgData name="Gabriela Lessa" userId="7f613f483a27e3c8" providerId="LiveId" clId="{DD20DF32-8111-478F-9D2F-5030809BA5C4}" dt="2023-01-29T21:31:06.009" v="4878" actId="1076"/>
          <ac:spMkLst>
            <pc:docMk/>
            <pc:sldMk cId="3867555953" sldId="301"/>
            <ac:spMk id="64" creationId="{FAA0AE6A-E60E-0A80-916F-D2F0D3066C35}"/>
          </ac:spMkLst>
        </pc:spChg>
        <pc:spChg chg="add mod">
          <ac:chgData name="Gabriela Lessa" userId="7f613f483a27e3c8" providerId="LiveId" clId="{DD20DF32-8111-478F-9D2F-5030809BA5C4}" dt="2023-01-29T21:29:41.006" v="4873" actId="1076"/>
          <ac:spMkLst>
            <pc:docMk/>
            <pc:sldMk cId="3867555953" sldId="301"/>
            <ac:spMk id="65" creationId="{42D4EA84-D98E-95B3-4ABC-C24E550938BB}"/>
          </ac:spMkLst>
        </pc:spChg>
        <pc:spChg chg="add mod ord">
          <ac:chgData name="Gabriela Lessa" userId="7f613f483a27e3c8" providerId="LiveId" clId="{DD20DF32-8111-478F-9D2F-5030809BA5C4}" dt="2023-01-29T21:31:17.071" v="4880" actId="166"/>
          <ac:spMkLst>
            <pc:docMk/>
            <pc:sldMk cId="3867555953" sldId="301"/>
            <ac:spMk id="66" creationId="{EF513180-A6AB-FAD0-E1EF-C3AEBC2D4D4F}"/>
          </ac:spMkLst>
        </pc:spChg>
        <pc:spChg chg="add mod">
          <ac:chgData name="Gabriela Lessa" userId="7f613f483a27e3c8" providerId="LiveId" clId="{DD20DF32-8111-478F-9D2F-5030809BA5C4}" dt="2023-01-29T21:55:19.275" v="5224" actId="403"/>
          <ac:spMkLst>
            <pc:docMk/>
            <pc:sldMk cId="3867555953" sldId="301"/>
            <ac:spMk id="67" creationId="{8F3B5863-B54D-F455-D4DE-7DBFBEE9B052}"/>
          </ac:spMkLst>
        </pc:spChg>
        <pc:spChg chg="add mod">
          <ac:chgData name="Gabriela Lessa" userId="7f613f483a27e3c8" providerId="LiveId" clId="{DD20DF32-8111-478F-9D2F-5030809BA5C4}" dt="2023-01-29T21:30:06.385" v="4877" actId="14100"/>
          <ac:spMkLst>
            <pc:docMk/>
            <pc:sldMk cId="3867555953" sldId="301"/>
            <ac:spMk id="68" creationId="{88AF7517-88E8-C9C0-EA37-50A7C007DD6D}"/>
          </ac:spMkLst>
        </pc:spChg>
        <pc:spChg chg="add mod">
          <ac:chgData name="Gabriela Lessa" userId="7f613f483a27e3c8" providerId="LiveId" clId="{DD20DF32-8111-478F-9D2F-5030809BA5C4}" dt="2023-01-29T21:31:56.280" v="4897" actId="20577"/>
          <ac:spMkLst>
            <pc:docMk/>
            <pc:sldMk cId="3867555953" sldId="301"/>
            <ac:spMk id="69" creationId="{6E3C35ED-C0AB-D755-9854-2F43197E205B}"/>
          </ac:spMkLst>
        </pc:spChg>
        <pc:spChg chg="add mod">
          <ac:chgData name="Gabriela Lessa" userId="7f613f483a27e3c8" providerId="LiveId" clId="{DD20DF32-8111-478F-9D2F-5030809BA5C4}" dt="2023-01-29T21:29:41.006" v="4873" actId="1076"/>
          <ac:spMkLst>
            <pc:docMk/>
            <pc:sldMk cId="3867555953" sldId="301"/>
            <ac:spMk id="70" creationId="{6E4BEF50-D579-A17D-ED84-E3237F2868BA}"/>
          </ac:spMkLst>
        </pc:spChg>
        <pc:spChg chg="add mod ord">
          <ac:chgData name="Gabriela Lessa" userId="7f613f483a27e3c8" providerId="LiveId" clId="{DD20DF32-8111-478F-9D2F-5030809BA5C4}" dt="2023-01-29T21:31:17.071" v="4880" actId="166"/>
          <ac:spMkLst>
            <pc:docMk/>
            <pc:sldMk cId="3867555953" sldId="301"/>
            <ac:spMk id="71" creationId="{95C68AB2-2FA2-3DDB-5C24-FFCA9C5EEC8E}"/>
          </ac:spMkLst>
        </pc:spChg>
        <pc:spChg chg="add mod">
          <ac:chgData name="Gabriela Lessa" userId="7f613f483a27e3c8" providerId="LiveId" clId="{DD20DF32-8111-478F-9D2F-5030809BA5C4}" dt="2023-01-29T21:55:19.275" v="5224" actId="403"/>
          <ac:spMkLst>
            <pc:docMk/>
            <pc:sldMk cId="3867555953" sldId="301"/>
            <ac:spMk id="72" creationId="{829CECB2-55AC-2A29-4E62-8889547D2E52}"/>
          </ac:spMkLst>
        </pc:spChg>
        <pc:grpChg chg="add del mod">
          <ac:chgData name="Gabriela Lessa" userId="7f613f483a27e3c8" providerId="LiveId" clId="{DD20DF32-8111-478F-9D2F-5030809BA5C4}" dt="2023-01-29T21:27:33.567" v="4788" actId="478"/>
          <ac:grpSpMkLst>
            <pc:docMk/>
            <pc:sldMk cId="3867555953" sldId="301"/>
            <ac:grpSpMk id="9" creationId="{A42FF101-1E7C-386E-F69D-767DC6737D20}"/>
          </ac:grpSpMkLst>
        </pc:grpChg>
        <pc:grpChg chg="add mod">
          <ac:chgData name="Gabriela Lessa" userId="7f613f483a27e3c8" providerId="LiveId" clId="{DD20DF32-8111-478F-9D2F-5030809BA5C4}" dt="2023-01-29T21:17:44.885" v="4720" actId="164"/>
          <ac:grpSpMkLst>
            <pc:docMk/>
            <pc:sldMk cId="3867555953" sldId="301"/>
            <ac:grpSpMk id="36" creationId="{D1C55AA4-AB7B-16C6-9731-C02E72525781}"/>
          </ac:grpSpMkLst>
        </pc:grpChg>
        <pc:grpChg chg="add mod">
          <ac:chgData name="Gabriela Lessa" userId="7f613f483a27e3c8" providerId="LiveId" clId="{DD20DF32-8111-478F-9D2F-5030809BA5C4}" dt="2023-01-29T21:17:50.830" v="4722" actId="1076"/>
          <ac:grpSpMkLst>
            <pc:docMk/>
            <pc:sldMk cId="3867555953" sldId="301"/>
            <ac:grpSpMk id="37" creationId="{2A6B5AB1-ECA3-2BF3-CA86-97384A459E31}"/>
          </ac:grpSpMkLst>
        </pc:grpChg>
        <pc:grpChg chg="add mod">
          <ac:chgData name="Gabriela Lessa" userId="7f613f483a27e3c8" providerId="LiveId" clId="{DD20DF32-8111-478F-9D2F-5030809BA5C4}" dt="2023-01-29T21:18:05.473" v="4734" actId="1038"/>
          <ac:grpSpMkLst>
            <pc:docMk/>
            <pc:sldMk cId="3867555953" sldId="301"/>
            <ac:grpSpMk id="40" creationId="{CB113817-B63D-F0E8-0E38-45A2CC9D2ED1}"/>
          </ac:grpSpMkLst>
        </pc:grpChg>
        <pc:picChg chg="add mod">
          <ac:chgData name="Gabriela Lessa" userId="7f613f483a27e3c8" providerId="LiveId" clId="{DD20DF32-8111-478F-9D2F-5030809BA5C4}" dt="2023-01-29T21:17:59.427" v="4726" actId="1076"/>
          <ac:picMkLst>
            <pc:docMk/>
            <pc:sldMk cId="3867555953" sldId="301"/>
            <ac:picMk id="4" creationId="{812A5036-3C4B-1369-7048-7DE2106812E9}"/>
          </ac:picMkLst>
        </pc:picChg>
        <pc:picChg chg="add del mod">
          <ac:chgData name="Gabriela Lessa" userId="7f613f483a27e3c8" providerId="LiveId" clId="{DD20DF32-8111-478F-9D2F-5030809BA5C4}" dt="2023-01-29T21:17:01.367" v="4702" actId="478"/>
          <ac:picMkLst>
            <pc:docMk/>
            <pc:sldMk cId="3867555953" sldId="301"/>
            <ac:picMk id="28" creationId="{CFEC72B2-A444-8878-5292-2353062FF0D0}"/>
          </ac:picMkLst>
        </pc:picChg>
        <pc:picChg chg="add del mod">
          <ac:chgData name="Gabriela Lessa" userId="7f613f483a27e3c8" providerId="LiveId" clId="{DD20DF32-8111-478F-9D2F-5030809BA5C4}" dt="2023-01-29T21:18:29.489" v="4737" actId="478"/>
          <ac:picMkLst>
            <pc:docMk/>
            <pc:sldMk cId="3867555953" sldId="301"/>
            <ac:picMk id="43" creationId="{9FC6B6CD-5514-FA34-235E-E63C4ACFA4AA}"/>
          </ac:picMkLst>
        </pc:picChg>
      </pc:sldChg>
      <pc:sldChg chg="addSp delSp modSp add mod modAnim">
        <pc:chgData name="Gabriela Lessa" userId="7f613f483a27e3c8" providerId="LiveId" clId="{DD20DF32-8111-478F-9D2F-5030809BA5C4}" dt="2023-01-29T20:25:00.470" v="3870"/>
        <pc:sldMkLst>
          <pc:docMk/>
          <pc:sldMk cId="3567087704" sldId="302"/>
        </pc:sldMkLst>
        <pc:spChg chg="add del mod">
          <ac:chgData name="Gabriela Lessa" userId="7f613f483a27e3c8" providerId="LiveId" clId="{DD20DF32-8111-478F-9D2F-5030809BA5C4}" dt="2023-01-29T20:20:52.252" v="3767" actId="20577"/>
          <ac:spMkLst>
            <pc:docMk/>
            <pc:sldMk cId="3567087704" sldId="302"/>
            <ac:spMk id="14" creationId="{27C83628-6AB6-B16E-580F-97D22E0E2F5E}"/>
          </ac:spMkLst>
        </pc:spChg>
        <pc:spChg chg="mod">
          <ac:chgData name="Gabriela Lessa" userId="7f613f483a27e3c8" providerId="LiveId" clId="{DD20DF32-8111-478F-9D2F-5030809BA5C4}" dt="2023-01-29T20:13:38.828" v="3598" actId="1076"/>
          <ac:spMkLst>
            <pc:docMk/>
            <pc:sldMk cId="3567087704" sldId="302"/>
            <ac:spMk id="15" creationId="{42A1F09F-6403-97FD-8176-00AFECEAA0DD}"/>
          </ac:spMkLst>
        </pc:spChg>
        <pc:spChg chg="mod">
          <ac:chgData name="Gabriela Lessa" userId="7f613f483a27e3c8" providerId="LiveId" clId="{DD20DF32-8111-478F-9D2F-5030809BA5C4}" dt="2023-01-29T20:13:44.116" v="3599" actId="1076"/>
          <ac:spMkLst>
            <pc:docMk/>
            <pc:sldMk cId="3567087704" sldId="302"/>
            <ac:spMk id="17" creationId="{389D8816-D870-2C5D-396B-DAD6B9BC51BF}"/>
          </ac:spMkLst>
        </pc:spChg>
        <pc:spChg chg="mod">
          <ac:chgData name="Gabriela Lessa" userId="7f613f483a27e3c8" providerId="LiveId" clId="{DD20DF32-8111-478F-9D2F-5030809BA5C4}" dt="2023-01-29T20:20:31.371" v="3754" actId="2711"/>
          <ac:spMkLst>
            <pc:docMk/>
            <pc:sldMk cId="3567087704" sldId="302"/>
            <ac:spMk id="29" creationId="{875BF5FF-8ACB-D5B5-4920-5F11C30E0166}"/>
          </ac:spMkLst>
        </pc:spChg>
        <pc:spChg chg="mod">
          <ac:chgData name="Gabriela Lessa" userId="7f613f483a27e3c8" providerId="LiveId" clId="{DD20DF32-8111-478F-9D2F-5030809BA5C4}" dt="2023-01-29T20:20:31.371" v="3754" actId="2711"/>
          <ac:spMkLst>
            <pc:docMk/>
            <pc:sldMk cId="3567087704" sldId="302"/>
            <ac:spMk id="30" creationId="{17504094-D29C-FF9B-DCE0-35A7A55CD5DB}"/>
          </ac:spMkLst>
        </pc:spChg>
        <pc:spChg chg="mod">
          <ac:chgData name="Gabriela Lessa" userId="7f613f483a27e3c8" providerId="LiveId" clId="{DD20DF32-8111-478F-9D2F-5030809BA5C4}" dt="2023-01-29T20:20:31.371" v="3754" actId="2711"/>
          <ac:spMkLst>
            <pc:docMk/>
            <pc:sldMk cId="3567087704" sldId="302"/>
            <ac:spMk id="31" creationId="{B13D200B-13EC-EFA3-2223-6F3B75ADACB3}"/>
          </ac:spMkLst>
        </pc:spChg>
        <pc:spChg chg="mod">
          <ac:chgData name="Gabriela Lessa" userId="7f613f483a27e3c8" providerId="LiveId" clId="{DD20DF32-8111-478F-9D2F-5030809BA5C4}" dt="2023-01-29T20:20:31.371" v="3754" actId="2711"/>
          <ac:spMkLst>
            <pc:docMk/>
            <pc:sldMk cId="3567087704" sldId="302"/>
            <ac:spMk id="32" creationId="{256C232C-6126-0441-8812-209200269157}"/>
          </ac:spMkLst>
        </pc:spChg>
        <pc:spChg chg="mod">
          <ac:chgData name="Gabriela Lessa" userId="7f613f483a27e3c8" providerId="LiveId" clId="{DD20DF32-8111-478F-9D2F-5030809BA5C4}" dt="2023-01-29T20:20:31.371" v="3754" actId="2711"/>
          <ac:spMkLst>
            <pc:docMk/>
            <pc:sldMk cId="3567087704" sldId="302"/>
            <ac:spMk id="33" creationId="{3302005B-62E0-EAC3-E2A8-35D0FD05525C}"/>
          </ac:spMkLst>
        </pc:spChg>
        <pc:spChg chg="mod">
          <ac:chgData name="Gabriela Lessa" userId="7f613f483a27e3c8" providerId="LiveId" clId="{DD20DF32-8111-478F-9D2F-5030809BA5C4}" dt="2023-01-29T20:20:31.371" v="3754" actId="2711"/>
          <ac:spMkLst>
            <pc:docMk/>
            <pc:sldMk cId="3567087704" sldId="302"/>
            <ac:spMk id="34" creationId="{4C0E8A2E-F9EC-0D64-69E5-278195F2BA61}"/>
          </ac:spMkLst>
        </pc:spChg>
        <pc:spChg chg="mod">
          <ac:chgData name="Gabriela Lessa" userId="7f613f483a27e3c8" providerId="LiveId" clId="{DD20DF32-8111-478F-9D2F-5030809BA5C4}" dt="2023-01-29T20:22:16.981" v="3788" actId="208"/>
          <ac:spMkLst>
            <pc:docMk/>
            <pc:sldMk cId="3567087704" sldId="302"/>
            <ac:spMk id="35" creationId="{6D426DFD-7D2A-983E-76EB-D093A8BFC445}"/>
          </ac:spMkLst>
        </pc:spChg>
        <pc:spChg chg="mod">
          <ac:chgData name="Gabriela Lessa" userId="7f613f483a27e3c8" providerId="LiveId" clId="{DD20DF32-8111-478F-9D2F-5030809BA5C4}" dt="2023-01-29T20:22:38.795" v="3794" actId="1582"/>
          <ac:spMkLst>
            <pc:docMk/>
            <pc:sldMk cId="3567087704" sldId="302"/>
            <ac:spMk id="38" creationId="{ED9C9538-6118-5535-F7AF-49D2F2E6B2BB}"/>
          </ac:spMkLst>
        </pc:spChg>
        <pc:spChg chg="add mod">
          <ac:chgData name="Gabriela Lessa" userId="7f613f483a27e3c8" providerId="LiveId" clId="{DD20DF32-8111-478F-9D2F-5030809BA5C4}" dt="2023-01-29T20:22:08.709" v="3787" actId="1076"/>
          <ac:spMkLst>
            <pc:docMk/>
            <pc:sldMk cId="3567087704" sldId="302"/>
            <ac:spMk id="41" creationId="{2AEBAAA9-95A4-3780-900F-96EA61859168}"/>
          </ac:spMkLst>
        </pc:spChg>
        <pc:spChg chg="add mod">
          <ac:chgData name="Gabriela Lessa" userId="7f613f483a27e3c8" providerId="LiveId" clId="{DD20DF32-8111-478F-9D2F-5030809BA5C4}" dt="2023-01-29T20:22:05.248" v="3786" actId="1076"/>
          <ac:spMkLst>
            <pc:docMk/>
            <pc:sldMk cId="3567087704" sldId="302"/>
            <ac:spMk id="42" creationId="{EB568B1C-935B-79EB-6893-25CDC5812094}"/>
          </ac:spMkLst>
        </pc:spChg>
        <pc:spChg chg="add mod">
          <ac:chgData name="Gabriela Lessa" userId="7f613f483a27e3c8" providerId="LiveId" clId="{DD20DF32-8111-478F-9D2F-5030809BA5C4}" dt="2023-01-29T20:24:58.698" v="3869" actId="164"/>
          <ac:spMkLst>
            <pc:docMk/>
            <pc:sldMk cId="3567087704" sldId="302"/>
            <ac:spMk id="50" creationId="{D8604593-9C8D-3540-2F26-3F0353A066CC}"/>
          </ac:spMkLst>
        </pc:spChg>
        <pc:spChg chg="add mod">
          <ac:chgData name="Gabriela Lessa" userId="7f613f483a27e3c8" providerId="LiveId" clId="{DD20DF32-8111-478F-9D2F-5030809BA5C4}" dt="2023-01-29T20:24:38.932" v="3862" actId="20577"/>
          <ac:spMkLst>
            <pc:docMk/>
            <pc:sldMk cId="3567087704" sldId="302"/>
            <ac:spMk id="51" creationId="{158F2178-2AAD-5C8B-1DE8-D255033779A0}"/>
          </ac:spMkLst>
        </pc:spChg>
        <pc:spChg chg="add del mod">
          <ac:chgData name="Gabriela Lessa" userId="7f613f483a27e3c8" providerId="LiveId" clId="{DD20DF32-8111-478F-9D2F-5030809BA5C4}" dt="2023-01-29T20:24:42.840" v="3864"/>
          <ac:spMkLst>
            <pc:docMk/>
            <pc:sldMk cId="3567087704" sldId="302"/>
            <ac:spMk id="52" creationId="{7B7B4261-AA90-597F-2919-F52B8F90AFC7}"/>
          </ac:spMkLst>
        </pc:spChg>
        <pc:grpChg chg="mod">
          <ac:chgData name="Gabriela Lessa" userId="7f613f483a27e3c8" providerId="LiveId" clId="{DD20DF32-8111-478F-9D2F-5030809BA5C4}" dt="2023-01-29T20:19:05.665" v="3614" actId="1076"/>
          <ac:grpSpMkLst>
            <pc:docMk/>
            <pc:sldMk cId="3567087704" sldId="302"/>
            <ac:grpSpMk id="9" creationId="{A42FF101-1E7C-386E-F69D-767DC6737D20}"/>
          </ac:grpSpMkLst>
        </pc:grpChg>
        <pc:grpChg chg="add mod">
          <ac:chgData name="Gabriela Lessa" userId="7f613f483a27e3c8" providerId="LiveId" clId="{DD20DF32-8111-478F-9D2F-5030809BA5C4}" dt="2023-01-29T20:22:43.589" v="3795" actId="1076"/>
          <ac:grpSpMkLst>
            <pc:docMk/>
            <pc:sldMk cId="3567087704" sldId="302"/>
            <ac:grpSpMk id="26" creationId="{66653357-C0A4-3D44-C0B4-EA27DB2F895B}"/>
          </ac:grpSpMkLst>
        </pc:grpChg>
        <pc:grpChg chg="add mod">
          <ac:chgData name="Gabriela Lessa" userId="7f613f483a27e3c8" providerId="LiveId" clId="{DD20DF32-8111-478F-9D2F-5030809BA5C4}" dt="2023-01-29T20:24:58.698" v="3869" actId="164"/>
          <ac:grpSpMkLst>
            <pc:docMk/>
            <pc:sldMk cId="3567087704" sldId="302"/>
            <ac:grpSpMk id="36" creationId="{8C1E3D64-D6D5-F4DE-E2A6-33F239B1CBC2}"/>
          </ac:grpSpMkLst>
        </pc:grpChg>
        <pc:grpChg chg="mod">
          <ac:chgData name="Gabriela Lessa" userId="7f613f483a27e3c8" providerId="LiveId" clId="{DD20DF32-8111-478F-9D2F-5030809BA5C4}" dt="2023-01-29T20:18:22.321" v="3603"/>
          <ac:grpSpMkLst>
            <pc:docMk/>
            <pc:sldMk cId="3567087704" sldId="302"/>
            <ac:grpSpMk id="37" creationId="{63E0D7FB-98F3-080E-883B-7E0D938CB2A6}"/>
          </ac:grpSpMkLst>
        </pc:grpChg>
        <pc:grpChg chg="add mod">
          <ac:chgData name="Gabriela Lessa" userId="7f613f483a27e3c8" providerId="LiveId" clId="{DD20DF32-8111-478F-9D2F-5030809BA5C4}" dt="2023-01-29T20:24:58.698" v="3869" actId="164"/>
          <ac:grpSpMkLst>
            <pc:docMk/>
            <pc:sldMk cId="3567087704" sldId="302"/>
            <ac:grpSpMk id="53" creationId="{5221F7EF-3E49-E433-481D-94D743F966F0}"/>
          </ac:grpSpMkLst>
        </pc:grpChg>
        <pc:cxnChg chg="add mod">
          <ac:chgData name="Gabriela Lessa" userId="7f613f483a27e3c8" providerId="LiveId" clId="{DD20DF32-8111-478F-9D2F-5030809BA5C4}" dt="2023-01-29T20:18:58.109" v="3611" actId="1076"/>
          <ac:cxnSpMkLst>
            <pc:docMk/>
            <pc:sldMk cId="3567087704" sldId="302"/>
            <ac:cxnSpMk id="3" creationId="{C037494A-B0F2-0BA5-B317-A994CF4A8CE9}"/>
          </ac:cxnSpMkLst>
        </pc:cxnChg>
        <pc:cxnChg chg="add mod">
          <ac:chgData name="Gabriela Lessa" userId="7f613f483a27e3c8" providerId="LiveId" clId="{DD20DF32-8111-478F-9D2F-5030809BA5C4}" dt="2023-01-29T20:18:58.109" v="3611" actId="1076"/>
          <ac:cxnSpMkLst>
            <pc:docMk/>
            <pc:sldMk cId="3567087704" sldId="302"/>
            <ac:cxnSpMk id="4" creationId="{0CF0BD78-F2BB-D23D-F936-9AD5FF9B6A11}"/>
          </ac:cxnSpMkLst>
        </pc:cxnChg>
        <pc:cxnChg chg="mod">
          <ac:chgData name="Gabriela Lessa" userId="7f613f483a27e3c8" providerId="LiveId" clId="{DD20DF32-8111-478F-9D2F-5030809BA5C4}" dt="2023-01-29T20:22:23.163" v="3790" actId="208"/>
          <ac:cxnSpMkLst>
            <pc:docMk/>
            <pc:sldMk cId="3567087704" sldId="302"/>
            <ac:cxnSpMk id="27" creationId="{A36E7672-4A21-B741-0CA7-781B32B3842E}"/>
          </ac:cxnSpMkLst>
        </pc:cxnChg>
        <pc:cxnChg chg="mod">
          <ac:chgData name="Gabriela Lessa" userId="7f613f483a27e3c8" providerId="LiveId" clId="{DD20DF32-8111-478F-9D2F-5030809BA5C4}" dt="2023-01-29T20:22:23.163" v="3790" actId="208"/>
          <ac:cxnSpMkLst>
            <pc:docMk/>
            <pc:sldMk cId="3567087704" sldId="302"/>
            <ac:cxnSpMk id="28" creationId="{EB4BE5BA-7F4B-313A-CDCD-225C4513C6E5}"/>
          </ac:cxnSpMkLst>
        </pc:cxnChg>
        <pc:cxnChg chg="mod">
          <ac:chgData name="Gabriela Lessa" userId="7f613f483a27e3c8" providerId="LiveId" clId="{DD20DF32-8111-478F-9D2F-5030809BA5C4}" dt="2023-01-29T20:22:38.795" v="3794" actId="1582"/>
          <ac:cxnSpMkLst>
            <pc:docMk/>
            <pc:sldMk cId="3567087704" sldId="302"/>
            <ac:cxnSpMk id="39" creationId="{DE7CF030-403C-BD9E-CC97-8205448899E0}"/>
          </ac:cxnSpMkLst>
        </pc:cxnChg>
        <pc:cxnChg chg="mod">
          <ac:chgData name="Gabriela Lessa" userId="7f613f483a27e3c8" providerId="LiveId" clId="{DD20DF32-8111-478F-9D2F-5030809BA5C4}" dt="2023-01-29T20:22:38.795" v="3794" actId="1582"/>
          <ac:cxnSpMkLst>
            <pc:docMk/>
            <pc:sldMk cId="3567087704" sldId="302"/>
            <ac:cxnSpMk id="40" creationId="{728D7CBF-D31D-ACDF-20DE-E55672B321B4}"/>
          </ac:cxnSpMkLst>
        </pc:cxnChg>
        <pc:cxnChg chg="add mod">
          <ac:chgData name="Gabriela Lessa" userId="7f613f483a27e3c8" providerId="LiveId" clId="{DD20DF32-8111-478F-9D2F-5030809BA5C4}" dt="2023-01-29T20:24:58.698" v="3869" actId="164"/>
          <ac:cxnSpMkLst>
            <pc:docMk/>
            <pc:sldMk cId="3567087704" sldId="302"/>
            <ac:cxnSpMk id="44" creationId="{CFCA1C16-FE2C-65E7-912D-25CFE3D350B1}"/>
          </ac:cxnSpMkLst>
        </pc:cxnChg>
        <pc:cxnChg chg="add mod">
          <ac:chgData name="Gabriela Lessa" userId="7f613f483a27e3c8" providerId="LiveId" clId="{DD20DF32-8111-478F-9D2F-5030809BA5C4}" dt="2023-01-29T20:23:40.426" v="3805" actId="208"/>
          <ac:cxnSpMkLst>
            <pc:docMk/>
            <pc:sldMk cId="3567087704" sldId="302"/>
            <ac:cxnSpMk id="47" creationId="{8BB440D6-DC8B-C0A9-1420-68CC1746CDC4}"/>
          </ac:cxnSpMkLst>
        </pc:cxnChg>
      </pc:sldChg>
      <pc:sldChg chg="addSp modSp add mod modAnim">
        <pc:chgData name="Gabriela Lessa" userId="7f613f483a27e3c8" providerId="LiveId" clId="{DD20DF32-8111-478F-9D2F-5030809BA5C4}" dt="2023-01-29T20:31:44.781" v="3953" actId="688"/>
        <pc:sldMkLst>
          <pc:docMk/>
          <pc:sldMk cId="2936978583" sldId="303"/>
        </pc:sldMkLst>
        <pc:spChg chg="mod">
          <ac:chgData name="Gabriela Lessa" userId="7f613f483a27e3c8" providerId="LiveId" clId="{DD20DF32-8111-478F-9D2F-5030809BA5C4}" dt="2023-01-29T20:31:39.264" v="3951" actId="113"/>
          <ac:spMkLst>
            <pc:docMk/>
            <pc:sldMk cId="2936978583" sldId="303"/>
            <ac:spMk id="14" creationId="{27C83628-6AB6-B16E-580F-97D22E0E2F5E}"/>
          </ac:spMkLst>
        </pc:spChg>
        <pc:spChg chg="mod">
          <ac:chgData name="Gabriela Lessa" userId="7f613f483a27e3c8" providerId="LiveId" clId="{DD20DF32-8111-478F-9D2F-5030809BA5C4}" dt="2023-01-29T20:13:53.735" v="3601" actId="1076"/>
          <ac:spMkLst>
            <pc:docMk/>
            <pc:sldMk cId="2936978583" sldId="303"/>
            <ac:spMk id="17" creationId="{389D8816-D870-2C5D-396B-DAD6B9BC51BF}"/>
          </ac:spMkLst>
        </pc:spChg>
        <pc:spChg chg="mod">
          <ac:chgData name="Gabriela Lessa" userId="7f613f483a27e3c8" providerId="LiveId" clId="{DD20DF32-8111-478F-9D2F-5030809BA5C4}" dt="2023-01-29T20:13:58.495" v="3602" actId="1076"/>
          <ac:spMkLst>
            <pc:docMk/>
            <pc:sldMk cId="2936978583" sldId="303"/>
            <ac:spMk id="19" creationId="{4E4F5AFE-3EDE-F1E7-CE0B-916BE1998926}"/>
          </ac:spMkLst>
        </pc:spChg>
        <pc:spChg chg="mod">
          <ac:chgData name="Gabriela Lessa" userId="7f613f483a27e3c8" providerId="LiveId" clId="{DD20DF32-8111-478F-9D2F-5030809BA5C4}" dt="2023-01-29T20:25:40.844" v="3872"/>
          <ac:spMkLst>
            <pc:docMk/>
            <pc:sldMk cId="2936978583" sldId="303"/>
            <ac:spMk id="35" creationId="{E7AFB95C-49CF-8621-7E3D-6A3D0635B4F1}"/>
          </ac:spMkLst>
        </pc:spChg>
        <pc:spChg chg="add mod">
          <ac:chgData name="Gabriela Lessa" userId="7f613f483a27e3c8" providerId="LiveId" clId="{DD20DF32-8111-478F-9D2F-5030809BA5C4}" dt="2023-01-29T20:25:40.844" v="3872"/>
          <ac:spMkLst>
            <pc:docMk/>
            <pc:sldMk cId="2936978583" sldId="303"/>
            <ac:spMk id="36" creationId="{3B5128A4-DBC1-7FED-F88E-39FF25E2FBA4}"/>
          </ac:spMkLst>
        </pc:spChg>
        <pc:spChg chg="add mod">
          <ac:chgData name="Gabriela Lessa" userId="7f613f483a27e3c8" providerId="LiveId" clId="{DD20DF32-8111-478F-9D2F-5030809BA5C4}" dt="2023-01-29T20:25:40.844" v="3872"/>
          <ac:spMkLst>
            <pc:docMk/>
            <pc:sldMk cId="2936978583" sldId="303"/>
            <ac:spMk id="37" creationId="{05E9BA29-13D3-BDF5-64D5-CD142B542FA3}"/>
          </ac:spMkLst>
        </pc:spChg>
        <pc:spChg chg="mod">
          <ac:chgData name="Gabriela Lessa" userId="7f613f483a27e3c8" providerId="LiveId" clId="{DD20DF32-8111-478F-9D2F-5030809BA5C4}" dt="2023-01-29T20:25:56.228" v="3908" actId="20577"/>
          <ac:spMkLst>
            <pc:docMk/>
            <pc:sldMk cId="2936978583" sldId="303"/>
            <ac:spMk id="42" creationId="{3FA55773-2E52-8876-DE98-9C198692A1B2}"/>
          </ac:spMkLst>
        </pc:spChg>
        <pc:spChg chg="mod">
          <ac:chgData name="Gabriela Lessa" userId="7f613f483a27e3c8" providerId="LiveId" clId="{DD20DF32-8111-478F-9D2F-5030809BA5C4}" dt="2023-01-29T20:25:40.844" v="3872"/>
          <ac:spMkLst>
            <pc:docMk/>
            <pc:sldMk cId="2936978583" sldId="303"/>
            <ac:spMk id="44" creationId="{B187C5CB-5D09-9BB1-7778-3505DD5A6663}"/>
          </ac:spMkLst>
        </pc:spChg>
        <pc:spChg chg="add mod">
          <ac:chgData name="Gabriela Lessa" userId="7f613f483a27e3c8" providerId="LiveId" clId="{DD20DF32-8111-478F-9D2F-5030809BA5C4}" dt="2023-01-29T20:25:51.011" v="3896" actId="20577"/>
          <ac:spMkLst>
            <pc:docMk/>
            <pc:sldMk cId="2936978583" sldId="303"/>
            <ac:spMk id="47" creationId="{475B98FF-0C2D-B948-35AB-F209A19B0FD8}"/>
          </ac:spMkLst>
        </pc:spChg>
        <pc:grpChg chg="mod">
          <ac:chgData name="Gabriela Lessa" userId="7f613f483a27e3c8" providerId="LiveId" clId="{DD20DF32-8111-478F-9D2F-5030809BA5C4}" dt="2023-01-29T20:31:44.781" v="3953" actId="688"/>
          <ac:grpSpMkLst>
            <pc:docMk/>
            <pc:sldMk cId="2936978583" sldId="303"/>
            <ac:grpSpMk id="9" creationId="{A42FF101-1E7C-386E-F69D-767DC6737D20}"/>
          </ac:grpSpMkLst>
        </pc:grpChg>
        <pc:grpChg chg="add mod">
          <ac:chgData name="Gabriela Lessa" userId="7f613f483a27e3c8" providerId="LiveId" clId="{DD20DF32-8111-478F-9D2F-5030809BA5C4}" dt="2023-01-29T20:25:40.844" v="3872"/>
          <ac:grpSpMkLst>
            <pc:docMk/>
            <pc:sldMk cId="2936978583" sldId="303"/>
            <ac:grpSpMk id="26" creationId="{262C25FE-1E89-959E-7071-496B712C0ADE}"/>
          </ac:grpSpMkLst>
        </pc:grpChg>
        <pc:grpChg chg="add mod">
          <ac:chgData name="Gabriela Lessa" userId="7f613f483a27e3c8" providerId="LiveId" clId="{DD20DF32-8111-478F-9D2F-5030809BA5C4}" dt="2023-01-29T20:25:40.844" v="3872"/>
          <ac:grpSpMkLst>
            <pc:docMk/>
            <pc:sldMk cId="2936978583" sldId="303"/>
            <ac:grpSpMk id="39" creationId="{95EEEE49-A432-5DA8-CCD3-AEC5D573CBDD}"/>
          </ac:grpSpMkLst>
        </pc:grpChg>
        <pc:grpChg chg="mod">
          <ac:chgData name="Gabriela Lessa" userId="7f613f483a27e3c8" providerId="LiveId" clId="{DD20DF32-8111-478F-9D2F-5030809BA5C4}" dt="2023-01-29T20:25:40.844" v="3872"/>
          <ac:grpSpMkLst>
            <pc:docMk/>
            <pc:sldMk cId="2936978583" sldId="303"/>
            <ac:grpSpMk id="40" creationId="{5085E703-CC4F-5E87-450F-07506B2C9491}"/>
          </ac:grpSpMkLst>
        </pc:grpChg>
        <pc:grpChg chg="mod">
          <ac:chgData name="Gabriela Lessa" userId="7f613f483a27e3c8" providerId="LiveId" clId="{DD20DF32-8111-478F-9D2F-5030809BA5C4}" dt="2023-01-29T20:25:40.844" v="3872"/>
          <ac:grpSpMkLst>
            <pc:docMk/>
            <pc:sldMk cId="2936978583" sldId="303"/>
            <ac:grpSpMk id="43" creationId="{6565B2A0-44DC-B257-8242-4F7B8948C4EA}"/>
          </ac:grpSpMkLst>
        </pc:grpChg>
        <pc:cxnChg chg="add mod">
          <ac:chgData name="Gabriela Lessa" userId="7f613f483a27e3c8" providerId="LiveId" clId="{DD20DF32-8111-478F-9D2F-5030809BA5C4}" dt="2023-01-29T20:25:40.844" v="3872"/>
          <ac:cxnSpMkLst>
            <pc:docMk/>
            <pc:sldMk cId="2936978583" sldId="303"/>
            <ac:cxnSpMk id="3" creationId="{FA73FE7A-91B1-A05B-CCFA-9187755EE816}"/>
          </ac:cxnSpMkLst>
        </pc:cxnChg>
        <pc:cxnChg chg="add mod">
          <ac:chgData name="Gabriela Lessa" userId="7f613f483a27e3c8" providerId="LiveId" clId="{DD20DF32-8111-478F-9D2F-5030809BA5C4}" dt="2023-01-29T20:25:40.844" v="3872"/>
          <ac:cxnSpMkLst>
            <pc:docMk/>
            <pc:sldMk cId="2936978583" sldId="303"/>
            <ac:cxnSpMk id="4" creationId="{504B0A91-A235-1F64-4E3E-0E31B4E7FFDD}"/>
          </ac:cxnSpMkLst>
        </pc:cxnChg>
        <pc:cxnChg chg="mod">
          <ac:chgData name="Gabriela Lessa" userId="7f613f483a27e3c8" providerId="LiveId" clId="{DD20DF32-8111-478F-9D2F-5030809BA5C4}" dt="2023-01-29T20:25:40.844" v="3872"/>
          <ac:cxnSpMkLst>
            <pc:docMk/>
            <pc:sldMk cId="2936978583" sldId="303"/>
            <ac:cxnSpMk id="27" creationId="{705541A6-E3A0-14B0-0A81-0A7F6700C8E7}"/>
          </ac:cxnSpMkLst>
        </pc:cxnChg>
        <pc:cxnChg chg="mod">
          <ac:chgData name="Gabriela Lessa" userId="7f613f483a27e3c8" providerId="LiveId" clId="{DD20DF32-8111-478F-9D2F-5030809BA5C4}" dt="2023-01-29T20:25:40.844" v="3872"/>
          <ac:cxnSpMkLst>
            <pc:docMk/>
            <pc:sldMk cId="2936978583" sldId="303"/>
            <ac:cxnSpMk id="28" creationId="{A7513E7B-509A-2195-C035-39C94B659670}"/>
          </ac:cxnSpMkLst>
        </pc:cxnChg>
        <pc:cxnChg chg="add mod">
          <ac:chgData name="Gabriela Lessa" userId="7f613f483a27e3c8" providerId="LiveId" clId="{DD20DF32-8111-478F-9D2F-5030809BA5C4}" dt="2023-01-29T20:25:40.844" v="3872"/>
          <ac:cxnSpMkLst>
            <pc:docMk/>
            <pc:sldMk cId="2936978583" sldId="303"/>
            <ac:cxnSpMk id="38" creationId="{04A2BD26-81AE-BF7A-C9F6-B837B684B04E}"/>
          </ac:cxnSpMkLst>
        </pc:cxnChg>
        <pc:cxnChg chg="mod">
          <ac:chgData name="Gabriela Lessa" userId="7f613f483a27e3c8" providerId="LiveId" clId="{DD20DF32-8111-478F-9D2F-5030809BA5C4}" dt="2023-01-29T20:25:40.844" v="3872"/>
          <ac:cxnSpMkLst>
            <pc:docMk/>
            <pc:sldMk cId="2936978583" sldId="303"/>
            <ac:cxnSpMk id="41" creationId="{28ABF56B-D163-92A7-AAEE-7231328E0D63}"/>
          </ac:cxnSpMkLst>
        </pc:cxnChg>
        <pc:cxnChg chg="mod">
          <ac:chgData name="Gabriela Lessa" userId="7f613f483a27e3c8" providerId="LiveId" clId="{DD20DF32-8111-478F-9D2F-5030809BA5C4}" dt="2023-01-29T20:25:40.844" v="3872"/>
          <ac:cxnSpMkLst>
            <pc:docMk/>
            <pc:sldMk cId="2936978583" sldId="303"/>
            <ac:cxnSpMk id="45" creationId="{DEDCA0B4-5BC9-0495-2E44-C5F17E488E5C}"/>
          </ac:cxnSpMkLst>
        </pc:cxnChg>
        <pc:cxnChg chg="mod">
          <ac:chgData name="Gabriela Lessa" userId="7f613f483a27e3c8" providerId="LiveId" clId="{DD20DF32-8111-478F-9D2F-5030809BA5C4}" dt="2023-01-29T20:25:40.844" v="3872"/>
          <ac:cxnSpMkLst>
            <pc:docMk/>
            <pc:sldMk cId="2936978583" sldId="303"/>
            <ac:cxnSpMk id="46" creationId="{19D72E81-57FC-CFD6-B994-B167FFEF422E}"/>
          </ac:cxnSpMkLst>
        </pc:cxnChg>
      </pc:sldChg>
      <pc:sldChg chg="modSp add mod modTransition">
        <pc:chgData name="Gabriela Lessa" userId="7f613f483a27e3c8" providerId="LiveId" clId="{DD20DF32-8111-478F-9D2F-5030809BA5C4}" dt="2023-01-29T21:01:50.590" v="4657"/>
        <pc:sldMkLst>
          <pc:docMk/>
          <pc:sldMk cId="1621380845" sldId="304"/>
        </pc:sldMkLst>
        <pc:spChg chg="mod">
          <ac:chgData name="Gabriela Lessa" userId="7f613f483a27e3c8" providerId="LiveId" clId="{DD20DF32-8111-478F-9D2F-5030809BA5C4}" dt="2023-01-29T20:46:23.698" v="4592" actId="2711"/>
          <ac:spMkLst>
            <pc:docMk/>
            <pc:sldMk cId="1621380845" sldId="304"/>
            <ac:spMk id="14" creationId="{4725BE2F-7CF7-2477-D592-EB8BE10DD8C8}"/>
          </ac:spMkLst>
        </pc:spChg>
      </pc:sldChg>
      <pc:sldChg chg="modSp add mod ord modTransition">
        <pc:chgData name="Gabriela Lessa" userId="7f613f483a27e3c8" providerId="LiveId" clId="{DD20DF32-8111-478F-9D2F-5030809BA5C4}" dt="2023-01-29T21:01:50.590" v="4657"/>
        <pc:sldMkLst>
          <pc:docMk/>
          <pc:sldMk cId="4089876575" sldId="305"/>
        </pc:sldMkLst>
        <pc:spChg chg="mod">
          <ac:chgData name="Gabriela Lessa" userId="7f613f483a27e3c8" providerId="LiveId" clId="{DD20DF32-8111-478F-9D2F-5030809BA5C4}" dt="2023-01-29T20:46:17.833" v="4591" actId="2711"/>
          <ac:spMkLst>
            <pc:docMk/>
            <pc:sldMk cId="4089876575" sldId="305"/>
            <ac:spMk id="14" creationId="{4725BE2F-7CF7-2477-D592-EB8BE10DD8C8}"/>
          </ac:spMkLst>
        </pc:spChg>
      </pc:sldChg>
      <pc:sldChg chg="delSp new del mod">
        <pc:chgData name="Gabriela Lessa" userId="7f613f483a27e3c8" providerId="LiveId" clId="{DD20DF32-8111-478F-9D2F-5030809BA5C4}" dt="2023-01-29T21:56:40.667" v="5230" actId="47"/>
        <pc:sldMkLst>
          <pc:docMk/>
          <pc:sldMk cId="3555781924" sldId="306"/>
        </pc:sldMkLst>
        <pc:spChg chg="del">
          <ac:chgData name="Gabriela Lessa" userId="7f613f483a27e3c8" providerId="LiveId" clId="{DD20DF32-8111-478F-9D2F-5030809BA5C4}" dt="2023-01-29T20:29:32.266" v="3941" actId="478"/>
          <ac:spMkLst>
            <pc:docMk/>
            <pc:sldMk cId="3555781924" sldId="306"/>
            <ac:spMk id="2" creationId="{C1A8BEEB-784D-E1CB-99E3-60BB98A981F9}"/>
          </ac:spMkLst>
        </pc:spChg>
        <pc:spChg chg="del">
          <ac:chgData name="Gabriela Lessa" userId="7f613f483a27e3c8" providerId="LiveId" clId="{DD20DF32-8111-478F-9D2F-5030809BA5C4}" dt="2023-01-29T20:29:32.266" v="3941" actId="478"/>
          <ac:spMkLst>
            <pc:docMk/>
            <pc:sldMk cId="3555781924" sldId="306"/>
            <ac:spMk id="3" creationId="{359F6714-FF41-AAB0-4DD6-E1CAB98D91A9}"/>
          </ac:spMkLst>
        </pc:spChg>
      </pc:sldChg>
      <pc:sldChg chg="modSp add mod modTransition">
        <pc:chgData name="Gabriela Lessa" userId="7f613f483a27e3c8" providerId="LiveId" clId="{DD20DF32-8111-478F-9D2F-5030809BA5C4}" dt="2023-01-29T21:01:50.590" v="4657"/>
        <pc:sldMkLst>
          <pc:docMk/>
          <pc:sldMk cId="895562096" sldId="307"/>
        </pc:sldMkLst>
        <pc:spChg chg="mod">
          <ac:chgData name="Gabriela Lessa" userId="7f613f483a27e3c8" providerId="LiveId" clId="{DD20DF32-8111-478F-9D2F-5030809BA5C4}" dt="2023-01-29T20:45:23.735" v="4580" actId="11"/>
          <ac:spMkLst>
            <pc:docMk/>
            <pc:sldMk cId="895562096" sldId="307"/>
            <ac:spMk id="14" creationId="{4725BE2F-7CF7-2477-D592-EB8BE10DD8C8}"/>
          </ac:spMkLst>
        </pc:spChg>
      </pc:sldChg>
      <pc:sldChg chg="modSp add mod modTransition">
        <pc:chgData name="Gabriela Lessa" userId="7f613f483a27e3c8" providerId="LiveId" clId="{DD20DF32-8111-478F-9D2F-5030809BA5C4}" dt="2023-01-29T21:01:50.590" v="4657"/>
        <pc:sldMkLst>
          <pc:docMk/>
          <pc:sldMk cId="1142915442" sldId="308"/>
        </pc:sldMkLst>
        <pc:spChg chg="mod">
          <ac:chgData name="Gabriela Lessa" userId="7f613f483a27e3c8" providerId="LiveId" clId="{DD20DF32-8111-478F-9D2F-5030809BA5C4}" dt="2023-01-29T20:46:01.334" v="4589" actId="2711"/>
          <ac:spMkLst>
            <pc:docMk/>
            <pc:sldMk cId="1142915442" sldId="308"/>
            <ac:spMk id="14" creationId="{4725BE2F-7CF7-2477-D592-EB8BE10DD8C8}"/>
          </ac:spMkLst>
        </pc:spChg>
      </pc:sldChg>
      <pc:sldChg chg="modSp add mod ord modTransition">
        <pc:chgData name="Gabriela Lessa" userId="7f613f483a27e3c8" providerId="LiveId" clId="{DD20DF32-8111-478F-9D2F-5030809BA5C4}" dt="2023-01-29T21:01:50.590" v="4657"/>
        <pc:sldMkLst>
          <pc:docMk/>
          <pc:sldMk cId="2853123765" sldId="309"/>
        </pc:sldMkLst>
        <pc:spChg chg="mod">
          <ac:chgData name="Gabriela Lessa" userId="7f613f483a27e3c8" providerId="LiveId" clId="{DD20DF32-8111-478F-9D2F-5030809BA5C4}" dt="2023-01-29T20:46:45.832" v="4593" actId="207"/>
          <ac:spMkLst>
            <pc:docMk/>
            <pc:sldMk cId="2853123765" sldId="309"/>
            <ac:spMk id="14" creationId="{4725BE2F-7CF7-2477-D592-EB8BE10DD8C8}"/>
          </ac:spMkLst>
        </pc:spChg>
      </pc:sldChg>
      <pc:sldChg chg="addSp delSp modSp add mod addAnim delAnim modAnim">
        <pc:chgData name="Gabriela Lessa" userId="7f613f483a27e3c8" providerId="LiveId" clId="{DD20DF32-8111-478F-9D2F-5030809BA5C4}" dt="2023-01-29T21:54:44.348" v="5220"/>
        <pc:sldMkLst>
          <pc:docMk/>
          <pc:sldMk cId="2246064511" sldId="310"/>
        </pc:sldMkLst>
        <pc:spChg chg="add mod">
          <ac:chgData name="Gabriela Lessa" userId="7f613f483a27e3c8" providerId="LiveId" clId="{DD20DF32-8111-478F-9D2F-5030809BA5C4}" dt="2023-01-29T21:50:29.510" v="5130" actId="1076"/>
          <ac:spMkLst>
            <pc:docMk/>
            <pc:sldMk cId="2246064511" sldId="310"/>
            <ac:spMk id="3" creationId="{12C6B210-2B0B-F6EA-CE83-2434E778D3DF}"/>
          </ac:spMkLst>
        </pc:spChg>
        <pc:spChg chg="add mod">
          <ac:chgData name="Gabriela Lessa" userId="7f613f483a27e3c8" providerId="LiveId" clId="{DD20DF32-8111-478F-9D2F-5030809BA5C4}" dt="2023-01-29T21:51:10.080" v="5204" actId="403"/>
          <ac:spMkLst>
            <pc:docMk/>
            <pc:sldMk cId="2246064511" sldId="310"/>
            <ac:spMk id="4" creationId="{C989330C-254F-2DCD-0514-6A2BCFF630C9}"/>
          </ac:spMkLst>
        </pc:spChg>
        <pc:spChg chg="add mod">
          <ac:chgData name="Gabriela Lessa" userId="7f613f483a27e3c8" providerId="LiveId" clId="{DD20DF32-8111-478F-9D2F-5030809BA5C4}" dt="2023-01-29T21:50:29.510" v="5130" actId="1076"/>
          <ac:spMkLst>
            <pc:docMk/>
            <pc:sldMk cId="2246064511" sldId="310"/>
            <ac:spMk id="26" creationId="{1279278A-03D1-91A6-C298-15FC1B4C917D}"/>
          </ac:spMkLst>
        </pc:spChg>
        <pc:spChg chg="add mod">
          <ac:chgData name="Gabriela Lessa" userId="7f613f483a27e3c8" providerId="LiveId" clId="{DD20DF32-8111-478F-9D2F-5030809BA5C4}" dt="2023-01-29T21:53:54.432" v="5216" actId="14100"/>
          <ac:spMkLst>
            <pc:docMk/>
            <pc:sldMk cId="2246064511" sldId="310"/>
            <ac:spMk id="27" creationId="{DDE0CC11-EB85-6B5D-E0A9-081AA1CD8BD0}"/>
          </ac:spMkLst>
        </pc:spChg>
        <pc:spChg chg="add mod">
          <ac:chgData name="Gabriela Lessa" userId="7f613f483a27e3c8" providerId="LiveId" clId="{DD20DF32-8111-478F-9D2F-5030809BA5C4}" dt="2023-01-29T21:50:29.510" v="5130" actId="1076"/>
          <ac:spMkLst>
            <pc:docMk/>
            <pc:sldMk cId="2246064511" sldId="310"/>
            <ac:spMk id="28" creationId="{23B4FE2E-F1A4-0D4D-8CFF-DB70D8A7832E}"/>
          </ac:spMkLst>
        </pc:spChg>
        <pc:spChg chg="del mod">
          <ac:chgData name="Gabriela Lessa" userId="7f613f483a27e3c8" providerId="LiveId" clId="{DD20DF32-8111-478F-9D2F-5030809BA5C4}" dt="2023-01-29T21:49:20.876" v="5124" actId="478"/>
          <ac:spMkLst>
            <pc:docMk/>
            <pc:sldMk cId="2246064511" sldId="310"/>
            <ac:spMk id="35" creationId="{43C18D2E-13FD-547B-7FCC-18692B3EF5E9}"/>
          </ac:spMkLst>
        </pc:spChg>
        <pc:spChg chg="del">
          <ac:chgData name="Gabriela Lessa" userId="7f613f483a27e3c8" providerId="LiveId" clId="{DD20DF32-8111-478F-9D2F-5030809BA5C4}" dt="2023-01-29T21:49:19.739" v="5123" actId="478"/>
          <ac:spMkLst>
            <pc:docMk/>
            <pc:sldMk cId="2246064511" sldId="310"/>
            <ac:spMk id="36" creationId="{A77E68CC-924D-3E0C-40EF-5F5590935990}"/>
          </ac:spMkLst>
        </pc:spChg>
        <pc:spChg chg="del">
          <ac:chgData name="Gabriela Lessa" userId="7f613f483a27e3c8" providerId="LiveId" clId="{DD20DF32-8111-478F-9D2F-5030809BA5C4}" dt="2023-01-29T21:49:22.774" v="5125" actId="478"/>
          <ac:spMkLst>
            <pc:docMk/>
            <pc:sldMk cId="2246064511" sldId="310"/>
            <ac:spMk id="37" creationId="{ED110EB1-4513-474F-2DAE-63FAC731A8C4}"/>
          </ac:spMkLst>
        </pc:spChg>
        <pc:spChg chg="add mod">
          <ac:chgData name="Gabriela Lessa" userId="7f613f483a27e3c8" providerId="LiveId" clId="{DD20DF32-8111-478F-9D2F-5030809BA5C4}" dt="2023-01-29T21:51:10.080" v="5204" actId="403"/>
          <ac:spMkLst>
            <pc:docMk/>
            <pc:sldMk cId="2246064511" sldId="310"/>
            <ac:spMk id="38" creationId="{620DFB3A-007B-E602-8A3C-69A09134DDD0}"/>
          </ac:spMkLst>
        </pc:spChg>
        <pc:spChg chg="add del">
          <ac:chgData name="Gabriela Lessa" userId="7f613f483a27e3c8" providerId="LiveId" clId="{DD20DF32-8111-478F-9D2F-5030809BA5C4}" dt="2023-01-29T21:50:18.382" v="5128" actId="478"/>
          <ac:spMkLst>
            <pc:docMk/>
            <pc:sldMk cId="2246064511" sldId="310"/>
            <ac:spMk id="39" creationId="{D4CF21B6-6B47-3A11-C0C0-3D7F6A3693E8}"/>
          </ac:spMkLst>
        </pc:spChg>
        <pc:spChg chg="add mod">
          <ac:chgData name="Gabriela Lessa" userId="7f613f483a27e3c8" providerId="LiveId" clId="{DD20DF32-8111-478F-9D2F-5030809BA5C4}" dt="2023-01-29T21:50:29.510" v="5130" actId="1076"/>
          <ac:spMkLst>
            <pc:docMk/>
            <pc:sldMk cId="2246064511" sldId="310"/>
            <ac:spMk id="40" creationId="{57D3CE2D-E0EB-CA41-EF64-07DCD1F436BA}"/>
          </ac:spMkLst>
        </pc:spChg>
        <pc:spChg chg="add mod">
          <ac:chgData name="Gabriela Lessa" userId="7f613f483a27e3c8" providerId="LiveId" clId="{DD20DF32-8111-478F-9D2F-5030809BA5C4}" dt="2023-01-29T21:54:04.348" v="5217" actId="14100"/>
          <ac:spMkLst>
            <pc:docMk/>
            <pc:sldMk cId="2246064511" sldId="310"/>
            <ac:spMk id="41" creationId="{433CCBAA-6A2A-C0F9-F589-FE64EFFAE181}"/>
          </ac:spMkLst>
        </pc:spChg>
        <pc:spChg chg="add mod">
          <ac:chgData name="Gabriela Lessa" userId="7f613f483a27e3c8" providerId="LiveId" clId="{DD20DF32-8111-478F-9D2F-5030809BA5C4}" dt="2023-01-29T21:50:29.510" v="5130" actId="1076"/>
          <ac:spMkLst>
            <pc:docMk/>
            <pc:sldMk cId="2246064511" sldId="310"/>
            <ac:spMk id="42" creationId="{73126E7E-1948-A421-223D-5B1A79070024}"/>
          </ac:spMkLst>
        </pc:spChg>
        <pc:spChg chg="add mod">
          <ac:chgData name="Gabriela Lessa" userId="7f613f483a27e3c8" providerId="LiveId" clId="{DD20DF32-8111-478F-9D2F-5030809BA5C4}" dt="2023-01-29T21:50:29.510" v="5130" actId="1076"/>
          <ac:spMkLst>
            <pc:docMk/>
            <pc:sldMk cId="2246064511" sldId="310"/>
            <ac:spMk id="43" creationId="{E41E3B44-5C38-1005-0D9C-63C9F043F3A1}"/>
          </ac:spMkLst>
        </pc:spChg>
        <pc:picChg chg="del">
          <ac:chgData name="Gabriela Lessa" userId="7f613f483a27e3c8" providerId="LiveId" clId="{DD20DF32-8111-478F-9D2F-5030809BA5C4}" dt="2023-01-29T21:49:16.582" v="5121" actId="478"/>
          <ac:picMkLst>
            <pc:docMk/>
            <pc:sldMk cId="2246064511" sldId="310"/>
            <ac:picMk id="4102" creationId="{C85FDCBE-9B2E-7635-FD05-6117265A2FE5}"/>
          </ac:picMkLst>
        </pc:picChg>
        <pc:picChg chg="del">
          <ac:chgData name="Gabriela Lessa" userId="7f613f483a27e3c8" providerId="LiveId" clId="{DD20DF32-8111-478F-9D2F-5030809BA5C4}" dt="2023-01-29T21:49:16.582" v="5121" actId="478"/>
          <ac:picMkLst>
            <pc:docMk/>
            <pc:sldMk cId="2246064511" sldId="310"/>
            <ac:picMk id="4104" creationId="{4CF7D367-330C-3E98-8E59-B9BBDF47730A}"/>
          </ac:picMkLst>
        </pc:picChg>
      </pc:sldChg>
      <pc:sldChg chg="add">
        <pc:chgData name="Gabriela Lessa" userId="7f613f483a27e3c8" providerId="LiveId" clId="{DD20DF32-8111-478F-9D2F-5030809BA5C4}" dt="2023-01-31T14:29:26.459" v="5643" actId="2890"/>
        <pc:sldMkLst>
          <pc:docMk/>
          <pc:sldMk cId="1839279139" sldId="311"/>
        </pc:sldMkLst>
      </pc:sldChg>
      <pc:sldChg chg="modSp add mod ord">
        <pc:chgData name="Gabriela Lessa" userId="7f613f483a27e3c8" providerId="LiveId" clId="{DD20DF32-8111-478F-9D2F-5030809BA5C4}" dt="2023-01-31T14:49:20.423" v="6760" actId="20577"/>
        <pc:sldMkLst>
          <pc:docMk/>
          <pc:sldMk cId="2498314286" sldId="312"/>
        </pc:sldMkLst>
        <pc:spChg chg="mod">
          <ac:chgData name="Gabriela Lessa" userId="7f613f483a27e3c8" providerId="LiveId" clId="{DD20DF32-8111-478F-9D2F-5030809BA5C4}" dt="2023-01-31T14:49:20.423" v="6760" actId="20577"/>
          <ac:spMkLst>
            <pc:docMk/>
            <pc:sldMk cId="2498314286" sldId="312"/>
            <ac:spMk id="4" creationId="{065E1706-76BA-7CD0-659E-1563E65012C2}"/>
          </ac:spMkLst>
        </pc:spChg>
        <pc:spChg chg="mod">
          <ac:chgData name="Gabriela Lessa" userId="7f613f483a27e3c8" providerId="LiveId" clId="{DD20DF32-8111-478F-9D2F-5030809BA5C4}" dt="2023-01-31T14:37:29.363" v="6173" actId="1076"/>
          <ac:spMkLst>
            <pc:docMk/>
            <pc:sldMk cId="2498314286" sldId="312"/>
            <ac:spMk id="14" creationId="{4725BE2F-7CF7-2477-D592-EB8BE10DD8C8}"/>
          </ac:spMkLst>
        </pc:spChg>
      </pc:sldChg>
      <pc:sldChg chg="modSp add mod">
        <pc:chgData name="Gabriela Lessa" userId="7f613f483a27e3c8" providerId="LiveId" clId="{DD20DF32-8111-478F-9D2F-5030809BA5C4}" dt="2023-01-31T14:49:25.322" v="6761"/>
        <pc:sldMkLst>
          <pc:docMk/>
          <pc:sldMk cId="1669535381" sldId="313"/>
        </pc:sldMkLst>
        <pc:spChg chg="mod">
          <ac:chgData name="Gabriela Lessa" userId="7f613f483a27e3c8" providerId="LiveId" clId="{DD20DF32-8111-478F-9D2F-5030809BA5C4}" dt="2023-01-31T14:49:25.322" v="6761"/>
          <ac:spMkLst>
            <pc:docMk/>
            <pc:sldMk cId="1669535381" sldId="313"/>
            <ac:spMk id="4" creationId="{065E1706-76BA-7CD0-659E-1563E65012C2}"/>
          </ac:spMkLst>
        </pc:spChg>
        <pc:spChg chg="mod">
          <ac:chgData name="Gabriela Lessa" userId="7f613f483a27e3c8" providerId="LiveId" clId="{DD20DF32-8111-478F-9D2F-5030809BA5C4}" dt="2023-01-31T14:38:32.576" v="6195" actId="207"/>
          <ac:spMkLst>
            <pc:docMk/>
            <pc:sldMk cId="1669535381" sldId="313"/>
            <ac:spMk id="14" creationId="{4725BE2F-7CF7-2477-D592-EB8BE10DD8C8}"/>
          </ac:spMkLst>
        </pc:spChg>
      </pc:sldChg>
      <pc:sldChg chg="modSp add del mod">
        <pc:chgData name="Gabriela Lessa" userId="7f613f483a27e3c8" providerId="LiveId" clId="{DD20DF32-8111-478F-9D2F-5030809BA5C4}" dt="2023-01-31T14:49:09.890" v="6749" actId="47"/>
        <pc:sldMkLst>
          <pc:docMk/>
          <pc:sldMk cId="502738719" sldId="314"/>
        </pc:sldMkLst>
        <pc:spChg chg="mod">
          <ac:chgData name="Gabriela Lessa" userId="7f613f483a27e3c8" providerId="LiveId" clId="{DD20DF32-8111-478F-9D2F-5030809BA5C4}" dt="2023-01-31T14:38:48.875" v="6198" actId="20577"/>
          <ac:spMkLst>
            <pc:docMk/>
            <pc:sldMk cId="502738719" sldId="314"/>
            <ac:spMk id="14" creationId="{4725BE2F-7CF7-2477-D592-EB8BE10DD8C8}"/>
          </ac:spMkLst>
        </pc:spChg>
      </pc:sldChg>
      <pc:sldChg chg="modSp add mod">
        <pc:chgData name="Gabriela Lessa" userId="7f613f483a27e3c8" providerId="LiveId" clId="{DD20DF32-8111-478F-9D2F-5030809BA5C4}" dt="2023-01-31T14:41:27.124" v="6561" actId="207"/>
        <pc:sldMkLst>
          <pc:docMk/>
          <pc:sldMk cId="955304748" sldId="315"/>
        </pc:sldMkLst>
        <pc:spChg chg="mod">
          <ac:chgData name="Gabriela Lessa" userId="7f613f483a27e3c8" providerId="LiveId" clId="{DD20DF32-8111-478F-9D2F-5030809BA5C4}" dt="2023-01-31T14:41:27.124" v="6561" actId="207"/>
          <ac:spMkLst>
            <pc:docMk/>
            <pc:sldMk cId="955304748" sldId="315"/>
            <ac:spMk id="14" creationId="{4725BE2F-7CF7-2477-D592-EB8BE10DD8C8}"/>
          </ac:spMkLst>
        </pc:spChg>
      </pc:sldChg>
      <pc:sldChg chg="modSp add mod ord">
        <pc:chgData name="Gabriela Lessa" userId="7f613f483a27e3c8" providerId="LiveId" clId="{DD20DF32-8111-478F-9D2F-5030809BA5C4}" dt="2023-01-31T14:42:34.523" v="6605" actId="1076"/>
        <pc:sldMkLst>
          <pc:docMk/>
          <pc:sldMk cId="2843440728" sldId="316"/>
        </pc:sldMkLst>
        <pc:spChg chg="mod">
          <ac:chgData name="Gabriela Lessa" userId="7f613f483a27e3c8" providerId="LiveId" clId="{DD20DF32-8111-478F-9D2F-5030809BA5C4}" dt="2023-01-31T14:42:34.523" v="6605" actId="1076"/>
          <ac:spMkLst>
            <pc:docMk/>
            <pc:sldMk cId="2843440728" sldId="316"/>
            <ac:spMk id="11" creationId="{3A26A6A9-7347-4BDB-CC45-94E6A48FC74A}"/>
          </ac:spMkLst>
        </pc:spChg>
        <pc:spChg chg="mod">
          <ac:chgData name="Gabriela Lessa" userId="7f613f483a27e3c8" providerId="LiveId" clId="{DD20DF32-8111-478F-9D2F-5030809BA5C4}" dt="2023-01-31T14:42:31.815" v="6604" actId="1076"/>
          <ac:spMkLst>
            <pc:docMk/>
            <pc:sldMk cId="2843440728" sldId="316"/>
            <ac:spMk id="12" creationId="{CB50E37E-CB2E-2A33-DA1B-6A5E97447970}"/>
          </ac:spMkLst>
        </pc:spChg>
        <pc:picChg chg="mod">
          <ac:chgData name="Gabriela Lessa" userId="7f613f483a27e3c8" providerId="LiveId" clId="{DD20DF32-8111-478F-9D2F-5030809BA5C4}" dt="2023-01-31T14:42:19.412" v="6598" actId="1076"/>
          <ac:picMkLst>
            <pc:docMk/>
            <pc:sldMk cId="2843440728" sldId="316"/>
            <ac:picMk id="1026" creationId="{FEFE218F-5772-D8C2-3318-E0CAE2BF94AB}"/>
          </ac:picMkLst>
        </pc:picChg>
      </pc:sldChg>
      <pc:sldChg chg="modSp add mod">
        <pc:chgData name="Gabriela Lessa" userId="7f613f483a27e3c8" providerId="LiveId" clId="{DD20DF32-8111-478F-9D2F-5030809BA5C4}" dt="2023-01-31T14:46:17.225" v="6747"/>
        <pc:sldMkLst>
          <pc:docMk/>
          <pc:sldMk cId="2815905146" sldId="317"/>
        </pc:sldMkLst>
        <pc:spChg chg="mod">
          <ac:chgData name="Gabriela Lessa" userId="7f613f483a27e3c8" providerId="LiveId" clId="{DD20DF32-8111-478F-9D2F-5030809BA5C4}" dt="2023-01-31T14:45:53.939" v="6734" actId="1076"/>
          <ac:spMkLst>
            <pc:docMk/>
            <pc:sldMk cId="2815905146" sldId="317"/>
            <ac:spMk id="4" creationId="{065E1706-76BA-7CD0-659E-1563E65012C2}"/>
          </ac:spMkLst>
        </pc:spChg>
        <pc:spChg chg="mod">
          <ac:chgData name="Gabriela Lessa" userId="7f613f483a27e3c8" providerId="LiveId" clId="{DD20DF32-8111-478F-9D2F-5030809BA5C4}" dt="2023-01-31T14:45:53.939" v="6734" actId="1076"/>
          <ac:spMkLst>
            <pc:docMk/>
            <pc:sldMk cId="2815905146" sldId="317"/>
            <ac:spMk id="9" creationId="{916C780B-CCDD-420E-81AA-9CEEBC21A128}"/>
          </ac:spMkLst>
        </pc:spChg>
        <pc:spChg chg="mod">
          <ac:chgData name="Gabriela Lessa" userId="7f613f483a27e3c8" providerId="LiveId" clId="{DD20DF32-8111-478F-9D2F-5030809BA5C4}" dt="2023-01-31T14:46:17.225" v="6747"/>
          <ac:spMkLst>
            <pc:docMk/>
            <pc:sldMk cId="2815905146" sldId="317"/>
            <ac:spMk id="14" creationId="{4725BE2F-7CF7-2477-D592-EB8BE10DD8C8}"/>
          </ac:spMkLst>
        </pc:spChg>
        <pc:picChg chg="mod">
          <ac:chgData name="Gabriela Lessa" userId="7f613f483a27e3c8" providerId="LiveId" clId="{DD20DF32-8111-478F-9D2F-5030809BA5C4}" dt="2023-01-31T14:45:53.939" v="6734" actId="1076"/>
          <ac:picMkLst>
            <pc:docMk/>
            <pc:sldMk cId="2815905146" sldId="317"/>
            <ac:picMk id="3" creationId="{8671D809-7098-D24F-07D3-34CDD9E7FDAF}"/>
          </ac:picMkLst>
        </pc:picChg>
      </pc:sldChg>
      <pc:sldChg chg="modSp add mod">
        <pc:chgData name="Gabriela Lessa" userId="7f613f483a27e3c8" providerId="LiveId" clId="{DD20DF32-8111-478F-9D2F-5030809BA5C4}" dt="2023-02-04T13:19:48.146" v="6770" actId="20577"/>
        <pc:sldMkLst>
          <pc:docMk/>
          <pc:sldMk cId="2276530454" sldId="318"/>
        </pc:sldMkLst>
        <pc:spChg chg="mod">
          <ac:chgData name="Gabriela Lessa" userId="7f613f483a27e3c8" providerId="LiveId" clId="{DD20DF32-8111-478F-9D2F-5030809BA5C4}" dt="2023-02-04T13:19:48.146" v="6770" actId="20577"/>
          <ac:spMkLst>
            <pc:docMk/>
            <pc:sldMk cId="2276530454" sldId="318"/>
            <ac:spMk id="14" creationId="{4725BE2F-7CF7-2477-D592-EB8BE10DD8C8}"/>
          </ac:spMkLst>
        </pc:spChg>
      </pc:sldChg>
      <pc:sldChg chg="addSp delSp modSp add mod">
        <pc:chgData name="Gabriela Lessa" userId="7f613f483a27e3c8" providerId="LiveId" clId="{DD20DF32-8111-478F-9D2F-5030809BA5C4}" dt="2023-02-06T12:58:15.897" v="6824"/>
        <pc:sldMkLst>
          <pc:docMk/>
          <pc:sldMk cId="1781746334" sldId="319"/>
        </pc:sldMkLst>
        <pc:spChg chg="add mod">
          <ac:chgData name="Gabriela Lessa" userId="7f613f483a27e3c8" providerId="LiveId" clId="{DD20DF32-8111-478F-9D2F-5030809BA5C4}" dt="2023-02-06T12:58:15.897" v="6824"/>
          <ac:spMkLst>
            <pc:docMk/>
            <pc:sldMk cId="1781746334" sldId="319"/>
            <ac:spMk id="2" creationId="{7708874E-57CF-A9C1-3B01-5D56AFABEA4A}"/>
          </ac:spMkLst>
        </pc:spChg>
        <pc:spChg chg="del">
          <ac:chgData name="Gabriela Lessa" userId="7f613f483a27e3c8" providerId="LiveId" clId="{DD20DF32-8111-478F-9D2F-5030809BA5C4}" dt="2023-02-06T12:56:48.884" v="6822" actId="478"/>
          <ac:spMkLst>
            <pc:docMk/>
            <pc:sldMk cId="1781746334" sldId="319"/>
            <ac:spMk id="4" creationId="{065E1706-76BA-7CD0-659E-1563E65012C2}"/>
          </ac:spMkLst>
        </pc:spChg>
        <pc:spChg chg="add mod">
          <ac:chgData name="Gabriela Lessa" userId="7f613f483a27e3c8" providerId="LiveId" clId="{DD20DF32-8111-478F-9D2F-5030809BA5C4}" dt="2023-02-06T12:58:15.897" v="6824"/>
          <ac:spMkLst>
            <pc:docMk/>
            <pc:sldMk cId="1781746334" sldId="319"/>
            <ac:spMk id="5" creationId="{A8FD609F-C915-A4AF-0DD5-115A43B3BFDD}"/>
          </ac:spMkLst>
        </pc:spChg>
        <pc:spChg chg="del">
          <ac:chgData name="Gabriela Lessa" userId="7f613f483a27e3c8" providerId="LiveId" clId="{DD20DF32-8111-478F-9D2F-5030809BA5C4}" dt="2023-02-06T12:56:48.884" v="6822" actId="478"/>
          <ac:spMkLst>
            <pc:docMk/>
            <pc:sldMk cId="1781746334" sldId="319"/>
            <ac:spMk id="9" creationId="{916C780B-CCDD-420E-81AA-9CEEBC21A128}"/>
          </ac:spMkLst>
        </pc:spChg>
        <pc:spChg chg="del">
          <ac:chgData name="Gabriela Lessa" userId="7f613f483a27e3c8" providerId="LiveId" clId="{DD20DF32-8111-478F-9D2F-5030809BA5C4}" dt="2023-02-06T12:56:53.416" v="6823" actId="478"/>
          <ac:spMkLst>
            <pc:docMk/>
            <pc:sldMk cId="1781746334" sldId="319"/>
            <ac:spMk id="14" creationId="{4725BE2F-7CF7-2477-D592-EB8BE10DD8C8}"/>
          </ac:spMkLst>
        </pc:spChg>
        <pc:picChg chg="del">
          <ac:chgData name="Gabriela Lessa" userId="7f613f483a27e3c8" providerId="LiveId" clId="{DD20DF32-8111-478F-9D2F-5030809BA5C4}" dt="2023-02-06T12:56:48.884" v="6822" actId="478"/>
          <ac:picMkLst>
            <pc:docMk/>
            <pc:sldMk cId="1781746334" sldId="319"/>
            <ac:picMk id="3" creationId="{8671D809-7098-D24F-07D3-34CDD9E7FDAF}"/>
          </ac:picMkLst>
        </pc:picChg>
      </pc:sldChg>
      <pc:sldChg chg="addSp delSp modSp add del mod delAnim">
        <pc:chgData name="Gabriela Lessa" userId="7f613f483a27e3c8" providerId="LiveId" clId="{DD20DF32-8111-478F-9D2F-5030809BA5C4}" dt="2023-01-31T14:53:21.975" v="6767" actId="47"/>
        <pc:sldMkLst>
          <pc:docMk/>
          <pc:sldMk cId="3794913101" sldId="319"/>
        </pc:sldMkLst>
        <pc:spChg chg="del">
          <ac:chgData name="Gabriela Lessa" userId="7f613f483a27e3c8" providerId="LiveId" clId="{DD20DF32-8111-478F-9D2F-5030809BA5C4}" dt="2023-01-31T14:50:13.237" v="6764" actId="478"/>
          <ac:spMkLst>
            <pc:docMk/>
            <pc:sldMk cId="3794913101" sldId="319"/>
            <ac:spMk id="2" creationId="{C06CB55C-8AD3-60F7-0B53-5B19FC33E7B3}"/>
          </ac:spMkLst>
        </pc:spChg>
        <pc:spChg chg="del">
          <ac:chgData name="Gabriela Lessa" userId="7f613f483a27e3c8" providerId="LiveId" clId="{DD20DF32-8111-478F-9D2F-5030809BA5C4}" dt="2023-01-31T14:50:13.237" v="6764" actId="478"/>
          <ac:spMkLst>
            <pc:docMk/>
            <pc:sldMk cId="3794913101" sldId="319"/>
            <ac:spMk id="3" creationId="{75A998B5-9011-D95E-5F08-2C4FCC7A7CC2}"/>
          </ac:spMkLst>
        </pc:spChg>
        <pc:spChg chg="add mod">
          <ac:chgData name="Gabriela Lessa" userId="7f613f483a27e3c8" providerId="LiveId" clId="{DD20DF32-8111-478F-9D2F-5030809BA5C4}" dt="2023-01-31T14:50:22.040" v="6765"/>
          <ac:spMkLst>
            <pc:docMk/>
            <pc:sldMk cId="3794913101" sldId="319"/>
            <ac:spMk id="4" creationId="{825678E8-6C98-6DDC-80C3-9764DDA187BD}"/>
          </ac:spMkLst>
        </pc:spChg>
        <pc:spChg chg="add mod">
          <ac:chgData name="Gabriela Lessa" userId="7f613f483a27e3c8" providerId="LiveId" clId="{DD20DF32-8111-478F-9D2F-5030809BA5C4}" dt="2023-01-31T14:50:22.040" v="6765"/>
          <ac:spMkLst>
            <pc:docMk/>
            <pc:sldMk cId="3794913101" sldId="319"/>
            <ac:spMk id="5" creationId="{10F19836-A62F-98B4-02D6-4DAA7A0A6D94}"/>
          </ac:spMkLst>
        </pc:spChg>
        <pc:spChg chg="del">
          <ac:chgData name="Gabriela Lessa" userId="7f613f483a27e3c8" providerId="LiveId" clId="{DD20DF32-8111-478F-9D2F-5030809BA5C4}" dt="2023-01-31T14:50:10.725" v="6763" actId="478"/>
          <ac:spMkLst>
            <pc:docMk/>
            <pc:sldMk cId="3794913101" sldId="319"/>
            <ac:spMk id="7" creationId="{9D546415-A284-0894-5A30-97833FC645B8}"/>
          </ac:spMkLst>
        </pc:spChg>
        <pc:spChg chg="add mod">
          <ac:chgData name="Gabriela Lessa" userId="7f613f483a27e3c8" providerId="LiveId" clId="{DD20DF32-8111-478F-9D2F-5030809BA5C4}" dt="2023-01-31T14:50:38.552" v="6766"/>
          <ac:spMkLst>
            <pc:docMk/>
            <pc:sldMk cId="3794913101" sldId="319"/>
            <ac:spMk id="16" creationId="{B02E560E-0BAD-99B7-E1FB-6137088999C5}"/>
          </ac:spMkLst>
        </pc:spChg>
        <pc:spChg chg="del">
          <ac:chgData name="Gabriela Lessa" userId="7f613f483a27e3c8" providerId="LiveId" clId="{DD20DF32-8111-478F-9D2F-5030809BA5C4}" dt="2023-01-31T14:50:10.725" v="6763" actId="478"/>
          <ac:spMkLst>
            <pc:docMk/>
            <pc:sldMk cId="3794913101" sldId="319"/>
            <ac:spMk id="35" creationId="{E5E886FE-C983-1315-9A06-177C070FC1E5}"/>
          </ac:spMkLst>
        </pc:spChg>
        <pc:spChg chg="del">
          <ac:chgData name="Gabriela Lessa" userId="7f613f483a27e3c8" providerId="LiveId" clId="{DD20DF32-8111-478F-9D2F-5030809BA5C4}" dt="2023-01-31T14:50:10.725" v="6763" actId="478"/>
          <ac:spMkLst>
            <pc:docMk/>
            <pc:sldMk cId="3794913101" sldId="319"/>
            <ac:spMk id="37" creationId="{0CD34837-5DE5-8DB9-25A3-0E6B28C481BD}"/>
          </ac:spMkLst>
        </pc:spChg>
        <pc:spChg chg="del">
          <ac:chgData name="Gabriela Lessa" userId="7f613f483a27e3c8" providerId="LiveId" clId="{DD20DF32-8111-478F-9D2F-5030809BA5C4}" dt="2023-01-31T14:50:10.725" v="6763" actId="478"/>
          <ac:spMkLst>
            <pc:docMk/>
            <pc:sldMk cId="3794913101" sldId="319"/>
            <ac:spMk id="38" creationId="{862D5F88-DB0D-4FF0-3872-F88FC660C431}"/>
          </ac:spMkLst>
        </pc:spChg>
        <pc:spChg chg="del">
          <ac:chgData name="Gabriela Lessa" userId="7f613f483a27e3c8" providerId="LiveId" clId="{DD20DF32-8111-478F-9D2F-5030809BA5C4}" dt="2023-01-31T14:50:10.725" v="6763" actId="478"/>
          <ac:spMkLst>
            <pc:docMk/>
            <pc:sldMk cId="3794913101" sldId="319"/>
            <ac:spMk id="39" creationId="{45638C76-3A54-BE94-73CE-5874809E2FE5}"/>
          </ac:spMkLst>
        </pc:spChg>
        <pc:spChg chg="del">
          <ac:chgData name="Gabriela Lessa" userId="7f613f483a27e3c8" providerId="LiveId" clId="{DD20DF32-8111-478F-9D2F-5030809BA5C4}" dt="2023-01-31T14:50:10.725" v="6763" actId="478"/>
          <ac:spMkLst>
            <pc:docMk/>
            <pc:sldMk cId="3794913101" sldId="319"/>
            <ac:spMk id="40" creationId="{DFCDF675-53CC-2648-DD6D-9A00E4E617FC}"/>
          </ac:spMkLst>
        </pc:spChg>
        <pc:spChg chg="del">
          <ac:chgData name="Gabriela Lessa" userId="7f613f483a27e3c8" providerId="LiveId" clId="{DD20DF32-8111-478F-9D2F-5030809BA5C4}" dt="2023-01-31T14:50:10.725" v="6763" actId="478"/>
          <ac:spMkLst>
            <pc:docMk/>
            <pc:sldMk cId="3794913101" sldId="319"/>
            <ac:spMk id="41" creationId="{86707D38-5AA7-A8E3-B140-E3312416E3F8}"/>
          </ac:spMkLst>
        </pc:spChg>
        <pc:spChg chg="del">
          <ac:chgData name="Gabriela Lessa" userId="7f613f483a27e3c8" providerId="LiveId" clId="{DD20DF32-8111-478F-9D2F-5030809BA5C4}" dt="2023-01-31T14:50:10.725" v="6763" actId="478"/>
          <ac:spMkLst>
            <pc:docMk/>
            <pc:sldMk cId="3794913101" sldId="319"/>
            <ac:spMk id="45" creationId="{A98028B8-79A9-EE39-3B5A-9D7C168A2C91}"/>
          </ac:spMkLst>
        </pc:spChg>
        <pc:grpChg chg="del">
          <ac:chgData name="Gabriela Lessa" userId="7f613f483a27e3c8" providerId="LiveId" clId="{DD20DF32-8111-478F-9D2F-5030809BA5C4}" dt="2023-01-31T14:50:10.725" v="6763" actId="478"/>
          <ac:grpSpMkLst>
            <pc:docMk/>
            <pc:sldMk cId="3794913101" sldId="319"/>
            <ac:grpSpMk id="6" creationId="{F5F1AA01-4477-AA5A-09E6-1A33272CF0DE}"/>
          </ac:grpSpMkLst>
        </pc:grpChg>
        <pc:grpChg chg="del">
          <ac:chgData name="Gabriela Lessa" userId="7f613f483a27e3c8" providerId="LiveId" clId="{DD20DF32-8111-478F-9D2F-5030809BA5C4}" dt="2023-01-31T14:50:10.725" v="6763" actId="478"/>
          <ac:grpSpMkLst>
            <pc:docMk/>
            <pc:sldMk cId="3794913101" sldId="319"/>
            <ac:grpSpMk id="27" creationId="{5EB3523A-531A-79C4-5EB8-46B21E251B80}"/>
          </ac:grpSpMkLst>
        </pc:grpChg>
        <pc:picChg chg="add mod">
          <ac:chgData name="Gabriela Lessa" userId="7f613f483a27e3c8" providerId="LiveId" clId="{DD20DF32-8111-478F-9D2F-5030809BA5C4}" dt="2023-01-31T14:50:22.040" v="6765"/>
          <ac:picMkLst>
            <pc:docMk/>
            <pc:sldMk cId="3794913101" sldId="319"/>
            <ac:picMk id="8" creationId="{9946DB6D-F36D-F4BF-3622-B38BF6B74C70}"/>
          </ac:picMkLst>
        </pc:picChg>
        <pc:cxnChg chg="del">
          <ac:chgData name="Gabriela Lessa" userId="7f613f483a27e3c8" providerId="LiveId" clId="{DD20DF32-8111-478F-9D2F-5030809BA5C4}" dt="2023-01-31T14:50:10.725" v="6763" actId="478"/>
          <ac:cxnSpMkLst>
            <pc:docMk/>
            <pc:sldMk cId="3794913101" sldId="319"/>
            <ac:cxnSpMk id="36" creationId="{CCD6BF1F-796C-7849-D4B9-63794EFBE8F3}"/>
          </ac:cxnSpMkLst>
        </pc:cxnChg>
      </pc:sldChg>
      <pc:sldChg chg="addSp delSp modSp add mod modAnim">
        <pc:chgData name="Gabriela Lessa" userId="7f613f483a27e3c8" providerId="LiveId" clId="{DD20DF32-8111-478F-9D2F-5030809BA5C4}" dt="2023-02-06T13:33:06.008" v="6831" actId="20577"/>
        <pc:sldMkLst>
          <pc:docMk/>
          <pc:sldMk cId="4091942014" sldId="320"/>
        </pc:sldMkLst>
        <pc:spChg chg="del">
          <ac:chgData name="Gabriela Lessa" userId="7f613f483a27e3c8" providerId="LiveId" clId="{DD20DF32-8111-478F-9D2F-5030809BA5C4}" dt="2023-02-06T12:58:21.170" v="6826" actId="478"/>
          <ac:spMkLst>
            <pc:docMk/>
            <pc:sldMk cId="4091942014" sldId="320"/>
            <ac:spMk id="2" creationId="{7708874E-57CF-A9C1-3B01-5D56AFABEA4A}"/>
          </ac:spMkLst>
        </pc:spChg>
        <pc:spChg chg="add del mod">
          <ac:chgData name="Gabriela Lessa" userId="7f613f483a27e3c8" providerId="LiveId" clId="{DD20DF32-8111-478F-9D2F-5030809BA5C4}" dt="2023-02-06T12:58:23.392" v="6827" actId="478"/>
          <ac:spMkLst>
            <pc:docMk/>
            <pc:sldMk cId="4091942014" sldId="320"/>
            <ac:spMk id="4" creationId="{E1CD9B7B-6B71-2AB7-4B59-E59E292A5C0A}"/>
          </ac:spMkLst>
        </pc:spChg>
        <pc:spChg chg="add mod">
          <ac:chgData name="Gabriela Lessa" userId="7f613f483a27e3c8" providerId="LiveId" clId="{DD20DF32-8111-478F-9D2F-5030809BA5C4}" dt="2023-02-06T12:58:39.214" v="6828"/>
          <ac:spMkLst>
            <pc:docMk/>
            <pc:sldMk cId="4091942014" sldId="320"/>
            <ac:spMk id="6" creationId="{D7D092D7-4153-E44C-0213-F6081B4617C9}"/>
          </ac:spMkLst>
        </pc:spChg>
        <pc:spChg chg="add mod">
          <ac:chgData name="Gabriela Lessa" userId="7f613f483a27e3c8" providerId="LiveId" clId="{DD20DF32-8111-478F-9D2F-5030809BA5C4}" dt="2023-02-06T13:33:06.008" v="6831" actId="20577"/>
          <ac:spMkLst>
            <pc:docMk/>
            <pc:sldMk cId="4091942014" sldId="320"/>
            <ac:spMk id="7" creationId="{5D59C42E-E0F4-2FFE-A98F-6FC0BEA64253}"/>
          </ac:spMkLst>
        </pc:spChg>
        <pc:spChg chg="add mod">
          <ac:chgData name="Gabriela Lessa" userId="7f613f483a27e3c8" providerId="LiveId" clId="{DD20DF32-8111-478F-9D2F-5030809BA5C4}" dt="2023-02-06T12:58:39.214" v="6828"/>
          <ac:spMkLst>
            <pc:docMk/>
            <pc:sldMk cId="4091942014" sldId="320"/>
            <ac:spMk id="8" creationId="{8DB49B71-44D0-E59A-6F49-F7BB06E0C81F}"/>
          </ac:spMkLst>
        </pc:spChg>
        <pc:spChg chg="add mod">
          <ac:chgData name="Gabriela Lessa" userId="7f613f483a27e3c8" providerId="LiveId" clId="{DD20DF32-8111-478F-9D2F-5030809BA5C4}" dt="2023-02-06T12:58:39.214" v="6828"/>
          <ac:spMkLst>
            <pc:docMk/>
            <pc:sldMk cId="4091942014" sldId="320"/>
            <ac:spMk id="9" creationId="{4FF12616-3474-7D6C-1EF1-E92D01D5299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F6F-8621-C3F2FC63A730}"/>
              </c:ext>
            </c:extLst>
          </c:dPt>
          <c:dPt>
            <c:idx val="1"/>
            <c:bubble3D val="0"/>
            <c:spPr>
              <a:solidFill>
                <a:srgbClr val="00C4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F6-4089-9A8F-BC841F0926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F6F-8621-C3F2FC63A7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F6F-8621-C3F2FC63A730}"/>
              </c:ext>
            </c:extLst>
          </c:dPt>
          <c:cat>
            <c:strRef>
              <c:f>Planilha1!$A$4:$A$7</c:f>
              <c:strCache>
                <c:ptCount val="2"/>
                <c:pt idx="0">
                  <c:v>3º Tri</c:v>
                </c:pt>
                <c:pt idx="1">
                  <c:v>4º Tri</c:v>
                </c:pt>
              </c:strCache>
            </c:strRef>
          </c:cat>
          <c:val>
            <c:numRef>
              <c:f>Planilha1!$B$4:$B$7</c:f>
              <c:numCache>
                <c:formatCode>General</c:formatCode>
                <c:ptCount val="4"/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F6-4089-9A8F-BC841F092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31-44A4-A8E9-60A728C44E33}"/>
              </c:ext>
            </c:extLst>
          </c:dPt>
          <c:dPt>
            <c:idx val="1"/>
            <c:bubble3D val="0"/>
            <c:spPr>
              <a:solidFill>
                <a:srgbClr val="00C4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0E-40AB-B11F-875DBCF8D3E4}"/>
              </c:ext>
            </c:extLst>
          </c:dPt>
          <c:dPt>
            <c:idx val="2"/>
            <c:bubble3D val="0"/>
            <c:spPr>
              <a:solidFill>
                <a:srgbClr val="FF73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0E-40AB-B11F-875DBCF8D3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31-44A4-A8E9-60A728C44E33}"/>
              </c:ext>
            </c:extLst>
          </c:dPt>
          <c:cat>
            <c:strRef>
              <c:f>Planilha1!$A$3:$A$6</c:f>
              <c:strCache>
                <c:ptCount val="3"/>
                <c:pt idx="0">
                  <c:v>2º Tri</c:v>
                </c:pt>
                <c:pt idx="1">
                  <c:v>3º Tri</c:v>
                </c:pt>
                <c:pt idx="2">
                  <c:v>4º Tri</c:v>
                </c:pt>
              </c:strCache>
            </c:strRef>
          </c:cat>
          <c:val>
            <c:numRef>
              <c:f>Planilha1!$B$3:$B$6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E-40AB-B11F-875DBCF8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rgbClr val="FF7365"/>
            </a:solidFill>
          </c:spPr>
          <c:dPt>
            <c:idx val="0"/>
            <c:bubble3D val="0"/>
            <c:spPr>
              <a:solidFill>
                <a:srgbClr val="FF73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2-47F8-B66F-B6EF665B9E5A}"/>
              </c:ext>
            </c:extLst>
          </c:dPt>
          <c:dPt>
            <c:idx val="1"/>
            <c:bubble3D val="0"/>
            <c:spPr>
              <a:solidFill>
                <a:srgbClr val="FF73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2-47F8-B66F-B6EF665B9E5A}"/>
              </c:ext>
            </c:extLst>
          </c:dPt>
          <c:dPt>
            <c:idx val="2"/>
            <c:bubble3D val="0"/>
            <c:spPr>
              <a:solidFill>
                <a:srgbClr val="FF73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42-47F8-B66F-B6EF665B9E5A}"/>
              </c:ext>
            </c:extLst>
          </c:dPt>
          <c:dPt>
            <c:idx val="3"/>
            <c:bubble3D val="0"/>
            <c:spPr>
              <a:solidFill>
                <a:srgbClr val="FF736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42-47F8-B66F-B6EF665B9E5A}"/>
              </c:ext>
            </c:extLst>
          </c:dPt>
          <c:cat>
            <c:strRef>
              <c:f>Planilha1!$A$4:$A$7</c:f>
              <c:strCache>
                <c:ptCount val="2"/>
                <c:pt idx="0">
                  <c:v>3º Tri</c:v>
                </c:pt>
                <c:pt idx="1">
                  <c:v>4º Tri</c:v>
                </c:pt>
              </c:strCache>
            </c:strRef>
          </c:cat>
          <c:val>
            <c:numRef>
              <c:f>Planilha1!$B$4:$B$7</c:f>
              <c:numCache>
                <c:formatCode>General</c:formatCode>
                <c:ptCount val="4"/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42-47F8-B66F-B6EF665B9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16:56:46.9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16:56:47.4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9T16:56:48.0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40"/>
      <inkml:brushProperty name="anchorY" value="-2540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B4CDE-781D-4688-9CFF-50224F83ED00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775A1-0C88-42D5-8BE1-D308021834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31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323232"/>
                </a:solidFill>
                <a:effectLst/>
                <a:latin typeface="ABeeZee"/>
              </a:rPr>
              <a:t>Aula 01: Introdução e Velocidade Média das reações</a:t>
            </a:r>
            <a:br>
              <a:rPr lang="pt-BR" dirty="0"/>
            </a:br>
            <a:r>
              <a:rPr lang="pt-BR" dirty="0">
                <a:effectLst/>
                <a:latin typeface="var( --e-global-typography-secondary-font-family )"/>
              </a:rPr>
              <a:t>Aula 02: Velocidade das reações: Lei da ação das massas</a:t>
            </a:r>
            <a:br>
              <a:rPr lang="pt-BR" dirty="0">
                <a:effectLst/>
                <a:latin typeface="var( --e-global-typography-secondary-font-family )"/>
              </a:rPr>
            </a:br>
            <a:r>
              <a:rPr lang="pt-BR" dirty="0">
                <a:effectLst/>
                <a:latin typeface="var( --e-global-typography-secondary-font-family )"/>
              </a:rPr>
              <a:t>Aula 03: Teoria das colisões</a:t>
            </a:r>
            <a:br>
              <a:rPr lang="pt-BR" dirty="0">
                <a:effectLst/>
                <a:latin typeface="var( --e-global-typography-secondary-font-family )"/>
              </a:rPr>
            </a:br>
            <a:r>
              <a:rPr lang="pt-BR" dirty="0">
                <a:effectLst/>
                <a:latin typeface="var( --e-global-typography-secondary-font-family )"/>
              </a:rPr>
              <a:t>Aula 04: Fatores que alteram a velocidade de uma reação: temperatura, concentração e superfície de contato</a:t>
            </a:r>
            <a:br>
              <a:rPr lang="pt-BR" dirty="0">
                <a:effectLst/>
                <a:latin typeface="var( --e-global-typography-secondary-font-family )"/>
              </a:rPr>
            </a:br>
            <a:r>
              <a:rPr lang="pt-BR" dirty="0">
                <a:effectLst/>
                <a:latin typeface="var( --e-global-typography-secondary-font-family )"/>
              </a:rPr>
              <a:t>Aula 05: Fatores que alteram a velocidade de uma reação: catalisador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775A1-0C88-42D5-8BE1-D3080218341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62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323232"/>
                </a:solidFill>
                <a:effectLst/>
                <a:latin typeface="ABeeZee"/>
              </a:rPr>
              <a:t>Aula 01: Introdução e Velocidade Média das reações</a:t>
            </a:r>
            <a:br>
              <a:rPr lang="pt-BR" dirty="0"/>
            </a:br>
            <a:r>
              <a:rPr lang="pt-BR" dirty="0">
                <a:effectLst/>
                <a:latin typeface="var( --e-global-typography-secondary-font-family )"/>
              </a:rPr>
              <a:t>Aula 02: Velocidade das reações: Lei da ação das massas</a:t>
            </a:r>
            <a:br>
              <a:rPr lang="pt-BR" dirty="0">
                <a:effectLst/>
                <a:latin typeface="var( --e-global-typography-secondary-font-family )"/>
              </a:rPr>
            </a:br>
            <a:r>
              <a:rPr lang="pt-BR" dirty="0">
                <a:effectLst/>
                <a:latin typeface="var( --e-global-typography-secondary-font-family )"/>
              </a:rPr>
              <a:t>Aula 03: Teoria das colisões</a:t>
            </a:r>
            <a:br>
              <a:rPr lang="pt-BR" dirty="0">
                <a:effectLst/>
                <a:latin typeface="var( --e-global-typography-secondary-font-family )"/>
              </a:rPr>
            </a:br>
            <a:r>
              <a:rPr lang="pt-BR" dirty="0">
                <a:effectLst/>
                <a:latin typeface="var( --e-global-typography-secondary-font-family )"/>
              </a:rPr>
              <a:t>Aula 04: Fatores que alteram a velocidade de uma reação: temperatura, concentração e superfície de contato</a:t>
            </a:r>
            <a:br>
              <a:rPr lang="pt-BR" dirty="0">
                <a:effectLst/>
                <a:latin typeface="var( --e-global-typography-secondary-font-family )"/>
              </a:rPr>
            </a:br>
            <a:r>
              <a:rPr lang="pt-BR" dirty="0">
                <a:effectLst/>
                <a:latin typeface="var( --e-global-typography-secondary-font-family )"/>
              </a:rPr>
              <a:t>Aula 05: Fatores que alteram a velocidade de uma reação: catalisador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775A1-0C88-42D5-8BE1-D30802183418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8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3F891-DFFE-2FA6-8CF3-336D0BE30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D4D8BC-F971-E571-E278-8D88839BA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EAA210-E58E-46D1-890B-17B226D4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BAB150-0395-C95F-E63E-E203895B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07B6DB-2B95-CD1C-97AB-D6558AAA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2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08C68-199D-3430-F6C6-9ACA65A5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A2B232-0E74-95D1-E2B4-FDE10533A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B1DC76-3AEB-34DC-5595-2ACBED86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70EAAC-16A3-7360-18C4-E2DAD928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1B688D-5D41-E036-7C72-49C790F9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35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EAFD4A-DFC7-852C-D12A-5176FA95C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90E996-836C-BBFD-CCE6-BF8FB677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06407E-A641-FAE1-5420-61A2D9B1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F75CB9-C870-3B13-394B-3C485FE1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66FC0A-FE08-657E-F9E7-D7D70F2F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4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428AF-0899-06F0-F041-9C97F703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3643B-2968-5DA8-B2B9-690FCCCC3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BBE062-C9AA-FBBD-6EB2-26FF4EBC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02050E-52AD-81D8-1C64-280BA3D0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EEB585-EA07-D5CE-BC58-62C22622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92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06B47-5B86-B8A4-BA7F-AFDBB991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C35AC8-D255-D871-96DB-823C3FC25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370906-F8A5-40DE-8621-001A22B4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BFC4B2-F734-7454-F503-8560363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AD1E1-2504-5DB5-DA85-DE033027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29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7CE6E-5687-ABAF-2B4A-14D5D269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A7F8FA-B416-2849-38BF-F0D6C28C1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D0A301-DB22-6F1A-030C-8ED314883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75EB25-9392-5342-9918-7E5FD2B0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9D4045-BA96-14E6-6D5C-D7505205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E53F36-89B2-49C6-F931-026088E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94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F8027-F9B1-73F4-589A-1079D0E6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113FF-F9F7-DD2E-04FE-B9F49913A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642D07-FFFC-402D-7262-4BE58DB3C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2FB998-F688-084C-D564-D8FF5F2D8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169734B-6BA5-D092-6660-C0182BEBB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509869-BA84-64C1-1FE8-79037C9E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C91D04-CAF5-085C-3167-5B677385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A0D2B70-0FC3-A7DA-723F-C417FA6E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5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3F0DB-F261-1607-324C-07795144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81017C-57D1-06F7-2536-FE639DE0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7CAF03-D445-C739-9BC9-FC8DC67B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81142F-5881-1B0C-1C76-3F087F36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51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9463224-D58D-B749-3933-15D2843E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4457B8C-5CA7-9AA6-8B19-50AC63D5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32514E-C8A8-EF73-D81F-19B1A0FF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3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199D-90E3-0C2C-9F73-45066456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BA3F14-7837-2838-A9BB-C365A8DE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303B45-FBEE-FDC2-CFB8-FF14447BF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ABFD2D-83B0-A6A3-FB63-89CC5461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979B23-F5CA-A2B4-D4AC-77DB97B1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89D416-B830-EBD9-1563-A4EF2C69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2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4FF29-8023-6D62-6468-7EE96AA4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C12AF5-A59E-E2DB-68EA-36AB3D402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DFCBAC-B33E-5C6A-A189-1018CE8B9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8DEF07-9CEC-FF2D-5409-44CB1A34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48C482-5A0A-9E14-736E-2237E861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A07BA4-7987-35F5-229A-C6AC119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58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D52B0B4-4B9D-33FA-EC92-004D1403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A870BF-9325-3956-A533-E1C393DB5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6FE3F8-540D-8631-D7D9-EDE22FF73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FB8F-9A69-4CB2-ACE6-BFB14901CE7C}" type="datetimeFigureOut">
              <a:rPr lang="pt-BR" smtClean="0"/>
              <a:t>06/02/2023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580F39-08E5-A4B7-91CA-0E8487B32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583B4B-60CA-19EA-8D9C-F8DF47B43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76AC-9BE6-46E9-AAE8-C02C4DC3E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90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hyperlink" Target="https://www.wired.it/lifestyle/food/2016/03/11/la-tua-prossima-cucina-a-induzione/" TargetMode="External"/><Relationship Id="rId12" Type="http://schemas.openxmlformats.org/officeDocument/2006/relationships/customXml" Target="../ink/ink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3.png"/><Relationship Id="rId5" Type="http://schemas.openxmlformats.org/officeDocument/2006/relationships/hyperlink" Target="https://www.aquinacozinha.com/como-desfiar-frango-usando-a-panela-de-pressao/" TargetMode="External"/><Relationship Id="rId10" Type="http://schemas.openxmlformats.org/officeDocument/2006/relationships/customXml" Target="../ink/ink2.xml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do Geométrico Quadriculado Com Linhas Azuis Folha Do Caderno Da Escola  Vetor Ilustração Stock - Ilustração de papel, bandeira: 147931632">
            <a:extLst>
              <a:ext uri="{FF2B5EF4-FFF2-40B4-BE49-F238E27FC236}">
                <a16:creationId xmlns:a16="http://schemas.microsoft.com/office/drawing/2014/main" id="{FEFE218F-5772-D8C2-3318-E0CAE2BF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2E17D7B-715B-E6E5-C620-3455B275AC60}"/>
              </a:ext>
            </a:extLst>
          </p:cNvPr>
          <p:cNvSpPr/>
          <p:nvPr/>
        </p:nvSpPr>
        <p:spPr>
          <a:xfrm>
            <a:off x="370406" y="-593550"/>
            <a:ext cx="510054" cy="4514850"/>
          </a:xfrm>
          <a:prstGeom prst="roundRect">
            <a:avLst>
              <a:gd name="adj" fmla="val 40425"/>
            </a:avLst>
          </a:prstGeom>
          <a:solidFill>
            <a:srgbClr val="FAD985"/>
          </a:solidFill>
          <a:ln w="38100"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6D0145A-7E48-6C35-F861-BE6DCB7FF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70107">
            <a:off x="8942117" y="4007970"/>
            <a:ext cx="3962773" cy="48476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D1804FD-B405-4CB7-67CB-070E11E3C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78566">
            <a:off x="-2588985" y="3243333"/>
            <a:ext cx="6139061" cy="6139061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AEBD9EC-A7B6-1B9F-9E9C-CEC804F0E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37280">
            <a:off x="8871571" y="-1366420"/>
            <a:ext cx="4795420" cy="479542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26A6A9-7347-4BDB-CC45-94E6A48FC74A}"/>
              </a:ext>
            </a:extLst>
          </p:cNvPr>
          <p:cNvSpPr txBox="1"/>
          <p:nvPr/>
        </p:nvSpPr>
        <p:spPr>
          <a:xfrm>
            <a:off x="1498243" y="621326"/>
            <a:ext cx="9433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0" dirty="0">
                <a:solidFill>
                  <a:schemeClr val="bg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</a:rPr>
              <a:t>CINÉTICA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50E37E-CB2E-2A33-DA1B-6A5E97447970}"/>
              </a:ext>
            </a:extLst>
          </p:cNvPr>
          <p:cNvSpPr txBox="1"/>
          <p:nvPr/>
        </p:nvSpPr>
        <p:spPr>
          <a:xfrm>
            <a:off x="2840304" y="2813428"/>
            <a:ext cx="7757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600" dirty="0">
                <a:solidFill>
                  <a:schemeClr val="bg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</a:rPr>
              <a:t>QUÍMICA</a:t>
            </a:r>
          </a:p>
        </p:txBody>
      </p:sp>
      <p:pic>
        <p:nvPicPr>
          <p:cNvPr id="14" name="Gráfico 13" descr="Béquer com preenchimento sólido">
            <a:extLst>
              <a:ext uri="{FF2B5EF4-FFF2-40B4-BE49-F238E27FC236}">
                <a16:creationId xmlns:a16="http://schemas.microsoft.com/office/drawing/2014/main" id="{251233E9-8E16-F9E6-B142-12BD1D044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352199">
            <a:off x="31784" y="4799124"/>
            <a:ext cx="1557224" cy="15572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Gráfico 15" descr="Tubos de ensaio com preenchimento sólido">
            <a:extLst>
              <a:ext uri="{FF2B5EF4-FFF2-40B4-BE49-F238E27FC236}">
                <a16:creationId xmlns:a16="http://schemas.microsoft.com/office/drawing/2014/main" id="{5943FCF6-3E93-EEC0-80F7-B3ADA47F3B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978655">
            <a:off x="369104" y="807340"/>
            <a:ext cx="1290389" cy="12903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Gráfico 17" descr="Átomo com preenchimento sólido">
            <a:extLst>
              <a:ext uri="{FF2B5EF4-FFF2-40B4-BE49-F238E27FC236}">
                <a16:creationId xmlns:a16="http://schemas.microsoft.com/office/drawing/2014/main" id="{A3921E61-FEC3-BB45-9799-699A1D7031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05084" y="111731"/>
            <a:ext cx="1542604" cy="15426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Gráfico 19" descr="Frasco com preenchimento sólido">
            <a:extLst>
              <a:ext uri="{FF2B5EF4-FFF2-40B4-BE49-F238E27FC236}">
                <a16:creationId xmlns:a16="http://schemas.microsoft.com/office/drawing/2014/main" id="{48C97CF9-F3B2-A3D6-3B9E-2A41937AA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52192" y="3475493"/>
            <a:ext cx="2046465" cy="20464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57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FD1FAD7-F427-3857-1ADC-A258C0784E68}"/>
              </a:ext>
            </a:extLst>
          </p:cNvPr>
          <p:cNvGrpSpPr/>
          <p:nvPr/>
        </p:nvGrpSpPr>
        <p:grpSpPr>
          <a:xfrm>
            <a:off x="1731897" y="5358631"/>
            <a:ext cx="5786503" cy="1343512"/>
            <a:chOff x="1731897" y="5358631"/>
            <a:chExt cx="5786503" cy="1343512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AE247D6-428A-508D-A17B-47628C370F08}"/>
                </a:ext>
              </a:extLst>
            </p:cNvPr>
            <p:cNvSpPr/>
            <p:nvPr/>
          </p:nvSpPr>
          <p:spPr>
            <a:xfrm>
              <a:off x="6624657" y="5403337"/>
              <a:ext cx="893743" cy="589000"/>
            </a:xfrm>
            <a:prstGeom prst="ellipse">
              <a:avLst/>
            </a:prstGeom>
            <a:solidFill>
              <a:srgbClr val="FFC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spaço Reservado para Conteúdo 2">
              <a:extLst>
                <a:ext uri="{FF2B5EF4-FFF2-40B4-BE49-F238E27FC236}">
                  <a16:creationId xmlns:a16="http://schemas.microsoft.com/office/drawing/2014/main" id="{249DE98C-69E9-4DA0-3839-930D2607EF6F}"/>
                </a:ext>
              </a:extLst>
            </p:cNvPr>
            <p:cNvSpPr txBox="1">
              <a:spLocks/>
            </p:cNvSpPr>
            <p:nvPr/>
          </p:nvSpPr>
          <p:spPr>
            <a:xfrm>
              <a:off x="2042225" y="5489918"/>
              <a:ext cx="3687577" cy="11008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pt-BR" sz="2200" dirty="0">
                  <a:solidFill>
                    <a:srgbClr val="2F2D68"/>
                  </a:solidFill>
                  <a:latin typeface="Bahnschrift Condensed" panose="020B0502040204020203" pitchFamily="34" charset="0"/>
                  <a:cs typeface="Calibri"/>
                </a:rPr>
                <a:t>m = ordem da reação em relação a X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pt-BR" sz="2200" dirty="0">
                  <a:solidFill>
                    <a:srgbClr val="2F2D68"/>
                  </a:solidFill>
                  <a:latin typeface="Bahnschrift Condensed" panose="020B0502040204020203" pitchFamily="34" charset="0"/>
                  <a:cs typeface="Calibri"/>
                </a:rPr>
                <a:t>n = ordem da reação em relação a Y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pt-BR" sz="2200" dirty="0">
                  <a:solidFill>
                    <a:srgbClr val="2F2D68"/>
                  </a:solidFill>
                  <a:latin typeface="Bahnschrift Condensed" panose="020B0502040204020203" pitchFamily="34" charset="0"/>
                  <a:cs typeface="Calibri"/>
                </a:rPr>
                <a:t>m + n = ordem global da relação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8C660E7D-989E-9E36-8305-D5F19A56A104}"/>
                </a:ext>
              </a:extLst>
            </p:cNvPr>
            <p:cNvSpPr/>
            <p:nvPr/>
          </p:nvSpPr>
          <p:spPr>
            <a:xfrm>
              <a:off x="1731897" y="5358631"/>
              <a:ext cx="4071957" cy="1343512"/>
            </a:xfrm>
            <a:prstGeom prst="roundRect">
              <a:avLst/>
            </a:prstGeom>
            <a:noFill/>
            <a:ln w="38100">
              <a:solidFill>
                <a:srgbClr val="FFC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: Angulado 16">
              <a:extLst>
                <a:ext uri="{FF2B5EF4-FFF2-40B4-BE49-F238E27FC236}">
                  <a16:creationId xmlns:a16="http://schemas.microsoft.com/office/drawing/2014/main" id="{F1BD7460-9049-151A-25C7-463E01E4A499}"/>
                </a:ext>
              </a:extLst>
            </p:cNvPr>
            <p:cNvCxnSpPr>
              <a:stCxn id="13" idx="2"/>
              <a:endCxn id="15" idx="3"/>
            </p:cNvCxnSpPr>
            <p:nvPr/>
          </p:nvCxnSpPr>
          <p:spPr>
            <a:xfrm rot="10800000" flipV="1">
              <a:off x="5803855" y="5697837"/>
              <a:ext cx="820803" cy="332550"/>
            </a:xfrm>
            <a:prstGeom prst="bentConnector3">
              <a:avLst/>
            </a:prstGeom>
            <a:noFill/>
            <a:ln w="38100">
              <a:solidFill>
                <a:srgbClr val="FFC7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9E2DB3C-7DEB-08A3-2C86-BAAB28B96990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6C5B98-7338-C517-5799-1EB989C397F7}"/>
              </a:ext>
            </a:extLst>
          </p:cNvPr>
          <p:cNvSpPr txBox="1"/>
          <p:nvPr/>
        </p:nvSpPr>
        <p:spPr>
          <a:xfrm>
            <a:off x="2280809" y="262744"/>
            <a:ext cx="8213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Lei Cinética ou </a:t>
            </a:r>
            <a:r>
              <a:rPr lang="pt-BR" sz="4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Lei de </a:t>
            </a:r>
            <a:r>
              <a:rPr lang="pt-BR" sz="4800" b="1" dirty="0" err="1">
                <a:solidFill>
                  <a:srgbClr val="2F2D68"/>
                </a:solidFill>
                <a:latin typeface="Bahnschrift Condensed" panose="020B0502040204020203" pitchFamily="34" charset="0"/>
              </a:rPr>
              <a:t>Guldberg-Waage</a:t>
            </a:r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5D746A-3CEC-75C2-675B-B461B9564099}"/>
              </a:ext>
            </a:extLst>
          </p:cNvPr>
          <p:cNvSpPr/>
          <p:nvPr/>
        </p:nvSpPr>
        <p:spPr>
          <a:xfrm>
            <a:off x="1112534" y="1425998"/>
            <a:ext cx="10255346" cy="1666401"/>
          </a:xfrm>
          <a:prstGeom prst="rect">
            <a:avLst/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A velocidade de uma reação é diretamente proporcional às concentrações molares dos reagentes elevadas aos seus respectivos coeficientes obtidos na equação química correspondente.</a:t>
            </a:r>
          </a:p>
          <a:p>
            <a:endParaRPr lang="pt-BR" sz="32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AD4236-5CC7-794B-E090-1E1C772B12DD}"/>
              </a:ext>
            </a:extLst>
          </p:cNvPr>
          <p:cNvSpPr txBox="1"/>
          <p:nvPr/>
        </p:nvSpPr>
        <p:spPr>
          <a:xfrm>
            <a:off x="999993" y="3517899"/>
            <a:ext cx="8213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A expressão da lei cinética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D1B08324-CB8B-0CA7-2D94-F2CE364FFD76}"/>
                  </a:ext>
                </a:extLst>
              </p:cNvPr>
              <p:cNvSpPr/>
              <p:nvPr/>
            </p:nvSpPr>
            <p:spPr>
              <a:xfrm>
                <a:off x="1051895" y="4331126"/>
                <a:ext cx="5335758" cy="840097"/>
              </a:xfrm>
              <a:prstGeom prst="roundRect">
                <a:avLst/>
              </a:prstGeom>
              <a:solidFill>
                <a:srgbClr val="2F2D6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</m:t>
                    </m:r>
                    <m:sSup>
                      <m:sSupPr>
                        <m:ctrlPr>
                          <a:rPr lang="pt-B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pt-B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pt-BR" sz="3600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pt-BR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pt-BR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D1B08324-CB8B-0CA7-2D94-F2CE364FF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95" y="4331126"/>
                <a:ext cx="5335758" cy="840097"/>
              </a:xfrm>
              <a:prstGeom prst="roundRect">
                <a:avLst/>
              </a:prstGeom>
              <a:blipFill>
                <a:blip r:embed="rId3"/>
                <a:stretch>
                  <a:fillRect b="-6173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B2923524-2D86-DE7F-6D8B-3FDE52024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3557" y="3611142"/>
                <a:ext cx="8675295" cy="1993452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200" dirty="0">
                    <a:solidFill>
                      <a:srgbClr val="2F2D68"/>
                    </a:solidFill>
                    <a:latin typeface="Bahnschrift Condensed" panose="020B0502040204020203" pitchFamily="34" charset="0"/>
                    <a:ea typeface="+mn-lt"/>
                    <a:cs typeface="+mn-lt"/>
                  </a:rPr>
                  <a:t>Em que: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2F2D68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t-BR" sz="2200" b="1" dirty="0">
                    <a:solidFill>
                      <a:srgbClr val="2F2D68"/>
                    </a:solidFill>
                    <a:latin typeface="Bahnschrift Condensed" panose="020B0502040204020203" pitchFamily="34" charset="0"/>
                    <a:ea typeface="+mn-lt"/>
                    <a:cs typeface="+mn-lt"/>
                  </a:rPr>
                  <a:t> = velocidade (rapidez da reação)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2F2D68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200" b="1" dirty="0">
                    <a:solidFill>
                      <a:srgbClr val="2F2D68"/>
                    </a:solidFill>
                    <a:latin typeface="Bahnschrift Condensed" panose="020B0502040204020203" pitchFamily="34" charset="0"/>
                    <a:ea typeface="+mn-lt"/>
                    <a:cs typeface="+mn-lt"/>
                  </a:rPr>
                  <a:t> =  constante da velocidade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200" b="1" dirty="0">
                    <a:solidFill>
                      <a:srgbClr val="2F2D68"/>
                    </a:solidFill>
                    <a:latin typeface="Bahnschrift Condensed" panose="020B0502040204020203" pitchFamily="34" charset="0"/>
                    <a:ea typeface="+mn-lt"/>
                    <a:cs typeface="+mn-lt"/>
                  </a:rPr>
                  <a:t>[X] e [Y] = concentração dos reagente em mol/L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t-BR" sz="2200" b="1" dirty="0">
                    <a:solidFill>
                      <a:srgbClr val="2F2D68"/>
                    </a:solidFill>
                    <a:latin typeface="Bahnschrift Condensed" panose="020B0502040204020203" pitchFamily="34" charset="0"/>
                    <a:cs typeface="Calibri"/>
                  </a:rPr>
                  <a:t>m e n = expoentes determinados experimentalmente</a:t>
                </a:r>
              </a:p>
            </p:txBody>
          </p:sp>
        </mc:Choice>
        <mc:Fallback xmlns="">
          <p:sp>
            <p:nvSpPr>
              <p:cNvPr id="12" name="Espaço Reservado para Conteúdo 2">
                <a:extLst>
                  <a:ext uri="{FF2B5EF4-FFF2-40B4-BE49-F238E27FC236}">
                    <a16:creationId xmlns:a16="http://schemas.microsoft.com/office/drawing/2014/main" id="{B2923524-2D86-DE7F-6D8B-3FDE52024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3557" y="3611142"/>
                <a:ext cx="8675295" cy="1993452"/>
              </a:xfrm>
              <a:blipFill>
                <a:blip r:embed="rId4"/>
                <a:stretch>
                  <a:fillRect l="-914" t="-1835" b="-204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9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9E2DB3C-7DEB-08A3-2C86-BAAB28B96990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6C5B98-7338-C517-5799-1EB989C397F7}"/>
              </a:ext>
            </a:extLst>
          </p:cNvPr>
          <p:cNvSpPr txBox="1"/>
          <p:nvPr/>
        </p:nvSpPr>
        <p:spPr>
          <a:xfrm>
            <a:off x="3420055" y="186891"/>
            <a:ext cx="53518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Exemplos da Lei Cinética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5D746A-3CEC-75C2-675B-B461B9564099}"/>
              </a:ext>
            </a:extLst>
          </p:cNvPr>
          <p:cNvSpPr/>
          <p:nvPr/>
        </p:nvSpPr>
        <p:spPr>
          <a:xfrm>
            <a:off x="2962980" y="1458923"/>
            <a:ext cx="5808966" cy="558294"/>
          </a:xfrm>
          <a:prstGeom prst="rect">
            <a:avLst/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7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  <a:p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Decomposição de N</a:t>
            </a:r>
            <a:r>
              <a:rPr lang="pt-BR" sz="15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O</a:t>
            </a:r>
            <a:r>
              <a:rPr lang="pt-BR" sz="15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5</a:t>
            </a:r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:   2N</a:t>
            </a:r>
            <a:r>
              <a:rPr lang="pt-BR" sz="15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O</a:t>
            </a:r>
            <a:r>
              <a:rPr lang="pt-BR" sz="15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5 (g)</a:t>
            </a:r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  </a:t>
            </a:r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  4NO</a:t>
            </a:r>
            <a:r>
              <a:rPr lang="pt-BR" sz="15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 (g)</a:t>
            </a:r>
            <a:r>
              <a:rPr lang="pt-BR" sz="27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  +  O</a:t>
            </a:r>
            <a:r>
              <a:rPr lang="pt-BR" sz="15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</a:p>
          <a:p>
            <a:endParaRPr lang="pt-BR" sz="32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8" name="Tabela 47">
            <a:extLst>
              <a:ext uri="{FF2B5EF4-FFF2-40B4-BE49-F238E27FC236}">
                <a16:creationId xmlns:a16="http://schemas.microsoft.com/office/drawing/2014/main" id="{81A073B5-9FB9-0615-1B3D-F13001312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5743"/>
              </p:ext>
            </p:extLst>
          </p:nvPr>
        </p:nvGraphicFramePr>
        <p:xfrm>
          <a:off x="2493179" y="3592294"/>
          <a:ext cx="720564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821">
                  <a:extLst>
                    <a:ext uri="{9D8B030D-6E8A-4147-A177-3AD203B41FA5}">
                      <a16:colId xmlns:a16="http://schemas.microsoft.com/office/drawing/2014/main" val="1920595564"/>
                    </a:ext>
                  </a:extLst>
                </a:gridCol>
                <a:gridCol w="3602821">
                  <a:extLst>
                    <a:ext uri="{9D8B030D-6E8A-4147-A177-3AD203B41FA5}">
                      <a16:colId xmlns:a16="http://schemas.microsoft.com/office/drawing/2014/main" val="3615302930"/>
                    </a:ext>
                  </a:extLst>
                </a:gridCol>
              </a:tblGrid>
              <a:tr h="528325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2F2D68"/>
                          </a:solidFill>
                          <a:ea typeface="Cambria Math" panose="02040503050406030204" pitchFamily="18" charset="0"/>
                        </a:rPr>
                        <a:t>[</a:t>
                      </a:r>
                      <a:r>
                        <a:rPr lang="pt-BR" sz="1800" dirty="0">
                          <a:solidFill>
                            <a:srgbClr val="2F2D68"/>
                          </a:solidFill>
                          <a:latin typeface="Bahnschrift Condensed" panose="020B0502040204020203" pitchFamily="34" charset="0"/>
                        </a:rPr>
                        <a:t>N</a:t>
                      </a:r>
                      <a:r>
                        <a:rPr lang="pt-BR" sz="1100" dirty="0">
                          <a:solidFill>
                            <a:srgbClr val="2F2D68"/>
                          </a:solidFill>
                          <a:latin typeface="Bahnschrift Condensed" panose="020B0502040204020203" pitchFamily="34" charset="0"/>
                        </a:rPr>
                        <a:t>2</a:t>
                      </a:r>
                      <a:r>
                        <a:rPr lang="pt-BR" sz="1800" dirty="0">
                          <a:solidFill>
                            <a:srgbClr val="2F2D68"/>
                          </a:solidFill>
                          <a:latin typeface="Bahnschrift Condensed" panose="020B0502040204020203" pitchFamily="34" charset="0"/>
                        </a:rPr>
                        <a:t>O</a:t>
                      </a:r>
                      <a:r>
                        <a:rPr lang="pt-BR" sz="1100" dirty="0">
                          <a:solidFill>
                            <a:srgbClr val="2F2D68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r>
                        <a:rPr lang="pt-BR" dirty="0">
                          <a:solidFill>
                            <a:srgbClr val="2F2D68"/>
                          </a:solidFill>
                        </a:rPr>
                        <a:t>]</a:t>
                      </a:r>
                    </a:p>
                    <a:p>
                      <a:pPr algn="ctr"/>
                      <a:r>
                        <a:rPr lang="pt-BR" dirty="0">
                          <a:solidFill>
                            <a:srgbClr val="2F2D68"/>
                          </a:solidFill>
                        </a:rPr>
                        <a:t> (mol/L)</a:t>
                      </a:r>
                    </a:p>
                  </a:txBody>
                  <a:tcPr anchor="ctr">
                    <a:solidFill>
                      <a:srgbClr val="FAD9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2F2D68"/>
                          </a:solidFill>
                        </a:rPr>
                        <a:t>Velocidade Média (mol/</a:t>
                      </a:r>
                      <a:r>
                        <a:rPr lang="pt-BR" dirty="0" err="1">
                          <a:solidFill>
                            <a:srgbClr val="2F2D68"/>
                          </a:solidFill>
                        </a:rPr>
                        <a:t>L.h</a:t>
                      </a:r>
                      <a:r>
                        <a:rPr lang="pt-BR" dirty="0">
                          <a:solidFill>
                            <a:srgbClr val="2F2D68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FAD9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44901"/>
                  </a:ext>
                </a:extLst>
              </a:tr>
              <a:tr h="306093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2F2D68"/>
                          </a:solidFill>
                        </a:rPr>
                        <a:t>0,010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2F2D68"/>
                          </a:solidFill>
                        </a:rPr>
                        <a:t>0,016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568609"/>
                  </a:ext>
                </a:extLst>
              </a:tr>
              <a:tr h="30190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2F2D68"/>
                          </a:solidFill>
                        </a:rPr>
                        <a:t>0,020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2F2D68"/>
                          </a:solidFill>
                        </a:rPr>
                        <a:t>0,032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966253"/>
                  </a:ext>
                </a:extLst>
              </a:tr>
              <a:tr h="306093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2F2D68"/>
                          </a:solidFill>
                        </a:rPr>
                        <a:t>0,030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2F2D68"/>
                          </a:solidFill>
                        </a:rPr>
                        <a:t>0,048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445573"/>
                  </a:ext>
                </a:extLst>
              </a:tr>
            </a:tbl>
          </a:graphicData>
        </a:graphic>
      </p:graphicFrame>
      <p:sp>
        <p:nvSpPr>
          <p:cNvPr id="27" name="Seta: Curva para a Esquerda 26">
            <a:extLst>
              <a:ext uri="{FF2B5EF4-FFF2-40B4-BE49-F238E27FC236}">
                <a16:creationId xmlns:a16="http://schemas.microsoft.com/office/drawing/2014/main" id="{56D7003B-2550-F407-7996-EBC7CDEDB887}"/>
              </a:ext>
            </a:extLst>
          </p:cNvPr>
          <p:cNvSpPr/>
          <p:nvPr/>
        </p:nvSpPr>
        <p:spPr>
          <a:xfrm>
            <a:off x="4712676" y="4460974"/>
            <a:ext cx="270803" cy="469166"/>
          </a:xfrm>
          <a:prstGeom prst="curvedLeftArrow">
            <a:avLst/>
          </a:prstGeom>
          <a:solidFill>
            <a:srgbClr val="FAD985"/>
          </a:solidFill>
          <a:ln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Seta: Curva para a Esquerda 27">
            <a:extLst>
              <a:ext uri="{FF2B5EF4-FFF2-40B4-BE49-F238E27FC236}">
                <a16:creationId xmlns:a16="http://schemas.microsoft.com/office/drawing/2014/main" id="{138C544B-4CCE-99CA-2591-6C108F510DA1}"/>
              </a:ext>
            </a:extLst>
          </p:cNvPr>
          <p:cNvSpPr/>
          <p:nvPr/>
        </p:nvSpPr>
        <p:spPr>
          <a:xfrm>
            <a:off x="5274274" y="4300433"/>
            <a:ext cx="593189" cy="944814"/>
          </a:xfrm>
          <a:prstGeom prst="curvedLeftArrow">
            <a:avLst/>
          </a:prstGeom>
          <a:solidFill>
            <a:srgbClr val="FAD985"/>
          </a:solidFill>
          <a:ln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7A720DF-A349-7560-3647-B78EB6A98123}"/>
              </a:ext>
            </a:extLst>
          </p:cNvPr>
          <p:cNvSpPr/>
          <p:nvPr/>
        </p:nvSpPr>
        <p:spPr>
          <a:xfrm>
            <a:off x="5747404" y="4608294"/>
            <a:ext cx="240117" cy="2304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038DA200-2D0F-C810-F724-0AC377DC703F}"/>
              </a:ext>
            </a:extLst>
          </p:cNvPr>
          <p:cNvSpPr/>
          <p:nvPr/>
        </p:nvSpPr>
        <p:spPr>
          <a:xfrm>
            <a:off x="4848077" y="4542434"/>
            <a:ext cx="240117" cy="2304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31" name="Seta: Curva para a Esquerda 30">
            <a:extLst>
              <a:ext uri="{FF2B5EF4-FFF2-40B4-BE49-F238E27FC236}">
                <a16:creationId xmlns:a16="http://schemas.microsoft.com/office/drawing/2014/main" id="{9B35A4BE-36F5-C1F8-2538-3D8D64FDD086}"/>
              </a:ext>
            </a:extLst>
          </p:cNvPr>
          <p:cNvSpPr/>
          <p:nvPr/>
        </p:nvSpPr>
        <p:spPr>
          <a:xfrm>
            <a:off x="8263235" y="4407634"/>
            <a:ext cx="270803" cy="469166"/>
          </a:xfrm>
          <a:prstGeom prst="curvedLeftArrow">
            <a:avLst/>
          </a:prstGeom>
          <a:solidFill>
            <a:srgbClr val="FAD985"/>
          </a:solidFill>
          <a:ln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Seta: Curva para a Esquerda 31">
            <a:extLst>
              <a:ext uri="{FF2B5EF4-FFF2-40B4-BE49-F238E27FC236}">
                <a16:creationId xmlns:a16="http://schemas.microsoft.com/office/drawing/2014/main" id="{6F010620-540D-FDB6-6210-E174A575A279}"/>
              </a:ext>
            </a:extLst>
          </p:cNvPr>
          <p:cNvSpPr/>
          <p:nvPr/>
        </p:nvSpPr>
        <p:spPr>
          <a:xfrm>
            <a:off x="8809038" y="4338533"/>
            <a:ext cx="593189" cy="944814"/>
          </a:xfrm>
          <a:prstGeom prst="curvedLeftArrow">
            <a:avLst/>
          </a:prstGeom>
          <a:solidFill>
            <a:srgbClr val="FAD985"/>
          </a:solidFill>
          <a:ln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ED46D6F4-FF08-BD2E-01BC-8648C7403860}"/>
              </a:ext>
            </a:extLst>
          </p:cNvPr>
          <p:cNvSpPr/>
          <p:nvPr/>
        </p:nvSpPr>
        <p:spPr>
          <a:xfrm>
            <a:off x="9282168" y="4646394"/>
            <a:ext cx="240117" cy="2304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E32DE56-BF6C-626F-33A2-6B3EDAFF1D57}"/>
              </a:ext>
            </a:extLst>
          </p:cNvPr>
          <p:cNvSpPr/>
          <p:nvPr/>
        </p:nvSpPr>
        <p:spPr>
          <a:xfrm>
            <a:off x="8398636" y="4489094"/>
            <a:ext cx="240117" cy="2304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C53D0971-1560-7FAE-53FB-4B3BB2DBCEC5}"/>
              </a:ext>
            </a:extLst>
          </p:cNvPr>
          <p:cNvGrpSpPr/>
          <p:nvPr/>
        </p:nvGrpSpPr>
        <p:grpSpPr>
          <a:xfrm>
            <a:off x="2187916" y="5854700"/>
            <a:ext cx="7816168" cy="627019"/>
            <a:chOff x="1959115" y="5800417"/>
            <a:chExt cx="7816168" cy="6270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: Cantos Arredondados 34">
                  <a:extLst>
                    <a:ext uri="{FF2B5EF4-FFF2-40B4-BE49-F238E27FC236}">
                      <a16:creationId xmlns:a16="http://schemas.microsoft.com/office/drawing/2014/main" id="{2F2C82AA-19EA-6880-4B5D-0D9DC662A172}"/>
                    </a:ext>
                  </a:extLst>
                </p:cNvPr>
                <p:cNvSpPr/>
                <p:nvPr/>
              </p:nvSpPr>
              <p:spPr>
                <a:xfrm>
                  <a:off x="1959115" y="5800417"/>
                  <a:ext cx="2921879" cy="627019"/>
                </a:xfrm>
                <a:prstGeom prst="roundRect">
                  <a:avLst/>
                </a:prstGeom>
                <a:solidFill>
                  <a:srgbClr val="FFC7C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3600" b="0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t-BR" sz="3600" b="0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3600" b="0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3600" b="0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 . [</m:t>
                        </m:r>
                        <m:r>
                          <m:rPr>
                            <m:nor/>
                          </m:rPr>
                          <a:rPr lang="pt-BR" sz="3600" dirty="0">
                            <a:solidFill>
                              <a:srgbClr val="2F2D68"/>
                            </a:solidFill>
                            <a:latin typeface="Bahnschrift Condensed" panose="020B0502040204020203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2F2D68"/>
                            </a:solidFill>
                            <a:latin typeface="Bahnschrift Condensed" panose="020B0502040204020203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BR" sz="3600" dirty="0">
                            <a:solidFill>
                              <a:srgbClr val="2F2D68"/>
                            </a:solidFill>
                            <a:latin typeface="Bahnschrift Condensed" panose="020B0502040204020203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2F2D68"/>
                            </a:solidFill>
                            <a:latin typeface="Bahnschrift Condensed" panose="020B0502040204020203" pitchFamily="34" charset="0"/>
                          </a:rPr>
                          <m:t>5</m:t>
                        </m:r>
                        <m:r>
                          <a:rPr lang="pt-BR" sz="3600" b="0" i="0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pt-BR" sz="3600" dirty="0">
                    <a:solidFill>
                      <a:srgbClr val="2F2D68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tângulo: Cantos Arredondados 34">
                  <a:extLst>
                    <a:ext uri="{FF2B5EF4-FFF2-40B4-BE49-F238E27FC236}">
                      <a16:creationId xmlns:a16="http://schemas.microsoft.com/office/drawing/2014/main" id="{2F2C82AA-19EA-6880-4B5D-0D9DC662A1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9115" y="5800417"/>
                  <a:ext cx="2921879" cy="627019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AEE7AF6B-8097-7497-879E-EDD6243BE58A}"/>
                </a:ext>
              </a:extLst>
            </p:cNvPr>
            <p:cNvGrpSpPr/>
            <p:nvPr/>
          </p:nvGrpSpPr>
          <p:grpSpPr>
            <a:xfrm>
              <a:off x="4828662" y="5838316"/>
              <a:ext cx="4946621" cy="526763"/>
              <a:chOff x="1004159" y="6594372"/>
              <a:chExt cx="4946621" cy="1343512"/>
            </a:xfrm>
          </p:grpSpPr>
          <p:sp>
            <p:nvSpPr>
              <p:cNvPr id="38" name="Espaço Reservado para Conteúdo 2">
                <a:extLst>
                  <a:ext uri="{FF2B5EF4-FFF2-40B4-BE49-F238E27FC236}">
                    <a16:creationId xmlns:a16="http://schemas.microsoft.com/office/drawing/2014/main" id="{A419C17E-CDA5-873C-BA1A-A200C32A8F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9832" y="6696856"/>
                <a:ext cx="4000948" cy="110087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pt-BR" sz="2200" dirty="0">
                    <a:solidFill>
                      <a:srgbClr val="2F2D68"/>
                    </a:solidFill>
                    <a:latin typeface="Bahnschrift Condensed" panose="020B0502040204020203" pitchFamily="34" charset="0"/>
                    <a:cs typeface="Calibri"/>
                  </a:rPr>
                  <a:t>k é uma constante de proporcionalidade</a:t>
                </a:r>
              </a:p>
            </p:txBody>
          </p:sp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1627895B-DF16-97DE-B601-A3B6FE2B10E1}"/>
                  </a:ext>
                </a:extLst>
              </p:cNvPr>
              <p:cNvSpPr/>
              <p:nvPr/>
            </p:nvSpPr>
            <p:spPr>
              <a:xfrm>
                <a:off x="1839454" y="6594372"/>
                <a:ext cx="4071957" cy="1343512"/>
              </a:xfrm>
              <a:prstGeom prst="roundRect">
                <a:avLst/>
              </a:prstGeom>
              <a:noFill/>
              <a:ln w="38100">
                <a:solidFill>
                  <a:srgbClr val="FFC7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0" name="Conector: Angulado 39">
                <a:extLst>
                  <a:ext uri="{FF2B5EF4-FFF2-40B4-BE49-F238E27FC236}">
                    <a16:creationId xmlns:a16="http://schemas.microsoft.com/office/drawing/2014/main" id="{8C53B504-4E49-7D7B-49C6-D4E0C52DC55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04159" y="6964769"/>
                <a:ext cx="820803" cy="332550"/>
              </a:xfrm>
              <a:prstGeom prst="bentConnector3">
                <a:avLst>
                  <a:gd name="adj1" fmla="val 48453"/>
                </a:avLst>
              </a:prstGeom>
              <a:noFill/>
              <a:ln w="38100">
                <a:solidFill>
                  <a:srgbClr val="FFC7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B2923524-2D86-DE7F-6D8B-3FDE5202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211" y="2384891"/>
            <a:ext cx="10828889" cy="757130"/>
          </a:xfrm>
          <a:noFill/>
        </p:spPr>
        <p:txBody>
          <a:bodyPr wrap="square">
            <a:spAutoFit/>
          </a:bodyPr>
          <a:lstStyle/>
          <a:p>
            <a:pPr marL="0"/>
            <a:r>
              <a:rPr lang="pt-BR" sz="2400" dirty="0">
                <a:solidFill>
                  <a:srgbClr val="2F2D68"/>
                </a:solidFill>
                <a:latin typeface="Söhne"/>
              </a:rPr>
              <a:t>A reação foi </a:t>
            </a:r>
            <a:r>
              <a:rPr lang="pt-BR" sz="2400" b="1" dirty="0">
                <a:solidFill>
                  <a:srgbClr val="2F2D68"/>
                </a:solidFill>
                <a:latin typeface="Söhne"/>
              </a:rPr>
              <a:t>repetida variando a concentração inicial </a:t>
            </a:r>
            <a:r>
              <a:rPr lang="pt-BR" sz="2400" dirty="0">
                <a:solidFill>
                  <a:srgbClr val="2F2D68"/>
                </a:solidFill>
                <a:latin typeface="Söhne"/>
              </a:rPr>
              <a:t>do reagente e mantendo a </a:t>
            </a:r>
            <a:r>
              <a:rPr lang="pt-BR" sz="2400" b="1" dirty="0">
                <a:solidFill>
                  <a:srgbClr val="2F2D68"/>
                </a:solidFill>
                <a:latin typeface="Söhne"/>
              </a:rPr>
              <a:t>temperatura constante</a:t>
            </a:r>
            <a:r>
              <a:rPr lang="pt-BR" sz="2400" dirty="0">
                <a:solidFill>
                  <a:srgbClr val="2F2D68"/>
                </a:solidFill>
                <a:latin typeface="Söhne"/>
              </a:rPr>
              <a:t>. Em cada repetição, a velocidade inicial da reação foi medida.</a:t>
            </a:r>
          </a:p>
        </p:txBody>
      </p:sp>
    </p:spTree>
    <p:extLst>
      <p:ext uri="{BB962C8B-B14F-4D97-AF65-F5344CB8AC3E}">
        <p14:creationId xmlns:p14="http://schemas.microsoft.com/office/powerpoint/2010/main" val="33804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626949F-23E9-790C-95E4-A5E4CBFE89D4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4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FF89AB-0D19-7AA6-CA0B-FC97B58773B2}"/>
              </a:ext>
            </a:extLst>
          </p:cNvPr>
          <p:cNvSpPr txBox="1"/>
          <p:nvPr/>
        </p:nvSpPr>
        <p:spPr>
          <a:xfrm>
            <a:off x="4060055" y="216122"/>
            <a:ext cx="40718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Teoria das Colisões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BF3D4C-1B2E-D797-6B78-5325EDA23D4E}"/>
              </a:ext>
            </a:extLst>
          </p:cNvPr>
          <p:cNvSpPr txBox="1"/>
          <p:nvPr/>
        </p:nvSpPr>
        <p:spPr>
          <a:xfrm>
            <a:off x="1112534" y="1469571"/>
            <a:ext cx="10252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buFont typeface="Arial" panose="020B0604020202020204" pitchFamily="34" charset="0"/>
              <a:buChar char="•"/>
              <a:defRPr sz="2400" b="0" i="0">
                <a:solidFill>
                  <a:srgbClr val="374151"/>
                </a:solidFill>
                <a:effectLst/>
                <a:latin typeface="Söhne"/>
              </a:defRPr>
            </a:lvl1pPr>
          </a:lstStyle>
          <a:p>
            <a:r>
              <a:rPr lang="pt-BR" dirty="0">
                <a:solidFill>
                  <a:srgbClr val="2F2D68"/>
                </a:solidFill>
              </a:rPr>
              <a:t>Em todas as reações, os átomos que formam os reagentes se </a:t>
            </a:r>
            <a:r>
              <a:rPr lang="pt-BR" b="1" dirty="0">
                <a:solidFill>
                  <a:srgbClr val="2F2D68"/>
                </a:solidFill>
              </a:rPr>
              <a:t>rearranjam</a:t>
            </a:r>
            <a:r>
              <a:rPr lang="pt-BR" dirty="0">
                <a:solidFill>
                  <a:srgbClr val="2F2D68"/>
                </a:solidFill>
              </a:rPr>
              <a:t>, originando os produtos. No entanto</a:t>
            </a:r>
            <a:r>
              <a:rPr lang="pt-BR" b="1" dirty="0">
                <a:solidFill>
                  <a:srgbClr val="2F2D68"/>
                </a:solidFill>
              </a:rPr>
              <a:t>, nem todos os choques entre as partículas que compõem os reagentes dão origem a produtos.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6B0670D-AC5E-8704-5BC1-85E83BF178C8}"/>
              </a:ext>
            </a:extLst>
          </p:cNvPr>
          <p:cNvSpPr/>
          <p:nvPr/>
        </p:nvSpPr>
        <p:spPr>
          <a:xfrm>
            <a:off x="7015338" y="3090042"/>
            <a:ext cx="3562304" cy="395879"/>
          </a:xfrm>
          <a:prstGeom prst="roundRect">
            <a:avLst/>
          </a:prstGeom>
          <a:solidFill>
            <a:srgbClr val="2F2D6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E4F9FC"/>
                </a:solidFill>
              </a:rPr>
              <a:t>Choque não eficazes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AE82066-CEE5-7311-64AF-1C282931ACB6}"/>
              </a:ext>
            </a:extLst>
          </p:cNvPr>
          <p:cNvSpPr/>
          <p:nvPr/>
        </p:nvSpPr>
        <p:spPr>
          <a:xfrm>
            <a:off x="1744482" y="3051846"/>
            <a:ext cx="3562304" cy="395879"/>
          </a:xfrm>
          <a:prstGeom prst="roundRect">
            <a:avLst/>
          </a:prstGeom>
          <a:solidFill>
            <a:srgbClr val="2F2D6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E4F9FC"/>
                </a:solidFill>
              </a:rPr>
              <a:t>Choque eficaz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F13152F-B5D1-EC7E-F7E7-007E7C6BCCF6}"/>
              </a:ext>
            </a:extLst>
          </p:cNvPr>
          <p:cNvGrpSpPr/>
          <p:nvPr/>
        </p:nvGrpSpPr>
        <p:grpSpPr>
          <a:xfrm>
            <a:off x="1599339" y="3713015"/>
            <a:ext cx="756473" cy="1423429"/>
            <a:chOff x="1758996" y="3713016"/>
            <a:chExt cx="756473" cy="1423429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1DB654F-DB57-8973-4711-D9E596AD8F27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84C5FF-0EA4-DBB5-34C7-4F307ECB6C1F}"/>
                </a:ext>
              </a:extLst>
            </p:cNvPr>
            <p:cNvSpPr/>
            <p:nvPr/>
          </p:nvSpPr>
          <p:spPr>
            <a:xfrm>
              <a:off x="1758996" y="4369788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7A409EA-464B-A505-DCB5-669E0E6E2177}"/>
              </a:ext>
            </a:extLst>
          </p:cNvPr>
          <p:cNvGrpSpPr/>
          <p:nvPr/>
        </p:nvGrpSpPr>
        <p:grpSpPr>
          <a:xfrm>
            <a:off x="4564827" y="3767958"/>
            <a:ext cx="756473" cy="1423429"/>
            <a:chOff x="4060055" y="3741077"/>
            <a:chExt cx="756473" cy="1423429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9552A3B-53CE-6DDC-3B77-18598F9EF846}"/>
                </a:ext>
              </a:extLst>
            </p:cNvPr>
            <p:cNvSpPr/>
            <p:nvPr/>
          </p:nvSpPr>
          <p:spPr>
            <a:xfrm>
              <a:off x="4060055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A3C7F30A-FE2A-6E70-001B-0C08B166B00E}"/>
                </a:ext>
              </a:extLst>
            </p:cNvPr>
            <p:cNvSpPr/>
            <p:nvPr/>
          </p:nvSpPr>
          <p:spPr>
            <a:xfrm>
              <a:off x="4060055" y="4397849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FC8FA13-38AC-80BC-FF32-5141334EC9FE}"/>
              </a:ext>
            </a:extLst>
          </p:cNvPr>
          <p:cNvGrpSpPr/>
          <p:nvPr/>
        </p:nvGrpSpPr>
        <p:grpSpPr>
          <a:xfrm>
            <a:off x="1883484" y="5644309"/>
            <a:ext cx="1343352" cy="821599"/>
            <a:chOff x="1599339" y="5218449"/>
            <a:chExt cx="1343352" cy="821599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E0137C4-EAFA-8BDE-B93B-DCF233387F38}"/>
                </a:ext>
              </a:extLst>
            </p:cNvPr>
            <p:cNvSpPr/>
            <p:nvPr/>
          </p:nvSpPr>
          <p:spPr>
            <a:xfrm>
              <a:off x="1599339" y="5218449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CC58FAF-1859-34C4-12E3-22BFFBD23B1E}"/>
                </a:ext>
              </a:extLst>
            </p:cNvPr>
            <p:cNvSpPr/>
            <p:nvPr/>
          </p:nvSpPr>
          <p:spPr>
            <a:xfrm>
              <a:off x="2186218" y="5273391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4F357159-2A3C-DE18-7D1C-197650A403C1}"/>
              </a:ext>
            </a:extLst>
          </p:cNvPr>
          <p:cNvGrpSpPr/>
          <p:nvPr/>
        </p:nvGrpSpPr>
        <p:grpSpPr>
          <a:xfrm>
            <a:off x="3706713" y="5670788"/>
            <a:ext cx="1343352" cy="821599"/>
            <a:chOff x="1599339" y="5875221"/>
            <a:chExt cx="1343352" cy="821599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3B3152E-587F-1A1D-F474-20A329855A3A}"/>
                </a:ext>
              </a:extLst>
            </p:cNvPr>
            <p:cNvSpPr/>
            <p:nvPr/>
          </p:nvSpPr>
          <p:spPr>
            <a:xfrm>
              <a:off x="1599339" y="5875221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E184A79-E448-3E35-D899-282A155B6145}"/>
                </a:ext>
              </a:extLst>
            </p:cNvPr>
            <p:cNvSpPr/>
            <p:nvPr/>
          </p:nvSpPr>
          <p:spPr>
            <a:xfrm>
              <a:off x="2186218" y="5930163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8FB763D-944C-8E7B-B2C7-7BB8F8AC4120}"/>
              </a:ext>
            </a:extLst>
          </p:cNvPr>
          <p:cNvGrpSpPr/>
          <p:nvPr/>
        </p:nvGrpSpPr>
        <p:grpSpPr>
          <a:xfrm>
            <a:off x="6647233" y="3767956"/>
            <a:ext cx="1416088" cy="766658"/>
            <a:chOff x="1758996" y="3713015"/>
            <a:chExt cx="1416088" cy="766658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5CA0FF2-FAB1-34C4-097B-D8BC0BA02317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C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420D1BE-9280-3ED6-2266-A8EEB613CB0C}"/>
                </a:ext>
              </a:extLst>
            </p:cNvPr>
            <p:cNvSpPr/>
            <p:nvPr/>
          </p:nvSpPr>
          <p:spPr>
            <a:xfrm>
              <a:off x="2418611" y="3713015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C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DE4D9F6-1DB1-DC0E-A899-9FA90D2A5388}"/>
              </a:ext>
            </a:extLst>
          </p:cNvPr>
          <p:cNvGrpSpPr/>
          <p:nvPr/>
        </p:nvGrpSpPr>
        <p:grpSpPr>
          <a:xfrm>
            <a:off x="10446820" y="3767956"/>
            <a:ext cx="1428628" cy="766658"/>
            <a:chOff x="3387900" y="3741076"/>
            <a:chExt cx="1428628" cy="766658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B771DC93-F016-D708-AD1C-E72F4BDC5BE5}"/>
                </a:ext>
              </a:extLst>
            </p:cNvPr>
            <p:cNvSpPr/>
            <p:nvPr/>
          </p:nvSpPr>
          <p:spPr>
            <a:xfrm>
              <a:off x="4060055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D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EA543D8A-CAA3-9899-49DC-B3A2DDCE1851}"/>
                </a:ext>
              </a:extLst>
            </p:cNvPr>
            <p:cNvSpPr/>
            <p:nvPr/>
          </p:nvSpPr>
          <p:spPr>
            <a:xfrm>
              <a:off x="3387900" y="3741076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D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27E97DE2-175E-15D2-E9F3-D4BE12CD55E6}"/>
              </a:ext>
            </a:extLst>
          </p:cNvPr>
          <p:cNvGrpSpPr/>
          <p:nvPr/>
        </p:nvGrpSpPr>
        <p:grpSpPr>
          <a:xfrm>
            <a:off x="6695662" y="5398646"/>
            <a:ext cx="1416088" cy="766658"/>
            <a:chOff x="1758996" y="3713015"/>
            <a:chExt cx="1416088" cy="766658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70FFF131-FCC3-A2A4-CA20-D099306CB60E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E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49924C4-6E61-ED60-5B2E-845B01B1F6F3}"/>
                </a:ext>
              </a:extLst>
            </p:cNvPr>
            <p:cNvSpPr/>
            <p:nvPr/>
          </p:nvSpPr>
          <p:spPr>
            <a:xfrm>
              <a:off x="2418611" y="3713015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E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5663AFF-1356-1C4D-BC86-1D57129C2B67}"/>
              </a:ext>
            </a:extLst>
          </p:cNvPr>
          <p:cNvGrpSpPr/>
          <p:nvPr/>
        </p:nvGrpSpPr>
        <p:grpSpPr>
          <a:xfrm>
            <a:off x="10692531" y="5058008"/>
            <a:ext cx="756473" cy="1423429"/>
            <a:chOff x="4060055" y="3741077"/>
            <a:chExt cx="756473" cy="1423429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F2DDE52-383B-E054-A812-C06C91A95778}"/>
                </a:ext>
              </a:extLst>
            </p:cNvPr>
            <p:cNvSpPr/>
            <p:nvPr/>
          </p:nvSpPr>
          <p:spPr>
            <a:xfrm>
              <a:off x="4060055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F</a:t>
              </a: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8EBC0549-907E-29EA-32B2-4A2B68209036}"/>
                </a:ext>
              </a:extLst>
            </p:cNvPr>
            <p:cNvSpPr/>
            <p:nvPr/>
          </p:nvSpPr>
          <p:spPr>
            <a:xfrm>
              <a:off x="4060055" y="4397849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F</a:t>
              </a:r>
            </a:p>
          </p:txBody>
        </p:sp>
      </p:grpSp>
      <p:sp>
        <p:nvSpPr>
          <p:cNvPr id="37" name="Sinal de Multiplicação 36">
            <a:extLst>
              <a:ext uri="{FF2B5EF4-FFF2-40B4-BE49-F238E27FC236}">
                <a16:creationId xmlns:a16="http://schemas.microsoft.com/office/drawing/2014/main" id="{1F08DA8B-8834-F056-ED79-08D5464FBDB5}"/>
              </a:ext>
            </a:extLst>
          </p:cNvPr>
          <p:cNvSpPr/>
          <p:nvPr/>
        </p:nvSpPr>
        <p:spPr>
          <a:xfrm>
            <a:off x="10280588" y="2872681"/>
            <a:ext cx="696469" cy="90122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Gráfico 39" descr="Marca de seleção com preenchimento sólido">
            <a:extLst>
              <a:ext uri="{FF2B5EF4-FFF2-40B4-BE49-F238E27FC236}">
                <a16:creationId xmlns:a16="http://schemas.microsoft.com/office/drawing/2014/main" id="{90429E54-F4BE-8140-AD24-F8FFA488D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5686" y="2876966"/>
            <a:ext cx="628983" cy="6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08985 0.0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10339 0.009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5 -0.00115 L -0.1 0.003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2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5 -0.00115 L 0.09609 0.003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2018 0.00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5 0.00417 L -0.10156 0.008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626949F-23E9-790C-95E4-A5E4CBFE89D4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4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FF89AB-0D19-7AA6-CA0B-FC97B58773B2}"/>
              </a:ext>
            </a:extLst>
          </p:cNvPr>
          <p:cNvSpPr txBox="1"/>
          <p:nvPr/>
        </p:nvSpPr>
        <p:spPr>
          <a:xfrm>
            <a:off x="4060055" y="216122"/>
            <a:ext cx="40718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Teoria das Colisões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6B0670D-AC5E-8704-5BC1-85E83BF178C8}"/>
              </a:ext>
            </a:extLst>
          </p:cNvPr>
          <p:cNvSpPr/>
          <p:nvPr/>
        </p:nvSpPr>
        <p:spPr>
          <a:xfrm>
            <a:off x="6528533" y="1464442"/>
            <a:ext cx="3562304" cy="395879"/>
          </a:xfrm>
          <a:prstGeom prst="roundRect">
            <a:avLst/>
          </a:prstGeom>
          <a:solidFill>
            <a:srgbClr val="2F2D6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E4F9FC"/>
                </a:solidFill>
              </a:rPr>
              <a:t>Choque não eficazes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AE82066-CEE5-7311-64AF-1C282931ACB6}"/>
              </a:ext>
            </a:extLst>
          </p:cNvPr>
          <p:cNvSpPr/>
          <p:nvPr/>
        </p:nvSpPr>
        <p:spPr>
          <a:xfrm>
            <a:off x="1257677" y="1426246"/>
            <a:ext cx="3562304" cy="395879"/>
          </a:xfrm>
          <a:prstGeom prst="roundRect">
            <a:avLst/>
          </a:prstGeom>
          <a:solidFill>
            <a:srgbClr val="2F2D6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E4F9FC"/>
                </a:solidFill>
              </a:rPr>
              <a:t>Choque eficaz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F13152F-B5D1-EC7E-F7E7-007E7C6BCCF6}"/>
              </a:ext>
            </a:extLst>
          </p:cNvPr>
          <p:cNvGrpSpPr/>
          <p:nvPr/>
        </p:nvGrpSpPr>
        <p:grpSpPr>
          <a:xfrm>
            <a:off x="1112534" y="2087415"/>
            <a:ext cx="756473" cy="1423429"/>
            <a:chOff x="1758996" y="3713016"/>
            <a:chExt cx="756473" cy="1423429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11DB654F-DB57-8973-4711-D9E596AD8F27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84C5FF-0EA4-DBB5-34C7-4F307ECB6C1F}"/>
                </a:ext>
              </a:extLst>
            </p:cNvPr>
            <p:cNvSpPr/>
            <p:nvPr/>
          </p:nvSpPr>
          <p:spPr>
            <a:xfrm>
              <a:off x="1758996" y="4369788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7A409EA-464B-A505-DCB5-669E0E6E2177}"/>
              </a:ext>
            </a:extLst>
          </p:cNvPr>
          <p:cNvGrpSpPr/>
          <p:nvPr/>
        </p:nvGrpSpPr>
        <p:grpSpPr>
          <a:xfrm>
            <a:off x="4078022" y="2142358"/>
            <a:ext cx="756473" cy="1423429"/>
            <a:chOff x="4060055" y="3741077"/>
            <a:chExt cx="756473" cy="1423429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9552A3B-53CE-6DDC-3B77-18598F9EF846}"/>
                </a:ext>
              </a:extLst>
            </p:cNvPr>
            <p:cNvSpPr/>
            <p:nvPr/>
          </p:nvSpPr>
          <p:spPr>
            <a:xfrm>
              <a:off x="4060055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A3C7F30A-FE2A-6E70-001B-0C08B166B00E}"/>
                </a:ext>
              </a:extLst>
            </p:cNvPr>
            <p:cNvSpPr/>
            <p:nvPr/>
          </p:nvSpPr>
          <p:spPr>
            <a:xfrm>
              <a:off x="4060055" y="4397849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FC8FA13-38AC-80BC-FF32-5141334EC9FE}"/>
              </a:ext>
            </a:extLst>
          </p:cNvPr>
          <p:cNvGrpSpPr/>
          <p:nvPr/>
        </p:nvGrpSpPr>
        <p:grpSpPr>
          <a:xfrm>
            <a:off x="1396679" y="4018709"/>
            <a:ext cx="1343352" cy="821599"/>
            <a:chOff x="1599339" y="5218449"/>
            <a:chExt cx="1343352" cy="821599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E0137C4-EAFA-8BDE-B93B-DCF233387F38}"/>
                </a:ext>
              </a:extLst>
            </p:cNvPr>
            <p:cNvSpPr/>
            <p:nvPr/>
          </p:nvSpPr>
          <p:spPr>
            <a:xfrm>
              <a:off x="1599339" y="5218449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CC58FAF-1859-34C4-12E3-22BFFBD23B1E}"/>
                </a:ext>
              </a:extLst>
            </p:cNvPr>
            <p:cNvSpPr/>
            <p:nvPr/>
          </p:nvSpPr>
          <p:spPr>
            <a:xfrm>
              <a:off x="2186218" y="5273391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4F357159-2A3C-DE18-7D1C-197650A403C1}"/>
              </a:ext>
            </a:extLst>
          </p:cNvPr>
          <p:cNvGrpSpPr/>
          <p:nvPr/>
        </p:nvGrpSpPr>
        <p:grpSpPr>
          <a:xfrm>
            <a:off x="3219908" y="4045188"/>
            <a:ext cx="1343352" cy="821599"/>
            <a:chOff x="1599339" y="5875221"/>
            <a:chExt cx="1343352" cy="821599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3B3152E-587F-1A1D-F474-20A329855A3A}"/>
                </a:ext>
              </a:extLst>
            </p:cNvPr>
            <p:cNvSpPr/>
            <p:nvPr/>
          </p:nvSpPr>
          <p:spPr>
            <a:xfrm>
              <a:off x="1599339" y="5875221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E184A79-E448-3E35-D899-282A155B6145}"/>
                </a:ext>
              </a:extLst>
            </p:cNvPr>
            <p:cNvSpPr/>
            <p:nvPr/>
          </p:nvSpPr>
          <p:spPr>
            <a:xfrm>
              <a:off x="2186218" y="5930163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8FB763D-944C-8E7B-B2C7-7BB8F8AC4120}"/>
              </a:ext>
            </a:extLst>
          </p:cNvPr>
          <p:cNvGrpSpPr/>
          <p:nvPr/>
        </p:nvGrpSpPr>
        <p:grpSpPr>
          <a:xfrm>
            <a:off x="6160428" y="2142356"/>
            <a:ext cx="1416088" cy="766658"/>
            <a:chOff x="1758996" y="3713015"/>
            <a:chExt cx="1416088" cy="766658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5CA0FF2-FAB1-34C4-097B-D8BC0BA02317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C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420D1BE-9280-3ED6-2266-A8EEB613CB0C}"/>
                </a:ext>
              </a:extLst>
            </p:cNvPr>
            <p:cNvSpPr/>
            <p:nvPr/>
          </p:nvSpPr>
          <p:spPr>
            <a:xfrm>
              <a:off x="2418611" y="3713015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C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DE4D9F6-1DB1-DC0E-A899-9FA90D2A5388}"/>
              </a:ext>
            </a:extLst>
          </p:cNvPr>
          <p:cNvGrpSpPr/>
          <p:nvPr/>
        </p:nvGrpSpPr>
        <p:grpSpPr>
          <a:xfrm>
            <a:off x="9960015" y="2142356"/>
            <a:ext cx="1428628" cy="766658"/>
            <a:chOff x="3387900" y="3741076"/>
            <a:chExt cx="1428628" cy="766658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B771DC93-F016-D708-AD1C-E72F4BDC5BE5}"/>
                </a:ext>
              </a:extLst>
            </p:cNvPr>
            <p:cNvSpPr/>
            <p:nvPr/>
          </p:nvSpPr>
          <p:spPr>
            <a:xfrm>
              <a:off x="4060055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D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EA543D8A-CAA3-9899-49DC-B3A2DDCE1851}"/>
                </a:ext>
              </a:extLst>
            </p:cNvPr>
            <p:cNvSpPr/>
            <p:nvPr/>
          </p:nvSpPr>
          <p:spPr>
            <a:xfrm>
              <a:off x="3387900" y="3741076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D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27E97DE2-175E-15D2-E9F3-D4BE12CD55E6}"/>
              </a:ext>
            </a:extLst>
          </p:cNvPr>
          <p:cNvGrpSpPr/>
          <p:nvPr/>
        </p:nvGrpSpPr>
        <p:grpSpPr>
          <a:xfrm>
            <a:off x="6212654" y="4709693"/>
            <a:ext cx="1416088" cy="766658"/>
            <a:chOff x="1758996" y="3713015"/>
            <a:chExt cx="1416088" cy="766658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70FFF131-FCC3-A2A4-CA20-D099306CB60E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E</a:t>
              </a: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849924C4-6E61-ED60-5B2E-845B01B1F6F3}"/>
                </a:ext>
              </a:extLst>
            </p:cNvPr>
            <p:cNvSpPr/>
            <p:nvPr/>
          </p:nvSpPr>
          <p:spPr>
            <a:xfrm>
              <a:off x="2418611" y="3713015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E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5663AFF-1356-1C4D-BC86-1D57129C2B67}"/>
              </a:ext>
            </a:extLst>
          </p:cNvPr>
          <p:cNvGrpSpPr/>
          <p:nvPr/>
        </p:nvGrpSpPr>
        <p:grpSpPr>
          <a:xfrm>
            <a:off x="10209523" y="4369055"/>
            <a:ext cx="756473" cy="1423429"/>
            <a:chOff x="4060055" y="3741077"/>
            <a:chExt cx="756473" cy="1423429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F2DDE52-383B-E054-A812-C06C91A95778}"/>
                </a:ext>
              </a:extLst>
            </p:cNvPr>
            <p:cNvSpPr/>
            <p:nvPr/>
          </p:nvSpPr>
          <p:spPr>
            <a:xfrm>
              <a:off x="4060055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F</a:t>
              </a: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8EBC0549-907E-29EA-32B2-4A2B68209036}"/>
                </a:ext>
              </a:extLst>
            </p:cNvPr>
            <p:cNvSpPr/>
            <p:nvPr/>
          </p:nvSpPr>
          <p:spPr>
            <a:xfrm>
              <a:off x="4060055" y="4397849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F</a:t>
              </a:r>
            </a:p>
          </p:txBody>
        </p:sp>
      </p:grpSp>
      <p:sp>
        <p:nvSpPr>
          <p:cNvPr id="37" name="Sinal de Multiplicação 36">
            <a:extLst>
              <a:ext uri="{FF2B5EF4-FFF2-40B4-BE49-F238E27FC236}">
                <a16:creationId xmlns:a16="http://schemas.microsoft.com/office/drawing/2014/main" id="{1F08DA8B-8834-F056-ED79-08D5464FBDB5}"/>
              </a:ext>
            </a:extLst>
          </p:cNvPr>
          <p:cNvSpPr/>
          <p:nvPr/>
        </p:nvSpPr>
        <p:spPr>
          <a:xfrm>
            <a:off x="9793783" y="1247081"/>
            <a:ext cx="696469" cy="90122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Gráfico 39" descr="Marca de seleção com preenchimento sólido">
            <a:extLst>
              <a:ext uri="{FF2B5EF4-FFF2-40B4-BE49-F238E27FC236}">
                <a16:creationId xmlns:a16="http://schemas.microsoft.com/office/drawing/2014/main" id="{90429E54-F4BE-8140-AD24-F8FFA488D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8881" y="1251366"/>
            <a:ext cx="628983" cy="62898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5D64AA-7268-F887-9D9B-CAFE66B11967}"/>
              </a:ext>
            </a:extLst>
          </p:cNvPr>
          <p:cNvSpPr txBox="1"/>
          <p:nvPr/>
        </p:nvSpPr>
        <p:spPr>
          <a:xfrm>
            <a:off x="1704868" y="5374651"/>
            <a:ext cx="258401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CHOQUE EFETIVO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2440F6-E669-3B24-C737-302B169EC867}"/>
              </a:ext>
            </a:extLst>
          </p:cNvPr>
          <p:cNvSpPr txBox="1"/>
          <p:nvPr/>
        </p:nvSpPr>
        <p:spPr>
          <a:xfrm>
            <a:off x="7061093" y="5947405"/>
            <a:ext cx="390490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CHOQUE NÃO FRONTAL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594EA67-E5D8-E52D-C70B-7C2F9250F808}"/>
              </a:ext>
            </a:extLst>
          </p:cNvPr>
          <p:cNvSpPr txBox="1"/>
          <p:nvPr/>
        </p:nvSpPr>
        <p:spPr>
          <a:xfrm>
            <a:off x="6386179" y="3254840"/>
            <a:ext cx="56171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CHOQUE FRONTAL MAL ORIENTADO</a:t>
            </a:r>
          </a:p>
        </p:txBody>
      </p:sp>
    </p:spTree>
    <p:extLst>
      <p:ext uri="{BB962C8B-B14F-4D97-AF65-F5344CB8AC3E}">
        <p14:creationId xmlns:p14="http://schemas.microsoft.com/office/powerpoint/2010/main" val="30109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3.7037E-6 L -0.08984 0.007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1.85185E-6 L 0.10338 0.0097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05 -0.00116 L -0.1 0.0037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305 -0.00116 L 0.0961 0.0037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59259E-6 L 0.12018 0.00625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30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45 0.00417 L -0.10156 0.0081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18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6CB55C-8AD3-60F7-0B53-5B19FC33E7B3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5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998B5-9011-D95E-5F08-2C4FCC7A7CC2}"/>
              </a:ext>
            </a:extLst>
          </p:cNvPr>
          <p:cNvSpPr txBox="1"/>
          <p:nvPr/>
        </p:nvSpPr>
        <p:spPr>
          <a:xfrm>
            <a:off x="4172212" y="228495"/>
            <a:ext cx="4447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Energia de Ativação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DDCB08-43C5-93B1-7162-B28A2CF9BA5D}"/>
              </a:ext>
            </a:extLst>
          </p:cNvPr>
          <p:cNvSpPr txBox="1"/>
          <p:nvPr/>
        </p:nvSpPr>
        <p:spPr>
          <a:xfrm>
            <a:off x="672022" y="1783673"/>
            <a:ext cx="5724073" cy="39292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>
                <a:solidFill>
                  <a:srgbClr val="2F2D68"/>
                </a:solidFill>
              </a:rPr>
              <a:t>A formação dos produtos passa por um estado intermediário chamado </a:t>
            </a:r>
            <a:r>
              <a:rPr lang="pt-BR" b="1" dirty="0">
                <a:solidFill>
                  <a:srgbClr val="2F2D68"/>
                </a:solidFill>
              </a:rPr>
              <a:t>complexo ativado</a:t>
            </a:r>
            <a:r>
              <a:rPr lang="pt-BR" dirty="0">
                <a:solidFill>
                  <a:srgbClr val="2F2D68"/>
                </a:solidFill>
              </a:rPr>
              <a:t>;</a:t>
            </a:r>
          </a:p>
          <a:p>
            <a:endParaRPr lang="pt-BR" dirty="0">
              <a:solidFill>
                <a:srgbClr val="2F2D68"/>
              </a:solidFill>
            </a:endParaRPr>
          </a:p>
          <a:p>
            <a:r>
              <a:rPr lang="pt-BR" dirty="0">
                <a:solidFill>
                  <a:srgbClr val="2F2D68"/>
                </a:solidFill>
              </a:rPr>
              <a:t>A espécie </a:t>
            </a:r>
            <a:r>
              <a:rPr lang="pt-BR" b="1" dirty="0">
                <a:solidFill>
                  <a:srgbClr val="2F2D68"/>
                </a:solidFill>
              </a:rPr>
              <a:t>intermediária</a:t>
            </a:r>
            <a:r>
              <a:rPr lang="pt-BR" dirty="0">
                <a:solidFill>
                  <a:srgbClr val="2F2D68"/>
                </a:solidFill>
              </a:rPr>
              <a:t> resultante é muito energética e instável;</a:t>
            </a:r>
          </a:p>
          <a:p>
            <a:endParaRPr lang="pt-BR" dirty="0">
              <a:solidFill>
                <a:srgbClr val="2F2D68"/>
              </a:solidFill>
            </a:endParaRPr>
          </a:p>
          <a:p>
            <a:r>
              <a:rPr lang="pt-BR" dirty="0">
                <a:solidFill>
                  <a:srgbClr val="2F2D68"/>
                </a:solidFill>
              </a:rPr>
              <a:t>A energia de ativação é </a:t>
            </a:r>
            <a:r>
              <a:rPr lang="pt-BR" b="1" dirty="0">
                <a:solidFill>
                  <a:srgbClr val="2F2D68"/>
                </a:solidFill>
              </a:rPr>
              <a:t>a menor energia necessária </a:t>
            </a:r>
            <a:r>
              <a:rPr lang="pt-BR" dirty="0">
                <a:solidFill>
                  <a:srgbClr val="2F2D68"/>
                </a:solidFill>
              </a:rPr>
              <a:t>que se deve fornecer para o sistema reagir. 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0F5ABAA-44E9-19A3-46E1-C31F7C75AA2B}"/>
              </a:ext>
            </a:extLst>
          </p:cNvPr>
          <p:cNvCxnSpPr>
            <a:cxnSpLocks/>
          </p:cNvCxnSpPr>
          <p:nvPr/>
        </p:nvCxnSpPr>
        <p:spPr>
          <a:xfrm flipV="1">
            <a:off x="7081357" y="2185982"/>
            <a:ext cx="0" cy="3526972"/>
          </a:xfrm>
          <a:prstGeom prst="straightConnector1">
            <a:avLst/>
          </a:prstGeom>
          <a:ln w="38100">
            <a:solidFill>
              <a:srgbClr val="2F2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09F3234B-BE88-D02B-1FDA-9DFF9E06D996}"/>
              </a:ext>
            </a:extLst>
          </p:cNvPr>
          <p:cNvCxnSpPr>
            <a:cxnSpLocks/>
          </p:cNvCxnSpPr>
          <p:nvPr/>
        </p:nvCxnSpPr>
        <p:spPr>
          <a:xfrm>
            <a:off x="7081357" y="5691182"/>
            <a:ext cx="4918385" cy="0"/>
          </a:xfrm>
          <a:prstGeom prst="straightConnector1">
            <a:avLst/>
          </a:prstGeom>
          <a:ln w="38100">
            <a:solidFill>
              <a:srgbClr val="2F2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DF44ECCD-C609-8A22-F53A-B7C65B4D197E}"/>
              </a:ext>
            </a:extLst>
          </p:cNvPr>
          <p:cNvGrpSpPr/>
          <p:nvPr/>
        </p:nvGrpSpPr>
        <p:grpSpPr>
          <a:xfrm>
            <a:off x="7081357" y="2627099"/>
            <a:ext cx="4371067" cy="2222926"/>
            <a:chOff x="2327729" y="2330024"/>
            <a:chExt cx="4371067" cy="2222926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9007D7D3-8EA1-1283-F10A-8EF595C0DA50}"/>
                </a:ext>
              </a:extLst>
            </p:cNvPr>
            <p:cNvCxnSpPr/>
            <p:nvPr/>
          </p:nvCxnSpPr>
          <p:spPr>
            <a:xfrm>
              <a:off x="2327729" y="4552950"/>
              <a:ext cx="1510846" cy="0"/>
            </a:xfrm>
            <a:prstGeom prst="line">
              <a:avLst/>
            </a:prstGeom>
            <a:ln w="38100">
              <a:solidFill>
                <a:srgbClr val="00C4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026C54BB-B8A9-8F48-223C-66D28EE259C4}"/>
                </a:ext>
              </a:extLst>
            </p:cNvPr>
            <p:cNvCxnSpPr/>
            <p:nvPr/>
          </p:nvCxnSpPr>
          <p:spPr>
            <a:xfrm>
              <a:off x="5187950" y="3586162"/>
              <a:ext cx="1510846" cy="0"/>
            </a:xfrm>
            <a:prstGeom prst="line">
              <a:avLst/>
            </a:prstGeom>
            <a:ln w="38100">
              <a:solidFill>
                <a:srgbClr val="00C4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1F251DE6-4704-3C87-D8AF-C6DD90EAEAAE}"/>
                </a:ext>
              </a:extLst>
            </p:cNvPr>
            <p:cNvSpPr/>
            <p:nvPr/>
          </p:nvSpPr>
          <p:spPr>
            <a:xfrm>
              <a:off x="3819525" y="2330024"/>
              <a:ext cx="1390650" cy="2222926"/>
            </a:xfrm>
            <a:custGeom>
              <a:avLst/>
              <a:gdLst>
                <a:gd name="connsiteX0" fmla="*/ 0 w 1390650"/>
                <a:gd name="connsiteY0" fmla="*/ 2222926 h 2222926"/>
                <a:gd name="connsiteX1" fmla="*/ 723900 w 1390650"/>
                <a:gd name="connsiteY1" fmla="*/ 22651 h 2222926"/>
                <a:gd name="connsiteX2" fmla="*/ 1390650 w 1390650"/>
                <a:gd name="connsiteY2" fmla="*/ 1270426 h 222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650" h="2222926">
                  <a:moveTo>
                    <a:pt x="0" y="2222926"/>
                  </a:moveTo>
                  <a:cubicBezTo>
                    <a:pt x="246062" y="1202163"/>
                    <a:pt x="492125" y="181401"/>
                    <a:pt x="723900" y="22651"/>
                  </a:cubicBezTo>
                  <a:cubicBezTo>
                    <a:pt x="955675" y="-136099"/>
                    <a:pt x="1173162" y="567163"/>
                    <a:pt x="1390650" y="1270426"/>
                  </a:cubicBezTo>
                </a:path>
              </a:pathLst>
            </a:custGeom>
            <a:noFill/>
            <a:ln w="38100">
              <a:solidFill>
                <a:srgbClr val="00C4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21A99E2-36D7-7271-DA07-9F95AC49CDDF}"/>
              </a:ext>
            </a:extLst>
          </p:cNvPr>
          <p:cNvSpPr txBox="1"/>
          <p:nvPr/>
        </p:nvSpPr>
        <p:spPr>
          <a:xfrm>
            <a:off x="7314197" y="4387100"/>
            <a:ext cx="11473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REAGENTE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A3AFF71-5AC0-F82F-D03F-35E982D6429B}"/>
              </a:ext>
            </a:extLst>
          </p:cNvPr>
          <p:cNvSpPr txBox="1"/>
          <p:nvPr/>
        </p:nvSpPr>
        <p:spPr>
          <a:xfrm>
            <a:off x="10210621" y="3461356"/>
            <a:ext cx="994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PRODUTO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695B79D-8BD7-6B51-7731-D9726916CE60}"/>
              </a:ext>
            </a:extLst>
          </p:cNvPr>
          <p:cNvGrpSpPr/>
          <p:nvPr/>
        </p:nvGrpSpPr>
        <p:grpSpPr>
          <a:xfrm>
            <a:off x="7822043" y="1926535"/>
            <a:ext cx="1567793" cy="2923490"/>
            <a:chOff x="7822043" y="1926535"/>
            <a:chExt cx="1567793" cy="2923490"/>
          </a:xfrm>
        </p:grpSpPr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CA43194A-51D3-F352-148E-FCE9BB2AD3D3}"/>
                </a:ext>
              </a:extLst>
            </p:cNvPr>
            <p:cNvGrpSpPr/>
            <p:nvPr/>
          </p:nvGrpSpPr>
          <p:grpSpPr>
            <a:xfrm>
              <a:off x="7967436" y="2627098"/>
              <a:ext cx="1422400" cy="2222927"/>
              <a:chOff x="7967436" y="2627098"/>
              <a:chExt cx="1422400" cy="2222927"/>
            </a:xfrm>
          </p:grpSpPr>
          <p:cxnSp>
            <p:nvCxnSpPr>
              <p:cNvPr id="51" name="Conector de Seta Reta 50">
                <a:extLst>
                  <a:ext uri="{FF2B5EF4-FFF2-40B4-BE49-F238E27FC236}">
                    <a16:creationId xmlns:a16="http://schemas.microsoft.com/office/drawing/2014/main" id="{76C63094-F955-C8E0-0E87-C02CE043FA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61582" y="2627098"/>
                <a:ext cx="0" cy="222292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11836AD3-42A6-D08C-2EEB-F08DF9ADC758}"/>
                  </a:ext>
                </a:extLst>
              </p:cNvPr>
              <p:cNvCxnSpPr/>
              <p:nvPr/>
            </p:nvCxnSpPr>
            <p:spPr>
              <a:xfrm>
                <a:off x="7967436" y="2627098"/>
                <a:ext cx="14224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EE1C3A48-1664-D0B4-7D00-E195B12DB9DD}"/>
                </a:ext>
              </a:extLst>
            </p:cNvPr>
            <p:cNvSpPr txBox="1"/>
            <p:nvPr/>
          </p:nvSpPr>
          <p:spPr>
            <a:xfrm>
              <a:off x="7822043" y="1926535"/>
              <a:ext cx="13906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E4F9FC"/>
                  </a:solidFill>
                  <a:highlight>
                    <a:srgbClr val="FF0000"/>
                  </a:highlight>
                  <a:latin typeface="Bahnschrift Condensed" panose="020B0502040204020203" pitchFamily="34" charset="0"/>
                </a:rPr>
                <a:t> ENERGIA DE ATIVAÇÃO </a:t>
              </a:r>
            </a:p>
          </p:txBody>
        </p:sp>
      </p:grp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1EE295A-3323-8EBF-1B29-CAE80204A2C2}"/>
              </a:ext>
            </a:extLst>
          </p:cNvPr>
          <p:cNvSpPr txBox="1"/>
          <p:nvPr/>
        </p:nvSpPr>
        <p:spPr>
          <a:xfrm>
            <a:off x="8025835" y="5837004"/>
            <a:ext cx="3426589" cy="4801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2800" b="1" dirty="0">
                <a:solidFill>
                  <a:srgbClr val="2F2D68"/>
                </a:solidFill>
              </a:rPr>
              <a:t>Caminho da reação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332738F-273A-9B4B-0847-46F8C1A01E45}"/>
              </a:ext>
            </a:extLst>
          </p:cNvPr>
          <p:cNvSpPr txBox="1"/>
          <p:nvPr/>
        </p:nvSpPr>
        <p:spPr>
          <a:xfrm rot="16200000">
            <a:off x="5968329" y="3604761"/>
            <a:ext cx="1484657" cy="4801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2800" b="1" dirty="0">
                <a:solidFill>
                  <a:srgbClr val="2F2D68"/>
                </a:solidFill>
              </a:rPr>
              <a:t>Energia</a:t>
            </a:r>
          </a:p>
        </p:txBody>
      </p:sp>
    </p:spTree>
    <p:extLst>
      <p:ext uri="{BB962C8B-B14F-4D97-AF65-F5344CB8AC3E}">
        <p14:creationId xmlns:p14="http://schemas.microsoft.com/office/powerpoint/2010/main" val="19420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6CB55C-8AD3-60F7-0B53-5B19FC33E7B3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5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998B5-9011-D95E-5F08-2C4FCC7A7CC2}"/>
              </a:ext>
            </a:extLst>
          </p:cNvPr>
          <p:cNvSpPr txBox="1"/>
          <p:nvPr/>
        </p:nvSpPr>
        <p:spPr>
          <a:xfrm>
            <a:off x="4172212" y="228495"/>
            <a:ext cx="4447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Energia de Ativação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0F5ABAA-44E9-19A3-46E1-C31F7C75AA2B}"/>
              </a:ext>
            </a:extLst>
          </p:cNvPr>
          <p:cNvCxnSpPr>
            <a:cxnSpLocks/>
          </p:cNvCxnSpPr>
          <p:nvPr/>
        </p:nvCxnSpPr>
        <p:spPr>
          <a:xfrm flipV="1">
            <a:off x="7081357" y="2185982"/>
            <a:ext cx="0" cy="3526972"/>
          </a:xfrm>
          <a:prstGeom prst="straightConnector1">
            <a:avLst/>
          </a:prstGeom>
          <a:ln w="38100">
            <a:solidFill>
              <a:srgbClr val="2F2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09F3234B-BE88-D02B-1FDA-9DFF9E06D996}"/>
              </a:ext>
            </a:extLst>
          </p:cNvPr>
          <p:cNvCxnSpPr>
            <a:cxnSpLocks/>
          </p:cNvCxnSpPr>
          <p:nvPr/>
        </p:nvCxnSpPr>
        <p:spPr>
          <a:xfrm>
            <a:off x="7081357" y="5691182"/>
            <a:ext cx="4918385" cy="0"/>
          </a:xfrm>
          <a:prstGeom prst="straightConnector1">
            <a:avLst/>
          </a:prstGeom>
          <a:ln w="38100">
            <a:solidFill>
              <a:srgbClr val="2F2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DF44ECCD-C609-8A22-F53A-B7C65B4D197E}"/>
              </a:ext>
            </a:extLst>
          </p:cNvPr>
          <p:cNvGrpSpPr/>
          <p:nvPr/>
        </p:nvGrpSpPr>
        <p:grpSpPr>
          <a:xfrm>
            <a:off x="7081357" y="2627099"/>
            <a:ext cx="4371067" cy="2222926"/>
            <a:chOff x="2327729" y="2330024"/>
            <a:chExt cx="4371067" cy="2222926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9007D7D3-8EA1-1283-F10A-8EF595C0DA50}"/>
                </a:ext>
              </a:extLst>
            </p:cNvPr>
            <p:cNvCxnSpPr/>
            <p:nvPr/>
          </p:nvCxnSpPr>
          <p:spPr>
            <a:xfrm>
              <a:off x="2327729" y="4552950"/>
              <a:ext cx="1510846" cy="0"/>
            </a:xfrm>
            <a:prstGeom prst="line">
              <a:avLst/>
            </a:prstGeom>
            <a:ln w="38100">
              <a:solidFill>
                <a:srgbClr val="00C4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026C54BB-B8A9-8F48-223C-66D28EE259C4}"/>
                </a:ext>
              </a:extLst>
            </p:cNvPr>
            <p:cNvCxnSpPr/>
            <p:nvPr/>
          </p:nvCxnSpPr>
          <p:spPr>
            <a:xfrm>
              <a:off x="5187950" y="3586162"/>
              <a:ext cx="1510846" cy="0"/>
            </a:xfrm>
            <a:prstGeom prst="line">
              <a:avLst/>
            </a:prstGeom>
            <a:ln w="38100">
              <a:solidFill>
                <a:srgbClr val="00C4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1F251DE6-4704-3C87-D8AF-C6DD90EAEAAE}"/>
                </a:ext>
              </a:extLst>
            </p:cNvPr>
            <p:cNvSpPr/>
            <p:nvPr/>
          </p:nvSpPr>
          <p:spPr>
            <a:xfrm>
              <a:off x="3819525" y="2330024"/>
              <a:ext cx="1390650" cy="2222926"/>
            </a:xfrm>
            <a:custGeom>
              <a:avLst/>
              <a:gdLst>
                <a:gd name="connsiteX0" fmla="*/ 0 w 1390650"/>
                <a:gd name="connsiteY0" fmla="*/ 2222926 h 2222926"/>
                <a:gd name="connsiteX1" fmla="*/ 723900 w 1390650"/>
                <a:gd name="connsiteY1" fmla="*/ 22651 h 2222926"/>
                <a:gd name="connsiteX2" fmla="*/ 1390650 w 1390650"/>
                <a:gd name="connsiteY2" fmla="*/ 1270426 h 222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650" h="2222926">
                  <a:moveTo>
                    <a:pt x="0" y="2222926"/>
                  </a:moveTo>
                  <a:cubicBezTo>
                    <a:pt x="246062" y="1202163"/>
                    <a:pt x="492125" y="181401"/>
                    <a:pt x="723900" y="22651"/>
                  </a:cubicBezTo>
                  <a:cubicBezTo>
                    <a:pt x="955675" y="-136099"/>
                    <a:pt x="1173162" y="567163"/>
                    <a:pt x="1390650" y="1270426"/>
                  </a:cubicBezTo>
                </a:path>
              </a:pathLst>
            </a:custGeom>
            <a:noFill/>
            <a:ln w="38100">
              <a:solidFill>
                <a:srgbClr val="00C4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21A99E2-36D7-7271-DA07-9F95AC49CDDF}"/>
              </a:ext>
            </a:extLst>
          </p:cNvPr>
          <p:cNvSpPr txBox="1"/>
          <p:nvPr/>
        </p:nvSpPr>
        <p:spPr>
          <a:xfrm>
            <a:off x="7314197" y="4387100"/>
            <a:ext cx="11473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REAGENTE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A3AFF71-5AC0-F82F-D03F-35E982D6429B}"/>
              </a:ext>
            </a:extLst>
          </p:cNvPr>
          <p:cNvSpPr txBox="1"/>
          <p:nvPr/>
        </p:nvSpPr>
        <p:spPr>
          <a:xfrm>
            <a:off x="10210621" y="3461356"/>
            <a:ext cx="994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PRODUTO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695B79D-8BD7-6B51-7731-D9726916CE60}"/>
              </a:ext>
            </a:extLst>
          </p:cNvPr>
          <p:cNvGrpSpPr/>
          <p:nvPr/>
        </p:nvGrpSpPr>
        <p:grpSpPr>
          <a:xfrm>
            <a:off x="7822043" y="1926535"/>
            <a:ext cx="1567793" cy="2923490"/>
            <a:chOff x="7822043" y="1926535"/>
            <a:chExt cx="1567793" cy="2923490"/>
          </a:xfrm>
        </p:grpSpPr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CA43194A-51D3-F352-148E-FCE9BB2AD3D3}"/>
                </a:ext>
              </a:extLst>
            </p:cNvPr>
            <p:cNvGrpSpPr/>
            <p:nvPr/>
          </p:nvGrpSpPr>
          <p:grpSpPr>
            <a:xfrm>
              <a:off x="7967436" y="2627098"/>
              <a:ext cx="1422400" cy="2222927"/>
              <a:chOff x="7967436" y="2627098"/>
              <a:chExt cx="1422400" cy="2222927"/>
            </a:xfrm>
          </p:grpSpPr>
          <p:cxnSp>
            <p:nvCxnSpPr>
              <p:cNvPr id="51" name="Conector de Seta Reta 50">
                <a:extLst>
                  <a:ext uri="{FF2B5EF4-FFF2-40B4-BE49-F238E27FC236}">
                    <a16:creationId xmlns:a16="http://schemas.microsoft.com/office/drawing/2014/main" id="{76C63094-F955-C8E0-0E87-C02CE043FA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61582" y="2627098"/>
                <a:ext cx="0" cy="222292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11836AD3-42A6-D08C-2EEB-F08DF9ADC758}"/>
                  </a:ext>
                </a:extLst>
              </p:cNvPr>
              <p:cNvCxnSpPr/>
              <p:nvPr/>
            </p:nvCxnSpPr>
            <p:spPr>
              <a:xfrm>
                <a:off x="7967436" y="2627098"/>
                <a:ext cx="14224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EE1C3A48-1664-D0B4-7D00-E195B12DB9DD}"/>
                </a:ext>
              </a:extLst>
            </p:cNvPr>
            <p:cNvSpPr txBox="1"/>
            <p:nvPr/>
          </p:nvSpPr>
          <p:spPr>
            <a:xfrm>
              <a:off x="7822043" y="1926535"/>
              <a:ext cx="13906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E4F9FC"/>
                  </a:solidFill>
                  <a:highlight>
                    <a:srgbClr val="FF0000"/>
                  </a:highlight>
                  <a:latin typeface="Bahnschrift Condensed" panose="020B0502040204020203" pitchFamily="34" charset="0"/>
                </a:rPr>
                <a:t> ENERGIA DE ATIVAÇÃO (</a:t>
              </a:r>
              <a:r>
                <a:rPr lang="pt-BR" sz="2000" b="1" dirty="0" err="1">
                  <a:solidFill>
                    <a:srgbClr val="E4F9FC"/>
                  </a:solidFill>
                  <a:highlight>
                    <a:srgbClr val="FF0000"/>
                  </a:highlight>
                  <a:latin typeface="Bahnschrift Condensed" panose="020B0502040204020203" pitchFamily="34" charset="0"/>
                </a:rPr>
                <a:t>Ea</a:t>
              </a:r>
              <a:r>
                <a:rPr lang="pt-BR" sz="2000" b="1" dirty="0">
                  <a:solidFill>
                    <a:srgbClr val="E4F9FC"/>
                  </a:solidFill>
                  <a:highlight>
                    <a:srgbClr val="FF0000"/>
                  </a:highlight>
                  <a:latin typeface="Bahnschrift Condensed" panose="020B0502040204020203" pitchFamily="34" charset="0"/>
                </a:rPr>
                <a:t>)  </a:t>
              </a:r>
            </a:p>
          </p:txBody>
        </p:sp>
      </p:grp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6BDA986-75DF-C12B-337E-8D998A2DAA65}"/>
              </a:ext>
            </a:extLst>
          </p:cNvPr>
          <p:cNvSpPr txBox="1"/>
          <p:nvPr/>
        </p:nvSpPr>
        <p:spPr>
          <a:xfrm>
            <a:off x="8025835" y="5837004"/>
            <a:ext cx="3426589" cy="4801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2800" b="1" dirty="0">
                <a:solidFill>
                  <a:srgbClr val="2F2D68"/>
                </a:solidFill>
              </a:rPr>
              <a:t>Caminho da reação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B847AA3B-C19B-FC6D-B00F-9AECF30A1B20}"/>
              </a:ext>
            </a:extLst>
          </p:cNvPr>
          <p:cNvSpPr txBox="1"/>
          <p:nvPr/>
        </p:nvSpPr>
        <p:spPr>
          <a:xfrm rot="16200000">
            <a:off x="5968329" y="3604761"/>
            <a:ext cx="1484657" cy="4801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2800" b="1" dirty="0">
                <a:solidFill>
                  <a:srgbClr val="2F2D68"/>
                </a:solidFill>
              </a:rPr>
              <a:t>Energia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4345598-3327-ECD0-0043-AD4754B9E634}"/>
              </a:ext>
            </a:extLst>
          </p:cNvPr>
          <p:cNvSpPr/>
          <p:nvPr/>
        </p:nvSpPr>
        <p:spPr>
          <a:xfrm>
            <a:off x="1257677" y="1426246"/>
            <a:ext cx="3562304" cy="395879"/>
          </a:xfrm>
          <a:prstGeom prst="roundRect">
            <a:avLst/>
          </a:prstGeom>
          <a:solidFill>
            <a:srgbClr val="2F2D6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E4F9FC"/>
                </a:solidFill>
              </a:rPr>
              <a:t>Choque eficaz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CBFCB77-22CD-F4D0-6173-F105A8BC0677}"/>
              </a:ext>
            </a:extLst>
          </p:cNvPr>
          <p:cNvGrpSpPr/>
          <p:nvPr/>
        </p:nvGrpSpPr>
        <p:grpSpPr>
          <a:xfrm>
            <a:off x="1112534" y="2438037"/>
            <a:ext cx="756473" cy="1423429"/>
            <a:chOff x="1758996" y="3713016"/>
            <a:chExt cx="756473" cy="14234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840B056D-5AE4-21F1-251C-821F8CEA960F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2D6D490-41CD-FC39-F5DA-0383D5C7F1A7}"/>
                </a:ext>
              </a:extLst>
            </p:cNvPr>
            <p:cNvSpPr/>
            <p:nvPr/>
          </p:nvSpPr>
          <p:spPr>
            <a:xfrm>
              <a:off x="1758996" y="4369788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86EAD77-5552-5527-3DCF-E9D9872C9602}"/>
              </a:ext>
            </a:extLst>
          </p:cNvPr>
          <p:cNvGrpSpPr/>
          <p:nvPr/>
        </p:nvGrpSpPr>
        <p:grpSpPr>
          <a:xfrm>
            <a:off x="4078022" y="2492980"/>
            <a:ext cx="756473" cy="1423429"/>
            <a:chOff x="4060055" y="3741077"/>
            <a:chExt cx="756473" cy="1423429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AD715703-D9A2-A99F-00D8-E53E75BA67AE}"/>
                </a:ext>
              </a:extLst>
            </p:cNvPr>
            <p:cNvSpPr/>
            <p:nvPr/>
          </p:nvSpPr>
          <p:spPr>
            <a:xfrm>
              <a:off x="4060055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DA5F576A-3CB2-3A2B-B55C-CAD95F5604F1}"/>
                </a:ext>
              </a:extLst>
            </p:cNvPr>
            <p:cNvSpPr/>
            <p:nvPr/>
          </p:nvSpPr>
          <p:spPr>
            <a:xfrm>
              <a:off x="4060055" y="4397849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1DC5C9E-2F2D-B45B-B0FD-0A556BF4B9DD}"/>
              </a:ext>
            </a:extLst>
          </p:cNvPr>
          <p:cNvGrpSpPr/>
          <p:nvPr/>
        </p:nvGrpSpPr>
        <p:grpSpPr>
          <a:xfrm>
            <a:off x="1396679" y="4369331"/>
            <a:ext cx="1343352" cy="821599"/>
            <a:chOff x="1599339" y="5218449"/>
            <a:chExt cx="1343352" cy="821599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9F74D566-57CA-813E-C331-E150E13DCC87}"/>
                </a:ext>
              </a:extLst>
            </p:cNvPr>
            <p:cNvSpPr/>
            <p:nvPr/>
          </p:nvSpPr>
          <p:spPr>
            <a:xfrm>
              <a:off x="1599339" y="5218449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180F8C3-E83C-5907-A93A-A34375D7371D}"/>
                </a:ext>
              </a:extLst>
            </p:cNvPr>
            <p:cNvSpPr/>
            <p:nvPr/>
          </p:nvSpPr>
          <p:spPr>
            <a:xfrm>
              <a:off x="2186218" y="5273391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8AC10EA-AD8B-DA21-F9E2-3727236BAE75}"/>
              </a:ext>
            </a:extLst>
          </p:cNvPr>
          <p:cNvGrpSpPr/>
          <p:nvPr/>
        </p:nvGrpSpPr>
        <p:grpSpPr>
          <a:xfrm>
            <a:off x="3219908" y="4395810"/>
            <a:ext cx="1343352" cy="821599"/>
            <a:chOff x="1599339" y="5875221"/>
            <a:chExt cx="1343352" cy="821599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0F83F72-8BD6-937F-87F8-FE4DE04C2484}"/>
                </a:ext>
              </a:extLst>
            </p:cNvPr>
            <p:cNvSpPr/>
            <p:nvPr/>
          </p:nvSpPr>
          <p:spPr>
            <a:xfrm>
              <a:off x="1599339" y="5875221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FCFBDB0-B3C1-F903-2C3F-8D3F056EF6DD}"/>
                </a:ext>
              </a:extLst>
            </p:cNvPr>
            <p:cNvSpPr/>
            <p:nvPr/>
          </p:nvSpPr>
          <p:spPr>
            <a:xfrm>
              <a:off x="2186218" y="5930163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8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3.7037E-7 L -0.08984 0.007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7.40741E-7 L 0.10338 0.0097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xplosão: 8 Pontos 44">
            <a:extLst>
              <a:ext uri="{FF2B5EF4-FFF2-40B4-BE49-F238E27FC236}">
                <a16:creationId xmlns:a16="http://schemas.microsoft.com/office/drawing/2014/main" id="{AD8C06A8-3E82-CEEB-CD65-C5B9B5CBE356}"/>
              </a:ext>
            </a:extLst>
          </p:cNvPr>
          <p:cNvSpPr/>
          <p:nvPr/>
        </p:nvSpPr>
        <p:spPr>
          <a:xfrm>
            <a:off x="4490028" y="808172"/>
            <a:ext cx="3298968" cy="3120769"/>
          </a:xfrm>
          <a:prstGeom prst="irregularSeal1">
            <a:avLst/>
          </a:prstGeom>
          <a:solidFill>
            <a:srgbClr val="FF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6CB55C-8AD3-60F7-0B53-5B19FC33E7B3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5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998B5-9011-D95E-5F08-2C4FCC7A7CC2}"/>
              </a:ext>
            </a:extLst>
          </p:cNvPr>
          <p:cNvSpPr txBox="1"/>
          <p:nvPr/>
        </p:nvSpPr>
        <p:spPr>
          <a:xfrm>
            <a:off x="4037943" y="162372"/>
            <a:ext cx="4203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Energia de Ativação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BC8015A-68CD-1DE9-4BE0-DEA3535F7BF5}"/>
              </a:ext>
            </a:extLst>
          </p:cNvPr>
          <p:cNvGrpSpPr/>
          <p:nvPr/>
        </p:nvGrpSpPr>
        <p:grpSpPr>
          <a:xfrm>
            <a:off x="255698" y="1601900"/>
            <a:ext cx="856836" cy="1423429"/>
            <a:chOff x="1758995" y="3713016"/>
            <a:chExt cx="756474" cy="142342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DF8837C8-C0B5-1C40-1626-FD6B66C9F8D4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183D7D4-5B07-9FBD-EFF8-628ED97CCDE7}"/>
                </a:ext>
              </a:extLst>
            </p:cNvPr>
            <p:cNvSpPr/>
            <p:nvPr/>
          </p:nvSpPr>
          <p:spPr>
            <a:xfrm>
              <a:off x="1758995" y="4369788"/>
              <a:ext cx="756473" cy="766657"/>
            </a:xfrm>
            <a:prstGeom prst="ellipse">
              <a:avLst/>
            </a:prstGeom>
            <a:solidFill>
              <a:srgbClr val="00C49D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30594EB3-2624-6EE5-A5B9-AC368FBAE85A}"/>
              </a:ext>
            </a:extLst>
          </p:cNvPr>
          <p:cNvGrpSpPr/>
          <p:nvPr/>
        </p:nvGrpSpPr>
        <p:grpSpPr>
          <a:xfrm>
            <a:off x="3221187" y="1656843"/>
            <a:ext cx="856835" cy="1423429"/>
            <a:chOff x="4060055" y="3741077"/>
            <a:chExt cx="756473" cy="1423429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576CA4A0-0C88-142E-81F2-67390B4F7734}"/>
                </a:ext>
              </a:extLst>
            </p:cNvPr>
            <p:cNvSpPr/>
            <p:nvPr/>
          </p:nvSpPr>
          <p:spPr>
            <a:xfrm>
              <a:off x="4060055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C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8BE83BB-87EA-9B68-4C7C-BE57D80FDD66}"/>
                </a:ext>
              </a:extLst>
            </p:cNvPr>
            <p:cNvSpPr/>
            <p:nvPr/>
          </p:nvSpPr>
          <p:spPr>
            <a:xfrm>
              <a:off x="4060055" y="4397849"/>
              <a:ext cx="756473" cy="76665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D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1978994A-EF41-29A0-D6EB-52BBCD1212B7}"/>
              </a:ext>
            </a:extLst>
          </p:cNvPr>
          <p:cNvGrpSpPr/>
          <p:nvPr/>
        </p:nvGrpSpPr>
        <p:grpSpPr>
          <a:xfrm>
            <a:off x="9961838" y="1167058"/>
            <a:ext cx="1343352" cy="821599"/>
            <a:chOff x="1599339" y="5218449"/>
            <a:chExt cx="1343352" cy="821599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638A5B1-2141-BED8-2842-86F3BA352B3D}"/>
                </a:ext>
              </a:extLst>
            </p:cNvPr>
            <p:cNvSpPr/>
            <p:nvPr/>
          </p:nvSpPr>
          <p:spPr>
            <a:xfrm>
              <a:off x="1599339" y="5218449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63E707A0-B81C-35AB-A1A0-24A232A85A1A}"/>
                </a:ext>
              </a:extLst>
            </p:cNvPr>
            <p:cNvSpPr/>
            <p:nvPr/>
          </p:nvSpPr>
          <p:spPr>
            <a:xfrm>
              <a:off x="2186218" y="5273391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C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4AA8D38-D38A-7E5B-9054-14AEAB883C7D}"/>
              </a:ext>
            </a:extLst>
          </p:cNvPr>
          <p:cNvGrpSpPr/>
          <p:nvPr/>
        </p:nvGrpSpPr>
        <p:grpSpPr>
          <a:xfrm>
            <a:off x="10046635" y="2590486"/>
            <a:ext cx="1343352" cy="821599"/>
            <a:chOff x="1599339" y="5875221"/>
            <a:chExt cx="1343352" cy="821599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EF57D09B-38B1-88BF-F35E-6BF53154B8EA}"/>
                </a:ext>
              </a:extLst>
            </p:cNvPr>
            <p:cNvSpPr/>
            <p:nvPr/>
          </p:nvSpPr>
          <p:spPr>
            <a:xfrm>
              <a:off x="1599339" y="5875221"/>
              <a:ext cx="756473" cy="766657"/>
            </a:xfrm>
            <a:prstGeom prst="ellipse">
              <a:avLst/>
            </a:prstGeom>
            <a:solidFill>
              <a:srgbClr val="00C49D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392A452-A651-BA44-54E1-C7BE125E54CA}"/>
                </a:ext>
              </a:extLst>
            </p:cNvPr>
            <p:cNvSpPr/>
            <p:nvPr/>
          </p:nvSpPr>
          <p:spPr>
            <a:xfrm>
              <a:off x="2186218" y="5930163"/>
              <a:ext cx="756473" cy="76665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D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183DF64-965D-9A91-1593-B8915B0E887C}"/>
              </a:ext>
            </a:extLst>
          </p:cNvPr>
          <p:cNvGrpSpPr/>
          <p:nvPr/>
        </p:nvGrpSpPr>
        <p:grpSpPr>
          <a:xfrm>
            <a:off x="5282677" y="1656843"/>
            <a:ext cx="856835" cy="1423429"/>
            <a:chOff x="1758996" y="3713016"/>
            <a:chExt cx="756473" cy="1423429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DF9AD72-6C7F-FA99-480C-CD87D44446B7}"/>
                </a:ext>
              </a:extLst>
            </p:cNvPr>
            <p:cNvSpPr/>
            <p:nvPr/>
          </p:nvSpPr>
          <p:spPr>
            <a:xfrm>
              <a:off x="1758996" y="3713016"/>
              <a:ext cx="756473" cy="766657"/>
            </a:xfrm>
            <a:prstGeom prst="ellipse">
              <a:avLst/>
            </a:prstGeom>
            <a:solidFill>
              <a:srgbClr val="E4F9FC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A</a:t>
              </a: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DB417556-CF1F-C628-7176-11A3630A0283}"/>
                </a:ext>
              </a:extLst>
            </p:cNvPr>
            <p:cNvSpPr/>
            <p:nvPr/>
          </p:nvSpPr>
          <p:spPr>
            <a:xfrm>
              <a:off x="1758996" y="4369788"/>
              <a:ext cx="756473" cy="766657"/>
            </a:xfrm>
            <a:prstGeom prst="ellipse">
              <a:avLst/>
            </a:prstGeom>
            <a:solidFill>
              <a:srgbClr val="00C49D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B</a:t>
              </a: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A2FC0925-CDC6-6F89-93B7-D2DF334A047C}"/>
              </a:ext>
            </a:extLst>
          </p:cNvPr>
          <p:cNvGrpSpPr/>
          <p:nvPr/>
        </p:nvGrpSpPr>
        <p:grpSpPr>
          <a:xfrm>
            <a:off x="6139513" y="1656843"/>
            <a:ext cx="856836" cy="1423429"/>
            <a:chOff x="4060054" y="3741077"/>
            <a:chExt cx="756474" cy="1423429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417FE25-4FEF-6B3E-7F79-DC86F4E335F2}"/>
                </a:ext>
              </a:extLst>
            </p:cNvPr>
            <p:cNvSpPr/>
            <p:nvPr/>
          </p:nvSpPr>
          <p:spPr>
            <a:xfrm>
              <a:off x="4060054" y="3741077"/>
              <a:ext cx="756473" cy="766657"/>
            </a:xfrm>
            <a:prstGeom prst="ellipse">
              <a:avLst/>
            </a:prstGeom>
            <a:solidFill>
              <a:srgbClr val="FFB83F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C</a:t>
              </a: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4AE2AD14-CF77-DEE4-14FA-32FE4A2F5068}"/>
                </a:ext>
              </a:extLst>
            </p:cNvPr>
            <p:cNvSpPr/>
            <p:nvPr/>
          </p:nvSpPr>
          <p:spPr>
            <a:xfrm>
              <a:off x="4060055" y="4397849"/>
              <a:ext cx="756473" cy="76665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2F2D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solidFill>
                    <a:srgbClr val="2F2D68"/>
                  </a:solidFill>
                </a:rPr>
                <a:t>D</a:t>
              </a: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09328F5-3A58-AFE5-DB56-1D5469138328}"/>
              </a:ext>
            </a:extLst>
          </p:cNvPr>
          <p:cNvSpPr txBox="1"/>
          <p:nvPr/>
        </p:nvSpPr>
        <p:spPr>
          <a:xfrm>
            <a:off x="1221668" y="3558984"/>
            <a:ext cx="2304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REAGENTES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DC46981-8323-8EE1-D181-0F92CE35F2DB}"/>
              </a:ext>
            </a:extLst>
          </p:cNvPr>
          <p:cNvSpPr txBox="1"/>
          <p:nvPr/>
        </p:nvSpPr>
        <p:spPr>
          <a:xfrm>
            <a:off x="4597235" y="3561019"/>
            <a:ext cx="3289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COMPLEXO ATIVADO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76FB92F-42F0-CDBA-DF0E-7E649ECA70B5}"/>
              </a:ext>
            </a:extLst>
          </p:cNvPr>
          <p:cNvSpPr txBox="1"/>
          <p:nvPr/>
        </p:nvSpPr>
        <p:spPr>
          <a:xfrm>
            <a:off x="9650651" y="3558984"/>
            <a:ext cx="2304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PRODUTOS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1EA047D-AB7A-E417-A93C-9B00697CC3FE}"/>
              </a:ext>
            </a:extLst>
          </p:cNvPr>
          <p:cNvSpPr txBox="1"/>
          <p:nvPr/>
        </p:nvSpPr>
        <p:spPr>
          <a:xfrm>
            <a:off x="1548035" y="4508618"/>
            <a:ext cx="566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A</a:t>
            </a:r>
          </a:p>
          <a:p>
            <a:endParaRPr lang="pt-BR" sz="4800" b="1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B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6630489-9E8A-8EED-D1AE-AF3460DDAEAC}"/>
              </a:ext>
            </a:extLst>
          </p:cNvPr>
          <p:cNvSpPr txBox="1"/>
          <p:nvPr/>
        </p:nvSpPr>
        <p:spPr>
          <a:xfrm>
            <a:off x="2822350" y="4508618"/>
            <a:ext cx="566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C</a:t>
            </a:r>
          </a:p>
          <a:p>
            <a:endParaRPr lang="pt-BR" sz="4800" b="1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D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9FE1CE9-141F-9F8B-8573-BB4977AFB5D1}"/>
              </a:ext>
            </a:extLst>
          </p:cNvPr>
          <p:cNvSpPr txBox="1"/>
          <p:nvPr/>
        </p:nvSpPr>
        <p:spPr>
          <a:xfrm>
            <a:off x="9023298" y="4407156"/>
            <a:ext cx="566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A</a:t>
            </a:r>
          </a:p>
          <a:p>
            <a:endParaRPr lang="pt-BR" sz="4800" b="1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B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D2FF14D-5C19-86CB-32D5-AC23EB1FF0C7}"/>
              </a:ext>
            </a:extLst>
          </p:cNvPr>
          <p:cNvSpPr txBox="1"/>
          <p:nvPr/>
        </p:nvSpPr>
        <p:spPr>
          <a:xfrm>
            <a:off x="10297613" y="4407156"/>
            <a:ext cx="566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C</a:t>
            </a:r>
          </a:p>
          <a:p>
            <a:endParaRPr lang="pt-BR" sz="4800" b="1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D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B43BB7E0-046C-D4BF-4731-EDB18BF29932}"/>
              </a:ext>
            </a:extLst>
          </p:cNvPr>
          <p:cNvSpPr txBox="1"/>
          <p:nvPr/>
        </p:nvSpPr>
        <p:spPr>
          <a:xfrm>
            <a:off x="5302146" y="4508618"/>
            <a:ext cx="566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A</a:t>
            </a:r>
          </a:p>
          <a:p>
            <a:endParaRPr lang="pt-BR" sz="4800" b="1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B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46EC5AB-C238-3393-F198-1BC6F8017AC1}"/>
              </a:ext>
            </a:extLst>
          </p:cNvPr>
          <p:cNvSpPr txBox="1"/>
          <p:nvPr/>
        </p:nvSpPr>
        <p:spPr>
          <a:xfrm>
            <a:off x="6576461" y="4508618"/>
            <a:ext cx="5665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C</a:t>
            </a:r>
          </a:p>
          <a:p>
            <a:endParaRPr lang="pt-BR" sz="4800" b="1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D</a:t>
            </a: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910C31FD-3B7E-75C8-79EF-74BB0C6DE86C}"/>
              </a:ext>
            </a:extLst>
          </p:cNvPr>
          <p:cNvCxnSpPr>
            <a:cxnSpLocks/>
          </p:cNvCxnSpPr>
          <p:nvPr/>
        </p:nvCxnSpPr>
        <p:spPr>
          <a:xfrm>
            <a:off x="1752600" y="5274021"/>
            <a:ext cx="0" cy="783879"/>
          </a:xfrm>
          <a:prstGeom prst="line">
            <a:avLst/>
          </a:prstGeom>
          <a:ln w="57150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85F0FBA9-55B6-CD76-0B02-3A94984A30B7}"/>
              </a:ext>
            </a:extLst>
          </p:cNvPr>
          <p:cNvCxnSpPr>
            <a:cxnSpLocks/>
          </p:cNvCxnSpPr>
          <p:nvPr/>
        </p:nvCxnSpPr>
        <p:spPr>
          <a:xfrm>
            <a:off x="3038475" y="5274021"/>
            <a:ext cx="0" cy="783879"/>
          </a:xfrm>
          <a:prstGeom prst="line">
            <a:avLst/>
          </a:prstGeom>
          <a:ln w="57150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53848B62-48F0-F5A5-17AB-149826AFF54B}"/>
              </a:ext>
            </a:extLst>
          </p:cNvPr>
          <p:cNvCxnSpPr>
            <a:cxnSpLocks/>
          </p:cNvCxnSpPr>
          <p:nvPr/>
        </p:nvCxnSpPr>
        <p:spPr>
          <a:xfrm>
            <a:off x="5524500" y="5274021"/>
            <a:ext cx="0" cy="783879"/>
          </a:xfrm>
          <a:prstGeom prst="line">
            <a:avLst/>
          </a:prstGeom>
          <a:ln w="57150">
            <a:solidFill>
              <a:srgbClr val="2F2D6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15C944D5-9384-684D-0519-F8023C69384A}"/>
              </a:ext>
            </a:extLst>
          </p:cNvPr>
          <p:cNvCxnSpPr>
            <a:cxnSpLocks/>
          </p:cNvCxnSpPr>
          <p:nvPr/>
        </p:nvCxnSpPr>
        <p:spPr>
          <a:xfrm>
            <a:off x="6810375" y="5274021"/>
            <a:ext cx="0" cy="783879"/>
          </a:xfrm>
          <a:prstGeom prst="line">
            <a:avLst/>
          </a:prstGeom>
          <a:ln w="57150">
            <a:solidFill>
              <a:srgbClr val="2F2D6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7D0518D6-9F60-FA23-D082-6B678E848F15}"/>
              </a:ext>
            </a:extLst>
          </p:cNvPr>
          <p:cNvCxnSpPr>
            <a:cxnSpLocks/>
          </p:cNvCxnSpPr>
          <p:nvPr/>
        </p:nvCxnSpPr>
        <p:spPr>
          <a:xfrm>
            <a:off x="5823986" y="4969221"/>
            <a:ext cx="742950" cy="0"/>
          </a:xfrm>
          <a:prstGeom prst="line">
            <a:avLst/>
          </a:prstGeom>
          <a:ln w="57150">
            <a:solidFill>
              <a:srgbClr val="48CA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6D02383C-AC22-E5FF-A436-42BEDBC6F6EF}"/>
              </a:ext>
            </a:extLst>
          </p:cNvPr>
          <p:cNvCxnSpPr>
            <a:cxnSpLocks/>
          </p:cNvCxnSpPr>
          <p:nvPr/>
        </p:nvCxnSpPr>
        <p:spPr>
          <a:xfrm>
            <a:off x="5823986" y="6426546"/>
            <a:ext cx="742950" cy="0"/>
          </a:xfrm>
          <a:prstGeom prst="line">
            <a:avLst/>
          </a:prstGeom>
          <a:ln w="57150">
            <a:solidFill>
              <a:srgbClr val="48CA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1CAFB214-7A65-EEFC-A821-03BDF9EF1FDE}"/>
              </a:ext>
            </a:extLst>
          </p:cNvPr>
          <p:cNvCxnSpPr>
            <a:cxnSpLocks/>
          </p:cNvCxnSpPr>
          <p:nvPr/>
        </p:nvCxnSpPr>
        <p:spPr>
          <a:xfrm>
            <a:off x="9488842" y="4860363"/>
            <a:ext cx="742950" cy="0"/>
          </a:xfrm>
          <a:prstGeom prst="line">
            <a:avLst/>
          </a:prstGeom>
          <a:ln w="57150">
            <a:solidFill>
              <a:srgbClr val="48CA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8D18CA38-B23A-C7FF-03B1-275B8FBD213E}"/>
              </a:ext>
            </a:extLst>
          </p:cNvPr>
          <p:cNvCxnSpPr>
            <a:cxnSpLocks/>
          </p:cNvCxnSpPr>
          <p:nvPr/>
        </p:nvCxnSpPr>
        <p:spPr>
          <a:xfrm>
            <a:off x="9488842" y="6317688"/>
            <a:ext cx="742950" cy="0"/>
          </a:xfrm>
          <a:prstGeom prst="line">
            <a:avLst/>
          </a:prstGeom>
          <a:ln w="57150">
            <a:solidFill>
              <a:srgbClr val="48CAD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3FF71E83-4CA5-56FE-532F-29CD3B05FBA7}"/>
              </a:ext>
            </a:extLst>
          </p:cNvPr>
          <p:cNvSpPr/>
          <p:nvPr/>
        </p:nvSpPr>
        <p:spPr>
          <a:xfrm rot="16200000">
            <a:off x="4105467" y="5354957"/>
            <a:ext cx="324351" cy="615645"/>
          </a:xfrm>
          <a:prstGeom prst="downArrow">
            <a:avLst/>
          </a:prstGeom>
          <a:solidFill>
            <a:srgbClr val="FF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Seta: para Baixo 78">
            <a:extLst>
              <a:ext uri="{FF2B5EF4-FFF2-40B4-BE49-F238E27FC236}">
                <a16:creationId xmlns:a16="http://schemas.microsoft.com/office/drawing/2014/main" id="{5CFBF2EC-28CE-5220-C4AB-CEF79220DECC}"/>
              </a:ext>
            </a:extLst>
          </p:cNvPr>
          <p:cNvSpPr/>
          <p:nvPr/>
        </p:nvSpPr>
        <p:spPr>
          <a:xfrm rot="16200000">
            <a:off x="7954247" y="5354956"/>
            <a:ext cx="324351" cy="615645"/>
          </a:xfrm>
          <a:prstGeom prst="downArrow">
            <a:avLst/>
          </a:prstGeom>
          <a:solidFill>
            <a:srgbClr val="FF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FBA3B75C-7559-3A80-FDEA-2F3851AEB864}"/>
              </a:ext>
            </a:extLst>
          </p:cNvPr>
          <p:cNvSpPr txBox="1"/>
          <p:nvPr/>
        </p:nvSpPr>
        <p:spPr>
          <a:xfrm>
            <a:off x="2207466" y="5190191"/>
            <a:ext cx="385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+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B0E748E7-9C1B-8F1E-4E76-4CCE9A0185A9}"/>
              </a:ext>
            </a:extLst>
          </p:cNvPr>
          <p:cNvSpPr txBox="1"/>
          <p:nvPr/>
        </p:nvSpPr>
        <p:spPr>
          <a:xfrm>
            <a:off x="5975626" y="5201157"/>
            <a:ext cx="385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+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495645D-4EF8-473F-335F-4AF2FB69ED43}"/>
              </a:ext>
            </a:extLst>
          </p:cNvPr>
          <p:cNvSpPr txBox="1"/>
          <p:nvPr/>
        </p:nvSpPr>
        <p:spPr>
          <a:xfrm>
            <a:off x="9718241" y="5190190"/>
            <a:ext cx="385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+</a:t>
            </a:r>
          </a:p>
        </p:txBody>
      </p:sp>
      <p:sp>
        <p:nvSpPr>
          <p:cNvPr id="83" name="Seta: para Baixo 82">
            <a:extLst>
              <a:ext uri="{FF2B5EF4-FFF2-40B4-BE49-F238E27FC236}">
                <a16:creationId xmlns:a16="http://schemas.microsoft.com/office/drawing/2014/main" id="{08B3D468-59BE-F3C4-5B52-B8A0D7A0C2DA}"/>
              </a:ext>
            </a:extLst>
          </p:cNvPr>
          <p:cNvSpPr/>
          <p:nvPr/>
        </p:nvSpPr>
        <p:spPr>
          <a:xfrm rot="16200000">
            <a:off x="3956473" y="2041721"/>
            <a:ext cx="324351" cy="615645"/>
          </a:xfrm>
          <a:prstGeom prst="downArrow">
            <a:avLst/>
          </a:prstGeom>
          <a:solidFill>
            <a:srgbClr val="FF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Seta: para Baixo 83">
            <a:extLst>
              <a:ext uri="{FF2B5EF4-FFF2-40B4-BE49-F238E27FC236}">
                <a16:creationId xmlns:a16="http://schemas.microsoft.com/office/drawing/2014/main" id="{3C0EAA85-3804-0DE9-AD64-1C71FE8322A9}"/>
              </a:ext>
            </a:extLst>
          </p:cNvPr>
          <p:cNvSpPr/>
          <p:nvPr/>
        </p:nvSpPr>
        <p:spPr>
          <a:xfrm rot="16200000">
            <a:off x="8405418" y="2060733"/>
            <a:ext cx="324351" cy="615645"/>
          </a:xfrm>
          <a:prstGeom prst="downArrow">
            <a:avLst/>
          </a:prstGeom>
          <a:solidFill>
            <a:srgbClr val="FF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9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3.7037E-7 L -0.08984 0.007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0339 0.0097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EXEMPLO EM QUESTÃO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930718" y="1793390"/>
            <a:ext cx="1092140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1- (PUC-RS) A velocidade de uma reação química depende:</a:t>
            </a:r>
            <a:br>
              <a:rPr lang="pt-BR" sz="2800" b="1" dirty="0">
                <a:solidFill>
                  <a:schemeClr val="bg1"/>
                </a:solidFill>
              </a:rPr>
            </a:br>
            <a:endParaRPr lang="pt-BR" sz="2800" b="1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400" b="1" i="0" dirty="0">
                <a:solidFill>
                  <a:schemeClr val="bg1"/>
                </a:solidFill>
                <a:effectLst/>
              </a:rPr>
              <a:t>Do número de colisões intermoleculares por unidade de tempo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400" b="1" dirty="0">
                <a:solidFill>
                  <a:schemeClr val="bg1"/>
                </a:solidFill>
              </a:rPr>
              <a:t>Da energia cinética das moléculas que colidem entre si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400" b="1" i="0" dirty="0">
                <a:solidFill>
                  <a:schemeClr val="bg1"/>
                </a:solidFill>
                <a:effectLst/>
              </a:rPr>
              <a:t>Da orientação das moléculas na colisão, isto é, da geometria da colis</a:t>
            </a:r>
            <a:r>
              <a:rPr lang="pt-BR" sz="2400" b="1" dirty="0">
                <a:solidFill>
                  <a:schemeClr val="bg1"/>
                </a:solidFill>
              </a:rPr>
              <a:t>ão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I, II e III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Somente III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Somente II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Somente I e II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Somente I</a:t>
            </a:r>
          </a:p>
        </p:txBody>
      </p:sp>
    </p:spTree>
    <p:extLst>
      <p:ext uri="{BB962C8B-B14F-4D97-AF65-F5344CB8AC3E}">
        <p14:creationId xmlns:p14="http://schemas.microsoft.com/office/powerpoint/2010/main" val="24983142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EXEMPLO EM QUESTÃO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930718" y="1793390"/>
            <a:ext cx="1092140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1- (PUC-RS) A velocidade de uma reação química depende:</a:t>
            </a:r>
            <a:br>
              <a:rPr lang="pt-BR" sz="2800" b="1" dirty="0">
                <a:solidFill>
                  <a:schemeClr val="bg1"/>
                </a:solidFill>
              </a:rPr>
            </a:br>
            <a:endParaRPr lang="pt-BR" sz="2800" b="1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pt-BR" sz="2400" b="1" i="0" dirty="0">
                <a:solidFill>
                  <a:schemeClr val="bg1"/>
                </a:solidFill>
                <a:effectLst/>
              </a:rPr>
              <a:t>Do número de colisões intermoleculares por unidade de tempo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400" b="1" dirty="0">
                <a:solidFill>
                  <a:schemeClr val="bg1"/>
                </a:solidFill>
              </a:rPr>
              <a:t>Da energia cinética das moléculas que colidem entre si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400" b="1" i="0" dirty="0">
                <a:solidFill>
                  <a:schemeClr val="bg1"/>
                </a:solidFill>
                <a:effectLst/>
              </a:rPr>
              <a:t>Da orientação das moléculas na colisão, isto é, da geometria da colis</a:t>
            </a:r>
            <a:r>
              <a:rPr lang="pt-BR" sz="2400" b="1" dirty="0">
                <a:solidFill>
                  <a:schemeClr val="bg1"/>
                </a:solidFill>
              </a:rPr>
              <a:t>ão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rgbClr val="92D050"/>
                </a:solidFill>
                <a:effectLst/>
              </a:rPr>
              <a:t>I, II e III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Somente III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Somente II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Somente I e II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Somente I</a:t>
            </a:r>
          </a:p>
        </p:txBody>
      </p:sp>
    </p:spTree>
    <p:extLst>
      <p:ext uri="{BB962C8B-B14F-4D97-AF65-F5344CB8AC3E}">
        <p14:creationId xmlns:p14="http://schemas.microsoft.com/office/powerpoint/2010/main" val="166953538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3A05F7-D646-94C2-A93A-BBB511C043D6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C5A471-40D0-3BCB-7C5F-69FE28E1021D}"/>
              </a:ext>
            </a:extLst>
          </p:cNvPr>
          <p:cNvSpPr txBox="1"/>
          <p:nvPr/>
        </p:nvSpPr>
        <p:spPr>
          <a:xfrm>
            <a:off x="2252686" y="169501"/>
            <a:ext cx="946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E4F9FC"/>
                </a:solidFill>
                <a:latin typeface="Bahnschrift Condensed" panose="020B0502040204020203" pitchFamily="34" charset="0"/>
              </a:rPr>
              <a:t>Fatores que Alteram a Velocidade da Reação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882D70-D027-5709-E11C-33BD62FCACD0}"/>
              </a:ext>
            </a:extLst>
          </p:cNvPr>
          <p:cNvSpPr/>
          <p:nvPr/>
        </p:nvSpPr>
        <p:spPr>
          <a:xfrm>
            <a:off x="914399" y="137672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TEMPERATURA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C307D8-380B-D738-7EC9-AB5638A56FEB}"/>
              </a:ext>
            </a:extLst>
          </p:cNvPr>
          <p:cNvSpPr/>
          <p:nvPr/>
        </p:nvSpPr>
        <p:spPr>
          <a:xfrm>
            <a:off x="914400" y="1376728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BDE14B0C-7271-4DF8-FC0D-4D101B7F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034" y="1534083"/>
            <a:ext cx="389165" cy="42304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A2A1DA-B812-97B0-C19E-29D1D4BCA778}"/>
              </a:ext>
            </a:extLst>
          </p:cNvPr>
          <p:cNvSpPr/>
          <p:nvPr/>
        </p:nvSpPr>
        <p:spPr>
          <a:xfrm>
            <a:off x="914399" y="2271837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SUPERFÍCIE DE CONTATO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32D739-1572-5279-92BC-EA706B548E78}"/>
              </a:ext>
            </a:extLst>
          </p:cNvPr>
          <p:cNvSpPr/>
          <p:nvPr/>
        </p:nvSpPr>
        <p:spPr>
          <a:xfrm>
            <a:off x="914400" y="2271837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776A56-213C-4ED6-3EB1-1B010EB8344E}"/>
              </a:ext>
            </a:extLst>
          </p:cNvPr>
          <p:cNvSpPr/>
          <p:nvPr/>
        </p:nvSpPr>
        <p:spPr>
          <a:xfrm>
            <a:off x="914399" y="3166946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498CA0-A131-93E8-BA6B-3CE22C100947}"/>
              </a:ext>
            </a:extLst>
          </p:cNvPr>
          <p:cNvSpPr/>
          <p:nvPr/>
        </p:nvSpPr>
        <p:spPr>
          <a:xfrm>
            <a:off x="914400" y="3166946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A1F09F-6403-97FD-8176-00AFECEAA0DD}"/>
              </a:ext>
            </a:extLst>
          </p:cNvPr>
          <p:cNvSpPr/>
          <p:nvPr/>
        </p:nvSpPr>
        <p:spPr>
          <a:xfrm>
            <a:off x="914399" y="4062055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PRESSÃO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755DD0-4C05-08FA-2242-702F28C2AD41}"/>
              </a:ext>
            </a:extLst>
          </p:cNvPr>
          <p:cNvSpPr/>
          <p:nvPr/>
        </p:nvSpPr>
        <p:spPr>
          <a:xfrm>
            <a:off x="914400" y="4062055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9D8816-D870-2C5D-396B-DAD6B9BC51BF}"/>
              </a:ext>
            </a:extLst>
          </p:cNvPr>
          <p:cNvSpPr/>
          <p:nvPr/>
        </p:nvSpPr>
        <p:spPr>
          <a:xfrm>
            <a:off x="914399" y="4957164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CATALISADOR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A5B31A-3CC1-10B5-C93C-BF494513B7AA}"/>
              </a:ext>
            </a:extLst>
          </p:cNvPr>
          <p:cNvSpPr/>
          <p:nvPr/>
        </p:nvSpPr>
        <p:spPr>
          <a:xfrm>
            <a:off x="914400" y="4957164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E4F5AFE-3EDE-F1E7-CE0B-916BE1998926}"/>
              </a:ext>
            </a:extLst>
          </p:cNvPr>
          <p:cNvSpPr/>
          <p:nvPr/>
        </p:nvSpPr>
        <p:spPr>
          <a:xfrm>
            <a:off x="914399" y="5852273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INIBIDOR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F1A04BE-7671-08A5-D74A-E60F9D49783C}"/>
              </a:ext>
            </a:extLst>
          </p:cNvPr>
          <p:cNvSpPr/>
          <p:nvPr/>
        </p:nvSpPr>
        <p:spPr>
          <a:xfrm>
            <a:off x="914400" y="5852273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áfico 20" descr="Marca de seleção com preenchimento sólido">
            <a:extLst>
              <a:ext uri="{FF2B5EF4-FFF2-40B4-BE49-F238E27FC236}">
                <a16:creationId xmlns:a16="http://schemas.microsoft.com/office/drawing/2014/main" id="{26487425-0CEB-6945-81A7-C52034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034" y="2429192"/>
            <a:ext cx="389165" cy="423043"/>
          </a:xfrm>
          <a:prstGeom prst="rect">
            <a:avLst/>
          </a:prstGeom>
        </p:spPr>
      </p:pic>
      <p:pic>
        <p:nvPicPr>
          <p:cNvPr id="22" name="Gráfico 21" descr="Marca de seleção com preenchimento sólido">
            <a:extLst>
              <a:ext uri="{FF2B5EF4-FFF2-40B4-BE49-F238E27FC236}">
                <a16:creationId xmlns:a16="http://schemas.microsoft.com/office/drawing/2014/main" id="{28A6C347-2B08-8B76-FA3A-D994BC39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034" y="3324301"/>
            <a:ext cx="389165" cy="423043"/>
          </a:xfrm>
          <a:prstGeom prst="rect">
            <a:avLst/>
          </a:prstGeom>
        </p:spPr>
      </p:pic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25BC1084-F601-E40A-1194-F7239B22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034" y="4219410"/>
            <a:ext cx="389165" cy="423043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2912C821-552C-22B4-843F-1591058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034" y="5114519"/>
            <a:ext cx="389165" cy="423043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5E6E74D8-1A23-4010-8FF7-E6834DC9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034" y="6009628"/>
            <a:ext cx="389165" cy="423043"/>
          </a:xfrm>
          <a:prstGeom prst="rect">
            <a:avLst/>
          </a:prstGeom>
        </p:spPr>
      </p:pic>
      <p:pic>
        <p:nvPicPr>
          <p:cNvPr id="26" name="Gráfico 25" descr="Relógio com preenchimento sólido">
            <a:extLst>
              <a:ext uri="{FF2B5EF4-FFF2-40B4-BE49-F238E27FC236}">
                <a16:creationId xmlns:a16="http://schemas.microsoft.com/office/drawing/2014/main" id="{05E0C9B9-1FD1-4CE2-3032-1BC4EF74C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8627" y="1324465"/>
            <a:ext cx="2236788" cy="2236788"/>
          </a:xfrm>
          <a:prstGeom prst="rect">
            <a:avLst/>
          </a:prstGeom>
        </p:spPr>
      </p:pic>
      <p:pic>
        <p:nvPicPr>
          <p:cNvPr id="27" name="Gráfico 26" descr="Ampulheta concluída com preenchimento sólido">
            <a:extLst>
              <a:ext uri="{FF2B5EF4-FFF2-40B4-BE49-F238E27FC236}">
                <a16:creationId xmlns:a16="http://schemas.microsoft.com/office/drawing/2014/main" id="{4794DBDE-55DC-9314-6AF2-1EB0313A3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749579">
            <a:off x="9637928" y="2367331"/>
            <a:ext cx="2760024" cy="2760024"/>
          </a:xfrm>
          <a:prstGeom prst="rect">
            <a:avLst/>
          </a:prstGeom>
        </p:spPr>
      </p:pic>
      <p:pic>
        <p:nvPicPr>
          <p:cNvPr id="28" name="Gráfico 27" descr="Cronômetro com preenchimento sólido">
            <a:extLst>
              <a:ext uri="{FF2B5EF4-FFF2-40B4-BE49-F238E27FC236}">
                <a16:creationId xmlns:a16="http://schemas.microsoft.com/office/drawing/2014/main" id="{2E15F62F-BCD7-4EFA-6996-00F8E1EA7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7595">
            <a:off x="7442284" y="3681315"/>
            <a:ext cx="3332458" cy="33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A0565C-3AD9-09C4-26D3-8AF35437F798}"/>
              </a:ext>
            </a:extLst>
          </p:cNvPr>
          <p:cNvSpPr txBox="1"/>
          <p:nvPr/>
        </p:nvSpPr>
        <p:spPr>
          <a:xfrm rot="16200000">
            <a:off x="9798489" y="4617505"/>
            <a:ext cx="3030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00C49D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</a:rPr>
              <a:t>SUMÁRIO</a:t>
            </a:r>
            <a:endParaRPr lang="pt-BR" sz="9600" dirty="0">
              <a:solidFill>
                <a:srgbClr val="00C49D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5990F90-F088-22CB-06C7-25C2073F1882}"/>
              </a:ext>
            </a:extLst>
          </p:cNvPr>
          <p:cNvSpPr/>
          <p:nvPr/>
        </p:nvSpPr>
        <p:spPr>
          <a:xfrm>
            <a:off x="-342900" y="219214"/>
            <a:ext cx="9753600" cy="92230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Introdução a Cinética Química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F8AD27C-7894-B137-7D29-8CF6164586E5}"/>
              </a:ext>
            </a:extLst>
          </p:cNvPr>
          <p:cNvSpPr/>
          <p:nvPr/>
        </p:nvSpPr>
        <p:spPr>
          <a:xfrm>
            <a:off x="-342900" y="1299495"/>
            <a:ext cx="9753600" cy="92230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Velocidade Média das Reações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58514F4-9250-2211-F546-704CE5DC0B37}"/>
              </a:ext>
            </a:extLst>
          </p:cNvPr>
          <p:cNvSpPr/>
          <p:nvPr/>
        </p:nvSpPr>
        <p:spPr>
          <a:xfrm>
            <a:off x="-342900" y="2384159"/>
            <a:ext cx="9753600" cy="92230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</a:t>
            </a:r>
            <a:r>
              <a:rPr lang="pt-BR" sz="3600">
                <a:solidFill>
                  <a:srgbClr val="2F2D68"/>
                </a:solidFill>
                <a:latin typeface="Bahnschrift Condensed" panose="020B0502040204020203" pitchFamily="34" charset="0"/>
              </a:rPr>
              <a:t>Lei cinética</a:t>
            </a:r>
            <a:endParaRPr lang="pt-BR" sz="36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078D96C-5965-F70B-D280-7FBA590B16F1}"/>
              </a:ext>
            </a:extLst>
          </p:cNvPr>
          <p:cNvSpPr/>
          <p:nvPr/>
        </p:nvSpPr>
        <p:spPr>
          <a:xfrm>
            <a:off x="-342900" y="3468823"/>
            <a:ext cx="9753600" cy="92230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Teoria das Colisões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5C5E44E-009D-BD57-BB25-2FF67393446B}"/>
              </a:ext>
            </a:extLst>
          </p:cNvPr>
          <p:cNvSpPr/>
          <p:nvPr/>
        </p:nvSpPr>
        <p:spPr>
          <a:xfrm>
            <a:off x="-342900" y="4553487"/>
            <a:ext cx="9753600" cy="92230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effectLst/>
                <a:latin typeface="Bahnschrift Condensed" panose="020B0502040204020203" pitchFamily="34" charset="0"/>
              </a:rPr>
              <a:t> 		Energia de Ativação</a:t>
            </a:r>
            <a:endParaRPr lang="pt-BR" sz="36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3006047-00F1-1E24-81DA-094BE954EEC3}"/>
              </a:ext>
            </a:extLst>
          </p:cNvPr>
          <p:cNvSpPr/>
          <p:nvPr/>
        </p:nvSpPr>
        <p:spPr>
          <a:xfrm>
            <a:off x="-342900" y="219214"/>
            <a:ext cx="1181100" cy="9223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1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473902E-A3E0-3C5B-3C51-F114E12A7F83}"/>
              </a:ext>
            </a:extLst>
          </p:cNvPr>
          <p:cNvSpPr/>
          <p:nvPr/>
        </p:nvSpPr>
        <p:spPr>
          <a:xfrm>
            <a:off x="-342900" y="1299495"/>
            <a:ext cx="1181100" cy="9223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17CC521-CD08-6265-2494-B4B1AF56CF1D}"/>
              </a:ext>
            </a:extLst>
          </p:cNvPr>
          <p:cNvSpPr/>
          <p:nvPr/>
        </p:nvSpPr>
        <p:spPr>
          <a:xfrm>
            <a:off x="-342900" y="2384159"/>
            <a:ext cx="1181100" cy="9223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3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595B332-D298-AE94-D682-29C8DC371409}"/>
              </a:ext>
            </a:extLst>
          </p:cNvPr>
          <p:cNvSpPr/>
          <p:nvPr/>
        </p:nvSpPr>
        <p:spPr>
          <a:xfrm>
            <a:off x="-342900" y="3468823"/>
            <a:ext cx="1181100" cy="9223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4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CEF6B94-C751-5D90-CE46-162DB7C4D883}"/>
              </a:ext>
            </a:extLst>
          </p:cNvPr>
          <p:cNvSpPr/>
          <p:nvPr/>
        </p:nvSpPr>
        <p:spPr>
          <a:xfrm>
            <a:off x="-342900" y="4553487"/>
            <a:ext cx="1181100" cy="9223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5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48C6AED7-7A19-5596-71B3-52EC61781F43}"/>
              </a:ext>
            </a:extLst>
          </p:cNvPr>
          <p:cNvSpPr/>
          <p:nvPr/>
        </p:nvSpPr>
        <p:spPr>
          <a:xfrm>
            <a:off x="-342900" y="5638151"/>
            <a:ext cx="9753600" cy="92230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effectLst/>
                <a:latin typeface="Bahnschrift Condensed" panose="020B0502040204020203" pitchFamily="34" charset="0"/>
              </a:rPr>
              <a:t>		Fatores que Alteram a Velocidade da Reação</a:t>
            </a:r>
            <a:endParaRPr lang="pt-BR" sz="36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6F884621-D128-7659-842D-6C83C0C8C828}"/>
              </a:ext>
            </a:extLst>
          </p:cNvPr>
          <p:cNvSpPr/>
          <p:nvPr/>
        </p:nvSpPr>
        <p:spPr>
          <a:xfrm>
            <a:off x="-342900" y="5638151"/>
            <a:ext cx="1181100" cy="92230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3A05F7-D646-94C2-A93A-BBB511C043D6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C5A471-40D0-3BCB-7C5F-69FE28E1021D}"/>
              </a:ext>
            </a:extLst>
          </p:cNvPr>
          <p:cNvSpPr txBox="1"/>
          <p:nvPr/>
        </p:nvSpPr>
        <p:spPr>
          <a:xfrm>
            <a:off x="2252686" y="169501"/>
            <a:ext cx="946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E4F9FC"/>
                </a:solidFill>
                <a:latin typeface="Bahnschrift Condensed" panose="020B0502040204020203" pitchFamily="34" charset="0"/>
              </a:rPr>
              <a:t>Fatores que Alteram a Velocidade da Reação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882D70-D027-5709-E11C-33BD62FCACD0}"/>
              </a:ext>
            </a:extLst>
          </p:cNvPr>
          <p:cNvSpPr/>
          <p:nvPr/>
        </p:nvSpPr>
        <p:spPr>
          <a:xfrm>
            <a:off x="0" y="137672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TEMPERATURA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C307D8-380B-D738-7EC9-AB5638A56FEB}"/>
              </a:ext>
            </a:extLst>
          </p:cNvPr>
          <p:cNvSpPr/>
          <p:nvPr/>
        </p:nvSpPr>
        <p:spPr>
          <a:xfrm>
            <a:off x="-59001" y="1376728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BDE14B0C-7271-4DF8-FC0D-4D101B7F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1534083"/>
            <a:ext cx="389165" cy="42304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A2A1DA-B812-97B0-C19E-29D1D4BCA778}"/>
              </a:ext>
            </a:extLst>
          </p:cNvPr>
          <p:cNvSpPr/>
          <p:nvPr/>
        </p:nvSpPr>
        <p:spPr>
          <a:xfrm>
            <a:off x="-5085254" y="2271837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SUPERFÍCIE DE CONTATO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32D739-1572-5279-92BC-EA706B548E78}"/>
              </a:ext>
            </a:extLst>
          </p:cNvPr>
          <p:cNvSpPr/>
          <p:nvPr/>
        </p:nvSpPr>
        <p:spPr>
          <a:xfrm>
            <a:off x="-59001" y="2271837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776A56-213C-4ED6-3EB1-1B010EB8344E}"/>
              </a:ext>
            </a:extLst>
          </p:cNvPr>
          <p:cNvSpPr/>
          <p:nvPr/>
        </p:nvSpPr>
        <p:spPr>
          <a:xfrm>
            <a:off x="-5085254" y="3166946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498CA0-A131-93E8-BA6B-3CE22C100947}"/>
              </a:ext>
            </a:extLst>
          </p:cNvPr>
          <p:cNvSpPr/>
          <p:nvPr/>
        </p:nvSpPr>
        <p:spPr>
          <a:xfrm>
            <a:off x="-59001" y="3166946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A1F09F-6403-97FD-8176-00AFECEAA0DD}"/>
              </a:ext>
            </a:extLst>
          </p:cNvPr>
          <p:cNvSpPr/>
          <p:nvPr/>
        </p:nvSpPr>
        <p:spPr>
          <a:xfrm>
            <a:off x="-5085254" y="4062055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PRESSÃO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755DD0-4C05-08FA-2242-702F28C2AD41}"/>
              </a:ext>
            </a:extLst>
          </p:cNvPr>
          <p:cNvSpPr/>
          <p:nvPr/>
        </p:nvSpPr>
        <p:spPr>
          <a:xfrm>
            <a:off x="-59001" y="4062055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9D8816-D870-2C5D-396B-DAD6B9BC51BF}"/>
              </a:ext>
            </a:extLst>
          </p:cNvPr>
          <p:cNvSpPr/>
          <p:nvPr/>
        </p:nvSpPr>
        <p:spPr>
          <a:xfrm>
            <a:off x="-5085254" y="4957164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CATALISADOR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A5B31A-3CC1-10B5-C93C-BF494513B7AA}"/>
              </a:ext>
            </a:extLst>
          </p:cNvPr>
          <p:cNvSpPr/>
          <p:nvPr/>
        </p:nvSpPr>
        <p:spPr>
          <a:xfrm>
            <a:off x="-59001" y="4957164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E4F5AFE-3EDE-F1E7-CE0B-916BE1998926}"/>
              </a:ext>
            </a:extLst>
          </p:cNvPr>
          <p:cNvSpPr/>
          <p:nvPr/>
        </p:nvSpPr>
        <p:spPr>
          <a:xfrm>
            <a:off x="-5085254" y="5852273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INIBIDOR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F1A04BE-7671-08A5-D74A-E60F9D49783C}"/>
              </a:ext>
            </a:extLst>
          </p:cNvPr>
          <p:cNvSpPr/>
          <p:nvPr/>
        </p:nvSpPr>
        <p:spPr>
          <a:xfrm>
            <a:off x="-59001" y="5852273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áfico 20" descr="Marca de seleção com preenchimento sólido">
            <a:extLst>
              <a:ext uri="{FF2B5EF4-FFF2-40B4-BE49-F238E27FC236}">
                <a16:creationId xmlns:a16="http://schemas.microsoft.com/office/drawing/2014/main" id="{26487425-0CEB-6945-81A7-C52034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2429192"/>
            <a:ext cx="389165" cy="423043"/>
          </a:xfrm>
          <a:prstGeom prst="rect">
            <a:avLst/>
          </a:prstGeom>
        </p:spPr>
      </p:pic>
      <p:pic>
        <p:nvPicPr>
          <p:cNvPr id="22" name="Gráfico 21" descr="Marca de seleção com preenchimento sólido">
            <a:extLst>
              <a:ext uri="{FF2B5EF4-FFF2-40B4-BE49-F238E27FC236}">
                <a16:creationId xmlns:a16="http://schemas.microsoft.com/office/drawing/2014/main" id="{28A6C347-2B08-8B76-FA3A-D994BC39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3324301"/>
            <a:ext cx="389165" cy="423043"/>
          </a:xfrm>
          <a:prstGeom prst="rect">
            <a:avLst/>
          </a:prstGeom>
        </p:spPr>
      </p:pic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25BC1084-F601-E40A-1194-F7239B22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4219410"/>
            <a:ext cx="389165" cy="423043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2912C821-552C-22B4-843F-1591058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5114519"/>
            <a:ext cx="389165" cy="423043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5E6E74D8-1A23-4010-8FF7-E6834DC9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6009628"/>
            <a:ext cx="389165" cy="42304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A42FF101-1E7C-386E-F69D-767DC6737D20}"/>
              </a:ext>
            </a:extLst>
          </p:cNvPr>
          <p:cNvGrpSpPr/>
          <p:nvPr/>
        </p:nvGrpSpPr>
        <p:grpSpPr>
          <a:xfrm rot="155143">
            <a:off x="7251502" y="1397820"/>
            <a:ext cx="4423021" cy="2013211"/>
            <a:chOff x="455194" y="3876151"/>
            <a:chExt cx="3760538" cy="2771221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7C83628-6AB6-B16E-580F-97D22E0E2F5E}"/>
                </a:ext>
              </a:extLst>
            </p:cNvPr>
            <p:cNvSpPr/>
            <p:nvPr/>
          </p:nvSpPr>
          <p:spPr>
            <a:xfrm>
              <a:off x="455194" y="3876151"/>
              <a:ext cx="3760538" cy="2771221"/>
            </a:xfrm>
            <a:prstGeom prst="roundRect">
              <a:avLst>
                <a:gd name="adj" fmla="val 20984"/>
              </a:avLst>
            </a:prstGeom>
            <a:solidFill>
              <a:srgbClr val="FAD985"/>
            </a:solidFill>
            <a:ln w="38100">
              <a:solidFill>
                <a:srgbClr val="FF7365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600" b="1" dirty="0">
                  <a:solidFill>
                    <a:srgbClr val="2F2D68"/>
                  </a:solidFill>
                </a:rPr>
                <a:t>Aumentar a temperatura significa aumentar a energia cinética das moléculas.</a:t>
              </a:r>
            </a:p>
            <a:p>
              <a:pPr algn="ctr"/>
              <a:endParaRPr lang="pt-BR" dirty="0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75BF5FF-8ACB-D5B5-4920-5F11C30E0166}"/>
                </a:ext>
              </a:extLst>
            </p:cNvPr>
            <p:cNvSpPr/>
            <p:nvPr/>
          </p:nvSpPr>
          <p:spPr>
            <a:xfrm>
              <a:off x="544176" y="421515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17504094-D29C-FF9B-DCE0-35A7A55CD5DB}"/>
                </a:ext>
              </a:extLst>
            </p:cNvPr>
            <p:cNvSpPr/>
            <p:nvPr/>
          </p:nvSpPr>
          <p:spPr>
            <a:xfrm>
              <a:off x="544175" y="4548645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13D200B-13EC-EFA3-2223-6F3B75ADACB3}"/>
                </a:ext>
              </a:extLst>
            </p:cNvPr>
            <p:cNvSpPr/>
            <p:nvPr/>
          </p:nvSpPr>
          <p:spPr>
            <a:xfrm>
              <a:off x="544176" y="4882140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56C232C-6126-0441-8812-209200269157}"/>
                </a:ext>
              </a:extLst>
            </p:cNvPr>
            <p:cNvSpPr/>
            <p:nvPr/>
          </p:nvSpPr>
          <p:spPr>
            <a:xfrm>
              <a:off x="544175" y="5215634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302005B-62E0-EAC3-E2A8-35D0FD05525C}"/>
                </a:ext>
              </a:extLst>
            </p:cNvPr>
            <p:cNvSpPr/>
            <p:nvPr/>
          </p:nvSpPr>
          <p:spPr>
            <a:xfrm>
              <a:off x="544176" y="5549127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C0E8A2E-F9EC-0D64-69E5-278195F2BA61}"/>
                </a:ext>
              </a:extLst>
            </p:cNvPr>
            <p:cNvSpPr/>
            <p:nvPr/>
          </p:nvSpPr>
          <p:spPr>
            <a:xfrm>
              <a:off x="544175" y="588262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8" name="Imagem 37">
            <a:extLst>
              <a:ext uri="{FF2B5EF4-FFF2-40B4-BE49-F238E27FC236}">
                <a16:creationId xmlns:a16="http://schemas.microsoft.com/office/drawing/2014/main" id="{A3DD545D-6C60-62E1-19AD-B5DF65B20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610183"/>
            <a:ext cx="9034928" cy="2429899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DB2DF317-67E4-BBD2-B88E-BD503B024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93" y="5508197"/>
            <a:ext cx="978477" cy="965431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60D34E9C-ECFE-FBFB-E84B-F2EEFDB569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-5093"/>
          <a:stretch/>
        </p:blipFill>
        <p:spPr>
          <a:xfrm>
            <a:off x="5867998" y="5508198"/>
            <a:ext cx="704252" cy="1014600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C254FDA8-C426-8932-5157-1FC3E530EA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5"/>
          <a:stretch/>
        </p:blipFill>
        <p:spPr>
          <a:xfrm>
            <a:off x="6604803" y="5557366"/>
            <a:ext cx="704252" cy="965431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FF36E79A-3E7C-CFD8-2089-40DD78962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12" y="5599799"/>
            <a:ext cx="978477" cy="965431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F7B5163-0A8A-6569-0BF5-617D29DD2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641" y="5599799"/>
            <a:ext cx="978477" cy="965431"/>
          </a:xfrm>
          <a:prstGeom prst="rect">
            <a:avLst/>
          </a:prstGeom>
        </p:spPr>
      </p:pic>
      <p:sp>
        <p:nvSpPr>
          <p:cNvPr id="46" name="Fluxograma: Conector 45">
            <a:extLst>
              <a:ext uri="{FF2B5EF4-FFF2-40B4-BE49-F238E27FC236}">
                <a16:creationId xmlns:a16="http://schemas.microsoft.com/office/drawing/2014/main" id="{496CDEC3-6229-FB5D-BFFD-A04E568808BA}"/>
              </a:ext>
            </a:extLst>
          </p:cNvPr>
          <p:cNvSpPr/>
          <p:nvPr/>
        </p:nvSpPr>
        <p:spPr>
          <a:xfrm>
            <a:off x="2233636" y="444263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luxograma: Conector 46">
            <a:extLst>
              <a:ext uri="{FF2B5EF4-FFF2-40B4-BE49-F238E27FC236}">
                <a16:creationId xmlns:a16="http://schemas.microsoft.com/office/drawing/2014/main" id="{61CAF1F2-BE11-0BEF-8723-4730B5928985}"/>
              </a:ext>
            </a:extLst>
          </p:cNvPr>
          <p:cNvSpPr/>
          <p:nvPr/>
        </p:nvSpPr>
        <p:spPr>
          <a:xfrm>
            <a:off x="2717693" y="4879358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luxograma: Conector 47">
            <a:extLst>
              <a:ext uri="{FF2B5EF4-FFF2-40B4-BE49-F238E27FC236}">
                <a16:creationId xmlns:a16="http://schemas.microsoft.com/office/drawing/2014/main" id="{DFB3C4B1-2FB1-9D64-1377-3D6A97AE3448}"/>
              </a:ext>
            </a:extLst>
          </p:cNvPr>
          <p:cNvSpPr/>
          <p:nvPr/>
        </p:nvSpPr>
        <p:spPr>
          <a:xfrm>
            <a:off x="3306572" y="4578044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luxograma: Conector 48">
            <a:extLst>
              <a:ext uri="{FF2B5EF4-FFF2-40B4-BE49-F238E27FC236}">
                <a16:creationId xmlns:a16="http://schemas.microsoft.com/office/drawing/2014/main" id="{35985A2F-54C5-34E8-F6F9-8B5C8EF2FECB}"/>
              </a:ext>
            </a:extLst>
          </p:cNvPr>
          <p:cNvSpPr/>
          <p:nvPr/>
        </p:nvSpPr>
        <p:spPr>
          <a:xfrm>
            <a:off x="3696170" y="5185635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luxograma: Conector 49">
            <a:extLst>
              <a:ext uri="{FF2B5EF4-FFF2-40B4-BE49-F238E27FC236}">
                <a16:creationId xmlns:a16="http://schemas.microsoft.com/office/drawing/2014/main" id="{29C73EB8-AC9B-8CCB-BDC5-9F6A01E619BB}"/>
              </a:ext>
            </a:extLst>
          </p:cNvPr>
          <p:cNvSpPr/>
          <p:nvPr/>
        </p:nvSpPr>
        <p:spPr>
          <a:xfrm>
            <a:off x="2200475" y="5053434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luxograma: Conector 50">
            <a:extLst>
              <a:ext uri="{FF2B5EF4-FFF2-40B4-BE49-F238E27FC236}">
                <a16:creationId xmlns:a16="http://schemas.microsoft.com/office/drawing/2014/main" id="{0D3D68E3-BAB3-2ED1-6077-43662C65756E}"/>
              </a:ext>
            </a:extLst>
          </p:cNvPr>
          <p:cNvSpPr/>
          <p:nvPr/>
        </p:nvSpPr>
        <p:spPr>
          <a:xfrm>
            <a:off x="3895451" y="4514364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luxograma: Conector 52">
            <a:extLst>
              <a:ext uri="{FF2B5EF4-FFF2-40B4-BE49-F238E27FC236}">
                <a16:creationId xmlns:a16="http://schemas.microsoft.com/office/drawing/2014/main" id="{9E4740B4-05FD-0BCE-6E43-A3B5BDFEADE3}"/>
              </a:ext>
            </a:extLst>
          </p:cNvPr>
          <p:cNvSpPr/>
          <p:nvPr/>
        </p:nvSpPr>
        <p:spPr>
          <a:xfrm>
            <a:off x="5607570" y="4525078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Fluxograma: Conector 53">
            <a:extLst>
              <a:ext uri="{FF2B5EF4-FFF2-40B4-BE49-F238E27FC236}">
                <a16:creationId xmlns:a16="http://schemas.microsoft.com/office/drawing/2014/main" id="{688D88C6-FB3F-45D8-DC0A-AF8DFAA04E00}"/>
              </a:ext>
            </a:extLst>
          </p:cNvPr>
          <p:cNvSpPr/>
          <p:nvPr/>
        </p:nvSpPr>
        <p:spPr>
          <a:xfrm>
            <a:off x="6091627" y="4961800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Fluxograma: Conector 54">
            <a:extLst>
              <a:ext uri="{FF2B5EF4-FFF2-40B4-BE49-F238E27FC236}">
                <a16:creationId xmlns:a16="http://schemas.microsoft.com/office/drawing/2014/main" id="{9F922D72-76A1-112C-D20D-AA5B7E07309E}"/>
              </a:ext>
            </a:extLst>
          </p:cNvPr>
          <p:cNvSpPr/>
          <p:nvPr/>
        </p:nvSpPr>
        <p:spPr>
          <a:xfrm>
            <a:off x="6680506" y="466048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luxograma: Conector 55">
            <a:extLst>
              <a:ext uri="{FF2B5EF4-FFF2-40B4-BE49-F238E27FC236}">
                <a16:creationId xmlns:a16="http://schemas.microsoft.com/office/drawing/2014/main" id="{20FB62AE-A05F-4335-7BDF-6866641AF34C}"/>
              </a:ext>
            </a:extLst>
          </p:cNvPr>
          <p:cNvSpPr/>
          <p:nvPr/>
        </p:nvSpPr>
        <p:spPr>
          <a:xfrm>
            <a:off x="7070104" y="5268077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Fluxograma: Conector 56">
            <a:extLst>
              <a:ext uri="{FF2B5EF4-FFF2-40B4-BE49-F238E27FC236}">
                <a16:creationId xmlns:a16="http://schemas.microsoft.com/office/drawing/2014/main" id="{BC85BE50-9F05-99A6-72B5-148A10D68C8F}"/>
              </a:ext>
            </a:extLst>
          </p:cNvPr>
          <p:cNvSpPr/>
          <p:nvPr/>
        </p:nvSpPr>
        <p:spPr>
          <a:xfrm>
            <a:off x="5574409" y="513587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Fluxograma: Conector 57">
            <a:extLst>
              <a:ext uri="{FF2B5EF4-FFF2-40B4-BE49-F238E27FC236}">
                <a16:creationId xmlns:a16="http://schemas.microsoft.com/office/drawing/2014/main" id="{35467A5D-EBDE-A4C3-BAA1-956EA0DF6CC6}"/>
              </a:ext>
            </a:extLst>
          </p:cNvPr>
          <p:cNvSpPr/>
          <p:nvPr/>
        </p:nvSpPr>
        <p:spPr>
          <a:xfrm>
            <a:off x="7269385" y="459680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Fluxograma: Conector 64">
            <a:extLst>
              <a:ext uri="{FF2B5EF4-FFF2-40B4-BE49-F238E27FC236}">
                <a16:creationId xmlns:a16="http://schemas.microsoft.com/office/drawing/2014/main" id="{A2E5231F-4556-DE00-66C8-F945C41A4F08}"/>
              </a:ext>
            </a:extLst>
          </p:cNvPr>
          <p:cNvSpPr/>
          <p:nvPr/>
        </p:nvSpPr>
        <p:spPr>
          <a:xfrm>
            <a:off x="8778320" y="4525078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Fluxograma: Conector 65">
            <a:extLst>
              <a:ext uri="{FF2B5EF4-FFF2-40B4-BE49-F238E27FC236}">
                <a16:creationId xmlns:a16="http://schemas.microsoft.com/office/drawing/2014/main" id="{5E9ADC7F-A2CF-97F1-A5CA-191FAF6C4A6C}"/>
              </a:ext>
            </a:extLst>
          </p:cNvPr>
          <p:cNvSpPr/>
          <p:nvPr/>
        </p:nvSpPr>
        <p:spPr>
          <a:xfrm>
            <a:off x="9262377" y="4961800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Fluxograma: Conector 66">
            <a:extLst>
              <a:ext uri="{FF2B5EF4-FFF2-40B4-BE49-F238E27FC236}">
                <a16:creationId xmlns:a16="http://schemas.microsoft.com/office/drawing/2014/main" id="{30D5A5EF-9D44-832F-A3C2-D31AB3F69382}"/>
              </a:ext>
            </a:extLst>
          </p:cNvPr>
          <p:cNvSpPr/>
          <p:nvPr/>
        </p:nvSpPr>
        <p:spPr>
          <a:xfrm>
            <a:off x="9851256" y="466048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Fluxograma: Conector 67">
            <a:extLst>
              <a:ext uri="{FF2B5EF4-FFF2-40B4-BE49-F238E27FC236}">
                <a16:creationId xmlns:a16="http://schemas.microsoft.com/office/drawing/2014/main" id="{DB84A0F9-F2F3-FDDE-249B-64712F72052F}"/>
              </a:ext>
            </a:extLst>
          </p:cNvPr>
          <p:cNvSpPr/>
          <p:nvPr/>
        </p:nvSpPr>
        <p:spPr>
          <a:xfrm>
            <a:off x="10240854" y="5268077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Fluxograma: Conector 68">
            <a:extLst>
              <a:ext uri="{FF2B5EF4-FFF2-40B4-BE49-F238E27FC236}">
                <a16:creationId xmlns:a16="http://schemas.microsoft.com/office/drawing/2014/main" id="{D78CDB66-F8D0-B627-2F31-9E4A680D2930}"/>
              </a:ext>
            </a:extLst>
          </p:cNvPr>
          <p:cNvSpPr/>
          <p:nvPr/>
        </p:nvSpPr>
        <p:spPr>
          <a:xfrm>
            <a:off x="8745159" y="513587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Fluxograma: Conector 69">
            <a:extLst>
              <a:ext uri="{FF2B5EF4-FFF2-40B4-BE49-F238E27FC236}">
                <a16:creationId xmlns:a16="http://schemas.microsoft.com/office/drawing/2014/main" id="{98C07D5C-4ED8-A63D-11B7-8ECDAC414DC1}"/>
              </a:ext>
            </a:extLst>
          </p:cNvPr>
          <p:cNvSpPr/>
          <p:nvPr/>
        </p:nvSpPr>
        <p:spPr>
          <a:xfrm>
            <a:off x="10440135" y="459680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48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0.00023 C -0.00573 0.00648 -0.01172 0.0125 -0.01719 0.01944 C -0.02005 0.02268 -0.02239 0.02685 -0.025 0.03056 C -0.03685 0.0456 -0.0319 0.03495 -0.0375 0.05 L -0.05781 0.1 L -0.11406 0.07222 " pathEditMode="relative" rAng="0" ptsTypes="AAAAAAA">
                                      <p:cBhvr>
                                        <p:cTn id="7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50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287 L 0.02292 0.02916 C 0.00534 0.00717 0.01641 0.02384 0.00704 0.00324 C 0.00586 0.00092 0.00404 -0.00116 0.00313 -0.00348 C 0.00013 -0.00857 -0.00208 -0.01482 -0.00312 -0.02107 C -0.00377 -0.02385 -0.00442 -0.02686 -0.00481 -0.02963 C -0.0052 -0.03264 -0.00533 -0.03565 -0.00546 -0.0382 C -0.00585 -0.04098 -0.00612 -0.04375 -0.00638 -0.04607 C -0.00729 -0.0544 -0.00664 -0.05186 -0.00937 -0.05973 C -0.01002 -0.06111 -0.01041 -0.0625 -0.01106 -0.06366 C -0.01731 -0.07431 -0.01601 -0.07315 -0.02356 -0.07801 C -0.02578 -0.07963 -0.02812 -0.08033 -0.02981 -0.08172 C -0.04908 -0.09931 -0.02669 -0.08195 -0.03841 -0.09144 C -0.03971 -0.0926 -0.04088 -0.09422 -0.04231 -0.09445 C -0.04531 -0.09561 -0.0483 -0.09514 -0.05104 -0.09561 C -0.05677 -0.09653 -0.0621 -0.09746 -0.06744 -0.09838 L -0.06953 -0.10093 L -0.06953 -0.1007 " pathEditMode="relative" rAng="0" ptsTypes="AAAAAAAAAAAAAAAAAA">
                                      <p:cBhvr>
                                        <p:cTn id="8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645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7824 L 0.00013 0.07847 C -0.00638 0.07546 -0.01315 0.07407 -0.0194 0.06991 C -0.02343 0.06736 -0.02695 0.06319 -0.03033 0.0588 C -0.03112 0.05787 -0.03125 0.05579 -0.0319 0.05463 C -0.03268 0.05347 -0.03346 0.05278 -0.03424 0.05185 C -0.03893 0.05231 -0.04375 0.05162 -0.0483 0.05324 C -0.05 0.05393 -0.05065 0.05903 -0.05221 0.0588 C -0.05664 0.05856 -0.06054 0.05417 -0.06471 0.05185 C -0.06705 0.04907 -0.06979 0.04722 -0.07174 0.04352 C -0.0733 0.04097 -0.07395 0.03704 -0.07487 0.0338 C -0.07604 0.03009 -0.07708 0.02639 -0.07799 0.02268 C -0.07968 0.01643 -0.07916 0.01528 -0.0819 0.01018 C -0.08268 0.00903 -0.08346 0.00833 -0.08424 0.00741 C -0.08476 0.00625 -0.08854 -0.00926 -0.09205 -0.00093 C -0.09349 0.00208 -0.0931 0.00648 -0.09362 0.01018 C -0.0931 0.02685 -0.09323 0.04375 -0.09205 0.06018 C -0.09192 0.06227 -0.08724 0.0706 -0.08658 0.0713 C -0.08463 0.0743 -0.08242 0.07685 -0.08033 0.07963 C -0.07552 0.08657 -0.07513 0.08773 -0.07096 0.09491 C -0.07018 0.09815 -0.06888 0.10116 -0.06862 0.10463 C -0.06653 0.13565 -0.06979 0.10741 -0.07018 0.1213 C -0.07044 0.12778 -0.07018 0.13426 -0.07018 0.14097 L -0.07174 0.13518 " pathEditMode="relative" rAng="0" ptsTypes="AAAAAAAAAAAAAAAAAAAAAAAA">
                                      <p:cBhvr>
                                        <p:cTn id="8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94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7338 L -0.00157 0.07361 C 0.00442 0.06875 0.01093 0.06597 0.0164 0.05949 C 0.02526 0.04838 0.0427 0.01319 0.04843 -0.00301 C 0.06992 -0.06458 0.05182 -0.04444 0.07265 -0.06273 C 0.0763 -0.06042 0.08086 -0.06088 0.08359 -0.05579 C 0.09101 -0.04143 0.09283 -0.01991 0.09531 -0.00162 C 0.09557 0.01134 0.09518 0.02431 0.09609 0.03727 C 0.09622 0.04028 0.09739 0.04282 0.09843 0.0456 C 0.10091 0.05232 0.10078 0.04722 0.10078 0.05116 L 0.10312 0.07338 " pathEditMode="relative" rAng="0" ptsTypes="AAAAAAAAAAA">
                                      <p:cBhvr>
                                        <p:cTn id="8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680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801 L 0.00144 0.08033 C 0.0056 0.07732 0.01042 0.07639 0.01394 0.07176 C 0.03933 0.03635 0.02214 0.05301 0.03503 0.02454 C 0.03698 0.02014 0.03972 0.01713 0.04206 0.01343 C 0.04857 0.02269 0.05677 0.02894 0.06159 0.04121 C 0.06459 0.04885 0.06289 0.05973 0.06394 0.06898 C 0.06446 0.07454 0.0655 0.0801 0.06628 0.08565 L 0.0694 0.0801 L 0.07019 0.07454 " pathEditMode="relative" rAng="0" ptsTypes="AAAAAAA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30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7315 L -0.0013 0.07338 C 0.022 0.06435 0.01875 0.07176 0.03698 0.03287 C 0.0388 0.02847 0.03919 0.02269 0.0401 0.01759 C 0.04153 0.00787 0.0431 -0.01111 0.04401 -0.02129 C 0.04453 -0.02824 0.04453 -0.03541 0.04557 -0.04213 C 0.04583 -0.04491 0.04648 -0.04791 0.04792 -0.04907 C 0.05039 -0.05185 0.05364 -0.05185 0.05651 -0.05324 C 0.06146 -0.05231 0.0668 -0.05416 0.07135 -0.05046 C 0.07656 -0.04653 0.07969 -0.03634 0.08463 -0.03102 C 0.09922 -0.01574 0.09284 -0.01875 0.1026 -0.01574 C 0.10664 -0.01944 0.10885 -0.0206 0.11198 -0.02546 C 0.11354 -0.02824 0.11484 -0.03148 0.11667 -0.03379 L 0.11979 -0.03796 L 0.11979 -0.03773 " pathEditMode="relative" rAng="0" ptsTypes="AAAAAAAAAAAAAAA">
                                      <p:cBhvr>
                                        <p:cTn id="8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631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3.54167E-6 0.00023 C -0.00573 0.00648 -0.01172 0.0125 -0.01718 0.01944 C -0.02005 0.02268 -0.02239 0.02685 -0.025 0.03055 C -0.03685 0.0456 -0.0319 0.03495 -0.0375 0.05 L -0.05781 0.1 L -0.11406 0.07222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50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8 0.02871 L 0.02278 0.02917 C 0.0069 0.00857 0.01692 0.02431 0.00846 0.00463 C 0.00742 0.00255 0.00586 0.00046 0.00495 -0.00162 C 0.00247 -0.00671 0.00026 -0.0125 -0.00065 -0.01805 C -0.00104 -0.02083 -0.0017 -0.02361 -0.00209 -0.02639 C -0.00248 -0.02916 -0.00261 -0.03194 -0.00274 -0.03472 C -0.00313 -0.03704 -0.00326 -0.03958 -0.00352 -0.0419 C -0.00443 -0.04977 -0.00391 -0.04722 -0.00625 -0.05486 C -0.0069 -0.05602 -0.00703 -0.05741 -0.00768 -0.05833 C -0.01341 -0.06829 -0.01224 -0.06759 -0.01901 -0.07222 C -0.02097 -0.07361 -0.02305 -0.07407 -0.02474 -0.07592 C -0.04193 -0.09236 -0.02175 -0.07592 -0.03242 -0.08495 C -0.03347 -0.08611 -0.03451 -0.08727 -0.03594 -0.08773 C -0.03841 -0.08866 -0.04128 -0.08819 -0.04375 -0.08866 C -0.04883 -0.08935 -0.05352 -0.09051 -0.05847 -0.09143 L -0.06029 -0.09375 L -0.06029 -0.09352 " pathEditMode="relative" rAng="0" ptsTypes="AAAAAAAAAAAAAAAAAA">
                                      <p:cBhvr>
                                        <p:cTn id="9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611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7824 L 0.00013 0.07847 C -0.00638 0.07546 -0.01315 0.07407 -0.0194 0.0699 C -0.02344 0.06736 -0.02696 0.06319 -0.03034 0.05879 C -0.03112 0.05787 -0.03125 0.05578 -0.0319 0.05463 C -0.03269 0.05347 -0.03347 0.05277 -0.03425 0.05185 C -0.03894 0.05231 -0.04375 0.05162 -0.04831 0.05324 C -0.05 0.05393 -0.05065 0.05902 -0.05222 0.05879 C -0.05664 0.05856 -0.06055 0.05416 -0.06472 0.05185 C -0.06706 0.04907 -0.0698 0.04722 -0.07175 0.04351 C -0.07331 0.04097 -0.07396 0.03703 -0.07487 0.03379 C -0.07605 0.03009 -0.07709 0.02638 -0.078 0.02268 C -0.07969 0.01643 -0.07917 0.01527 -0.0819 0.01018 C -0.08269 0.00902 -0.08347 0.00833 -0.08425 0.0074 C -0.08477 0.00625 -0.08855 -0.00926 -0.09206 -0.00093 C -0.09349 0.00208 -0.0931 0.00648 -0.09362 0.01018 C -0.0931 0.02685 -0.09323 0.04375 -0.09206 0.06018 C -0.09193 0.06226 -0.08724 0.0706 -0.08659 0.07129 C -0.08464 0.0743 -0.08243 0.07685 -0.08034 0.07963 C -0.07552 0.08657 -0.07513 0.08773 -0.07097 0.0949 C -0.07019 0.09814 -0.06888 0.10115 -0.06862 0.10463 C -0.06654 0.13564 -0.0698 0.1074 -0.07019 0.12129 C -0.07045 0.12777 -0.07019 0.13426 -0.07019 0.14097 L -0.07175 0.13518 " pathEditMode="relative" rAng="0" ptsTypes="AAAAAAAAAAAAAAAAAAAAAAAA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94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7338 L -0.00156 0.07361 C 0.00443 0.06875 0.01094 0.06597 0.01641 0.05949 C 0.02526 0.04838 0.04271 0.01319 0.04844 -0.00301 C 0.06992 -0.06459 0.05182 -0.04445 0.07266 -0.06273 C 0.0763 -0.06042 0.08086 -0.06088 0.08359 -0.05579 C 0.09101 -0.04144 0.09284 -0.01991 0.09531 -0.00162 C 0.09557 0.01134 0.09518 0.0243 0.09609 0.03727 C 0.09622 0.04028 0.09739 0.04282 0.09844 0.0456 C 0.10091 0.05231 0.10078 0.04722 0.10078 0.05115 L 0.10312 0.07338 " pathEditMode="relative" rAng="0" ptsTypes="AAAAAAAAAAA">
                                      <p:cBhvr>
                                        <p:cTn id="9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680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009 L 0.00143 0.08032 C 0.00559 0.07731 0.01041 0.07639 0.01393 0.07176 C 0.03932 0.03634 0.02213 0.05301 0.03502 0.02454 C 0.03697 0.02014 0.03971 0.01713 0.04205 0.01342 C 0.04856 0.02268 0.05677 0.02893 0.06158 0.0412 C 0.06458 0.04884 0.06289 0.05972 0.06393 0.06898 C 0.06445 0.07454 0.06549 0.08009 0.06627 0.08565 L 0.0694 0.08009 L 0.07018 0.07454 " pathEditMode="relative" rAng="0" ptsTypes="AAAAAAAAAA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30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7315 L -0.0013 0.07338 C 0.02201 0.06435 0.01875 0.07176 0.03698 0.03287 C 0.0388 0.02847 0.03919 0.02268 0.04011 0.01759 C 0.04154 0.00787 0.0431 -0.01111 0.04401 -0.0213 C 0.04453 -0.02824 0.04453 -0.03542 0.04557 -0.04213 C 0.04583 -0.04491 0.04649 -0.04792 0.04792 -0.04908 C 0.05039 -0.05185 0.05365 -0.05185 0.05651 -0.05324 C 0.06146 -0.05232 0.0668 -0.05417 0.07136 -0.05046 C 0.07656 -0.04653 0.07969 -0.03634 0.08464 -0.03102 C 0.09922 -0.01574 0.09284 -0.01875 0.10261 -0.01574 C 0.10664 -0.01945 0.10886 -0.0206 0.11198 -0.02546 C 0.11354 -0.02824 0.11484 -0.03148 0.11667 -0.0338 L 0.11979 -0.03796 L 0.11979 -0.03773 " pathEditMode="relative" rAng="0" ptsTypes="AAAAAAAAAAAAAAA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631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4.16667E-7 0.00023 C -0.00573 0.00648 -0.01172 0.0125 -0.01719 0.01944 C -0.02005 0.02268 -0.0224 0.02685 -0.025 0.03055 C -0.03685 0.0456 -0.0319 0.03495 -0.0375 0.05 L -0.05781 0.1 L -0.11406 0.07222 " pathEditMode="relative" rAng="0" ptsTypes="AAAAAAA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50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3.54167E-6 0.00046 C -0.0194 -0.02477 -0.00716 -0.00555 -0.01757 -0.0294 C -0.01888 -0.03217 -0.0207 -0.03472 -0.02187 -0.03727 C -0.025 -0.04329 -0.0276 -0.05069 -0.02864 -0.05741 C -0.02929 -0.06088 -0.02994 -0.06435 -0.0306 -0.06782 C -0.03099 -0.07106 -0.03112 -0.07454 -0.03125 -0.07778 C -0.03164 -0.08102 -0.03203 -0.08403 -0.03229 -0.0868 C -0.03333 -0.09653 -0.03255 -0.09352 -0.03554 -0.10254 C -0.03632 -0.10416 -0.03672 -0.10579 -0.0375 -0.10717 C -0.04427 -0.11944 -0.04297 -0.11829 -0.05117 -0.12407 C -0.05364 -0.12569 -0.05625 -0.12639 -0.0582 -0.12847 C -0.07942 -0.14861 -0.05468 -0.12847 -0.0677 -0.13958 C -0.06901 -0.14097 -0.07031 -0.14259 -0.072 -0.14305 C -0.07513 -0.14421 -0.07851 -0.14398 -0.08164 -0.14421 C -0.08789 -0.14537 -0.09375 -0.14629 -0.09974 -0.14768 L -0.10208 -0.15069 L -0.10208 -0.15046 " pathEditMode="relative" rAng="0" ptsTypes="AAAAAAAAAAAAAAAAAA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752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7824 L 0.00013 0.07847 C -0.00638 0.07546 -0.01315 0.07407 -0.0194 0.0699 C -0.02344 0.06736 -0.02695 0.06319 -0.03034 0.05879 C -0.03112 0.05787 -0.03125 0.05578 -0.0319 0.05463 C -0.03268 0.05347 -0.03346 0.05277 -0.03424 0.05185 C -0.03893 0.05231 -0.04375 0.05162 -0.0483 0.05324 C -0.05 0.05393 -0.05065 0.05902 -0.05221 0.05879 C -0.05664 0.05856 -0.06054 0.05416 -0.06471 0.05185 C -0.06705 0.04907 -0.06979 0.04722 -0.07174 0.04351 C -0.0733 0.04097 -0.07396 0.03703 -0.07487 0.03379 C -0.07604 0.03009 -0.07708 0.02638 -0.07799 0.02268 C -0.07969 0.01643 -0.07916 0.01527 -0.0819 0.01018 C -0.08268 0.00902 -0.08346 0.00833 -0.08424 0.0074 C -0.08476 0.00625 -0.08854 -0.00926 -0.09205 -0.00093 C -0.09349 0.00208 -0.0931 0.00648 -0.09362 0.01018 C -0.0931 0.02685 -0.09323 0.04375 -0.09205 0.06018 C -0.09192 0.06226 -0.08724 0.0706 -0.08659 0.07129 C -0.08463 0.0743 -0.08242 0.07685 -0.08034 0.07963 C -0.07552 0.08657 -0.07513 0.08773 -0.07096 0.0949 C -0.07018 0.09814 -0.06888 0.10115 -0.06862 0.10463 C -0.06653 0.13564 -0.06979 0.1074 -0.07018 0.12129 C -0.07044 0.12777 -0.07018 0.13426 -0.07018 0.14097 L -0.07174 0.13518 " pathEditMode="relative" rAng="0" ptsTypes="AAAAAAAAAAAAAAAAAAAAAAAA"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94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7338 L -0.00157 0.07361 C 0.00442 0.06875 0.01093 0.06597 0.0164 0.05949 C 0.02526 0.04838 0.0427 0.01319 0.04843 -0.00301 C 0.06992 -0.06459 0.05182 -0.04445 0.07265 -0.06273 C 0.0763 -0.06042 0.08085 -0.06088 0.08359 -0.05579 C 0.09101 -0.04144 0.09283 -0.01991 0.09531 -0.00162 C 0.09557 0.01134 0.09518 0.0243 0.09609 0.03727 C 0.09622 0.04028 0.09739 0.04282 0.09843 0.0456 C 0.10091 0.05231 0.10078 0.04722 0.10078 0.05115 L 0.10312 0.07338 " pathEditMode="relative" rAng="0" ptsTypes="AAAAAAAAAAA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680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009 L 0.00143 0.08032 C 0.0056 0.07731 0.01042 0.07639 0.01393 0.07176 C 0.03932 0.03634 0.02214 0.05301 0.03503 0.02454 C 0.03698 0.02014 0.03972 0.01713 0.04206 0.01342 C 0.04857 0.02268 0.05677 0.02893 0.06159 0.0412 C 0.06459 0.04884 0.06289 0.05972 0.06393 0.06898 C 0.06445 0.07454 0.0655 0.08009 0.06628 0.08565 L 0.0694 0.08009 L 0.07018 0.07454 " pathEditMode="relative" rAng="0" ptsTypes="AAAAAAAAAA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305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7315 L -0.0013 0.07338 C 0.022 0.06435 0.01875 0.07176 0.03698 0.03287 C 0.0388 0.02847 0.03919 0.02268 0.0401 0.01759 C 0.04153 0.00787 0.0431 -0.01111 0.04401 -0.0213 C 0.04453 -0.02824 0.04453 -0.03542 0.04557 -0.04213 C 0.04583 -0.04491 0.04648 -0.04792 0.04791 -0.04908 C 0.05039 -0.05185 0.05364 -0.05185 0.05651 -0.05324 C 0.06146 -0.05232 0.06679 -0.05417 0.07135 -0.05046 C 0.07656 -0.04653 0.07968 -0.03634 0.08463 -0.03102 C 0.09922 -0.01574 0.09284 -0.01875 0.1026 -0.01574 C 0.10664 -0.01945 0.10885 -0.0206 0.11198 -0.02546 C 0.11354 -0.02824 0.11484 -0.03148 0.11666 -0.0338 L 0.11979 -0.03796 L 0.11979 -0.03773 " pathEditMode="relative" rAng="0" ptsTypes="AAAAAAAAAAAAAAA">
                                      <p:cBhvr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3A05F7-D646-94C2-A93A-BBB511C043D6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C5A471-40D0-3BCB-7C5F-69FE28E1021D}"/>
              </a:ext>
            </a:extLst>
          </p:cNvPr>
          <p:cNvSpPr txBox="1"/>
          <p:nvPr/>
        </p:nvSpPr>
        <p:spPr>
          <a:xfrm>
            <a:off x="2252686" y="169501"/>
            <a:ext cx="946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E4F9FC"/>
                </a:solidFill>
                <a:latin typeface="Bahnschrift Condensed" panose="020B0502040204020203" pitchFamily="34" charset="0"/>
              </a:rPr>
              <a:t>Fatores que Alteram a Velocidade da Reação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882D70-D027-5709-E11C-33BD62FCACD0}"/>
              </a:ext>
            </a:extLst>
          </p:cNvPr>
          <p:cNvSpPr/>
          <p:nvPr/>
        </p:nvSpPr>
        <p:spPr>
          <a:xfrm>
            <a:off x="-5085254" y="137672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TEMPERATURA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C307D8-380B-D738-7EC9-AB5638A56FEB}"/>
              </a:ext>
            </a:extLst>
          </p:cNvPr>
          <p:cNvSpPr/>
          <p:nvPr/>
        </p:nvSpPr>
        <p:spPr>
          <a:xfrm>
            <a:off x="-59001" y="1376728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BDE14B0C-7271-4DF8-FC0D-4D101B7F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1534083"/>
            <a:ext cx="389165" cy="42304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A2A1DA-B812-97B0-C19E-29D1D4BCA778}"/>
              </a:ext>
            </a:extLst>
          </p:cNvPr>
          <p:cNvSpPr/>
          <p:nvPr/>
        </p:nvSpPr>
        <p:spPr>
          <a:xfrm>
            <a:off x="0" y="2271837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SUPERFÍCIE DE CONTATO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32D739-1572-5279-92BC-EA706B548E78}"/>
              </a:ext>
            </a:extLst>
          </p:cNvPr>
          <p:cNvSpPr/>
          <p:nvPr/>
        </p:nvSpPr>
        <p:spPr>
          <a:xfrm>
            <a:off x="-59001" y="2271837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776A56-213C-4ED6-3EB1-1B010EB8344E}"/>
              </a:ext>
            </a:extLst>
          </p:cNvPr>
          <p:cNvSpPr/>
          <p:nvPr/>
        </p:nvSpPr>
        <p:spPr>
          <a:xfrm>
            <a:off x="-5085254" y="3166946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498CA0-A131-93E8-BA6B-3CE22C100947}"/>
              </a:ext>
            </a:extLst>
          </p:cNvPr>
          <p:cNvSpPr/>
          <p:nvPr/>
        </p:nvSpPr>
        <p:spPr>
          <a:xfrm>
            <a:off x="-59001" y="3166946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A1F09F-6403-97FD-8176-00AFECEAA0DD}"/>
              </a:ext>
            </a:extLst>
          </p:cNvPr>
          <p:cNvSpPr/>
          <p:nvPr/>
        </p:nvSpPr>
        <p:spPr>
          <a:xfrm>
            <a:off x="-5085254" y="4062055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PRESSÃO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755DD0-4C05-08FA-2242-702F28C2AD41}"/>
              </a:ext>
            </a:extLst>
          </p:cNvPr>
          <p:cNvSpPr/>
          <p:nvPr/>
        </p:nvSpPr>
        <p:spPr>
          <a:xfrm>
            <a:off x="-59001" y="4062055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9D8816-D870-2C5D-396B-DAD6B9BC51BF}"/>
              </a:ext>
            </a:extLst>
          </p:cNvPr>
          <p:cNvSpPr/>
          <p:nvPr/>
        </p:nvSpPr>
        <p:spPr>
          <a:xfrm>
            <a:off x="-5085254" y="4957164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CATALISADOR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A5B31A-3CC1-10B5-C93C-BF494513B7AA}"/>
              </a:ext>
            </a:extLst>
          </p:cNvPr>
          <p:cNvSpPr/>
          <p:nvPr/>
        </p:nvSpPr>
        <p:spPr>
          <a:xfrm>
            <a:off x="-59001" y="4957164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E4F5AFE-3EDE-F1E7-CE0B-916BE1998926}"/>
              </a:ext>
            </a:extLst>
          </p:cNvPr>
          <p:cNvSpPr/>
          <p:nvPr/>
        </p:nvSpPr>
        <p:spPr>
          <a:xfrm>
            <a:off x="-5085254" y="5852273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INIBIDOR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F1A04BE-7671-08A5-D74A-E60F9D49783C}"/>
              </a:ext>
            </a:extLst>
          </p:cNvPr>
          <p:cNvSpPr/>
          <p:nvPr/>
        </p:nvSpPr>
        <p:spPr>
          <a:xfrm>
            <a:off x="-59001" y="5852273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áfico 20" descr="Marca de seleção com preenchimento sólido">
            <a:extLst>
              <a:ext uri="{FF2B5EF4-FFF2-40B4-BE49-F238E27FC236}">
                <a16:creationId xmlns:a16="http://schemas.microsoft.com/office/drawing/2014/main" id="{26487425-0CEB-6945-81A7-C52034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2429192"/>
            <a:ext cx="389165" cy="423043"/>
          </a:xfrm>
          <a:prstGeom prst="rect">
            <a:avLst/>
          </a:prstGeom>
        </p:spPr>
      </p:pic>
      <p:pic>
        <p:nvPicPr>
          <p:cNvPr id="22" name="Gráfico 21" descr="Marca de seleção com preenchimento sólido">
            <a:extLst>
              <a:ext uri="{FF2B5EF4-FFF2-40B4-BE49-F238E27FC236}">
                <a16:creationId xmlns:a16="http://schemas.microsoft.com/office/drawing/2014/main" id="{28A6C347-2B08-8B76-FA3A-D994BC39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3324301"/>
            <a:ext cx="389165" cy="423043"/>
          </a:xfrm>
          <a:prstGeom prst="rect">
            <a:avLst/>
          </a:prstGeom>
        </p:spPr>
      </p:pic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25BC1084-F601-E40A-1194-F7239B22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4219410"/>
            <a:ext cx="389165" cy="423043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2912C821-552C-22B4-843F-1591058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5114519"/>
            <a:ext cx="389165" cy="423043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5E6E74D8-1A23-4010-8FF7-E6834DC9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6009628"/>
            <a:ext cx="389165" cy="42304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A42FF101-1E7C-386E-F69D-767DC6737D20}"/>
              </a:ext>
            </a:extLst>
          </p:cNvPr>
          <p:cNvGrpSpPr/>
          <p:nvPr/>
        </p:nvGrpSpPr>
        <p:grpSpPr>
          <a:xfrm rot="155143">
            <a:off x="7251502" y="1397820"/>
            <a:ext cx="4423021" cy="2013211"/>
            <a:chOff x="455194" y="3876151"/>
            <a:chExt cx="3760538" cy="2771221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7C83628-6AB6-B16E-580F-97D22E0E2F5E}"/>
                </a:ext>
              </a:extLst>
            </p:cNvPr>
            <p:cNvSpPr/>
            <p:nvPr/>
          </p:nvSpPr>
          <p:spPr>
            <a:xfrm>
              <a:off x="455194" y="3876151"/>
              <a:ext cx="3760538" cy="2771221"/>
            </a:xfrm>
            <a:prstGeom prst="roundRect">
              <a:avLst>
                <a:gd name="adj" fmla="val 20984"/>
              </a:avLst>
            </a:prstGeom>
            <a:solidFill>
              <a:srgbClr val="FAD985"/>
            </a:solidFill>
            <a:ln w="38100">
              <a:solidFill>
                <a:srgbClr val="FF7365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i="0" dirty="0">
                  <a:solidFill>
                    <a:srgbClr val="2F2D68"/>
                  </a:solidFill>
                  <a:effectLst/>
                </a:rPr>
                <a:t>Qual dos dois, o prego ou a palha de aço, tem a maior superfície de contato?</a:t>
              </a:r>
              <a:endParaRPr lang="pt-BR" sz="1600" b="1" dirty="0">
                <a:solidFill>
                  <a:srgbClr val="2F2D68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75BF5FF-8ACB-D5B5-4920-5F11C30E0166}"/>
                </a:ext>
              </a:extLst>
            </p:cNvPr>
            <p:cNvSpPr/>
            <p:nvPr/>
          </p:nvSpPr>
          <p:spPr>
            <a:xfrm>
              <a:off x="544176" y="421515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17504094-D29C-FF9B-DCE0-35A7A55CD5DB}"/>
                </a:ext>
              </a:extLst>
            </p:cNvPr>
            <p:cNvSpPr/>
            <p:nvPr/>
          </p:nvSpPr>
          <p:spPr>
            <a:xfrm>
              <a:off x="544175" y="4548645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13D200B-13EC-EFA3-2223-6F3B75ADACB3}"/>
                </a:ext>
              </a:extLst>
            </p:cNvPr>
            <p:cNvSpPr/>
            <p:nvPr/>
          </p:nvSpPr>
          <p:spPr>
            <a:xfrm>
              <a:off x="544176" y="4882140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56C232C-6126-0441-8812-209200269157}"/>
                </a:ext>
              </a:extLst>
            </p:cNvPr>
            <p:cNvSpPr/>
            <p:nvPr/>
          </p:nvSpPr>
          <p:spPr>
            <a:xfrm>
              <a:off x="544175" y="5215634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302005B-62E0-EAC3-E2A8-35D0FD05525C}"/>
                </a:ext>
              </a:extLst>
            </p:cNvPr>
            <p:cNvSpPr/>
            <p:nvPr/>
          </p:nvSpPr>
          <p:spPr>
            <a:xfrm>
              <a:off x="544176" y="5549127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C0E8A2E-F9EC-0D64-69E5-278195F2BA61}"/>
                </a:ext>
              </a:extLst>
            </p:cNvPr>
            <p:cNvSpPr/>
            <p:nvPr/>
          </p:nvSpPr>
          <p:spPr>
            <a:xfrm>
              <a:off x="544175" y="588262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2C6B210-2B0B-F6EA-CE83-2434E778D3DF}"/>
              </a:ext>
            </a:extLst>
          </p:cNvPr>
          <p:cNvSpPr/>
          <p:nvPr/>
        </p:nvSpPr>
        <p:spPr>
          <a:xfrm>
            <a:off x="5330641" y="4211202"/>
            <a:ext cx="5150099" cy="676584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89330C-254F-2DCD-0514-6A2BCFF630C9}"/>
              </a:ext>
            </a:extLst>
          </p:cNvPr>
          <p:cNvSpPr txBox="1"/>
          <p:nvPr/>
        </p:nvSpPr>
        <p:spPr>
          <a:xfrm>
            <a:off x="5502068" y="4310184"/>
            <a:ext cx="4817843" cy="523220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Reação mais rápida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279278A-03D1-91A6-C298-15FC1B4C917D}"/>
              </a:ext>
            </a:extLst>
          </p:cNvPr>
          <p:cNvSpPr/>
          <p:nvPr/>
        </p:nvSpPr>
        <p:spPr>
          <a:xfrm>
            <a:off x="1836334" y="4211202"/>
            <a:ext cx="3132358" cy="676584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DE0CC11-EB85-6B5D-E0A9-081AA1CD8BD0}"/>
              </a:ext>
            </a:extLst>
          </p:cNvPr>
          <p:cNvSpPr txBox="1"/>
          <p:nvPr/>
        </p:nvSpPr>
        <p:spPr>
          <a:xfrm>
            <a:off x="2057400" y="4324874"/>
            <a:ext cx="2775857" cy="523220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Maior Superfície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3B4FE2E-F1A4-0D4D-8CFF-DB70D8A7832E}"/>
              </a:ext>
            </a:extLst>
          </p:cNvPr>
          <p:cNvSpPr/>
          <p:nvPr/>
        </p:nvSpPr>
        <p:spPr>
          <a:xfrm>
            <a:off x="5357966" y="5271631"/>
            <a:ext cx="5095449" cy="676584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20DFB3A-007B-E602-8A3C-69A09134DDD0}"/>
              </a:ext>
            </a:extLst>
          </p:cNvPr>
          <p:cNvSpPr txBox="1"/>
          <p:nvPr/>
        </p:nvSpPr>
        <p:spPr>
          <a:xfrm>
            <a:off x="5529393" y="5370613"/>
            <a:ext cx="4817843" cy="523220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Reação mais lenta 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57D3CE2D-E0EB-CA41-EF64-07DCD1F436BA}"/>
              </a:ext>
            </a:extLst>
          </p:cNvPr>
          <p:cNvSpPr/>
          <p:nvPr/>
        </p:nvSpPr>
        <p:spPr>
          <a:xfrm>
            <a:off x="1863659" y="5271631"/>
            <a:ext cx="3132358" cy="676584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33CCBAA-6A2A-C0F9-F589-FE64EFFAE181}"/>
              </a:ext>
            </a:extLst>
          </p:cNvPr>
          <p:cNvSpPr txBox="1"/>
          <p:nvPr/>
        </p:nvSpPr>
        <p:spPr>
          <a:xfrm>
            <a:off x="2057401" y="5385303"/>
            <a:ext cx="2775856" cy="523220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Menor Superfície</a:t>
            </a:r>
          </a:p>
        </p:txBody>
      </p:sp>
      <p:sp>
        <p:nvSpPr>
          <p:cNvPr id="42" name="Seta: Divisa 41">
            <a:extLst>
              <a:ext uri="{FF2B5EF4-FFF2-40B4-BE49-F238E27FC236}">
                <a16:creationId xmlns:a16="http://schemas.microsoft.com/office/drawing/2014/main" id="{73126E7E-1948-A421-223D-5B1A79070024}"/>
              </a:ext>
            </a:extLst>
          </p:cNvPr>
          <p:cNvSpPr/>
          <p:nvPr/>
        </p:nvSpPr>
        <p:spPr>
          <a:xfrm>
            <a:off x="4669644" y="4194507"/>
            <a:ext cx="813463" cy="655159"/>
          </a:xfrm>
          <a:prstGeom prst="chevron">
            <a:avLst/>
          </a:prstGeom>
          <a:solidFill>
            <a:srgbClr val="FF7365"/>
          </a:solidFill>
          <a:ln w="38100">
            <a:solidFill>
              <a:srgbClr val="00C49D"/>
            </a:solidFill>
          </a:ln>
          <a:effectLst>
            <a:glow rad="127000">
              <a:schemeClr val="accent1">
                <a:lumMod val="40000"/>
                <a:lumOff val="60000"/>
                <a:alpha val="40000"/>
              </a:schemeClr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Seta: Divisa 42">
            <a:extLst>
              <a:ext uri="{FF2B5EF4-FFF2-40B4-BE49-F238E27FC236}">
                <a16:creationId xmlns:a16="http://schemas.microsoft.com/office/drawing/2014/main" id="{E41E3B44-5C38-1005-0D9C-63C9F043F3A1}"/>
              </a:ext>
            </a:extLst>
          </p:cNvPr>
          <p:cNvSpPr/>
          <p:nvPr/>
        </p:nvSpPr>
        <p:spPr>
          <a:xfrm>
            <a:off x="4696969" y="5254936"/>
            <a:ext cx="813463" cy="655159"/>
          </a:xfrm>
          <a:prstGeom prst="chevron">
            <a:avLst/>
          </a:prstGeom>
          <a:solidFill>
            <a:srgbClr val="FF7365"/>
          </a:solidFill>
          <a:ln w="38100">
            <a:solidFill>
              <a:srgbClr val="00C49D"/>
            </a:solidFill>
          </a:ln>
          <a:effectLst>
            <a:glow rad="127000">
              <a:schemeClr val="accent1">
                <a:lumMod val="40000"/>
                <a:lumOff val="60000"/>
                <a:alpha val="40000"/>
              </a:schemeClr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64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4" grpId="0" animBg="1"/>
      <p:bldP spid="26" grpId="0" animBg="1"/>
      <p:bldP spid="27" grpId="0" animBg="1"/>
      <p:bldP spid="28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3A05F7-D646-94C2-A93A-BBB511C043D6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C5A471-40D0-3BCB-7C5F-69FE28E1021D}"/>
              </a:ext>
            </a:extLst>
          </p:cNvPr>
          <p:cNvSpPr txBox="1"/>
          <p:nvPr/>
        </p:nvSpPr>
        <p:spPr>
          <a:xfrm>
            <a:off x="2252686" y="169501"/>
            <a:ext cx="946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E4F9FC"/>
                </a:solidFill>
                <a:latin typeface="Bahnschrift Condensed" panose="020B0502040204020203" pitchFamily="34" charset="0"/>
              </a:rPr>
              <a:t>Fatores que Alteram a Velocidade da Reação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882D70-D027-5709-E11C-33BD62FCACD0}"/>
              </a:ext>
            </a:extLst>
          </p:cNvPr>
          <p:cNvSpPr/>
          <p:nvPr/>
        </p:nvSpPr>
        <p:spPr>
          <a:xfrm>
            <a:off x="-5085254" y="137672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TEMPERATURA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C307D8-380B-D738-7EC9-AB5638A56FEB}"/>
              </a:ext>
            </a:extLst>
          </p:cNvPr>
          <p:cNvSpPr/>
          <p:nvPr/>
        </p:nvSpPr>
        <p:spPr>
          <a:xfrm>
            <a:off x="-59001" y="1376728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BDE14B0C-7271-4DF8-FC0D-4D101B7F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1534083"/>
            <a:ext cx="389165" cy="42304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A2A1DA-B812-97B0-C19E-29D1D4BCA778}"/>
              </a:ext>
            </a:extLst>
          </p:cNvPr>
          <p:cNvSpPr/>
          <p:nvPr/>
        </p:nvSpPr>
        <p:spPr>
          <a:xfrm>
            <a:off x="0" y="2271837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SUPERFÍCIE DE CONTATO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32D739-1572-5279-92BC-EA706B548E78}"/>
              </a:ext>
            </a:extLst>
          </p:cNvPr>
          <p:cNvSpPr/>
          <p:nvPr/>
        </p:nvSpPr>
        <p:spPr>
          <a:xfrm>
            <a:off x="-59001" y="2271837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776A56-213C-4ED6-3EB1-1B010EB8344E}"/>
              </a:ext>
            </a:extLst>
          </p:cNvPr>
          <p:cNvSpPr/>
          <p:nvPr/>
        </p:nvSpPr>
        <p:spPr>
          <a:xfrm>
            <a:off x="-5085254" y="3166946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498CA0-A131-93E8-BA6B-3CE22C100947}"/>
              </a:ext>
            </a:extLst>
          </p:cNvPr>
          <p:cNvSpPr/>
          <p:nvPr/>
        </p:nvSpPr>
        <p:spPr>
          <a:xfrm>
            <a:off x="-59001" y="3166946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A1F09F-6403-97FD-8176-00AFECEAA0DD}"/>
              </a:ext>
            </a:extLst>
          </p:cNvPr>
          <p:cNvSpPr/>
          <p:nvPr/>
        </p:nvSpPr>
        <p:spPr>
          <a:xfrm>
            <a:off x="-5085254" y="4062055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PRESSÃO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755DD0-4C05-08FA-2242-702F28C2AD41}"/>
              </a:ext>
            </a:extLst>
          </p:cNvPr>
          <p:cNvSpPr/>
          <p:nvPr/>
        </p:nvSpPr>
        <p:spPr>
          <a:xfrm>
            <a:off x="-59001" y="4062055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9D8816-D870-2C5D-396B-DAD6B9BC51BF}"/>
              </a:ext>
            </a:extLst>
          </p:cNvPr>
          <p:cNvSpPr/>
          <p:nvPr/>
        </p:nvSpPr>
        <p:spPr>
          <a:xfrm>
            <a:off x="-5085254" y="4957164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CATALISADOR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A5B31A-3CC1-10B5-C93C-BF494513B7AA}"/>
              </a:ext>
            </a:extLst>
          </p:cNvPr>
          <p:cNvSpPr/>
          <p:nvPr/>
        </p:nvSpPr>
        <p:spPr>
          <a:xfrm>
            <a:off x="-59001" y="4957164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E4F5AFE-3EDE-F1E7-CE0B-916BE1998926}"/>
              </a:ext>
            </a:extLst>
          </p:cNvPr>
          <p:cNvSpPr/>
          <p:nvPr/>
        </p:nvSpPr>
        <p:spPr>
          <a:xfrm>
            <a:off x="-5085254" y="5852273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INIBIDOR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F1A04BE-7671-08A5-D74A-E60F9D49783C}"/>
              </a:ext>
            </a:extLst>
          </p:cNvPr>
          <p:cNvSpPr/>
          <p:nvPr/>
        </p:nvSpPr>
        <p:spPr>
          <a:xfrm>
            <a:off x="-59001" y="5852273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áfico 20" descr="Marca de seleção com preenchimento sólido">
            <a:extLst>
              <a:ext uri="{FF2B5EF4-FFF2-40B4-BE49-F238E27FC236}">
                <a16:creationId xmlns:a16="http://schemas.microsoft.com/office/drawing/2014/main" id="{26487425-0CEB-6945-81A7-C52034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2429192"/>
            <a:ext cx="389165" cy="423043"/>
          </a:xfrm>
          <a:prstGeom prst="rect">
            <a:avLst/>
          </a:prstGeom>
        </p:spPr>
      </p:pic>
      <p:pic>
        <p:nvPicPr>
          <p:cNvPr id="22" name="Gráfico 21" descr="Marca de seleção com preenchimento sólido">
            <a:extLst>
              <a:ext uri="{FF2B5EF4-FFF2-40B4-BE49-F238E27FC236}">
                <a16:creationId xmlns:a16="http://schemas.microsoft.com/office/drawing/2014/main" id="{28A6C347-2B08-8B76-FA3A-D994BC39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3324301"/>
            <a:ext cx="389165" cy="423043"/>
          </a:xfrm>
          <a:prstGeom prst="rect">
            <a:avLst/>
          </a:prstGeom>
        </p:spPr>
      </p:pic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25BC1084-F601-E40A-1194-F7239B22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4219410"/>
            <a:ext cx="389165" cy="423043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2912C821-552C-22B4-843F-1591058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5114519"/>
            <a:ext cx="389165" cy="423043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5E6E74D8-1A23-4010-8FF7-E6834DC9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6009628"/>
            <a:ext cx="389165" cy="42304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A42FF101-1E7C-386E-F69D-767DC6737D20}"/>
              </a:ext>
            </a:extLst>
          </p:cNvPr>
          <p:cNvGrpSpPr/>
          <p:nvPr/>
        </p:nvGrpSpPr>
        <p:grpSpPr>
          <a:xfrm rot="155143">
            <a:off x="7251502" y="1397820"/>
            <a:ext cx="4423021" cy="2013211"/>
            <a:chOff x="455194" y="3876151"/>
            <a:chExt cx="3760538" cy="2771221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7C83628-6AB6-B16E-580F-97D22E0E2F5E}"/>
                </a:ext>
              </a:extLst>
            </p:cNvPr>
            <p:cNvSpPr/>
            <p:nvPr/>
          </p:nvSpPr>
          <p:spPr>
            <a:xfrm>
              <a:off x="455194" y="3876151"/>
              <a:ext cx="3760538" cy="2771221"/>
            </a:xfrm>
            <a:prstGeom prst="roundRect">
              <a:avLst>
                <a:gd name="adj" fmla="val 20984"/>
              </a:avLst>
            </a:prstGeom>
            <a:solidFill>
              <a:srgbClr val="FAD985"/>
            </a:solidFill>
            <a:ln w="38100">
              <a:solidFill>
                <a:srgbClr val="FF7365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i="0" dirty="0">
                  <a:solidFill>
                    <a:srgbClr val="2F2D68"/>
                  </a:solidFill>
                  <a:effectLst/>
                </a:rPr>
                <a:t>Qual dos dois, o prego ou a palha de aço, tem a maior superfície de contato?</a:t>
              </a:r>
              <a:endParaRPr lang="pt-BR" sz="1600" b="1" dirty="0">
                <a:solidFill>
                  <a:srgbClr val="2F2D68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75BF5FF-8ACB-D5B5-4920-5F11C30E0166}"/>
                </a:ext>
              </a:extLst>
            </p:cNvPr>
            <p:cNvSpPr/>
            <p:nvPr/>
          </p:nvSpPr>
          <p:spPr>
            <a:xfrm>
              <a:off x="544176" y="421515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17504094-D29C-FF9B-DCE0-35A7A55CD5DB}"/>
                </a:ext>
              </a:extLst>
            </p:cNvPr>
            <p:cNvSpPr/>
            <p:nvPr/>
          </p:nvSpPr>
          <p:spPr>
            <a:xfrm>
              <a:off x="544175" y="4548645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13D200B-13EC-EFA3-2223-6F3B75ADACB3}"/>
                </a:ext>
              </a:extLst>
            </p:cNvPr>
            <p:cNvSpPr/>
            <p:nvPr/>
          </p:nvSpPr>
          <p:spPr>
            <a:xfrm>
              <a:off x="544176" y="4882140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56C232C-6126-0441-8812-209200269157}"/>
                </a:ext>
              </a:extLst>
            </p:cNvPr>
            <p:cNvSpPr/>
            <p:nvPr/>
          </p:nvSpPr>
          <p:spPr>
            <a:xfrm>
              <a:off x="544175" y="5215634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302005B-62E0-EAC3-E2A8-35D0FD05525C}"/>
                </a:ext>
              </a:extLst>
            </p:cNvPr>
            <p:cNvSpPr/>
            <p:nvPr/>
          </p:nvSpPr>
          <p:spPr>
            <a:xfrm>
              <a:off x="544176" y="5549127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C0E8A2E-F9EC-0D64-69E5-278195F2BA61}"/>
                </a:ext>
              </a:extLst>
            </p:cNvPr>
            <p:cNvSpPr/>
            <p:nvPr/>
          </p:nvSpPr>
          <p:spPr>
            <a:xfrm>
              <a:off x="544175" y="588262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102" name="Picture 6" descr="Palha de Aço Vitoria Número 0 25 Gramas com 25 Unidades - PALHA DE ACO - Palha  de Aço - Magazine Luiza">
            <a:extLst>
              <a:ext uri="{FF2B5EF4-FFF2-40B4-BE49-F238E27FC236}">
                <a16:creationId xmlns:a16="http://schemas.microsoft.com/office/drawing/2014/main" id="{C85FDCBE-9B2E-7635-FD05-6117265A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50" y="3501158"/>
            <a:ext cx="2875450" cy="21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ego de Aço 12 x 8 Grosso 100pç Com Cabeça - zigferramentas">
            <a:extLst>
              <a:ext uri="{FF2B5EF4-FFF2-40B4-BE49-F238E27FC236}">
                <a16:creationId xmlns:a16="http://schemas.microsoft.com/office/drawing/2014/main" id="{4CF7D367-330C-3E98-8E59-B9BBDF47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87" y="2852235"/>
            <a:ext cx="3448385" cy="34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43C18D2E-13FD-547B-7FCC-18692B3EF5E9}"/>
              </a:ext>
            </a:extLst>
          </p:cNvPr>
          <p:cNvSpPr txBox="1"/>
          <p:nvPr/>
        </p:nvSpPr>
        <p:spPr>
          <a:xfrm>
            <a:off x="2252686" y="5563764"/>
            <a:ext cx="303008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PREGOS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77E68CC-924D-3E0C-40EF-5F5590935990}"/>
              </a:ext>
            </a:extLst>
          </p:cNvPr>
          <p:cNvSpPr txBox="1"/>
          <p:nvPr/>
        </p:nvSpPr>
        <p:spPr>
          <a:xfrm>
            <a:off x="6909233" y="5563764"/>
            <a:ext cx="303008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PALHA DE AÇO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D110EB1-4513-474F-2DAE-63FAC731A8C4}"/>
              </a:ext>
            </a:extLst>
          </p:cNvPr>
          <p:cNvSpPr txBox="1"/>
          <p:nvPr/>
        </p:nvSpPr>
        <p:spPr>
          <a:xfrm>
            <a:off x="1448345" y="6194706"/>
            <a:ext cx="4808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7365"/>
                </a:solidFill>
                <a:highlight>
                  <a:srgbClr val="E4F9FC"/>
                </a:highlight>
                <a:latin typeface="Bahnschrift Condensed" panose="020B0502040204020203" pitchFamily="34" charset="0"/>
              </a:rPr>
              <a:t>MENOR SUPERFÍCIE DE CONTATO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4CF21B6-6B47-3A11-C0C0-3D7F6A3693E8}"/>
              </a:ext>
            </a:extLst>
          </p:cNvPr>
          <p:cNvSpPr txBox="1"/>
          <p:nvPr/>
        </p:nvSpPr>
        <p:spPr>
          <a:xfrm>
            <a:off x="6225686" y="6174172"/>
            <a:ext cx="4808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7365"/>
                </a:solidFill>
                <a:highlight>
                  <a:srgbClr val="E4F9FC"/>
                </a:highlight>
                <a:latin typeface="Bahnschrift Condensed" panose="020B0502040204020203" pitchFamily="34" charset="0"/>
              </a:rPr>
              <a:t>MAIOR SUPERFÍCIE DE CONTATO</a:t>
            </a:r>
          </a:p>
        </p:txBody>
      </p:sp>
    </p:spTree>
    <p:extLst>
      <p:ext uri="{BB962C8B-B14F-4D97-AF65-F5344CB8AC3E}">
        <p14:creationId xmlns:p14="http://schemas.microsoft.com/office/powerpoint/2010/main" val="4236327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5" grpId="0"/>
      <p:bldP spid="36" grpId="0"/>
      <p:bldP spid="37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96290FD1-83CE-C967-ECD3-A2F4EFB177E0}"/>
              </a:ext>
            </a:extLst>
          </p:cNvPr>
          <p:cNvSpPr/>
          <p:nvPr/>
        </p:nvSpPr>
        <p:spPr>
          <a:xfrm>
            <a:off x="4989016" y="4683738"/>
            <a:ext cx="3714750" cy="1238250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23997DE-A582-8364-C52F-FBCEC377C252}"/>
              </a:ext>
            </a:extLst>
          </p:cNvPr>
          <p:cNvSpPr txBox="1"/>
          <p:nvPr/>
        </p:nvSpPr>
        <p:spPr>
          <a:xfrm>
            <a:off x="5293947" y="4753453"/>
            <a:ext cx="3152643" cy="1107996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Aumento da frequência de colisões entre as moléculas de reagentes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3A05F7-D646-94C2-A93A-BBB511C043D6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C5A471-40D0-3BCB-7C5F-69FE28E1021D}"/>
              </a:ext>
            </a:extLst>
          </p:cNvPr>
          <p:cNvSpPr txBox="1"/>
          <p:nvPr/>
        </p:nvSpPr>
        <p:spPr>
          <a:xfrm>
            <a:off x="2252686" y="169501"/>
            <a:ext cx="946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E4F9FC"/>
                </a:solidFill>
                <a:latin typeface="Bahnschrift Condensed" panose="020B0502040204020203" pitchFamily="34" charset="0"/>
              </a:rPr>
              <a:t>Fatores que Alteram a Velocidade da Reação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882D70-D027-5709-E11C-33BD62FCACD0}"/>
              </a:ext>
            </a:extLst>
          </p:cNvPr>
          <p:cNvSpPr/>
          <p:nvPr/>
        </p:nvSpPr>
        <p:spPr>
          <a:xfrm>
            <a:off x="-5085254" y="137672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TEMPERATURA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C307D8-380B-D738-7EC9-AB5638A56FEB}"/>
              </a:ext>
            </a:extLst>
          </p:cNvPr>
          <p:cNvSpPr/>
          <p:nvPr/>
        </p:nvSpPr>
        <p:spPr>
          <a:xfrm>
            <a:off x="-59001" y="1376728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BDE14B0C-7271-4DF8-FC0D-4D101B7F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1534083"/>
            <a:ext cx="389165" cy="42304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A2A1DA-B812-97B0-C19E-29D1D4BCA778}"/>
              </a:ext>
            </a:extLst>
          </p:cNvPr>
          <p:cNvSpPr/>
          <p:nvPr/>
        </p:nvSpPr>
        <p:spPr>
          <a:xfrm>
            <a:off x="-5080468" y="2288450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SUPERFÍCIE DE CONTATO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32D739-1572-5279-92BC-EA706B548E78}"/>
              </a:ext>
            </a:extLst>
          </p:cNvPr>
          <p:cNvSpPr/>
          <p:nvPr/>
        </p:nvSpPr>
        <p:spPr>
          <a:xfrm>
            <a:off x="-59001" y="2271837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776A56-213C-4ED6-3EB1-1B010EB8344E}"/>
              </a:ext>
            </a:extLst>
          </p:cNvPr>
          <p:cNvSpPr/>
          <p:nvPr/>
        </p:nvSpPr>
        <p:spPr>
          <a:xfrm>
            <a:off x="-59001" y="3183559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498CA0-A131-93E8-BA6B-3CE22C100947}"/>
              </a:ext>
            </a:extLst>
          </p:cNvPr>
          <p:cNvSpPr/>
          <p:nvPr/>
        </p:nvSpPr>
        <p:spPr>
          <a:xfrm>
            <a:off x="-59001" y="3166946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A1F09F-6403-97FD-8176-00AFECEAA0DD}"/>
              </a:ext>
            </a:extLst>
          </p:cNvPr>
          <p:cNvSpPr/>
          <p:nvPr/>
        </p:nvSpPr>
        <p:spPr>
          <a:xfrm>
            <a:off x="-5085254" y="4062055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PRESSÃO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755DD0-4C05-08FA-2242-702F28C2AD41}"/>
              </a:ext>
            </a:extLst>
          </p:cNvPr>
          <p:cNvSpPr/>
          <p:nvPr/>
        </p:nvSpPr>
        <p:spPr>
          <a:xfrm>
            <a:off x="-59001" y="4062055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9D8816-D870-2C5D-396B-DAD6B9BC51BF}"/>
              </a:ext>
            </a:extLst>
          </p:cNvPr>
          <p:cNvSpPr/>
          <p:nvPr/>
        </p:nvSpPr>
        <p:spPr>
          <a:xfrm>
            <a:off x="-5085254" y="4957164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CATALISADOR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A5B31A-3CC1-10B5-C93C-BF494513B7AA}"/>
              </a:ext>
            </a:extLst>
          </p:cNvPr>
          <p:cNvSpPr/>
          <p:nvPr/>
        </p:nvSpPr>
        <p:spPr>
          <a:xfrm>
            <a:off x="-59001" y="4957164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E4F5AFE-3EDE-F1E7-CE0B-916BE1998926}"/>
              </a:ext>
            </a:extLst>
          </p:cNvPr>
          <p:cNvSpPr/>
          <p:nvPr/>
        </p:nvSpPr>
        <p:spPr>
          <a:xfrm>
            <a:off x="-5085254" y="5852273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INIBIDOR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F1A04BE-7671-08A5-D74A-E60F9D49783C}"/>
              </a:ext>
            </a:extLst>
          </p:cNvPr>
          <p:cNvSpPr/>
          <p:nvPr/>
        </p:nvSpPr>
        <p:spPr>
          <a:xfrm>
            <a:off x="-59001" y="5852273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áfico 20" descr="Marca de seleção com preenchimento sólido">
            <a:extLst>
              <a:ext uri="{FF2B5EF4-FFF2-40B4-BE49-F238E27FC236}">
                <a16:creationId xmlns:a16="http://schemas.microsoft.com/office/drawing/2014/main" id="{26487425-0CEB-6945-81A7-C52034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2429192"/>
            <a:ext cx="389165" cy="423043"/>
          </a:xfrm>
          <a:prstGeom prst="rect">
            <a:avLst/>
          </a:prstGeom>
        </p:spPr>
      </p:pic>
      <p:pic>
        <p:nvPicPr>
          <p:cNvPr id="22" name="Gráfico 21" descr="Marca de seleção com preenchimento sólido">
            <a:extLst>
              <a:ext uri="{FF2B5EF4-FFF2-40B4-BE49-F238E27FC236}">
                <a16:creationId xmlns:a16="http://schemas.microsoft.com/office/drawing/2014/main" id="{28A6C347-2B08-8B76-FA3A-D994BC39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3324301"/>
            <a:ext cx="389165" cy="423043"/>
          </a:xfrm>
          <a:prstGeom prst="rect">
            <a:avLst/>
          </a:prstGeom>
        </p:spPr>
      </p:pic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25BC1084-F601-E40A-1194-F7239B22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4219410"/>
            <a:ext cx="389165" cy="423043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2912C821-552C-22B4-843F-1591058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5114519"/>
            <a:ext cx="389165" cy="423043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5E6E74D8-1A23-4010-8FF7-E6834DC9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6009628"/>
            <a:ext cx="389165" cy="42304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A42FF101-1E7C-386E-F69D-767DC6737D20}"/>
              </a:ext>
            </a:extLst>
          </p:cNvPr>
          <p:cNvGrpSpPr/>
          <p:nvPr/>
        </p:nvGrpSpPr>
        <p:grpSpPr>
          <a:xfrm rot="155143">
            <a:off x="7251502" y="1397820"/>
            <a:ext cx="4423021" cy="2013211"/>
            <a:chOff x="455194" y="3876151"/>
            <a:chExt cx="3760538" cy="2771221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7C83628-6AB6-B16E-580F-97D22E0E2F5E}"/>
                </a:ext>
              </a:extLst>
            </p:cNvPr>
            <p:cNvSpPr/>
            <p:nvPr/>
          </p:nvSpPr>
          <p:spPr>
            <a:xfrm>
              <a:off x="455194" y="3876151"/>
              <a:ext cx="3760538" cy="2771221"/>
            </a:xfrm>
            <a:prstGeom prst="roundRect">
              <a:avLst>
                <a:gd name="adj" fmla="val 20984"/>
              </a:avLst>
            </a:prstGeom>
            <a:solidFill>
              <a:srgbClr val="FAD985"/>
            </a:solidFill>
            <a:ln w="38100">
              <a:solidFill>
                <a:srgbClr val="FF7365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rgbClr val="2F2D68"/>
                  </a:solidFill>
                </a:rPr>
                <a:t>Por que a rapidez depende da concentração? </a:t>
              </a:r>
              <a:endParaRPr lang="pt-BR" sz="1600" b="1" dirty="0">
                <a:solidFill>
                  <a:srgbClr val="2F2D68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75BF5FF-8ACB-D5B5-4920-5F11C30E0166}"/>
                </a:ext>
              </a:extLst>
            </p:cNvPr>
            <p:cNvSpPr/>
            <p:nvPr/>
          </p:nvSpPr>
          <p:spPr>
            <a:xfrm>
              <a:off x="544176" y="421515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17504094-D29C-FF9B-DCE0-35A7A55CD5DB}"/>
                </a:ext>
              </a:extLst>
            </p:cNvPr>
            <p:cNvSpPr/>
            <p:nvPr/>
          </p:nvSpPr>
          <p:spPr>
            <a:xfrm>
              <a:off x="544175" y="4548645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13D200B-13EC-EFA3-2223-6F3B75ADACB3}"/>
                </a:ext>
              </a:extLst>
            </p:cNvPr>
            <p:cNvSpPr/>
            <p:nvPr/>
          </p:nvSpPr>
          <p:spPr>
            <a:xfrm>
              <a:off x="544176" y="4882140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56C232C-6126-0441-8812-209200269157}"/>
                </a:ext>
              </a:extLst>
            </p:cNvPr>
            <p:cNvSpPr/>
            <p:nvPr/>
          </p:nvSpPr>
          <p:spPr>
            <a:xfrm>
              <a:off x="544175" y="5215634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302005B-62E0-EAC3-E2A8-35D0FD05525C}"/>
                </a:ext>
              </a:extLst>
            </p:cNvPr>
            <p:cNvSpPr/>
            <p:nvPr/>
          </p:nvSpPr>
          <p:spPr>
            <a:xfrm>
              <a:off x="544176" y="5549127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C0E8A2E-F9EC-0D64-69E5-278195F2BA61}"/>
                </a:ext>
              </a:extLst>
            </p:cNvPr>
            <p:cNvSpPr/>
            <p:nvPr/>
          </p:nvSpPr>
          <p:spPr>
            <a:xfrm>
              <a:off x="544175" y="588262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A7EACC3-C194-CDF7-6114-61CEC8F49F3C}"/>
              </a:ext>
            </a:extLst>
          </p:cNvPr>
          <p:cNvSpPr/>
          <p:nvPr/>
        </p:nvSpPr>
        <p:spPr>
          <a:xfrm>
            <a:off x="9065717" y="4683738"/>
            <a:ext cx="2750650" cy="1238250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720E541-BE28-B2E9-14C7-DE4D2EB85082}"/>
              </a:ext>
            </a:extLst>
          </p:cNvPr>
          <p:cNvSpPr/>
          <p:nvPr/>
        </p:nvSpPr>
        <p:spPr>
          <a:xfrm>
            <a:off x="1494708" y="4683738"/>
            <a:ext cx="3132358" cy="1238250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27" name="Seta: Divisa 26">
            <a:extLst>
              <a:ext uri="{FF2B5EF4-FFF2-40B4-BE49-F238E27FC236}">
                <a16:creationId xmlns:a16="http://schemas.microsoft.com/office/drawing/2014/main" id="{397A9795-350D-0935-1332-97BBEF1613A3}"/>
              </a:ext>
            </a:extLst>
          </p:cNvPr>
          <p:cNvSpPr/>
          <p:nvPr/>
        </p:nvSpPr>
        <p:spPr>
          <a:xfrm>
            <a:off x="4331791" y="4817088"/>
            <a:ext cx="952500" cy="971550"/>
          </a:xfrm>
          <a:prstGeom prst="chevron">
            <a:avLst/>
          </a:prstGeom>
          <a:solidFill>
            <a:srgbClr val="FF7365"/>
          </a:solidFill>
          <a:ln w="38100">
            <a:solidFill>
              <a:srgbClr val="00C49D"/>
            </a:solidFill>
          </a:ln>
          <a:effectLst>
            <a:glow rad="127000">
              <a:schemeClr val="accent1">
                <a:lumMod val="40000"/>
                <a:lumOff val="60000"/>
                <a:alpha val="40000"/>
              </a:schemeClr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3147D1B-363B-03D2-6627-53D7E578B389}"/>
              </a:ext>
            </a:extLst>
          </p:cNvPr>
          <p:cNvSpPr txBox="1"/>
          <p:nvPr/>
        </p:nvSpPr>
        <p:spPr>
          <a:xfrm>
            <a:off x="1699079" y="4709607"/>
            <a:ext cx="2524336" cy="1200329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Aumento da concentração dos reagentes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FAB7CB2-8870-DDF1-8D23-75D97B0E1E0A}"/>
              </a:ext>
            </a:extLst>
          </p:cNvPr>
          <p:cNvSpPr txBox="1"/>
          <p:nvPr/>
        </p:nvSpPr>
        <p:spPr>
          <a:xfrm>
            <a:off x="9264127" y="4925477"/>
            <a:ext cx="2453556" cy="769441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Aumento da rapidez da reação</a:t>
            </a:r>
          </a:p>
        </p:txBody>
      </p:sp>
      <p:sp>
        <p:nvSpPr>
          <p:cNvPr id="28" name="Seta: Divisa 27">
            <a:extLst>
              <a:ext uri="{FF2B5EF4-FFF2-40B4-BE49-F238E27FC236}">
                <a16:creationId xmlns:a16="http://schemas.microsoft.com/office/drawing/2014/main" id="{970756D4-45C8-C30F-6C4A-AA54885D3CD3}"/>
              </a:ext>
            </a:extLst>
          </p:cNvPr>
          <p:cNvSpPr/>
          <p:nvPr/>
        </p:nvSpPr>
        <p:spPr>
          <a:xfrm>
            <a:off x="8446591" y="4817088"/>
            <a:ext cx="952500" cy="971550"/>
          </a:xfrm>
          <a:prstGeom prst="chevron">
            <a:avLst/>
          </a:prstGeom>
          <a:solidFill>
            <a:srgbClr val="FF7365"/>
          </a:solidFill>
          <a:ln w="38100">
            <a:solidFill>
              <a:srgbClr val="00C49D"/>
            </a:solidFill>
          </a:ln>
          <a:effectLst>
            <a:glow rad="127000">
              <a:schemeClr val="accent1">
                <a:lumMod val="40000"/>
                <a:lumOff val="60000"/>
                <a:alpha val="40000"/>
              </a:schemeClr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28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 animBg="1"/>
      <p:bldP spid="4" grpId="0" animBg="1"/>
      <p:bldP spid="27" grpId="0" animBg="1"/>
      <p:bldP spid="37" grpId="0" animBg="1"/>
      <p:bldP spid="38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3A05F7-D646-94C2-A93A-BBB511C043D6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C5A471-40D0-3BCB-7C5F-69FE28E1021D}"/>
              </a:ext>
            </a:extLst>
          </p:cNvPr>
          <p:cNvSpPr txBox="1"/>
          <p:nvPr/>
        </p:nvSpPr>
        <p:spPr>
          <a:xfrm>
            <a:off x="2252686" y="169501"/>
            <a:ext cx="946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E4F9FC"/>
                </a:solidFill>
                <a:latin typeface="Bahnschrift Condensed" panose="020B0502040204020203" pitchFamily="34" charset="0"/>
              </a:rPr>
              <a:t>Fatores que Alteram a Velocidade da Reação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882D70-D027-5709-E11C-33BD62FCACD0}"/>
              </a:ext>
            </a:extLst>
          </p:cNvPr>
          <p:cNvSpPr/>
          <p:nvPr/>
        </p:nvSpPr>
        <p:spPr>
          <a:xfrm>
            <a:off x="-5085254" y="137672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TEMPERATURA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C307D8-380B-D738-7EC9-AB5638A56FEB}"/>
              </a:ext>
            </a:extLst>
          </p:cNvPr>
          <p:cNvSpPr/>
          <p:nvPr/>
        </p:nvSpPr>
        <p:spPr>
          <a:xfrm>
            <a:off x="-59001" y="1376728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BDE14B0C-7271-4DF8-FC0D-4D101B7F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1534083"/>
            <a:ext cx="389165" cy="42304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A2A1DA-B812-97B0-C19E-29D1D4BCA778}"/>
              </a:ext>
            </a:extLst>
          </p:cNvPr>
          <p:cNvSpPr/>
          <p:nvPr/>
        </p:nvSpPr>
        <p:spPr>
          <a:xfrm>
            <a:off x="-5080468" y="2288450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SUPERFÍCIE DE CONTATO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32D739-1572-5279-92BC-EA706B548E78}"/>
              </a:ext>
            </a:extLst>
          </p:cNvPr>
          <p:cNvSpPr/>
          <p:nvPr/>
        </p:nvSpPr>
        <p:spPr>
          <a:xfrm>
            <a:off x="-59001" y="2271837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776A56-213C-4ED6-3EB1-1B010EB8344E}"/>
              </a:ext>
            </a:extLst>
          </p:cNvPr>
          <p:cNvSpPr/>
          <p:nvPr/>
        </p:nvSpPr>
        <p:spPr>
          <a:xfrm>
            <a:off x="-5085254" y="3183559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498CA0-A131-93E8-BA6B-3CE22C100947}"/>
              </a:ext>
            </a:extLst>
          </p:cNvPr>
          <p:cNvSpPr/>
          <p:nvPr/>
        </p:nvSpPr>
        <p:spPr>
          <a:xfrm>
            <a:off x="-59001" y="3166946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A1F09F-6403-97FD-8176-00AFECEAA0DD}"/>
              </a:ext>
            </a:extLst>
          </p:cNvPr>
          <p:cNvSpPr/>
          <p:nvPr/>
        </p:nvSpPr>
        <p:spPr>
          <a:xfrm>
            <a:off x="-59001" y="4045441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PRESSÃO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755DD0-4C05-08FA-2242-702F28C2AD41}"/>
              </a:ext>
            </a:extLst>
          </p:cNvPr>
          <p:cNvSpPr/>
          <p:nvPr/>
        </p:nvSpPr>
        <p:spPr>
          <a:xfrm>
            <a:off x="-59001" y="4062055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9D8816-D870-2C5D-396B-DAD6B9BC51BF}"/>
              </a:ext>
            </a:extLst>
          </p:cNvPr>
          <p:cNvSpPr/>
          <p:nvPr/>
        </p:nvSpPr>
        <p:spPr>
          <a:xfrm>
            <a:off x="-5085254" y="4957164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CATALISADOR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A5B31A-3CC1-10B5-C93C-BF494513B7AA}"/>
              </a:ext>
            </a:extLst>
          </p:cNvPr>
          <p:cNvSpPr/>
          <p:nvPr/>
        </p:nvSpPr>
        <p:spPr>
          <a:xfrm>
            <a:off x="-59001" y="4957164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E4F5AFE-3EDE-F1E7-CE0B-916BE1998926}"/>
              </a:ext>
            </a:extLst>
          </p:cNvPr>
          <p:cNvSpPr/>
          <p:nvPr/>
        </p:nvSpPr>
        <p:spPr>
          <a:xfrm>
            <a:off x="-5085254" y="5852273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INIBIDOR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F1A04BE-7671-08A5-D74A-E60F9D49783C}"/>
              </a:ext>
            </a:extLst>
          </p:cNvPr>
          <p:cNvSpPr/>
          <p:nvPr/>
        </p:nvSpPr>
        <p:spPr>
          <a:xfrm>
            <a:off x="-59001" y="5852273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áfico 20" descr="Marca de seleção com preenchimento sólido">
            <a:extLst>
              <a:ext uri="{FF2B5EF4-FFF2-40B4-BE49-F238E27FC236}">
                <a16:creationId xmlns:a16="http://schemas.microsoft.com/office/drawing/2014/main" id="{26487425-0CEB-6945-81A7-C52034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2429192"/>
            <a:ext cx="389165" cy="423043"/>
          </a:xfrm>
          <a:prstGeom prst="rect">
            <a:avLst/>
          </a:prstGeom>
        </p:spPr>
      </p:pic>
      <p:pic>
        <p:nvPicPr>
          <p:cNvPr id="22" name="Gráfico 21" descr="Marca de seleção com preenchimento sólido">
            <a:extLst>
              <a:ext uri="{FF2B5EF4-FFF2-40B4-BE49-F238E27FC236}">
                <a16:creationId xmlns:a16="http://schemas.microsoft.com/office/drawing/2014/main" id="{28A6C347-2B08-8B76-FA3A-D994BC39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3324301"/>
            <a:ext cx="389165" cy="423043"/>
          </a:xfrm>
          <a:prstGeom prst="rect">
            <a:avLst/>
          </a:prstGeom>
        </p:spPr>
      </p:pic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25BC1084-F601-E40A-1194-F7239B22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4219410"/>
            <a:ext cx="389165" cy="423043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2912C821-552C-22B4-843F-1591058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5114519"/>
            <a:ext cx="389165" cy="423043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5E6E74D8-1A23-4010-8FF7-E6834DC9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6009628"/>
            <a:ext cx="389165" cy="42304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12A5036-3C4B-1369-7048-7DE2106812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15" y="1387840"/>
            <a:ext cx="7701970" cy="2516860"/>
          </a:xfrm>
          <a:prstGeom prst="rect">
            <a:avLst/>
          </a:prstGeom>
        </p:spPr>
      </p:pic>
      <p:grpSp>
        <p:nvGrpSpPr>
          <p:cNvPr id="36" name="Agrupar 35">
            <a:extLst>
              <a:ext uri="{FF2B5EF4-FFF2-40B4-BE49-F238E27FC236}">
                <a16:creationId xmlns:a16="http://schemas.microsoft.com/office/drawing/2014/main" id="{D1C55AA4-AB7B-16C6-9731-C02E72525781}"/>
              </a:ext>
            </a:extLst>
          </p:cNvPr>
          <p:cNvGrpSpPr/>
          <p:nvPr/>
        </p:nvGrpSpPr>
        <p:grpSpPr>
          <a:xfrm>
            <a:off x="2527300" y="1078477"/>
            <a:ext cx="1866900" cy="824645"/>
            <a:chOff x="2527300" y="1078477"/>
            <a:chExt cx="1866900" cy="824645"/>
          </a:xfrm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0E2D6BC0-4331-B091-7025-2F34B16E1520}"/>
                </a:ext>
              </a:extLst>
            </p:cNvPr>
            <p:cNvSpPr/>
            <p:nvPr/>
          </p:nvSpPr>
          <p:spPr>
            <a:xfrm>
              <a:off x="2527300" y="1638885"/>
              <a:ext cx="1866900" cy="264237"/>
            </a:xfrm>
            <a:prstGeom prst="roundRect">
              <a:avLst/>
            </a:prstGeom>
            <a:solidFill>
              <a:srgbClr val="CB3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0D724EBE-46D0-6D61-FCE0-C21C3704CA03}"/>
                </a:ext>
              </a:extLst>
            </p:cNvPr>
            <p:cNvSpPr/>
            <p:nvPr/>
          </p:nvSpPr>
          <p:spPr>
            <a:xfrm rot="16200000">
              <a:off x="3091874" y="1315236"/>
              <a:ext cx="737755" cy="264237"/>
            </a:xfrm>
            <a:prstGeom prst="roundRect">
              <a:avLst>
                <a:gd name="adj" fmla="val 50000"/>
              </a:avLst>
            </a:prstGeom>
            <a:solidFill>
              <a:srgbClr val="CB3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2A6B5AB1-ECA3-2BF3-CA86-97384A459E31}"/>
              </a:ext>
            </a:extLst>
          </p:cNvPr>
          <p:cNvGrpSpPr/>
          <p:nvPr/>
        </p:nvGrpSpPr>
        <p:grpSpPr>
          <a:xfrm>
            <a:off x="5281767" y="1698324"/>
            <a:ext cx="1866900" cy="824645"/>
            <a:chOff x="2527300" y="1078477"/>
            <a:chExt cx="1866900" cy="824645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B00C633F-6DC5-BF88-EBBD-08921999336B}"/>
                </a:ext>
              </a:extLst>
            </p:cNvPr>
            <p:cNvSpPr/>
            <p:nvPr/>
          </p:nvSpPr>
          <p:spPr>
            <a:xfrm>
              <a:off x="2527300" y="1638885"/>
              <a:ext cx="1866900" cy="264237"/>
            </a:xfrm>
            <a:prstGeom prst="roundRect">
              <a:avLst/>
            </a:prstGeom>
            <a:solidFill>
              <a:srgbClr val="CB3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BDC03B20-F7E2-0D73-21F0-5DF328C25513}"/>
                </a:ext>
              </a:extLst>
            </p:cNvPr>
            <p:cNvSpPr/>
            <p:nvPr/>
          </p:nvSpPr>
          <p:spPr>
            <a:xfrm rot="16200000">
              <a:off x="3091874" y="1315236"/>
              <a:ext cx="737755" cy="264237"/>
            </a:xfrm>
            <a:prstGeom prst="roundRect">
              <a:avLst>
                <a:gd name="adj" fmla="val 50000"/>
              </a:avLst>
            </a:prstGeom>
            <a:solidFill>
              <a:srgbClr val="CB3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CB113817-B63D-F0E8-0E38-45A2CC9D2ED1}"/>
              </a:ext>
            </a:extLst>
          </p:cNvPr>
          <p:cNvGrpSpPr/>
          <p:nvPr/>
        </p:nvGrpSpPr>
        <p:grpSpPr>
          <a:xfrm>
            <a:off x="8045741" y="2160631"/>
            <a:ext cx="1866900" cy="824645"/>
            <a:chOff x="2527300" y="1078477"/>
            <a:chExt cx="1866900" cy="824645"/>
          </a:xfrm>
        </p:grpSpPr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2C56A7C1-F352-9964-1E8F-719FB80ECF4E}"/>
                </a:ext>
              </a:extLst>
            </p:cNvPr>
            <p:cNvSpPr/>
            <p:nvPr/>
          </p:nvSpPr>
          <p:spPr>
            <a:xfrm>
              <a:off x="2527300" y="1638885"/>
              <a:ext cx="1866900" cy="264237"/>
            </a:xfrm>
            <a:prstGeom prst="roundRect">
              <a:avLst/>
            </a:prstGeom>
            <a:solidFill>
              <a:srgbClr val="CB3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5D18E4C1-B558-71DC-13CD-30E5EB26E231}"/>
                </a:ext>
              </a:extLst>
            </p:cNvPr>
            <p:cNvSpPr/>
            <p:nvPr/>
          </p:nvSpPr>
          <p:spPr>
            <a:xfrm rot="16200000">
              <a:off x="3091874" y="1315236"/>
              <a:ext cx="737755" cy="264237"/>
            </a:xfrm>
            <a:prstGeom prst="roundRect">
              <a:avLst>
                <a:gd name="adj" fmla="val 50000"/>
              </a:avLst>
            </a:prstGeom>
            <a:solidFill>
              <a:srgbClr val="CB3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5" name="Fluxograma: Conector 44">
            <a:extLst>
              <a:ext uri="{FF2B5EF4-FFF2-40B4-BE49-F238E27FC236}">
                <a16:creationId xmlns:a16="http://schemas.microsoft.com/office/drawing/2014/main" id="{7C61D304-E2F7-81BF-F4E7-26F0E0781DAD}"/>
              </a:ext>
            </a:extLst>
          </p:cNvPr>
          <p:cNvSpPr/>
          <p:nvPr/>
        </p:nvSpPr>
        <p:spPr>
          <a:xfrm>
            <a:off x="2723027" y="3316681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luxograma: Conector 48">
            <a:extLst>
              <a:ext uri="{FF2B5EF4-FFF2-40B4-BE49-F238E27FC236}">
                <a16:creationId xmlns:a16="http://schemas.microsoft.com/office/drawing/2014/main" id="{D77D953E-B598-886E-9C90-C2E165593963}"/>
              </a:ext>
            </a:extLst>
          </p:cNvPr>
          <p:cNvSpPr/>
          <p:nvPr/>
        </p:nvSpPr>
        <p:spPr>
          <a:xfrm>
            <a:off x="3857162" y="2171275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luxograma: Conector 49">
            <a:extLst>
              <a:ext uri="{FF2B5EF4-FFF2-40B4-BE49-F238E27FC236}">
                <a16:creationId xmlns:a16="http://schemas.microsoft.com/office/drawing/2014/main" id="{502A5D8D-BAD8-4E02-875F-73B550F42242}"/>
              </a:ext>
            </a:extLst>
          </p:cNvPr>
          <p:cNvSpPr/>
          <p:nvPr/>
        </p:nvSpPr>
        <p:spPr>
          <a:xfrm>
            <a:off x="3416995" y="271734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luxograma: Conector 50">
            <a:extLst>
              <a:ext uri="{FF2B5EF4-FFF2-40B4-BE49-F238E27FC236}">
                <a16:creationId xmlns:a16="http://schemas.microsoft.com/office/drawing/2014/main" id="{01E54C59-815C-D75D-75F8-40A08740A35C}"/>
              </a:ext>
            </a:extLst>
          </p:cNvPr>
          <p:cNvSpPr/>
          <p:nvPr/>
        </p:nvSpPr>
        <p:spPr>
          <a:xfrm>
            <a:off x="2900251" y="2197169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luxograma: Conector 51">
            <a:extLst>
              <a:ext uri="{FF2B5EF4-FFF2-40B4-BE49-F238E27FC236}">
                <a16:creationId xmlns:a16="http://schemas.microsoft.com/office/drawing/2014/main" id="{CDC49E3D-727B-A8A4-1C52-5A710E90046E}"/>
              </a:ext>
            </a:extLst>
          </p:cNvPr>
          <p:cNvSpPr/>
          <p:nvPr/>
        </p:nvSpPr>
        <p:spPr>
          <a:xfrm>
            <a:off x="8255550" y="3313580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luxograma: Conector 52">
            <a:extLst>
              <a:ext uri="{FF2B5EF4-FFF2-40B4-BE49-F238E27FC236}">
                <a16:creationId xmlns:a16="http://schemas.microsoft.com/office/drawing/2014/main" id="{0250EB8D-6200-E355-5660-AA25275AD2A8}"/>
              </a:ext>
            </a:extLst>
          </p:cNvPr>
          <p:cNvSpPr/>
          <p:nvPr/>
        </p:nvSpPr>
        <p:spPr>
          <a:xfrm>
            <a:off x="8474681" y="3020823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Fluxograma: Conector 53">
            <a:extLst>
              <a:ext uri="{FF2B5EF4-FFF2-40B4-BE49-F238E27FC236}">
                <a16:creationId xmlns:a16="http://schemas.microsoft.com/office/drawing/2014/main" id="{4E101859-7F55-4AD9-BD28-2408C6CBA93A}"/>
              </a:ext>
            </a:extLst>
          </p:cNvPr>
          <p:cNvSpPr/>
          <p:nvPr/>
        </p:nvSpPr>
        <p:spPr>
          <a:xfrm>
            <a:off x="8723986" y="348410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Fluxograma: Conector 54">
            <a:extLst>
              <a:ext uri="{FF2B5EF4-FFF2-40B4-BE49-F238E27FC236}">
                <a16:creationId xmlns:a16="http://schemas.microsoft.com/office/drawing/2014/main" id="{0CF51FC7-2021-66DA-B6A2-66F6CFC673D2}"/>
              </a:ext>
            </a:extLst>
          </p:cNvPr>
          <p:cNvSpPr/>
          <p:nvPr/>
        </p:nvSpPr>
        <p:spPr>
          <a:xfrm>
            <a:off x="9094034" y="3186765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6" name="Fluxograma: Conector 55">
            <a:extLst>
              <a:ext uri="{FF2B5EF4-FFF2-40B4-BE49-F238E27FC236}">
                <a16:creationId xmlns:a16="http://schemas.microsoft.com/office/drawing/2014/main" id="{C1C9B4DC-0D85-8849-4783-6A5E37CD8F72}"/>
              </a:ext>
            </a:extLst>
          </p:cNvPr>
          <p:cNvSpPr/>
          <p:nvPr/>
        </p:nvSpPr>
        <p:spPr>
          <a:xfrm>
            <a:off x="9463294" y="3455099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Fluxograma: Conector 56">
            <a:extLst>
              <a:ext uri="{FF2B5EF4-FFF2-40B4-BE49-F238E27FC236}">
                <a16:creationId xmlns:a16="http://schemas.microsoft.com/office/drawing/2014/main" id="{85329B38-AE06-9FB3-4C12-0E8383A188EA}"/>
              </a:ext>
            </a:extLst>
          </p:cNvPr>
          <p:cNvSpPr/>
          <p:nvPr/>
        </p:nvSpPr>
        <p:spPr>
          <a:xfrm>
            <a:off x="5443839" y="3235271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Fluxograma: Conector 57">
            <a:extLst>
              <a:ext uri="{FF2B5EF4-FFF2-40B4-BE49-F238E27FC236}">
                <a16:creationId xmlns:a16="http://schemas.microsoft.com/office/drawing/2014/main" id="{220D6C0B-CA45-DE3E-413F-9D80AFB9719F}"/>
              </a:ext>
            </a:extLst>
          </p:cNvPr>
          <p:cNvSpPr/>
          <p:nvPr/>
        </p:nvSpPr>
        <p:spPr>
          <a:xfrm>
            <a:off x="5706377" y="2667340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Fluxograma: Conector 58">
            <a:extLst>
              <a:ext uri="{FF2B5EF4-FFF2-40B4-BE49-F238E27FC236}">
                <a16:creationId xmlns:a16="http://schemas.microsoft.com/office/drawing/2014/main" id="{E41FF949-8F62-190C-4E29-67A82B96F1D8}"/>
              </a:ext>
            </a:extLst>
          </p:cNvPr>
          <p:cNvSpPr/>
          <p:nvPr/>
        </p:nvSpPr>
        <p:spPr>
          <a:xfrm>
            <a:off x="6071728" y="3389700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Fluxograma: Conector 59">
            <a:extLst>
              <a:ext uri="{FF2B5EF4-FFF2-40B4-BE49-F238E27FC236}">
                <a16:creationId xmlns:a16="http://schemas.microsoft.com/office/drawing/2014/main" id="{42610BF5-66EA-7CD6-5306-BD86308C4204}"/>
              </a:ext>
            </a:extLst>
          </p:cNvPr>
          <p:cNvSpPr/>
          <p:nvPr/>
        </p:nvSpPr>
        <p:spPr>
          <a:xfrm>
            <a:off x="6459481" y="2657327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Fluxograma: Conector 60">
            <a:extLst>
              <a:ext uri="{FF2B5EF4-FFF2-40B4-BE49-F238E27FC236}">
                <a16:creationId xmlns:a16="http://schemas.microsoft.com/office/drawing/2014/main" id="{BFEC87DE-ECD8-F2A4-3643-710FAFCB0C59}"/>
              </a:ext>
            </a:extLst>
          </p:cNvPr>
          <p:cNvSpPr/>
          <p:nvPr/>
        </p:nvSpPr>
        <p:spPr>
          <a:xfrm>
            <a:off x="6694990" y="3101616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Fluxograma: Conector 61">
            <a:extLst>
              <a:ext uri="{FF2B5EF4-FFF2-40B4-BE49-F238E27FC236}">
                <a16:creationId xmlns:a16="http://schemas.microsoft.com/office/drawing/2014/main" id="{C409E52F-46A8-5F88-D921-39439E002AED}"/>
              </a:ext>
            </a:extLst>
          </p:cNvPr>
          <p:cNvSpPr/>
          <p:nvPr/>
        </p:nvSpPr>
        <p:spPr>
          <a:xfrm>
            <a:off x="3715338" y="3318955"/>
            <a:ext cx="298343" cy="292245"/>
          </a:xfrm>
          <a:prstGeom prst="flowChartConnector">
            <a:avLst/>
          </a:prstGeom>
          <a:solidFill>
            <a:srgbClr val="FF7365"/>
          </a:solidFill>
          <a:ln>
            <a:solidFill>
              <a:srgbClr val="E4F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C0FD920B-EB4B-DDD4-C276-440B127AA05D}"/>
              </a:ext>
            </a:extLst>
          </p:cNvPr>
          <p:cNvSpPr/>
          <p:nvPr/>
        </p:nvSpPr>
        <p:spPr>
          <a:xfrm>
            <a:off x="5254441" y="4994105"/>
            <a:ext cx="5150099" cy="676584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FAA0AE6A-E60E-0A80-916F-D2F0D3066C35}"/>
              </a:ext>
            </a:extLst>
          </p:cNvPr>
          <p:cNvSpPr txBox="1"/>
          <p:nvPr/>
        </p:nvSpPr>
        <p:spPr>
          <a:xfrm>
            <a:off x="5425868" y="5093087"/>
            <a:ext cx="4817843" cy="400110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Maior taxa de desenvolvimento da reação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42D4EA84-D98E-95B3-4ABC-C24E550938BB}"/>
              </a:ext>
            </a:extLst>
          </p:cNvPr>
          <p:cNvSpPr/>
          <p:nvPr/>
        </p:nvSpPr>
        <p:spPr>
          <a:xfrm>
            <a:off x="1760134" y="4994105"/>
            <a:ext cx="3132358" cy="676584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8F3B5863-B54D-F455-D4DE-7DBFBEE9B052}"/>
              </a:ext>
            </a:extLst>
          </p:cNvPr>
          <p:cNvSpPr txBox="1"/>
          <p:nvPr/>
        </p:nvSpPr>
        <p:spPr>
          <a:xfrm>
            <a:off x="1754357" y="5107777"/>
            <a:ext cx="2839087" cy="400110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Aumento da pressão</a:t>
            </a:r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88AF7517-88E8-C9C0-EA37-50A7C007DD6D}"/>
              </a:ext>
            </a:extLst>
          </p:cNvPr>
          <p:cNvSpPr/>
          <p:nvPr/>
        </p:nvSpPr>
        <p:spPr>
          <a:xfrm>
            <a:off x="5281766" y="6054534"/>
            <a:ext cx="5095449" cy="676584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6E3C35ED-C0AB-D755-9854-2F43197E205B}"/>
              </a:ext>
            </a:extLst>
          </p:cNvPr>
          <p:cNvSpPr txBox="1"/>
          <p:nvPr/>
        </p:nvSpPr>
        <p:spPr>
          <a:xfrm>
            <a:off x="5453193" y="6153516"/>
            <a:ext cx="4817843" cy="400110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Menor taxa de desenvolvimento da reação</a:t>
            </a:r>
          </a:p>
        </p:txBody>
      </p: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E4BEF50-D579-A17D-ED84-E3237F2868BA}"/>
              </a:ext>
            </a:extLst>
          </p:cNvPr>
          <p:cNvSpPr/>
          <p:nvPr/>
        </p:nvSpPr>
        <p:spPr>
          <a:xfrm>
            <a:off x="1787459" y="6054534"/>
            <a:ext cx="3132358" cy="676584"/>
          </a:xfrm>
          <a:prstGeom prst="roundRect">
            <a:avLst>
              <a:gd name="adj" fmla="val 26631"/>
            </a:avLst>
          </a:prstGeom>
          <a:solidFill>
            <a:srgbClr val="FF7365"/>
          </a:solidFill>
          <a:ln>
            <a:noFill/>
          </a:ln>
          <a:effectLst>
            <a:outerShdw blurRad="2286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dirty="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29CECB2-55AC-2A29-4E62-8889547D2E52}"/>
              </a:ext>
            </a:extLst>
          </p:cNvPr>
          <p:cNvSpPr txBox="1"/>
          <p:nvPr/>
        </p:nvSpPr>
        <p:spPr>
          <a:xfrm>
            <a:off x="1781682" y="6168206"/>
            <a:ext cx="2839087" cy="400110"/>
          </a:xfrm>
          <a:prstGeom prst="rect">
            <a:avLst/>
          </a:prstGeom>
          <a:solidFill>
            <a:srgbClr val="FF73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Diminuição da pressão</a:t>
            </a:r>
          </a:p>
        </p:txBody>
      </p:sp>
      <p:sp>
        <p:nvSpPr>
          <p:cNvPr id="66" name="Seta: Divisa 65">
            <a:extLst>
              <a:ext uri="{FF2B5EF4-FFF2-40B4-BE49-F238E27FC236}">
                <a16:creationId xmlns:a16="http://schemas.microsoft.com/office/drawing/2014/main" id="{EF513180-A6AB-FAD0-E1EF-C3AEBC2D4D4F}"/>
              </a:ext>
            </a:extLst>
          </p:cNvPr>
          <p:cNvSpPr/>
          <p:nvPr/>
        </p:nvSpPr>
        <p:spPr>
          <a:xfrm>
            <a:off x="4593444" y="4977410"/>
            <a:ext cx="813463" cy="655159"/>
          </a:xfrm>
          <a:prstGeom prst="chevron">
            <a:avLst/>
          </a:prstGeom>
          <a:solidFill>
            <a:srgbClr val="FF7365"/>
          </a:solidFill>
          <a:ln w="38100">
            <a:solidFill>
              <a:srgbClr val="00C49D"/>
            </a:solidFill>
          </a:ln>
          <a:effectLst>
            <a:glow rad="127000">
              <a:schemeClr val="accent1">
                <a:lumMod val="40000"/>
                <a:lumOff val="60000"/>
                <a:alpha val="40000"/>
              </a:schemeClr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1" name="Seta: Divisa 70">
            <a:extLst>
              <a:ext uri="{FF2B5EF4-FFF2-40B4-BE49-F238E27FC236}">
                <a16:creationId xmlns:a16="http://schemas.microsoft.com/office/drawing/2014/main" id="{95C68AB2-2FA2-3DDB-5C24-FFCA9C5EEC8E}"/>
              </a:ext>
            </a:extLst>
          </p:cNvPr>
          <p:cNvSpPr/>
          <p:nvPr/>
        </p:nvSpPr>
        <p:spPr>
          <a:xfrm>
            <a:off x="4620769" y="6037839"/>
            <a:ext cx="813463" cy="655159"/>
          </a:xfrm>
          <a:prstGeom prst="chevron">
            <a:avLst/>
          </a:prstGeom>
          <a:solidFill>
            <a:srgbClr val="FF7365"/>
          </a:solidFill>
          <a:ln w="38100">
            <a:solidFill>
              <a:srgbClr val="00C49D"/>
            </a:solidFill>
          </a:ln>
          <a:effectLst>
            <a:glow rad="127000">
              <a:schemeClr val="accent1">
                <a:lumMod val="40000"/>
                <a:lumOff val="60000"/>
                <a:alpha val="40000"/>
              </a:schemeClr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5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66" grpId="0" animBg="1"/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3A05F7-D646-94C2-A93A-BBB511C043D6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C5A471-40D0-3BCB-7C5F-69FE28E1021D}"/>
              </a:ext>
            </a:extLst>
          </p:cNvPr>
          <p:cNvSpPr txBox="1"/>
          <p:nvPr/>
        </p:nvSpPr>
        <p:spPr>
          <a:xfrm>
            <a:off x="2252686" y="169501"/>
            <a:ext cx="946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E4F9FC"/>
                </a:solidFill>
                <a:latin typeface="Bahnschrift Condensed" panose="020B0502040204020203" pitchFamily="34" charset="0"/>
              </a:rPr>
              <a:t>Fatores que Alteram a Velocidade da Reação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882D70-D027-5709-E11C-33BD62FCACD0}"/>
              </a:ext>
            </a:extLst>
          </p:cNvPr>
          <p:cNvSpPr/>
          <p:nvPr/>
        </p:nvSpPr>
        <p:spPr>
          <a:xfrm>
            <a:off x="-5085254" y="137672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TEMPERATURA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C307D8-380B-D738-7EC9-AB5638A56FEB}"/>
              </a:ext>
            </a:extLst>
          </p:cNvPr>
          <p:cNvSpPr/>
          <p:nvPr/>
        </p:nvSpPr>
        <p:spPr>
          <a:xfrm>
            <a:off x="-59001" y="1376728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BDE14B0C-7271-4DF8-FC0D-4D101B7F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1534083"/>
            <a:ext cx="389165" cy="42304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A2A1DA-B812-97B0-C19E-29D1D4BCA778}"/>
              </a:ext>
            </a:extLst>
          </p:cNvPr>
          <p:cNvSpPr/>
          <p:nvPr/>
        </p:nvSpPr>
        <p:spPr>
          <a:xfrm>
            <a:off x="-5080468" y="2288450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SUPERFÍCIE DE CONTATO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32D739-1572-5279-92BC-EA706B548E78}"/>
              </a:ext>
            </a:extLst>
          </p:cNvPr>
          <p:cNvSpPr/>
          <p:nvPr/>
        </p:nvSpPr>
        <p:spPr>
          <a:xfrm>
            <a:off x="-59001" y="2271837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776A56-213C-4ED6-3EB1-1B010EB8344E}"/>
              </a:ext>
            </a:extLst>
          </p:cNvPr>
          <p:cNvSpPr/>
          <p:nvPr/>
        </p:nvSpPr>
        <p:spPr>
          <a:xfrm>
            <a:off x="-5085254" y="3183559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498CA0-A131-93E8-BA6B-3CE22C100947}"/>
              </a:ext>
            </a:extLst>
          </p:cNvPr>
          <p:cNvSpPr/>
          <p:nvPr/>
        </p:nvSpPr>
        <p:spPr>
          <a:xfrm>
            <a:off x="-59001" y="3166946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A1F09F-6403-97FD-8176-00AFECEAA0DD}"/>
              </a:ext>
            </a:extLst>
          </p:cNvPr>
          <p:cNvSpPr/>
          <p:nvPr/>
        </p:nvSpPr>
        <p:spPr>
          <a:xfrm>
            <a:off x="-5172153" y="407866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PRESSÃO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755DD0-4C05-08FA-2242-702F28C2AD41}"/>
              </a:ext>
            </a:extLst>
          </p:cNvPr>
          <p:cNvSpPr/>
          <p:nvPr/>
        </p:nvSpPr>
        <p:spPr>
          <a:xfrm>
            <a:off x="-59001" y="4062055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9D8816-D870-2C5D-396B-DAD6B9BC51BF}"/>
              </a:ext>
            </a:extLst>
          </p:cNvPr>
          <p:cNvSpPr/>
          <p:nvPr/>
        </p:nvSpPr>
        <p:spPr>
          <a:xfrm>
            <a:off x="-59001" y="493758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CATALISADOR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A5B31A-3CC1-10B5-C93C-BF494513B7AA}"/>
              </a:ext>
            </a:extLst>
          </p:cNvPr>
          <p:cNvSpPr/>
          <p:nvPr/>
        </p:nvSpPr>
        <p:spPr>
          <a:xfrm>
            <a:off x="-59001" y="4957164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E4F5AFE-3EDE-F1E7-CE0B-916BE1998926}"/>
              </a:ext>
            </a:extLst>
          </p:cNvPr>
          <p:cNvSpPr/>
          <p:nvPr/>
        </p:nvSpPr>
        <p:spPr>
          <a:xfrm>
            <a:off x="-5085254" y="5852273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INIBIDOR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F1A04BE-7671-08A5-D74A-E60F9D49783C}"/>
              </a:ext>
            </a:extLst>
          </p:cNvPr>
          <p:cNvSpPr/>
          <p:nvPr/>
        </p:nvSpPr>
        <p:spPr>
          <a:xfrm>
            <a:off x="-59001" y="5852273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áfico 20" descr="Marca de seleção com preenchimento sólido">
            <a:extLst>
              <a:ext uri="{FF2B5EF4-FFF2-40B4-BE49-F238E27FC236}">
                <a16:creationId xmlns:a16="http://schemas.microsoft.com/office/drawing/2014/main" id="{26487425-0CEB-6945-81A7-C52034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2429192"/>
            <a:ext cx="389165" cy="423043"/>
          </a:xfrm>
          <a:prstGeom prst="rect">
            <a:avLst/>
          </a:prstGeom>
        </p:spPr>
      </p:pic>
      <p:pic>
        <p:nvPicPr>
          <p:cNvPr id="22" name="Gráfico 21" descr="Marca de seleção com preenchimento sólido">
            <a:extLst>
              <a:ext uri="{FF2B5EF4-FFF2-40B4-BE49-F238E27FC236}">
                <a16:creationId xmlns:a16="http://schemas.microsoft.com/office/drawing/2014/main" id="{28A6C347-2B08-8B76-FA3A-D994BC39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3324301"/>
            <a:ext cx="389165" cy="423043"/>
          </a:xfrm>
          <a:prstGeom prst="rect">
            <a:avLst/>
          </a:prstGeom>
        </p:spPr>
      </p:pic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25BC1084-F601-E40A-1194-F7239B22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4219410"/>
            <a:ext cx="389165" cy="423043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2912C821-552C-22B4-843F-1591058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5114519"/>
            <a:ext cx="389165" cy="423043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5E6E74D8-1A23-4010-8FF7-E6834DC9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6009628"/>
            <a:ext cx="389165" cy="42304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A42FF101-1E7C-386E-F69D-767DC6737D20}"/>
              </a:ext>
            </a:extLst>
          </p:cNvPr>
          <p:cNvGrpSpPr/>
          <p:nvPr/>
        </p:nvGrpSpPr>
        <p:grpSpPr>
          <a:xfrm rot="21444278">
            <a:off x="1663772" y="1706972"/>
            <a:ext cx="4423033" cy="2013211"/>
            <a:chOff x="455194" y="3876151"/>
            <a:chExt cx="3760538" cy="2771221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7C83628-6AB6-B16E-580F-97D22E0E2F5E}"/>
                </a:ext>
              </a:extLst>
            </p:cNvPr>
            <p:cNvSpPr/>
            <p:nvPr/>
          </p:nvSpPr>
          <p:spPr>
            <a:xfrm>
              <a:off x="455194" y="3876151"/>
              <a:ext cx="3760538" cy="2771221"/>
            </a:xfrm>
            <a:prstGeom prst="roundRect">
              <a:avLst>
                <a:gd name="adj" fmla="val 20984"/>
              </a:avLst>
            </a:prstGeom>
            <a:solidFill>
              <a:srgbClr val="FAD985"/>
            </a:solidFill>
            <a:ln w="38100">
              <a:solidFill>
                <a:srgbClr val="FF7365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i="0" dirty="0">
                  <a:solidFill>
                    <a:srgbClr val="2F2D68"/>
                  </a:solidFill>
                  <a:effectLst/>
                </a:rPr>
                <a:t>O catalisador aumenta a velocidade  de uma reação, pois abaixa a energia de ativação (</a:t>
              </a:r>
              <a:r>
                <a:rPr lang="pt-BR" sz="2800" b="1" i="0" dirty="0" err="1">
                  <a:solidFill>
                    <a:srgbClr val="2F2D68"/>
                  </a:solidFill>
                  <a:effectLst/>
                </a:rPr>
                <a:t>Ea</a:t>
              </a:r>
              <a:r>
                <a:rPr lang="pt-BR" sz="2400" b="1" i="0" dirty="0">
                  <a:solidFill>
                    <a:srgbClr val="2F2D68"/>
                  </a:solidFill>
                  <a:effectLst/>
                </a:rPr>
                <a:t>)</a:t>
              </a:r>
              <a:endParaRPr lang="pt-BR" sz="1600" b="1" dirty="0">
                <a:solidFill>
                  <a:srgbClr val="2F2D68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75BF5FF-8ACB-D5B5-4920-5F11C30E0166}"/>
                </a:ext>
              </a:extLst>
            </p:cNvPr>
            <p:cNvSpPr/>
            <p:nvPr/>
          </p:nvSpPr>
          <p:spPr>
            <a:xfrm>
              <a:off x="544176" y="421515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17504094-D29C-FF9B-DCE0-35A7A55CD5DB}"/>
                </a:ext>
              </a:extLst>
            </p:cNvPr>
            <p:cNvSpPr/>
            <p:nvPr/>
          </p:nvSpPr>
          <p:spPr>
            <a:xfrm>
              <a:off x="544175" y="4548645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13D200B-13EC-EFA3-2223-6F3B75ADACB3}"/>
                </a:ext>
              </a:extLst>
            </p:cNvPr>
            <p:cNvSpPr/>
            <p:nvPr/>
          </p:nvSpPr>
          <p:spPr>
            <a:xfrm>
              <a:off x="544176" y="4882140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56C232C-6126-0441-8812-209200269157}"/>
                </a:ext>
              </a:extLst>
            </p:cNvPr>
            <p:cNvSpPr/>
            <p:nvPr/>
          </p:nvSpPr>
          <p:spPr>
            <a:xfrm>
              <a:off x="544175" y="5215634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302005B-62E0-EAC3-E2A8-35D0FD05525C}"/>
                </a:ext>
              </a:extLst>
            </p:cNvPr>
            <p:cNvSpPr/>
            <p:nvPr/>
          </p:nvSpPr>
          <p:spPr>
            <a:xfrm>
              <a:off x="544176" y="5549127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C0E8A2E-F9EC-0D64-69E5-278195F2BA61}"/>
                </a:ext>
              </a:extLst>
            </p:cNvPr>
            <p:cNvSpPr/>
            <p:nvPr/>
          </p:nvSpPr>
          <p:spPr>
            <a:xfrm>
              <a:off x="544175" y="588262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C037494A-B0F2-0BA5-B317-A994CF4A8CE9}"/>
              </a:ext>
            </a:extLst>
          </p:cNvPr>
          <p:cNvCxnSpPr>
            <a:cxnSpLocks/>
          </p:cNvCxnSpPr>
          <p:nvPr/>
        </p:nvCxnSpPr>
        <p:spPr>
          <a:xfrm flipV="1">
            <a:off x="6768921" y="2238640"/>
            <a:ext cx="0" cy="3526972"/>
          </a:xfrm>
          <a:prstGeom prst="straightConnector1">
            <a:avLst/>
          </a:prstGeom>
          <a:ln w="38100">
            <a:solidFill>
              <a:srgbClr val="E4F9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CF0BD78-F2BB-D23D-F936-9AD5FF9B6A11}"/>
              </a:ext>
            </a:extLst>
          </p:cNvPr>
          <p:cNvCxnSpPr>
            <a:cxnSpLocks/>
          </p:cNvCxnSpPr>
          <p:nvPr/>
        </p:nvCxnSpPr>
        <p:spPr>
          <a:xfrm>
            <a:off x="6768921" y="5743840"/>
            <a:ext cx="4918385" cy="0"/>
          </a:xfrm>
          <a:prstGeom prst="straightConnector1">
            <a:avLst/>
          </a:prstGeom>
          <a:ln w="38100">
            <a:solidFill>
              <a:srgbClr val="E4F9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6653357-C0A4-3D44-C0B4-EA27DB2F895B}"/>
              </a:ext>
            </a:extLst>
          </p:cNvPr>
          <p:cNvGrpSpPr/>
          <p:nvPr/>
        </p:nvGrpSpPr>
        <p:grpSpPr>
          <a:xfrm>
            <a:off x="6781612" y="2668338"/>
            <a:ext cx="4371067" cy="2222926"/>
            <a:chOff x="2327729" y="2330024"/>
            <a:chExt cx="4371067" cy="2222926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A36E7672-4A21-B741-0CA7-781B32B3842E}"/>
                </a:ext>
              </a:extLst>
            </p:cNvPr>
            <p:cNvCxnSpPr/>
            <p:nvPr/>
          </p:nvCxnSpPr>
          <p:spPr>
            <a:xfrm>
              <a:off x="2327729" y="4552950"/>
              <a:ext cx="1510846" cy="0"/>
            </a:xfrm>
            <a:prstGeom prst="line">
              <a:avLst/>
            </a:prstGeom>
            <a:ln w="38100">
              <a:solidFill>
                <a:srgbClr val="FFB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EB4BE5BA-7F4B-313A-CDCD-225C4513C6E5}"/>
                </a:ext>
              </a:extLst>
            </p:cNvPr>
            <p:cNvCxnSpPr/>
            <p:nvPr/>
          </p:nvCxnSpPr>
          <p:spPr>
            <a:xfrm>
              <a:off x="5187950" y="3586162"/>
              <a:ext cx="1510846" cy="0"/>
            </a:xfrm>
            <a:prstGeom prst="line">
              <a:avLst/>
            </a:prstGeom>
            <a:ln w="38100">
              <a:solidFill>
                <a:srgbClr val="FFB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D426DFD-7D2A-983E-76EB-D093A8BFC445}"/>
                </a:ext>
              </a:extLst>
            </p:cNvPr>
            <p:cNvSpPr/>
            <p:nvPr/>
          </p:nvSpPr>
          <p:spPr>
            <a:xfrm>
              <a:off x="3819525" y="2330024"/>
              <a:ext cx="1390650" cy="2222926"/>
            </a:xfrm>
            <a:custGeom>
              <a:avLst/>
              <a:gdLst>
                <a:gd name="connsiteX0" fmla="*/ 0 w 1390650"/>
                <a:gd name="connsiteY0" fmla="*/ 2222926 h 2222926"/>
                <a:gd name="connsiteX1" fmla="*/ 723900 w 1390650"/>
                <a:gd name="connsiteY1" fmla="*/ 22651 h 2222926"/>
                <a:gd name="connsiteX2" fmla="*/ 1390650 w 1390650"/>
                <a:gd name="connsiteY2" fmla="*/ 1270426 h 222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650" h="2222926">
                  <a:moveTo>
                    <a:pt x="0" y="2222926"/>
                  </a:moveTo>
                  <a:cubicBezTo>
                    <a:pt x="246062" y="1202163"/>
                    <a:pt x="492125" y="181401"/>
                    <a:pt x="723900" y="22651"/>
                  </a:cubicBezTo>
                  <a:cubicBezTo>
                    <a:pt x="955675" y="-136099"/>
                    <a:pt x="1173162" y="567163"/>
                    <a:pt x="1390650" y="1270426"/>
                  </a:cubicBezTo>
                </a:path>
              </a:pathLst>
            </a:custGeom>
            <a:noFill/>
            <a:ln w="38100">
              <a:solidFill>
                <a:srgbClr val="FFB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AEBAAA9-95A4-3780-900F-96EA61859168}"/>
              </a:ext>
            </a:extLst>
          </p:cNvPr>
          <p:cNvSpPr txBox="1"/>
          <p:nvPr/>
        </p:nvSpPr>
        <p:spPr>
          <a:xfrm>
            <a:off x="7713399" y="5852273"/>
            <a:ext cx="3426589" cy="4801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2800" b="1" dirty="0">
                <a:solidFill>
                  <a:schemeClr val="bg1"/>
                </a:solidFill>
              </a:rPr>
              <a:t>Caminho da reação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B568B1C-935B-79EB-6893-25CDC5812094}"/>
              </a:ext>
            </a:extLst>
          </p:cNvPr>
          <p:cNvSpPr txBox="1"/>
          <p:nvPr/>
        </p:nvSpPr>
        <p:spPr>
          <a:xfrm rot="16200000">
            <a:off x="5786526" y="3591646"/>
            <a:ext cx="1484657" cy="4801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2800" b="1" dirty="0">
                <a:solidFill>
                  <a:schemeClr val="bg1"/>
                </a:solidFill>
              </a:rPr>
              <a:t>Energia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8BB440D6-DC8B-C0A9-1420-68CC1746CDC4}"/>
              </a:ext>
            </a:extLst>
          </p:cNvPr>
          <p:cNvCxnSpPr>
            <a:cxnSpLocks/>
          </p:cNvCxnSpPr>
          <p:nvPr/>
        </p:nvCxnSpPr>
        <p:spPr>
          <a:xfrm flipH="1">
            <a:off x="6768920" y="2670029"/>
            <a:ext cx="2298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5221F7EF-3E49-E433-481D-94D743F966F0}"/>
              </a:ext>
            </a:extLst>
          </p:cNvPr>
          <p:cNvGrpSpPr/>
          <p:nvPr/>
        </p:nvGrpSpPr>
        <p:grpSpPr>
          <a:xfrm>
            <a:off x="6768920" y="2966299"/>
            <a:ext cx="4269671" cy="1925059"/>
            <a:chOff x="6768920" y="2966299"/>
            <a:chExt cx="4269671" cy="1925059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8C1E3D64-D6D5-F4DE-E2A6-33F239B1CBC2}"/>
                </a:ext>
              </a:extLst>
            </p:cNvPr>
            <p:cNvGrpSpPr/>
            <p:nvPr/>
          </p:nvGrpSpPr>
          <p:grpSpPr>
            <a:xfrm>
              <a:off x="6768920" y="3232751"/>
              <a:ext cx="4269671" cy="1658607"/>
              <a:chOff x="7081356" y="3180093"/>
              <a:chExt cx="4269671" cy="1658607"/>
            </a:xfrm>
          </p:grpSpPr>
          <p:grpSp>
            <p:nvGrpSpPr>
              <p:cNvPr id="37" name="Agrupar 36">
                <a:extLst>
                  <a:ext uri="{FF2B5EF4-FFF2-40B4-BE49-F238E27FC236}">
                    <a16:creationId xmlns:a16="http://schemas.microsoft.com/office/drawing/2014/main" id="{63E0D7FB-98F3-080E-883B-7E0D938CB2A6}"/>
                  </a:ext>
                </a:extLst>
              </p:cNvPr>
              <p:cNvGrpSpPr/>
              <p:nvPr/>
            </p:nvGrpSpPr>
            <p:grpSpPr>
              <a:xfrm>
                <a:off x="7081356" y="3883237"/>
                <a:ext cx="4269671" cy="955463"/>
                <a:chOff x="1956544" y="3586162"/>
                <a:chExt cx="4742252" cy="974657"/>
              </a:xfrm>
            </p:grpSpPr>
            <p:cxnSp>
              <p:nvCxnSpPr>
                <p:cNvPr id="39" name="Conector reto 38">
                  <a:extLst>
                    <a:ext uri="{FF2B5EF4-FFF2-40B4-BE49-F238E27FC236}">
                      <a16:creationId xmlns:a16="http://schemas.microsoft.com/office/drawing/2014/main" id="{DE7CF030-403C-BD9E-CC97-820544889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56544" y="4560723"/>
                  <a:ext cx="1678071" cy="96"/>
                </a:xfrm>
                <a:prstGeom prst="line">
                  <a:avLst/>
                </a:prstGeom>
                <a:ln w="38100">
                  <a:solidFill>
                    <a:srgbClr val="00C49D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>
                  <a:extLst>
                    <a:ext uri="{FF2B5EF4-FFF2-40B4-BE49-F238E27FC236}">
                      <a16:creationId xmlns:a16="http://schemas.microsoft.com/office/drawing/2014/main" id="{728D7CBF-D31D-ACDF-20DE-E55672B321B4}"/>
                    </a:ext>
                  </a:extLst>
                </p:cNvPr>
                <p:cNvCxnSpPr/>
                <p:nvPr/>
              </p:nvCxnSpPr>
              <p:spPr>
                <a:xfrm>
                  <a:off x="5187950" y="3586162"/>
                  <a:ext cx="1510846" cy="0"/>
                </a:xfrm>
                <a:prstGeom prst="line">
                  <a:avLst/>
                </a:prstGeom>
                <a:ln w="38100">
                  <a:solidFill>
                    <a:srgbClr val="00C49D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ED9C9538-6118-5535-F7AF-49D2F2E6B2BB}"/>
                  </a:ext>
                </a:extLst>
              </p:cNvPr>
              <p:cNvSpPr/>
              <p:nvPr/>
            </p:nvSpPr>
            <p:spPr>
              <a:xfrm>
                <a:off x="8580120" y="3180093"/>
                <a:ext cx="1386840" cy="1658607"/>
              </a:xfrm>
              <a:custGeom>
                <a:avLst/>
                <a:gdLst>
                  <a:gd name="connsiteX0" fmla="*/ 0 w 1386840"/>
                  <a:gd name="connsiteY0" fmla="*/ 1658607 h 1658607"/>
                  <a:gd name="connsiteX1" fmla="*/ 693420 w 1386840"/>
                  <a:gd name="connsiteY1" fmla="*/ 20307 h 1658607"/>
                  <a:gd name="connsiteX2" fmla="*/ 1371600 w 1386840"/>
                  <a:gd name="connsiteY2" fmla="*/ 698487 h 1658607"/>
                  <a:gd name="connsiteX3" fmla="*/ 1371600 w 1386840"/>
                  <a:gd name="connsiteY3" fmla="*/ 698487 h 1658607"/>
                  <a:gd name="connsiteX4" fmla="*/ 1386840 w 1386840"/>
                  <a:gd name="connsiteY4" fmla="*/ 698487 h 165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840" h="1658607">
                    <a:moveTo>
                      <a:pt x="0" y="1658607"/>
                    </a:moveTo>
                    <a:cubicBezTo>
                      <a:pt x="232410" y="919467"/>
                      <a:pt x="464820" y="180327"/>
                      <a:pt x="693420" y="20307"/>
                    </a:cubicBezTo>
                    <a:cubicBezTo>
                      <a:pt x="922020" y="-139713"/>
                      <a:pt x="1371600" y="698487"/>
                      <a:pt x="1371600" y="698487"/>
                    </a:cubicBezTo>
                    <a:lnTo>
                      <a:pt x="1371600" y="698487"/>
                    </a:lnTo>
                    <a:lnTo>
                      <a:pt x="1386840" y="698487"/>
                    </a:lnTo>
                  </a:path>
                </a:pathLst>
              </a:custGeom>
              <a:noFill/>
              <a:ln w="38100">
                <a:solidFill>
                  <a:srgbClr val="00C49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CFCA1C16-FE2C-65E7-912D-25CFE3D350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8920" y="3252891"/>
              <a:ext cx="23623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D8604593-9C8D-3540-2F26-3F0353A066CC}"/>
                </a:ext>
              </a:extLst>
            </p:cNvPr>
            <p:cNvSpPr txBox="1"/>
            <p:nvPr/>
          </p:nvSpPr>
          <p:spPr>
            <a:xfrm>
              <a:off x="7144952" y="2966299"/>
              <a:ext cx="3426589" cy="31393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vert="horz" wrap="square" lIns="91440" tIns="45720" rIns="91440" bIns="45720" rtlCol="0">
              <a:spAutoFit/>
            </a:bodyPr>
            <a:lstStyle>
              <a:lvl1pPr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4151"/>
                  </a:solidFill>
                  <a:latin typeface="Söhne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indent="0">
                <a:buNone/>
              </a:pPr>
              <a:r>
                <a:rPr lang="pt-BR" sz="1600" b="1" dirty="0">
                  <a:solidFill>
                    <a:schemeClr val="bg1"/>
                  </a:solidFill>
                </a:rPr>
                <a:t>Catalisador (</a:t>
              </a:r>
              <a:r>
                <a:rPr lang="pt-BR" sz="1600" b="1" dirty="0" err="1">
                  <a:solidFill>
                    <a:schemeClr val="bg1"/>
                  </a:solidFill>
                </a:rPr>
                <a:t>Ea</a:t>
              </a:r>
              <a:r>
                <a:rPr lang="pt-BR" sz="16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58F2178-2AAD-5C8B-1DE8-D255033779A0}"/>
              </a:ext>
            </a:extLst>
          </p:cNvPr>
          <p:cNvSpPr txBox="1"/>
          <p:nvPr/>
        </p:nvSpPr>
        <p:spPr>
          <a:xfrm>
            <a:off x="7144952" y="2403274"/>
            <a:ext cx="3426589" cy="3139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1600" b="1" dirty="0">
                <a:solidFill>
                  <a:schemeClr val="bg1"/>
                </a:solidFill>
              </a:rPr>
              <a:t>Sem catalisador (</a:t>
            </a:r>
            <a:r>
              <a:rPr lang="pt-BR" sz="1600" b="1" dirty="0" err="1">
                <a:solidFill>
                  <a:schemeClr val="bg1"/>
                </a:solidFill>
              </a:rPr>
              <a:t>Ea</a:t>
            </a:r>
            <a:r>
              <a:rPr lang="pt-BR" sz="1600" b="1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67087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3A05F7-D646-94C2-A93A-BBB511C043D6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6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8C5A471-40D0-3BCB-7C5F-69FE28E1021D}"/>
              </a:ext>
            </a:extLst>
          </p:cNvPr>
          <p:cNvSpPr txBox="1"/>
          <p:nvPr/>
        </p:nvSpPr>
        <p:spPr>
          <a:xfrm>
            <a:off x="2252686" y="169501"/>
            <a:ext cx="9464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E4F9FC"/>
                </a:solidFill>
                <a:latin typeface="Bahnschrift Condensed" panose="020B0502040204020203" pitchFamily="34" charset="0"/>
              </a:rPr>
              <a:t>Fatores que Alteram a Velocidade da Reação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6882D70-D027-5709-E11C-33BD62FCACD0}"/>
              </a:ext>
            </a:extLst>
          </p:cNvPr>
          <p:cNvSpPr/>
          <p:nvPr/>
        </p:nvSpPr>
        <p:spPr>
          <a:xfrm>
            <a:off x="-5085254" y="137672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TEMPERATURA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CC307D8-380B-D738-7EC9-AB5638A56FEB}"/>
              </a:ext>
            </a:extLst>
          </p:cNvPr>
          <p:cNvSpPr/>
          <p:nvPr/>
        </p:nvSpPr>
        <p:spPr>
          <a:xfrm>
            <a:off x="-59001" y="1376728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Gráfico 7" descr="Marca de seleção com preenchimento sólido">
            <a:extLst>
              <a:ext uri="{FF2B5EF4-FFF2-40B4-BE49-F238E27FC236}">
                <a16:creationId xmlns:a16="http://schemas.microsoft.com/office/drawing/2014/main" id="{BDE14B0C-7271-4DF8-FC0D-4D101B7F2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1534083"/>
            <a:ext cx="389165" cy="42304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A2A1DA-B812-97B0-C19E-29D1D4BCA778}"/>
              </a:ext>
            </a:extLst>
          </p:cNvPr>
          <p:cNvSpPr/>
          <p:nvPr/>
        </p:nvSpPr>
        <p:spPr>
          <a:xfrm>
            <a:off x="-5080468" y="2288450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SUPERFÍCIE DE CONTATO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332D739-1572-5279-92BC-EA706B548E78}"/>
              </a:ext>
            </a:extLst>
          </p:cNvPr>
          <p:cNvSpPr/>
          <p:nvPr/>
        </p:nvSpPr>
        <p:spPr>
          <a:xfrm>
            <a:off x="-59001" y="2271837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0776A56-213C-4ED6-3EB1-1B010EB8344E}"/>
              </a:ext>
            </a:extLst>
          </p:cNvPr>
          <p:cNvSpPr/>
          <p:nvPr/>
        </p:nvSpPr>
        <p:spPr>
          <a:xfrm>
            <a:off x="-5085254" y="3183559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CONCENTRAÇÃO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6498CA0-A131-93E8-BA6B-3CE22C100947}"/>
              </a:ext>
            </a:extLst>
          </p:cNvPr>
          <p:cNvSpPr/>
          <p:nvPr/>
        </p:nvSpPr>
        <p:spPr>
          <a:xfrm>
            <a:off x="-59001" y="3166946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A1F09F-6403-97FD-8176-00AFECEAA0DD}"/>
              </a:ext>
            </a:extLst>
          </p:cNvPr>
          <p:cNvSpPr/>
          <p:nvPr/>
        </p:nvSpPr>
        <p:spPr>
          <a:xfrm>
            <a:off x="-5172153" y="4078668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PRESSÃO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755DD0-4C05-08FA-2242-702F28C2AD41}"/>
              </a:ext>
            </a:extLst>
          </p:cNvPr>
          <p:cNvSpPr/>
          <p:nvPr/>
        </p:nvSpPr>
        <p:spPr>
          <a:xfrm>
            <a:off x="-59001" y="4062055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9D8816-D870-2C5D-396B-DAD6B9BC51BF}"/>
              </a:ext>
            </a:extLst>
          </p:cNvPr>
          <p:cNvSpPr/>
          <p:nvPr/>
        </p:nvSpPr>
        <p:spPr>
          <a:xfrm>
            <a:off x="-5066204" y="4940550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CATALISADOR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8A5B31A-3CC1-10B5-C93C-BF494513B7AA}"/>
              </a:ext>
            </a:extLst>
          </p:cNvPr>
          <p:cNvSpPr/>
          <p:nvPr/>
        </p:nvSpPr>
        <p:spPr>
          <a:xfrm>
            <a:off x="-59001" y="4957164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E4F5AFE-3EDE-F1E7-CE0B-916BE1998926}"/>
              </a:ext>
            </a:extLst>
          </p:cNvPr>
          <p:cNvSpPr/>
          <p:nvPr/>
        </p:nvSpPr>
        <p:spPr>
          <a:xfrm>
            <a:off x="0" y="5852273"/>
            <a:ext cx="6284687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FF7365"/>
                </a:solidFill>
                <a:latin typeface="Bahnschrift Condensed" panose="020B0502040204020203" pitchFamily="34" charset="0"/>
              </a:rPr>
              <a:t>		INIBIDOR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F1A04BE-7671-08A5-D74A-E60F9D49783C}"/>
              </a:ext>
            </a:extLst>
          </p:cNvPr>
          <p:cNvSpPr/>
          <p:nvPr/>
        </p:nvSpPr>
        <p:spPr>
          <a:xfrm>
            <a:off x="-59001" y="5852273"/>
            <a:ext cx="1258434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00C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áfico 20" descr="Marca de seleção com preenchimento sólido">
            <a:extLst>
              <a:ext uri="{FF2B5EF4-FFF2-40B4-BE49-F238E27FC236}">
                <a16:creationId xmlns:a16="http://schemas.microsoft.com/office/drawing/2014/main" id="{26487425-0CEB-6945-81A7-C52034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2429192"/>
            <a:ext cx="389165" cy="423043"/>
          </a:xfrm>
          <a:prstGeom prst="rect">
            <a:avLst/>
          </a:prstGeom>
        </p:spPr>
      </p:pic>
      <p:pic>
        <p:nvPicPr>
          <p:cNvPr id="22" name="Gráfico 21" descr="Marca de seleção com preenchimento sólido">
            <a:extLst>
              <a:ext uri="{FF2B5EF4-FFF2-40B4-BE49-F238E27FC236}">
                <a16:creationId xmlns:a16="http://schemas.microsoft.com/office/drawing/2014/main" id="{28A6C347-2B08-8B76-FA3A-D994BC39B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3324301"/>
            <a:ext cx="389165" cy="423043"/>
          </a:xfrm>
          <a:prstGeom prst="rect">
            <a:avLst/>
          </a:prstGeom>
        </p:spPr>
      </p:pic>
      <p:pic>
        <p:nvPicPr>
          <p:cNvPr id="23" name="Gráfico 22" descr="Marca de seleção com preenchimento sólido">
            <a:extLst>
              <a:ext uri="{FF2B5EF4-FFF2-40B4-BE49-F238E27FC236}">
                <a16:creationId xmlns:a16="http://schemas.microsoft.com/office/drawing/2014/main" id="{25BC1084-F601-E40A-1194-F7239B22A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4219410"/>
            <a:ext cx="389165" cy="423043"/>
          </a:xfrm>
          <a:prstGeom prst="rect">
            <a:avLst/>
          </a:prstGeom>
        </p:spPr>
      </p:pic>
      <p:pic>
        <p:nvPicPr>
          <p:cNvPr id="24" name="Gráfico 23" descr="Marca de seleção com preenchimento sólido">
            <a:extLst>
              <a:ext uri="{FF2B5EF4-FFF2-40B4-BE49-F238E27FC236}">
                <a16:creationId xmlns:a16="http://schemas.microsoft.com/office/drawing/2014/main" id="{2912C821-552C-22B4-843F-15910586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5114519"/>
            <a:ext cx="389165" cy="423043"/>
          </a:xfrm>
          <a:prstGeom prst="rect">
            <a:avLst/>
          </a:prstGeom>
        </p:spPr>
      </p:pic>
      <p:pic>
        <p:nvPicPr>
          <p:cNvPr id="25" name="Gráfico 24" descr="Marca de seleção com preenchimento sólido">
            <a:extLst>
              <a:ext uri="{FF2B5EF4-FFF2-40B4-BE49-F238E27FC236}">
                <a16:creationId xmlns:a16="http://schemas.microsoft.com/office/drawing/2014/main" id="{5E6E74D8-1A23-4010-8FF7-E6834DC9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33" y="6009628"/>
            <a:ext cx="389165" cy="423043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A42FF101-1E7C-386E-F69D-767DC6737D20}"/>
              </a:ext>
            </a:extLst>
          </p:cNvPr>
          <p:cNvGrpSpPr/>
          <p:nvPr/>
        </p:nvGrpSpPr>
        <p:grpSpPr>
          <a:xfrm rot="21350691">
            <a:off x="1618623" y="1749065"/>
            <a:ext cx="4423021" cy="2013211"/>
            <a:chOff x="455194" y="3876151"/>
            <a:chExt cx="3760538" cy="2771221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7C83628-6AB6-B16E-580F-97D22E0E2F5E}"/>
                </a:ext>
              </a:extLst>
            </p:cNvPr>
            <p:cNvSpPr/>
            <p:nvPr/>
          </p:nvSpPr>
          <p:spPr>
            <a:xfrm>
              <a:off x="455194" y="3876151"/>
              <a:ext cx="3760538" cy="2771221"/>
            </a:xfrm>
            <a:prstGeom prst="roundRect">
              <a:avLst>
                <a:gd name="adj" fmla="val 20984"/>
              </a:avLst>
            </a:prstGeom>
            <a:solidFill>
              <a:srgbClr val="FAD985"/>
            </a:solidFill>
            <a:ln w="38100">
              <a:solidFill>
                <a:srgbClr val="FF7365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i="0" dirty="0">
                  <a:solidFill>
                    <a:srgbClr val="2F2D68"/>
                  </a:solidFill>
                  <a:effectLst/>
                </a:rPr>
                <a:t>Inibidores são substâncias que atuam apenas diminuindo a velocidade de uma reação</a:t>
              </a:r>
              <a:endParaRPr lang="pt-BR" sz="1600" b="1" dirty="0">
                <a:solidFill>
                  <a:srgbClr val="2F2D68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875BF5FF-8ACB-D5B5-4920-5F11C30E0166}"/>
                </a:ext>
              </a:extLst>
            </p:cNvPr>
            <p:cNvSpPr/>
            <p:nvPr/>
          </p:nvSpPr>
          <p:spPr>
            <a:xfrm>
              <a:off x="544176" y="421515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17504094-D29C-FF9B-DCE0-35A7A55CD5DB}"/>
                </a:ext>
              </a:extLst>
            </p:cNvPr>
            <p:cNvSpPr/>
            <p:nvPr/>
          </p:nvSpPr>
          <p:spPr>
            <a:xfrm>
              <a:off x="544175" y="4548645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B13D200B-13EC-EFA3-2223-6F3B75ADACB3}"/>
                </a:ext>
              </a:extLst>
            </p:cNvPr>
            <p:cNvSpPr/>
            <p:nvPr/>
          </p:nvSpPr>
          <p:spPr>
            <a:xfrm>
              <a:off x="544176" y="4882140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56C232C-6126-0441-8812-209200269157}"/>
                </a:ext>
              </a:extLst>
            </p:cNvPr>
            <p:cNvSpPr/>
            <p:nvPr/>
          </p:nvSpPr>
          <p:spPr>
            <a:xfrm>
              <a:off x="544175" y="5215634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3302005B-62E0-EAC3-E2A8-35D0FD05525C}"/>
                </a:ext>
              </a:extLst>
            </p:cNvPr>
            <p:cNvSpPr/>
            <p:nvPr/>
          </p:nvSpPr>
          <p:spPr>
            <a:xfrm>
              <a:off x="544176" y="5549127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C0E8A2E-F9EC-0D64-69E5-278195F2BA61}"/>
                </a:ext>
              </a:extLst>
            </p:cNvPr>
            <p:cNvSpPr/>
            <p:nvPr/>
          </p:nvSpPr>
          <p:spPr>
            <a:xfrm>
              <a:off x="544175" y="588262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FA73FE7A-91B1-A05B-CCFA-9187755EE816}"/>
              </a:ext>
            </a:extLst>
          </p:cNvPr>
          <p:cNvCxnSpPr>
            <a:cxnSpLocks/>
          </p:cNvCxnSpPr>
          <p:nvPr/>
        </p:nvCxnSpPr>
        <p:spPr>
          <a:xfrm flipV="1">
            <a:off x="6768921" y="2238640"/>
            <a:ext cx="0" cy="3526972"/>
          </a:xfrm>
          <a:prstGeom prst="straightConnector1">
            <a:avLst/>
          </a:prstGeom>
          <a:ln w="38100">
            <a:solidFill>
              <a:srgbClr val="E4F9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04B0A91-A235-1F64-4E3E-0E31B4E7FFDD}"/>
              </a:ext>
            </a:extLst>
          </p:cNvPr>
          <p:cNvCxnSpPr>
            <a:cxnSpLocks/>
          </p:cNvCxnSpPr>
          <p:nvPr/>
        </p:nvCxnSpPr>
        <p:spPr>
          <a:xfrm>
            <a:off x="6768921" y="5743840"/>
            <a:ext cx="4918385" cy="0"/>
          </a:xfrm>
          <a:prstGeom prst="straightConnector1">
            <a:avLst/>
          </a:prstGeom>
          <a:ln w="38100">
            <a:solidFill>
              <a:srgbClr val="E4F9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62C25FE-1E89-959E-7071-496B712C0ADE}"/>
              </a:ext>
            </a:extLst>
          </p:cNvPr>
          <p:cNvGrpSpPr/>
          <p:nvPr/>
        </p:nvGrpSpPr>
        <p:grpSpPr>
          <a:xfrm>
            <a:off x="6781612" y="2668338"/>
            <a:ext cx="4371067" cy="2222926"/>
            <a:chOff x="2327729" y="2330024"/>
            <a:chExt cx="4371067" cy="2222926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705541A6-E3A0-14B0-0A81-0A7F6700C8E7}"/>
                </a:ext>
              </a:extLst>
            </p:cNvPr>
            <p:cNvCxnSpPr/>
            <p:nvPr/>
          </p:nvCxnSpPr>
          <p:spPr>
            <a:xfrm>
              <a:off x="2327729" y="4552950"/>
              <a:ext cx="1510846" cy="0"/>
            </a:xfrm>
            <a:prstGeom prst="line">
              <a:avLst/>
            </a:prstGeom>
            <a:ln w="38100">
              <a:solidFill>
                <a:srgbClr val="FFB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A7513E7B-509A-2195-C035-39C94B659670}"/>
                </a:ext>
              </a:extLst>
            </p:cNvPr>
            <p:cNvCxnSpPr/>
            <p:nvPr/>
          </p:nvCxnSpPr>
          <p:spPr>
            <a:xfrm>
              <a:off x="5187950" y="3586162"/>
              <a:ext cx="1510846" cy="0"/>
            </a:xfrm>
            <a:prstGeom prst="line">
              <a:avLst/>
            </a:prstGeom>
            <a:ln w="38100">
              <a:solidFill>
                <a:srgbClr val="FFB8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E7AFB95C-49CF-8621-7E3D-6A3D0635B4F1}"/>
                </a:ext>
              </a:extLst>
            </p:cNvPr>
            <p:cNvSpPr/>
            <p:nvPr/>
          </p:nvSpPr>
          <p:spPr>
            <a:xfrm>
              <a:off x="3819525" y="2330024"/>
              <a:ext cx="1390650" cy="2222926"/>
            </a:xfrm>
            <a:custGeom>
              <a:avLst/>
              <a:gdLst>
                <a:gd name="connsiteX0" fmla="*/ 0 w 1390650"/>
                <a:gd name="connsiteY0" fmla="*/ 2222926 h 2222926"/>
                <a:gd name="connsiteX1" fmla="*/ 723900 w 1390650"/>
                <a:gd name="connsiteY1" fmla="*/ 22651 h 2222926"/>
                <a:gd name="connsiteX2" fmla="*/ 1390650 w 1390650"/>
                <a:gd name="connsiteY2" fmla="*/ 1270426 h 222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650" h="2222926">
                  <a:moveTo>
                    <a:pt x="0" y="2222926"/>
                  </a:moveTo>
                  <a:cubicBezTo>
                    <a:pt x="246062" y="1202163"/>
                    <a:pt x="492125" y="181401"/>
                    <a:pt x="723900" y="22651"/>
                  </a:cubicBezTo>
                  <a:cubicBezTo>
                    <a:pt x="955675" y="-136099"/>
                    <a:pt x="1173162" y="567163"/>
                    <a:pt x="1390650" y="1270426"/>
                  </a:cubicBezTo>
                </a:path>
              </a:pathLst>
            </a:custGeom>
            <a:noFill/>
            <a:ln w="38100">
              <a:solidFill>
                <a:srgbClr val="FFB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B5128A4-DBC1-7FED-F88E-39FF25E2FBA4}"/>
              </a:ext>
            </a:extLst>
          </p:cNvPr>
          <p:cNvSpPr txBox="1"/>
          <p:nvPr/>
        </p:nvSpPr>
        <p:spPr>
          <a:xfrm>
            <a:off x="7713399" y="5852273"/>
            <a:ext cx="3426589" cy="4801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2800" b="1" dirty="0">
                <a:solidFill>
                  <a:schemeClr val="bg1"/>
                </a:solidFill>
              </a:rPr>
              <a:t>Caminho da reação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5E9BA29-13D3-BDF5-64D5-CD142B542FA3}"/>
              </a:ext>
            </a:extLst>
          </p:cNvPr>
          <p:cNvSpPr txBox="1"/>
          <p:nvPr/>
        </p:nvSpPr>
        <p:spPr>
          <a:xfrm rot="16200000">
            <a:off x="5786526" y="3591646"/>
            <a:ext cx="1484657" cy="4801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2800" b="1" dirty="0">
                <a:solidFill>
                  <a:schemeClr val="bg1"/>
                </a:solidFill>
              </a:rPr>
              <a:t>Energia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04A2BD26-81AE-BF7A-C9F6-B837B684B04E}"/>
              </a:ext>
            </a:extLst>
          </p:cNvPr>
          <p:cNvCxnSpPr>
            <a:cxnSpLocks/>
          </p:cNvCxnSpPr>
          <p:nvPr/>
        </p:nvCxnSpPr>
        <p:spPr>
          <a:xfrm flipH="1">
            <a:off x="6768920" y="2670029"/>
            <a:ext cx="2298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95EEEE49-A432-5DA8-CCD3-AEC5D573CBDD}"/>
              </a:ext>
            </a:extLst>
          </p:cNvPr>
          <p:cNvGrpSpPr/>
          <p:nvPr/>
        </p:nvGrpSpPr>
        <p:grpSpPr>
          <a:xfrm>
            <a:off x="6768920" y="2966299"/>
            <a:ext cx="4269671" cy="1925059"/>
            <a:chOff x="6768920" y="2966299"/>
            <a:chExt cx="4269671" cy="1925059"/>
          </a:xfrm>
        </p:grpSpPr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5085E703-CC4F-5E87-450F-07506B2C9491}"/>
                </a:ext>
              </a:extLst>
            </p:cNvPr>
            <p:cNvGrpSpPr/>
            <p:nvPr/>
          </p:nvGrpSpPr>
          <p:grpSpPr>
            <a:xfrm>
              <a:off x="6768920" y="3232751"/>
              <a:ext cx="4269671" cy="1658607"/>
              <a:chOff x="7081356" y="3180093"/>
              <a:chExt cx="4269671" cy="1658607"/>
            </a:xfrm>
          </p:grpSpPr>
          <p:grpSp>
            <p:nvGrpSpPr>
              <p:cNvPr id="43" name="Agrupar 42">
                <a:extLst>
                  <a:ext uri="{FF2B5EF4-FFF2-40B4-BE49-F238E27FC236}">
                    <a16:creationId xmlns:a16="http://schemas.microsoft.com/office/drawing/2014/main" id="{6565B2A0-44DC-B257-8242-4F7B8948C4EA}"/>
                  </a:ext>
                </a:extLst>
              </p:cNvPr>
              <p:cNvGrpSpPr/>
              <p:nvPr/>
            </p:nvGrpSpPr>
            <p:grpSpPr>
              <a:xfrm>
                <a:off x="7081356" y="3883237"/>
                <a:ext cx="4269671" cy="955463"/>
                <a:chOff x="1956544" y="3586162"/>
                <a:chExt cx="4742252" cy="974657"/>
              </a:xfrm>
            </p:grpSpPr>
            <p:cxnSp>
              <p:nvCxnSpPr>
                <p:cNvPr id="45" name="Conector reto 44">
                  <a:extLst>
                    <a:ext uri="{FF2B5EF4-FFF2-40B4-BE49-F238E27FC236}">
                      <a16:creationId xmlns:a16="http://schemas.microsoft.com/office/drawing/2014/main" id="{DEDCA0B4-5BC9-0495-2E44-C5F17E488E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56544" y="4560723"/>
                  <a:ext cx="1678071" cy="96"/>
                </a:xfrm>
                <a:prstGeom prst="line">
                  <a:avLst/>
                </a:prstGeom>
                <a:ln w="38100">
                  <a:solidFill>
                    <a:srgbClr val="00C49D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45">
                  <a:extLst>
                    <a:ext uri="{FF2B5EF4-FFF2-40B4-BE49-F238E27FC236}">
                      <a16:creationId xmlns:a16="http://schemas.microsoft.com/office/drawing/2014/main" id="{19D72E81-57FC-CFD6-B994-B167FFEF422E}"/>
                    </a:ext>
                  </a:extLst>
                </p:cNvPr>
                <p:cNvCxnSpPr/>
                <p:nvPr/>
              </p:nvCxnSpPr>
              <p:spPr>
                <a:xfrm>
                  <a:off x="5187950" y="3586162"/>
                  <a:ext cx="1510846" cy="0"/>
                </a:xfrm>
                <a:prstGeom prst="line">
                  <a:avLst/>
                </a:prstGeom>
                <a:ln w="38100">
                  <a:solidFill>
                    <a:srgbClr val="00C49D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B187C5CB-5D09-9BB1-7778-3505DD5A6663}"/>
                  </a:ext>
                </a:extLst>
              </p:cNvPr>
              <p:cNvSpPr/>
              <p:nvPr/>
            </p:nvSpPr>
            <p:spPr>
              <a:xfrm>
                <a:off x="8580120" y="3180093"/>
                <a:ext cx="1386840" cy="1658607"/>
              </a:xfrm>
              <a:custGeom>
                <a:avLst/>
                <a:gdLst>
                  <a:gd name="connsiteX0" fmla="*/ 0 w 1386840"/>
                  <a:gd name="connsiteY0" fmla="*/ 1658607 h 1658607"/>
                  <a:gd name="connsiteX1" fmla="*/ 693420 w 1386840"/>
                  <a:gd name="connsiteY1" fmla="*/ 20307 h 1658607"/>
                  <a:gd name="connsiteX2" fmla="*/ 1371600 w 1386840"/>
                  <a:gd name="connsiteY2" fmla="*/ 698487 h 1658607"/>
                  <a:gd name="connsiteX3" fmla="*/ 1371600 w 1386840"/>
                  <a:gd name="connsiteY3" fmla="*/ 698487 h 1658607"/>
                  <a:gd name="connsiteX4" fmla="*/ 1386840 w 1386840"/>
                  <a:gd name="connsiteY4" fmla="*/ 698487 h 165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840" h="1658607">
                    <a:moveTo>
                      <a:pt x="0" y="1658607"/>
                    </a:moveTo>
                    <a:cubicBezTo>
                      <a:pt x="232410" y="919467"/>
                      <a:pt x="464820" y="180327"/>
                      <a:pt x="693420" y="20307"/>
                    </a:cubicBezTo>
                    <a:cubicBezTo>
                      <a:pt x="922020" y="-139713"/>
                      <a:pt x="1371600" y="698487"/>
                      <a:pt x="1371600" y="698487"/>
                    </a:cubicBezTo>
                    <a:lnTo>
                      <a:pt x="1371600" y="698487"/>
                    </a:lnTo>
                    <a:lnTo>
                      <a:pt x="1386840" y="698487"/>
                    </a:lnTo>
                  </a:path>
                </a:pathLst>
              </a:custGeom>
              <a:noFill/>
              <a:ln w="38100">
                <a:solidFill>
                  <a:srgbClr val="00C49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8ABF56B-D163-92A7-AAEE-7231328E0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8920" y="3252891"/>
              <a:ext cx="23623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3FA55773-2E52-8876-DE98-9C198692A1B2}"/>
                </a:ext>
              </a:extLst>
            </p:cNvPr>
            <p:cNvSpPr txBox="1"/>
            <p:nvPr/>
          </p:nvSpPr>
          <p:spPr>
            <a:xfrm>
              <a:off x="7144952" y="2966299"/>
              <a:ext cx="3426589" cy="31393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vert="horz" wrap="square" lIns="91440" tIns="45720" rIns="91440" bIns="45720" rtlCol="0">
              <a:spAutoFit/>
            </a:bodyPr>
            <a:lstStyle>
              <a:lvl1pPr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374151"/>
                  </a:solidFill>
                  <a:latin typeface="Söhne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indent="0">
                <a:buNone/>
              </a:pPr>
              <a:r>
                <a:rPr lang="pt-BR" sz="1600" b="1" dirty="0">
                  <a:solidFill>
                    <a:schemeClr val="bg1"/>
                  </a:solidFill>
                </a:rPr>
                <a:t>Sem inibidor (</a:t>
              </a:r>
              <a:r>
                <a:rPr lang="pt-BR" sz="1600" b="1" dirty="0" err="1">
                  <a:solidFill>
                    <a:schemeClr val="bg1"/>
                  </a:solidFill>
                </a:rPr>
                <a:t>Ea</a:t>
              </a:r>
              <a:r>
                <a:rPr lang="pt-BR" sz="1600" b="1" dirty="0">
                  <a:solidFill>
                    <a:schemeClr val="bg1"/>
                  </a:solidFill>
                </a:rPr>
                <a:t>) </a:t>
              </a:r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75B98FF-0C2D-B948-35AB-F209A19B0FD8}"/>
              </a:ext>
            </a:extLst>
          </p:cNvPr>
          <p:cNvSpPr txBox="1"/>
          <p:nvPr/>
        </p:nvSpPr>
        <p:spPr>
          <a:xfrm>
            <a:off x="7144952" y="2403274"/>
            <a:ext cx="3426589" cy="3139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374151"/>
                </a:solidFill>
                <a:latin typeface="Söhne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indent="0">
              <a:buNone/>
            </a:pPr>
            <a:r>
              <a:rPr lang="pt-BR" sz="1600" b="1" dirty="0">
                <a:solidFill>
                  <a:schemeClr val="bg1"/>
                </a:solidFill>
              </a:rPr>
              <a:t>Com inibidor (</a:t>
            </a:r>
            <a:r>
              <a:rPr lang="pt-BR" sz="1600" b="1" dirty="0" err="1">
                <a:solidFill>
                  <a:schemeClr val="bg1"/>
                </a:solidFill>
              </a:rPr>
              <a:t>Ea</a:t>
            </a:r>
            <a:r>
              <a:rPr lang="pt-BR" sz="1600" b="1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36978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EXEMPLOS DE QUESTÕES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1- (FUVEST) Na reação representada por A + B </a:t>
            </a:r>
            <a: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 C + D, uma elevação de temperatura produz um aumento de velocidade de reação porque aumenta:</a:t>
            </a:r>
            <a:b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pt-BR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  <a:t>A pressão do sistema em reação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O vo</a:t>
            </a:r>
            <a: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  <a:t>lume do sistema em reação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A concentração dos reagentes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  <a:t>A energia de ativação dos reagentes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A frequência de choques efetivos dos reagentes</a:t>
            </a:r>
            <a:endParaRPr lang="pt-BR" sz="28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99983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EXEMPLOS DE QUESTÕES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1- (FUVEST) Na reação representada por A + B </a:t>
            </a:r>
            <a: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 C + D, uma elevação de temperatura produz um aumento de velocidade de reação porque aumenta:</a:t>
            </a:r>
            <a:b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pt-BR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  <a:t>A pressão do sistema em reação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O vo</a:t>
            </a:r>
            <a: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  <a:t>lume do sistema em reação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A concentração dos reagentes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  <a:sym typeface="Wingdings" panose="05000000000000000000" pitchFamily="2" charset="2"/>
              </a:rPr>
              <a:t>A energia de ativação dos reagentes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i="0" dirty="0">
                <a:solidFill>
                  <a:srgbClr val="92D050"/>
                </a:solidFill>
                <a:effectLst/>
                <a:sym typeface="Wingdings" panose="05000000000000000000" pitchFamily="2" charset="2"/>
              </a:rPr>
              <a:t>A frequência de choques efetivos dos reagentes</a:t>
            </a:r>
            <a:endParaRPr lang="pt-BR" sz="2800" b="1" i="0" dirty="0"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530474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307137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EXEMPLOS DE QUESTÕES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307137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416605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14455" y="1606210"/>
            <a:ext cx="1092140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700" b="1" dirty="0">
                <a:solidFill>
                  <a:schemeClr val="bg1"/>
                </a:solidFill>
              </a:rPr>
              <a:t>2- (UERJ) a sabedoria popular indica que, para acender uma lareira, devemos utilizar inicialmente lascas de lenha e só depois colocarmos toras. Em condições reacionais idênticas e utilizando massas iguais de madeira em lascas e em toras, verifica-se que madeira em lascas queima com mais velocidade.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O fator determinante , para essa maior velocidade de reação, é o aumento da: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Pressão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Superfície de contato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Temperatura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Concentração</a:t>
            </a:r>
          </a:p>
        </p:txBody>
      </p:sp>
    </p:spTree>
    <p:extLst>
      <p:ext uri="{BB962C8B-B14F-4D97-AF65-F5344CB8AC3E}">
        <p14:creationId xmlns:p14="http://schemas.microsoft.com/office/powerpoint/2010/main" val="28159051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0BFE24E-EA79-EFC1-1E0F-49096C44C8ED}"/>
              </a:ext>
            </a:extLst>
          </p:cNvPr>
          <p:cNvSpPr/>
          <p:nvPr/>
        </p:nvSpPr>
        <p:spPr>
          <a:xfrm>
            <a:off x="343688" y="1337536"/>
            <a:ext cx="11562140" cy="5257720"/>
          </a:xfrm>
          <a:prstGeom prst="roundRect">
            <a:avLst>
              <a:gd name="adj" fmla="val 7616"/>
            </a:avLst>
          </a:prstGeom>
          <a:solidFill>
            <a:srgbClr val="FF736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AF37041-9E36-6A90-0EC0-2CB0A940540B}"/>
              </a:ext>
            </a:extLst>
          </p:cNvPr>
          <p:cNvSpPr/>
          <p:nvPr/>
        </p:nvSpPr>
        <p:spPr>
          <a:xfrm>
            <a:off x="841780" y="1614184"/>
            <a:ext cx="10508440" cy="4464351"/>
          </a:xfrm>
          <a:prstGeom prst="rect">
            <a:avLst/>
          </a:prstGeom>
          <a:solidFill>
            <a:srgbClr val="FAD98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4BF9FC6-139A-3668-C07D-4966B63137BE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1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3834DE-0E5E-7893-7066-B8DE7FA2414B}"/>
              </a:ext>
            </a:extLst>
          </p:cNvPr>
          <p:cNvSpPr txBox="1"/>
          <p:nvPr/>
        </p:nvSpPr>
        <p:spPr>
          <a:xfrm>
            <a:off x="3009267" y="247856"/>
            <a:ext cx="6513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Introdução a Cinética Química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91DD0EE-CB84-77A8-476C-2086796380A3}"/>
              </a:ext>
            </a:extLst>
          </p:cNvPr>
          <p:cNvSpPr txBox="1"/>
          <p:nvPr/>
        </p:nvSpPr>
        <p:spPr>
          <a:xfrm>
            <a:off x="1354051" y="2105561"/>
            <a:ext cx="95414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2F2D68"/>
                </a:solidFill>
                <a:effectLst/>
                <a:latin typeface="Söhne"/>
              </a:rPr>
              <a:t>Cinética química é o estudo da </a:t>
            </a:r>
            <a:r>
              <a:rPr lang="pt-BR" sz="2400" b="1" i="0" dirty="0">
                <a:solidFill>
                  <a:srgbClr val="2F2D68"/>
                </a:solidFill>
                <a:effectLst/>
                <a:latin typeface="Söhne"/>
              </a:rPr>
              <a:t>velocidade</a:t>
            </a:r>
            <a:r>
              <a:rPr lang="pt-BR" sz="2400" b="0" i="0" dirty="0">
                <a:solidFill>
                  <a:srgbClr val="2F2D68"/>
                </a:solidFill>
                <a:effectLst/>
                <a:latin typeface="Söhne"/>
              </a:rPr>
              <a:t> e </a:t>
            </a:r>
            <a:r>
              <a:rPr lang="pt-BR" sz="2400" dirty="0">
                <a:solidFill>
                  <a:srgbClr val="2F2D68"/>
                </a:solidFill>
                <a:latin typeface="Söhne"/>
              </a:rPr>
              <a:t>dos </a:t>
            </a:r>
            <a:r>
              <a:rPr lang="pt-BR" sz="2400" b="1" dirty="0">
                <a:solidFill>
                  <a:srgbClr val="2F2D68"/>
                </a:solidFill>
                <a:latin typeface="Söhne"/>
              </a:rPr>
              <a:t>fatores</a:t>
            </a:r>
            <a:r>
              <a:rPr lang="pt-BR" sz="2400" dirty="0">
                <a:solidFill>
                  <a:srgbClr val="2F2D68"/>
                </a:solidFill>
                <a:latin typeface="Söhne"/>
              </a:rPr>
              <a:t> que alteram a</a:t>
            </a:r>
            <a:r>
              <a:rPr lang="pt-BR" sz="2400" b="0" i="0" dirty="0">
                <a:solidFill>
                  <a:srgbClr val="2F2D68"/>
                </a:solidFill>
                <a:effectLst/>
                <a:latin typeface="Söhne"/>
              </a:rPr>
              <a:t>s velocidades das reações químicas;</a:t>
            </a:r>
            <a:br>
              <a:rPr lang="pt-BR" sz="2400" b="0" i="0" dirty="0">
                <a:solidFill>
                  <a:srgbClr val="2F2D68"/>
                </a:solidFill>
                <a:effectLst/>
                <a:latin typeface="Söhne"/>
              </a:rPr>
            </a:br>
            <a:endParaRPr lang="pt-BR" sz="2400" b="0" i="0" dirty="0">
              <a:solidFill>
                <a:srgbClr val="2F2D68"/>
              </a:solidFill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2F2D68"/>
                </a:solidFill>
                <a:effectLst/>
                <a:latin typeface="Söhne"/>
              </a:rPr>
              <a:t>É importante entender como os processos químicos ocorrem e como eles podem ser controlados.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5205ADB-B9FD-8301-7CBE-36DA1E0DAAF6}"/>
              </a:ext>
            </a:extLst>
          </p:cNvPr>
          <p:cNvCxnSpPr/>
          <p:nvPr/>
        </p:nvCxnSpPr>
        <p:spPr>
          <a:xfrm>
            <a:off x="2560321" y="4889873"/>
            <a:ext cx="505218" cy="0"/>
          </a:xfrm>
          <a:prstGeom prst="straightConnector1">
            <a:avLst/>
          </a:prstGeom>
          <a:ln w="76200">
            <a:solidFill>
              <a:srgbClr val="2F2D68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A285B1-B50C-7D6F-7C0E-82820805AB2B}"/>
              </a:ext>
            </a:extLst>
          </p:cNvPr>
          <p:cNvSpPr txBox="1"/>
          <p:nvPr/>
        </p:nvSpPr>
        <p:spPr>
          <a:xfrm>
            <a:off x="1607920" y="5107177"/>
            <a:ext cx="150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F2D68"/>
                </a:solidFill>
                <a:effectLst/>
                <a:latin typeface="Söhne"/>
              </a:rPr>
              <a:t>Reagente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825A3ED-7C0F-8BD2-BCA2-2BA7ADAFB4A8}"/>
              </a:ext>
            </a:extLst>
          </p:cNvPr>
          <p:cNvSpPr txBox="1"/>
          <p:nvPr/>
        </p:nvSpPr>
        <p:spPr>
          <a:xfrm>
            <a:off x="3065539" y="5107177"/>
            <a:ext cx="150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F2D68"/>
                </a:solidFill>
                <a:effectLst/>
                <a:latin typeface="Söhne"/>
              </a:rPr>
              <a:t>Produto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882FFA5-A9A7-6B34-518A-D39A06A1E39F}"/>
              </a:ext>
            </a:extLst>
          </p:cNvPr>
          <p:cNvSpPr/>
          <p:nvPr/>
        </p:nvSpPr>
        <p:spPr>
          <a:xfrm>
            <a:off x="1773087" y="4502080"/>
            <a:ext cx="700789" cy="710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9AF4BC2-77EA-F128-01A4-5050CEE2DC6A}"/>
              </a:ext>
            </a:extLst>
          </p:cNvPr>
          <p:cNvSpPr/>
          <p:nvPr/>
        </p:nvSpPr>
        <p:spPr>
          <a:xfrm>
            <a:off x="3151984" y="4502080"/>
            <a:ext cx="700789" cy="710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4C4F8E2-5766-D1F9-9A48-66D7771C824E}"/>
              </a:ext>
            </a:extLst>
          </p:cNvPr>
          <p:cNvSpPr txBox="1"/>
          <p:nvPr/>
        </p:nvSpPr>
        <p:spPr>
          <a:xfrm>
            <a:off x="1817566" y="4518270"/>
            <a:ext cx="2584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0" i="0" dirty="0">
                <a:solidFill>
                  <a:srgbClr val="2F2D68"/>
                </a:solidFill>
                <a:effectLst/>
                <a:latin typeface="Arial Black" panose="020B0A04020102020204" pitchFamily="34" charset="0"/>
              </a:rPr>
              <a:t>A      B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AB15BD2-33B6-C659-9293-6FEAB9652ED1}"/>
              </a:ext>
            </a:extLst>
          </p:cNvPr>
          <p:cNvSpPr/>
          <p:nvPr/>
        </p:nvSpPr>
        <p:spPr>
          <a:xfrm>
            <a:off x="5903341" y="6180767"/>
            <a:ext cx="362597" cy="336127"/>
          </a:xfrm>
          <a:prstGeom prst="ellipse">
            <a:avLst/>
          </a:prstGeom>
          <a:solidFill>
            <a:srgbClr val="FAD98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CD1A05F3-8DB0-9454-DA68-73B93C6B36B9}"/>
              </a:ext>
            </a:extLst>
          </p:cNvPr>
          <p:cNvGrpSpPr/>
          <p:nvPr/>
        </p:nvGrpSpPr>
        <p:grpSpPr>
          <a:xfrm>
            <a:off x="5399080" y="3480190"/>
            <a:ext cx="4766290" cy="2334070"/>
            <a:chOff x="5399080" y="3480190"/>
            <a:chExt cx="4766290" cy="2334070"/>
          </a:xfrm>
        </p:grpSpPr>
        <p:pic>
          <p:nvPicPr>
            <p:cNvPr id="1026" name="Picture 2" descr="Vetores de Béquer De Vidro Sem Nada Nele No Fundo Branco e mais imagens de  Aprender - Aprender, Arte, Ciência - iStock">
              <a:extLst>
                <a:ext uri="{FF2B5EF4-FFF2-40B4-BE49-F238E27FC236}">
                  <a16:creationId xmlns:a16="http://schemas.microsoft.com/office/drawing/2014/main" id="{BA607BE0-0719-9F4B-C037-509BA90D8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080" y="4441803"/>
              <a:ext cx="1361176" cy="135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Vetores de Béquer De Vidro Sem Nada Nele No Fundo Branco e mais imagens de  Aprender - Aprender, Arte, Ciência - iStock">
              <a:extLst>
                <a:ext uri="{FF2B5EF4-FFF2-40B4-BE49-F238E27FC236}">
                  <a16:creationId xmlns:a16="http://schemas.microsoft.com/office/drawing/2014/main" id="{FAAF8499-3C5D-2EEB-52CE-BD662B6C9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637" y="4441803"/>
              <a:ext cx="1361176" cy="135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Vetores de Béquer De Vidro Sem Nada Nele No Fundo Branco e mais imagens de  Aprender - Aprender, Arte, Ciência - iStock">
              <a:extLst>
                <a:ext uri="{FF2B5EF4-FFF2-40B4-BE49-F238E27FC236}">
                  <a16:creationId xmlns:a16="http://schemas.microsoft.com/office/drawing/2014/main" id="{FB724A6E-C305-D0CF-107F-FBBED2B0A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4194" y="4462900"/>
              <a:ext cx="1361176" cy="135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86B4F958-B52D-7D36-84FC-9F8B1AA9E7BA}"/>
                </a:ext>
              </a:extLst>
            </p:cNvPr>
            <p:cNvSpPr/>
            <p:nvPr/>
          </p:nvSpPr>
          <p:spPr>
            <a:xfrm flipH="1">
              <a:off x="5768664" y="4773769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5E327E4F-F5AF-9A6A-2610-C6355F3E346E}"/>
                </a:ext>
              </a:extLst>
            </p:cNvPr>
            <p:cNvSpPr/>
            <p:nvPr/>
          </p:nvSpPr>
          <p:spPr>
            <a:xfrm flipH="1">
              <a:off x="7388404" y="5356008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57812D64-E9EA-2EBC-9FB2-DABEA71C3A07}"/>
                </a:ext>
              </a:extLst>
            </p:cNvPr>
            <p:cNvSpPr/>
            <p:nvPr/>
          </p:nvSpPr>
          <p:spPr>
            <a:xfrm flipH="1">
              <a:off x="6096000" y="5031063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2A1AF85A-6AE4-B104-724C-F2056A8E0272}"/>
                </a:ext>
              </a:extLst>
            </p:cNvPr>
            <p:cNvSpPr/>
            <p:nvPr/>
          </p:nvSpPr>
          <p:spPr>
            <a:xfrm flipH="1">
              <a:off x="5696188" y="5239905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5A7F36A4-CDF4-DA55-FD19-8605B96CBB6D}"/>
                </a:ext>
              </a:extLst>
            </p:cNvPr>
            <p:cNvSpPr/>
            <p:nvPr/>
          </p:nvSpPr>
          <p:spPr>
            <a:xfrm flipH="1">
              <a:off x="6010197" y="5363029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706F94B2-34B2-E4D8-A8E0-2CF96230648C}"/>
                </a:ext>
              </a:extLst>
            </p:cNvPr>
            <p:cNvSpPr/>
            <p:nvPr/>
          </p:nvSpPr>
          <p:spPr>
            <a:xfrm flipH="1">
              <a:off x="6324206" y="5307711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70185772-FAEC-0D4F-8313-17D3900E183C}"/>
                </a:ext>
              </a:extLst>
            </p:cNvPr>
            <p:cNvSpPr/>
            <p:nvPr/>
          </p:nvSpPr>
          <p:spPr>
            <a:xfrm flipH="1">
              <a:off x="6266756" y="4764427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8D1E37D7-273E-DA23-4F92-CCE0A4747ACC}"/>
                </a:ext>
              </a:extLst>
            </p:cNvPr>
            <p:cNvSpPr/>
            <p:nvPr/>
          </p:nvSpPr>
          <p:spPr>
            <a:xfrm flipH="1">
              <a:off x="7927163" y="4713233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8F97D206-BC43-6566-E8BA-626548ED7F72}"/>
                </a:ext>
              </a:extLst>
            </p:cNvPr>
            <p:cNvSpPr/>
            <p:nvPr/>
          </p:nvSpPr>
          <p:spPr>
            <a:xfrm flipH="1">
              <a:off x="7503745" y="4921292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3C8ED2FE-0B54-86BD-617E-E4F5CEC877EB}"/>
                </a:ext>
              </a:extLst>
            </p:cNvPr>
            <p:cNvSpPr/>
            <p:nvPr/>
          </p:nvSpPr>
          <p:spPr>
            <a:xfrm flipH="1">
              <a:off x="7829395" y="5105984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7F37DE67-AF19-605F-4CCD-6D0005879057}"/>
                </a:ext>
              </a:extLst>
            </p:cNvPr>
            <p:cNvSpPr/>
            <p:nvPr/>
          </p:nvSpPr>
          <p:spPr>
            <a:xfrm flipH="1">
              <a:off x="7675981" y="5434645"/>
              <a:ext cx="229122" cy="2322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7A2083DF-38A9-88B5-F593-D4CF3B6BAA22}"/>
                </a:ext>
              </a:extLst>
            </p:cNvPr>
            <p:cNvSpPr/>
            <p:nvPr/>
          </p:nvSpPr>
          <p:spPr>
            <a:xfrm flipH="1">
              <a:off x="9126077" y="5317386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2DD46858-F101-CBC2-794C-47DE6C7DB9E8}"/>
                </a:ext>
              </a:extLst>
            </p:cNvPr>
            <p:cNvSpPr/>
            <p:nvPr/>
          </p:nvSpPr>
          <p:spPr>
            <a:xfrm flipH="1">
              <a:off x="9440336" y="5031062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08F6C573-81C4-9C2B-992C-AA1A62D2A4F6}"/>
                </a:ext>
              </a:extLst>
            </p:cNvPr>
            <p:cNvSpPr/>
            <p:nvPr/>
          </p:nvSpPr>
          <p:spPr>
            <a:xfrm flipH="1">
              <a:off x="9157073" y="4865638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63EAD312-8781-73AA-B5DC-DE3D2C71F1F6}"/>
                </a:ext>
              </a:extLst>
            </p:cNvPr>
            <p:cNvSpPr/>
            <p:nvPr/>
          </p:nvSpPr>
          <p:spPr>
            <a:xfrm flipH="1">
              <a:off x="9777842" y="4816376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D4359A96-3618-EFC1-865A-81B7CD5C5243}"/>
                </a:ext>
              </a:extLst>
            </p:cNvPr>
            <p:cNvSpPr/>
            <p:nvPr/>
          </p:nvSpPr>
          <p:spPr>
            <a:xfrm flipH="1">
              <a:off x="9763668" y="5333205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433819E0-9B0C-8C31-0074-8982FFB34FC6}"/>
                </a:ext>
              </a:extLst>
            </p:cNvPr>
            <p:cNvSpPr/>
            <p:nvPr/>
          </p:nvSpPr>
          <p:spPr>
            <a:xfrm flipH="1">
              <a:off x="8077441" y="5307710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80B2E74A-1B25-51FB-0BDB-DA72A159493A}"/>
                </a:ext>
              </a:extLst>
            </p:cNvPr>
            <p:cNvSpPr/>
            <p:nvPr/>
          </p:nvSpPr>
          <p:spPr>
            <a:xfrm flipH="1">
              <a:off x="9458028" y="5458057"/>
              <a:ext cx="229122" cy="2322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56" name="Gráfico 55">
              <a:extLst>
                <a:ext uri="{FF2B5EF4-FFF2-40B4-BE49-F238E27FC236}">
                  <a16:creationId xmlns:a16="http://schemas.microsoft.com/office/drawing/2014/main" id="{142E6659-E4A9-C5F8-7D3F-31A37F00206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1503948"/>
                </p:ext>
              </p:extLst>
            </p:nvPr>
          </p:nvGraphicFramePr>
          <p:xfrm>
            <a:off x="5478873" y="3480190"/>
            <a:ext cx="1291770" cy="988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9" name="Gráfico 58">
              <a:extLst>
                <a:ext uri="{FF2B5EF4-FFF2-40B4-BE49-F238E27FC236}">
                  <a16:creationId xmlns:a16="http://schemas.microsoft.com/office/drawing/2014/main" id="{1AE9857C-86E2-4536-9F4C-961D2E28F79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56939"/>
                </p:ext>
              </p:extLst>
            </p:nvPr>
          </p:nvGraphicFramePr>
          <p:xfrm>
            <a:off x="6717423" y="3480190"/>
            <a:ext cx="2277660" cy="1027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60" name="Gráfico 59">
              <a:extLst>
                <a:ext uri="{FF2B5EF4-FFF2-40B4-BE49-F238E27FC236}">
                  <a16:creationId xmlns:a16="http://schemas.microsoft.com/office/drawing/2014/main" id="{5EA585B8-1E6A-3646-CDA1-3729886F35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7759927"/>
                </p:ext>
              </p:extLst>
            </p:nvPr>
          </p:nvGraphicFramePr>
          <p:xfrm>
            <a:off x="8838897" y="3499640"/>
            <a:ext cx="1291770" cy="988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180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2" grpId="0" animBg="1"/>
      <p:bldP spid="33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307137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EXEMPLOS DE QUESTÕES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307137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416605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14455" y="1606210"/>
            <a:ext cx="10921406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700" b="1" dirty="0">
                <a:solidFill>
                  <a:schemeClr val="bg1"/>
                </a:solidFill>
              </a:rPr>
              <a:t>2- (UERJ) A sabedoria popular indica que, para acender uma lareira, devemos utilizar inicialmente lascas de lenha e só depois colocarmos toras. Em condições reacionais idênticas e utilizando massas iguais de madeira em lascas e em toras, verifica-se que madeira em lascas queima com mais velocidade.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O fator determinante , para essa maior velocidade de reação, é o aumento da: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Pressão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rgbClr val="92D050"/>
                </a:solidFill>
              </a:rPr>
              <a:t>Superfície de contato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Temperatura</a:t>
            </a:r>
          </a:p>
          <a:p>
            <a:pPr marL="514350" indent="-514350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Concentração</a:t>
            </a:r>
          </a:p>
        </p:txBody>
      </p:sp>
    </p:spTree>
    <p:extLst>
      <p:ext uri="{BB962C8B-B14F-4D97-AF65-F5344CB8AC3E}">
        <p14:creationId xmlns:p14="http://schemas.microsoft.com/office/powerpoint/2010/main" val="227653045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do Geométrico Quadriculado Com Linhas Azuis Folha Do Caderno Da Escola  Vetor Ilustração Stock - Ilustração de papel, bandeira: 147931632">
            <a:extLst>
              <a:ext uri="{FF2B5EF4-FFF2-40B4-BE49-F238E27FC236}">
                <a16:creationId xmlns:a16="http://schemas.microsoft.com/office/drawing/2014/main" id="{FEFE218F-5772-D8C2-3318-E0CAE2BF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2E17D7B-715B-E6E5-C620-3455B275AC60}"/>
              </a:ext>
            </a:extLst>
          </p:cNvPr>
          <p:cNvSpPr/>
          <p:nvPr/>
        </p:nvSpPr>
        <p:spPr>
          <a:xfrm>
            <a:off x="370406" y="-593550"/>
            <a:ext cx="510054" cy="4514850"/>
          </a:xfrm>
          <a:prstGeom prst="roundRect">
            <a:avLst>
              <a:gd name="adj" fmla="val 40425"/>
            </a:avLst>
          </a:prstGeom>
          <a:solidFill>
            <a:srgbClr val="FAD985"/>
          </a:solidFill>
          <a:ln w="38100">
            <a:solidFill>
              <a:srgbClr val="2F2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6D0145A-7E48-6C35-F861-BE6DCB7FF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70107">
            <a:off x="8942117" y="4007970"/>
            <a:ext cx="3962773" cy="48476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D1804FD-B405-4CB7-67CB-070E11E3C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78566">
            <a:off x="-2588985" y="3243333"/>
            <a:ext cx="6139061" cy="6139061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AEBD9EC-A7B6-1B9F-9E9C-CEC804F0E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37280">
            <a:off x="8871571" y="-1366420"/>
            <a:ext cx="4795420" cy="479542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26A6A9-7347-4BDB-CC45-94E6A48FC74A}"/>
              </a:ext>
            </a:extLst>
          </p:cNvPr>
          <p:cNvSpPr txBox="1"/>
          <p:nvPr/>
        </p:nvSpPr>
        <p:spPr>
          <a:xfrm>
            <a:off x="1712112" y="798341"/>
            <a:ext cx="10479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0" dirty="0">
                <a:solidFill>
                  <a:schemeClr val="bg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</a:rPr>
              <a:t>EXERCÍCIOS</a:t>
            </a:r>
            <a:endParaRPr lang="pt-BR" sz="21600" dirty="0">
              <a:solidFill>
                <a:schemeClr val="bg1">
                  <a:lumMod val="9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B50E37E-CB2E-2A33-DA1B-6A5E97447970}"/>
              </a:ext>
            </a:extLst>
          </p:cNvPr>
          <p:cNvSpPr txBox="1"/>
          <p:nvPr/>
        </p:nvSpPr>
        <p:spPr>
          <a:xfrm>
            <a:off x="1754892" y="3022754"/>
            <a:ext cx="9045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0" dirty="0">
                <a:solidFill>
                  <a:schemeClr val="bg1">
                    <a:lumMod val="9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</a:rPr>
              <a:t>DE FIXAÇÃO</a:t>
            </a:r>
          </a:p>
        </p:txBody>
      </p:sp>
      <p:pic>
        <p:nvPicPr>
          <p:cNvPr id="14" name="Gráfico 13" descr="Béquer com preenchimento sólido">
            <a:extLst>
              <a:ext uri="{FF2B5EF4-FFF2-40B4-BE49-F238E27FC236}">
                <a16:creationId xmlns:a16="http://schemas.microsoft.com/office/drawing/2014/main" id="{251233E9-8E16-F9E6-B142-12BD1D044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352199">
            <a:off x="31784" y="4799124"/>
            <a:ext cx="1557224" cy="15572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Gráfico 15" descr="Tubos de ensaio com preenchimento sólido">
            <a:extLst>
              <a:ext uri="{FF2B5EF4-FFF2-40B4-BE49-F238E27FC236}">
                <a16:creationId xmlns:a16="http://schemas.microsoft.com/office/drawing/2014/main" id="{5943FCF6-3E93-EEC0-80F7-B3ADA47F3B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978655">
            <a:off x="369104" y="807340"/>
            <a:ext cx="1290389" cy="12903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8" name="Gráfico 17" descr="Átomo com preenchimento sólido">
            <a:extLst>
              <a:ext uri="{FF2B5EF4-FFF2-40B4-BE49-F238E27FC236}">
                <a16:creationId xmlns:a16="http://schemas.microsoft.com/office/drawing/2014/main" id="{A3921E61-FEC3-BB45-9799-699A1D7031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05084" y="111731"/>
            <a:ext cx="1542604" cy="15426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Gráfico 19" descr="Frasco com preenchimento sólido">
            <a:extLst>
              <a:ext uri="{FF2B5EF4-FFF2-40B4-BE49-F238E27FC236}">
                <a16:creationId xmlns:a16="http://schemas.microsoft.com/office/drawing/2014/main" id="{48C97CF9-F3B2-A3D6-3B9E-2A41937AAB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52192" y="3475493"/>
            <a:ext cx="2046465" cy="20464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440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EXERCÍCIOS DE FIXAÇÃO DO CONTEÚDO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chemeClr val="bg1"/>
                </a:solidFill>
                <a:effectLst/>
              </a:rPr>
              <a:t>1- O que é química cinética e como ela se relaciona com a velocidade das reações químicas?</a:t>
            </a:r>
            <a:br>
              <a:rPr lang="pt-BR" sz="2800" b="1" i="0" dirty="0">
                <a:solidFill>
                  <a:schemeClr val="bg1"/>
                </a:solidFill>
                <a:effectLst/>
              </a:rPr>
            </a:br>
            <a:endParaRPr lang="pt-BR" sz="2800" b="1" i="0" dirty="0">
              <a:solidFill>
                <a:schemeClr val="bg1"/>
              </a:solidFill>
              <a:effectLst/>
            </a:endParaRPr>
          </a:p>
          <a:p>
            <a:pPr algn="l"/>
            <a:r>
              <a:rPr lang="pt-BR" sz="2800" b="1" i="0" dirty="0">
                <a:solidFill>
                  <a:schemeClr val="bg1"/>
                </a:solidFill>
                <a:effectLst/>
              </a:rPr>
              <a:t>2- Como o conceito de energia de ativação se relaciona com a química cinética?</a:t>
            </a:r>
          </a:p>
          <a:p>
            <a:pPr algn="l"/>
            <a:br>
              <a:rPr lang="pt-BR" sz="2800" b="1" i="0" dirty="0">
                <a:solidFill>
                  <a:schemeClr val="bg1"/>
                </a:solidFill>
                <a:effectLst/>
              </a:rPr>
            </a:br>
            <a:r>
              <a:rPr lang="pt-BR" sz="2800" b="1" i="0" dirty="0">
                <a:solidFill>
                  <a:schemeClr val="bg1"/>
                </a:solidFill>
                <a:effectLst/>
              </a:rPr>
              <a:t>3- Como as condições iniciais, como a concentração dos reagentes, a temperatura e a presença de catalisadores, provocaram a velocidade de uma reação química?</a:t>
            </a:r>
          </a:p>
          <a:p>
            <a:endParaRPr lang="pt-BR" sz="28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927913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EXERCÍCIOS DE FIXAÇÃO DO CONTEÚDO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chemeClr val="bg1"/>
                </a:solidFill>
                <a:effectLst/>
              </a:rPr>
              <a:t>4- Como a velocidade média de uma reação química pode ser medida experimentalmente?</a:t>
            </a:r>
          </a:p>
          <a:p>
            <a:pPr algn="l"/>
            <a:endParaRPr lang="pt-BR" sz="2800" b="1" dirty="0">
              <a:solidFill>
                <a:schemeClr val="bg1"/>
              </a:solidFill>
            </a:endParaRPr>
          </a:p>
          <a:p>
            <a:pPr algn="l"/>
            <a:r>
              <a:rPr lang="pt-BR" sz="2800" b="1" i="0" dirty="0">
                <a:solidFill>
                  <a:schemeClr val="bg1"/>
                </a:solidFill>
                <a:effectLst/>
              </a:rPr>
              <a:t>5- Considerando os fatores que alteram a rapidez das transformações químicas, pode-se afirmar que uma fruta apodrecerá mais rapidamente se estiver:</a:t>
            </a:r>
          </a:p>
          <a:p>
            <a:pPr marL="514350" indent="-514350" algn="l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Sem a casas, em geladeira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Em pedaços, congelada</a:t>
            </a:r>
            <a:endParaRPr lang="pt-BR" sz="2800" b="1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Inteira, exposta ao sol</a:t>
            </a:r>
          </a:p>
          <a:p>
            <a:pPr marL="514350" indent="-514350" algn="l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Em pedaços, exposta ao sol</a:t>
            </a:r>
            <a:r>
              <a:rPr lang="pt-BR" sz="2800" b="1" i="0" dirty="0">
                <a:solidFill>
                  <a:schemeClr val="bg1"/>
                </a:solidFill>
                <a:effectLst/>
              </a:rPr>
              <a:t> </a:t>
            </a:r>
          </a:p>
          <a:p>
            <a:br>
              <a:rPr lang="pt-BR" sz="2800" dirty="0"/>
            </a:br>
            <a:endParaRPr lang="pt-BR" sz="2800" i="0" dirty="0">
              <a:solidFill>
                <a:srgbClr val="E4F9FC"/>
              </a:solidFill>
              <a:effectLst/>
            </a:endParaRPr>
          </a:p>
          <a:p>
            <a:endParaRPr lang="pt-BR" sz="28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556209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 		RESPOSTAS DOS EXERCÍCIOS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002060"/>
                </a:solidFill>
                <a:effectLst/>
                <a:highlight>
                  <a:srgbClr val="E4F9FC"/>
                </a:highlight>
              </a:rPr>
              <a:t>1- O que é química cinética e como ela se relaciona com a velocidade das reações químicas?</a:t>
            </a:r>
          </a:p>
          <a:p>
            <a:pPr algn="l"/>
            <a:endParaRPr lang="pt-BR" sz="2800" b="1" dirty="0">
              <a:solidFill>
                <a:srgbClr val="002060"/>
              </a:solidFill>
              <a:highlight>
                <a:srgbClr val="E4F9FC"/>
              </a:highlight>
            </a:endParaRPr>
          </a:p>
          <a:p>
            <a:pPr algn="l"/>
            <a:r>
              <a:rPr lang="pt-BR" sz="2800" b="0" i="0" dirty="0">
                <a:solidFill>
                  <a:schemeClr val="bg1"/>
                </a:solidFill>
                <a:effectLst/>
              </a:rPr>
              <a:t>A cinética química é o estudo da velocidade e da taxa das reações químicas. Ela estuda como os fatores externos, como concentração, temperatura e presença de catalisadores, afetam a velocidade de uma reação.</a:t>
            </a:r>
          </a:p>
          <a:p>
            <a:endParaRPr lang="pt-BR" sz="28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640623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 		RESPOSTAS DOS EXERCÍCIOS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002060"/>
                </a:solidFill>
                <a:effectLst/>
                <a:highlight>
                  <a:srgbClr val="E4F9FC"/>
                </a:highlight>
              </a:rPr>
              <a:t>2- Como o conceito de energia de ativação se relaciona com a química cinética?</a:t>
            </a:r>
          </a:p>
          <a:p>
            <a:pPr algn="l"/>
            <a:br>
              <a:rPr lang="pt-BR" sz="2800" b="1" i="0" dirty="0">
                <a:solidFill>
                  <a:srgbClr val="E4F9FC"/>
                </a:solidFill>
                <a:effectLst/>
              </a:rPr>
            </a:br>
            <a:r>
              <a:rPr lang="pt-BR" sz="2800" b="0" i="0" dirty="0">
                <a:solidFill>
                  <a:schemeClr val="bg1"/>
                </a:solidFill>
                <a:effectLst/>
              </a:rPr>
              <a:t>A energia de ativação é a quantidade de energia necessária para superar a barreira energética e iniciar uma reação química. A cinética química estuda como a energia de ativação afeta a velocidade de uma reação, bem como como os fatores externos, como concentração e temperatura, afetam a energia de ativação.</a:t>
            </a:r>
            <a:br>
              <a:rPr lang="pt-BR" sz="2800" b="1" i="0" dirty="0">
                <a:solidFill>
                  <a:srgbClr val="E4F9FC"/>
                </a:solidFill>
                <a:effectLst/>
              </a:rPr>
            </a:br>
            <a:endParaRPr lang="pt-BR" sz="2800" b="1" i="0" dirty="0">
              <a:solidFill>
                <a:srgbClr val="E4F9FC"/>
              </a:solidFill>
              <a:effectLst/>
            </a:endParaRPr>
          </a:p>
          <a:p>
            <a:endParaRPr lang="pt-BR" sz="28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1380845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EXERCÍCIOS DE FIXAÇÃO DO CONTEÚDO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2F2D68"/>
                </a:solidFill>
                <a:effectLst/>
                <a:highlight>
                  <a:srgbClr val="E4F9FC"/>
                </a:highlight>
              </a:rPr>
              <a:t>3- Como as condições iniciais, como a concentração dos reagentes, a temperatura e a presença de catalisadores, provocaram a velocidade de uma reação química?</a:t>
            </a:r>
          </a:p>
          <a:p>
            <a:pPr algn="l"/>
            <a:endParaRPr lang="pt-BR" sz="2800" b="1" dirty="0">
              <a:solidFill>
                <a:schemeClr val="bg1"/>
              </a:solidFill>
              <a:highlight>
                <a:srgbClr val="E4F9FC"/>
              </a:highlight>
            </a:endParaRPr>
          </a:p>
          <a:p>
            <a:r>
              <a:rPr lang="pt-BR" sz="2800" b="0" i="0" dirty="0">
                <a:solidFill>
                  <a:schemeClr val="bg1"/>
                </a:solidFill>
                <a:effectLst/>
              </a:rPr>
              <a:t>As condições iniciais, como a concentração dos reagentes, a temperatura e a presença de catalisadores, afetam diretamente a velocidade de uma reação química. A concentração dos reagentes determina a quantidade de colisões entre as moléculas, a temperatura afeta a energia cinética das moléculas e a presença de catalisadores pode ajudar a superar a energia de ativação necessária para iniciar a reação.</a:t>
            </a:r>
          </a:p>
          <a:p>
            <a:pPr algn="l"/>
            <a:endParaRPr lang="pt-BR" sz="2800" b="1" i="0" dirty="0">
              <a:solidFill>
                <a:srgbClr val="2F2D68"/>
              </a:solidFill>
              <a:effectLst/>
              <a:highlight>
                <a:srgbClr val="E4F9FC"/>
              </a:highlight>
            </a:endParaRPr>
          </a:p>
          <a:p>
            <a:endParaRPr lang="pt-BR" sz="28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987657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EXERCÍCIOS DE FIXAÇÃO DO CONTEÚDO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2F2D68"/>
                </a:solidFill>
                <a:effectLst/>
                <a:highlight>
                  <a:srgbClr val="E4F9FC"/>
                </a:highlight>
              </a:rPr>
              <a:t>4- </a:t>
            </a:r>
            <a:r>
              <a:rPr lang="pt-BR" sz="2800" b="0" i="0" dirty="0">
                <a:solidFill>
                  <a:srgbClr val="2F2D68"/>
                </a:solidFill>
                <a:effectLst/>
                <a:highlight>
                  <a:srgbClr val="E4F9FC"/>
                </a:highlight>
              </a:rPr>
              <a:t>Como a velocidade média de uma reação química pode ser medida experimentalmente?</a:t>
            </a:r>
          </a:p>
          <a:p>
            <a:pPr algn="l"/>
            <a:endParaRPr lang="pt-BR" sz="2800" b="1" dirty="0">
              <a:solidFill>
                <a:schemeClr val="bg1"/>
              </a:solidFill>
              <a:highlight>
                <a:srgbClr val="E4F9FC"/>
              </a:highlight>
            </a:endParaRPr>
          </a:p>
          <a:p>
            <a:pPr algn="l"/>
            <a:r>
              <a:rPr lang="pt-BR" sz="2800" b="0" i="0" dirty="0">
                <a:solidFill>
                  <a:schemeClr val="bg1"/>
                </a:solidFill>
                <a:effectLst/>
              </a:rPr>
              <a:t>A velocidade média de uma reação química pode ser medida experimentalmente pela observação da mudança na concentração dos reagentes ou produtos ao longo do tempo. A velocidade pode ser calculada como a taxa de mudança da concentração em relação ao tempo.</a:t>
            </a:r>
          </a:p>
          <a:p>
            <a:pPr algn="l"/>
            <a:endParaRPr lang="pt-BR" sz="2800" b="1" i="0" dirty="0">
              <a:solidFill>
                <a:srgbClr val="2F2D68"/>
              </a:solidFill>
              <a:effectLst/>
              <a:highlight>
                <a:srgbClr val="E4F9FC"/>
              </a:highlight>
            </a:endParaRPr>
          </a:p>
          <a:p>
            <a:endParaRPr lang="pt-BR" sz="28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291544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65E1706-76BA-7CD0-659E-1563E65012C2}"/>
              </a:ext>
            </a:extLst>
          </p:cNvPr>
          <p:cNvSpPr/>
          <p:nvPr/>
        </p:nvSpPr>
        <p:spPr>
          <a:xfrm>
            <a:off x="1219200" y="447814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FAD985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		EXERCÍCIOS DE FIXAÇÃO DO CONTEÚDO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16C780B-CCDD-420E-81AA-9CEEBC21A128}"/>
              </a:ext>
            </a:extLst>
          </p:cNvPr>
          <p:cNvSpPr/>
          <p:nvPr/>
        </p:nvSpPr>
        <p:spPr>
          <a:xfrm>
            <a:off x="1219200" y="447814"/>
            <a:ext cx="1181100" cy="1133336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Gráfico 2" descr="Marca de seleção com preenchimento sólido">
            <a:extLst>
              <a:ext uri="{FF2B5EF4-FFF2-40B4-BE49-F238E27FC236}">
                <a16:creationId xmlns:a16="http://schemas.microsoft.com/office/drawing/2014/main" id="{8671D809-7098-D24F-07D3-34CDD9E7F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2550" y="557282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25BE2F-7CF7-2477-D592-EB8BE10DD8C8}"/>
              </a:ext>
            </a:extLst>
          </p:cNvPr>
          <p:cNvSpPr txBox="1"/>
          <p:nvPr/>
        </p:nvSpPr>
        <p:spPr>
          <a:xfrm>
            <a:off x="584794" y="2091047"/>
            <a:ext cx="1092140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0" dirty="0">
                <a:solidFill>
                  <a:srgbClr val="2F2D68"/>
                </a:solidFill>
                <a:effectLst/>
                <a:highlight>
                  <a:srgbClr val="E4F9FC"/>
                </a:highlight>
              </a:rPr>
              <a:t>5- Considerando os fatores que alteram a rapidez das transformações químicas, pode-se afirmar que uma fruta apodrecerá mais rapidamente se estiver:</a:t>
            </a:r>
          </a:p>
          <a:p>
            <a:pPr algn="l"/>
            <a:endParaRPr lang="pt-BR" sz="2800" b="1" i="0" dirty="0">
              <a:solidFill>
                <a:schemeClr val="bg1"/>
              </a:solidFill>
              <a:effectLst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pt-BR" sz="2800" b="1" dirty="0">
                <a:solidFill>
                  <a:schemeClr val="bg1"/>
                </a:solidFill>
              </a:rPr>
              <a:t>Sem a casas, em geladeira</a:t>
            </a:r>
          </a:p>
          <a:p>
            <a:pPr marL="514350" indent="-514350" algn="l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Em pedaços, congelada</a:t>
            </a:r>
            <a:endParaRPr lang="pt-BR" sz="2800" b="1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pt-BR" sz="2800" b="1" i="0" dirty="0">
                <a:solidFill>
                  <a:schemeClr val="bg1"/>
                </a:solidFill>
                <a:effectLst/>
              </a:rPr>
              <a:t>Inteira, exposta ao sol</a:t>
            </a:r>
          </a:p>
          <a:p>
            <a:pPr marL="514350" indent="-514350" algn="l">
              <a:buFont typeface="+mj-lt"/>
              <a:buAutoNum type="alphaLcParenR"/>
            </a:pPr>
            <a:r>
              <a:rPr lang="pt-BR" sz="2800" b="1" dirty="0">
                <a:solidFill>
                  <a:srgbClr val="92D050"/>
                </a:solidFill>
              </a:rPr>
              <a:t>Em pedaços, exposta ao sol</a:t>
            </a:r>
            <a:r>
              <a:rPr lang="pt-BR" sz="2800" b="1" i="0" dirty="0">
                <a:solidFill>
                  <a:srgbClr val="92D050"/>
                </a:solidFill>
                <a:effectLst/>
              </a:rPr>
              <a:t> </a:t>
            </a:r>
          </a:p>
          <a:p>
            <a:br>
              <a:rPr lang="pt-BR" sz="2800" dirty="0"/>
            </a:br>
            <a:endParaRPr lang="pt-BR" sz="2800" i="0" dirty="0">
              <a:solidFill>
                <a:srgbClr val="E4F9FC"/>
              </a:solidFill>
              <a:effectLst/>
            </a:endParaRPr>
          </a:p>
          <a:p>
            <a:endParaRPr lang="pt-BR" sz="28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312376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7708874E-57CF-A9C1-3B01-5D56AFABE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587"/>
            <a:ext cx="10515600" cy="253682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800" dirty="0">
                <a:solidFill>
                  <a:schemeClr val="bg1"/>
                </a:solidFill>
                <a:ea typeface="Roboto" panose="02000000000000000000" pitchFamily="2" charset="0"/>
              </a:rPr>
              <a:t>PERUZZO, F. M.; CANTO, E. L. Química na abordagem do cotidiano – Volume Único. 4 </a:t>
            </a:r>
            <a:r>
              <a:rPr lang="pt-BR" sz="2800" dirty="0" err="1">
                <a:solidFill>
                  <a:schemeClr val="bg1"/>
                </a:solidFill>
                <a:ea typeface="Roboto" panose="02000000000000000000" pitchFamily="2" charset="0"/>
              </a:rPr>
              <a:t>ed</a:t>
            </a:r>
            <a:r>
              <a:rPr lang="pt-BR" sz="2800" dirty="0">
                <a:solidFill>
                  <a:schemeClr val="bg1"/>
                </a:solidFill>
                <a:ea typeface="Roboto" panose="02000000000000000000" pitchFamily="2" charset="0"/>
              </a:rPr>
              <a:t> – São Paulo: Moderna, 2010.</a:t>
            </a:r>
          </a:p>
          <a:p>
            <a:endParaRPr lang="pt-BR" sz="2800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r>
              <a:rPr lang="pt-BR" sz="2800" dirty="0">
                <a:solidFill>
                  <a:schemeClr val="bg1"/>
                </a:solidFill>
                <a:ea typeface="Roboto" panose="02000000000000000000" pitchFamily="2" charset="0"/>
              </a:rPr>
              <a:t>USBERCO, J.; SALVADOR, E. Química – Volume Único. — 9. ed. reform. — São Paulo: Saraiva, 2019.</a:t>
            </a:r>
          </a:p>
          <a:p>
            <a:pPr marL="0" indent="0">
              <a:buNone/>
            </a:pPr>
            <a:endParaRPr lang="pt-BR" dirty="0">
              <a:cs typeface="Calibri"/>
            </a:endParaRP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8FD609F-C915-A4AF-0DD5-115A43B3BFDD}"/>
              </a:ext>
            </a:extLst>
          </p:cNvPr>
          <p:cNvSpPr/>
          <p:nvPr/>
        </p:nvSpPr>
        <p:spPr>
          <a:xfrm>
            <a:off x="1219200" y="374357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2F2D68"/>
          </a:solidFill>
          <a:ln w="38100">
            <a:solidFill>
              <a:srgbClr val="FF3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pt-BR" sz="4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REFERÊNCIAS </a:t>
            </a:r>
          </a:p>
        </p:txBody>
      </p:sp>
    </p:spTree>
    <p:extLst>
      <p:ext uri="{BB962C8B-B14F-4D97-AF65-F5344CB8AC3E}">
        <p14:creationId xmlns:p14="http://schemas.microsoft.com/office/powerpoint/2010/main" val="17817463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0BFE24E-EA79-EFC1-1E0F-49096C44C8ED}"/>
              </a:ext>
            </a:extLst>
          </p:cNvPr>
          <p:cNvSpPr/>
          <p:nvPr/>
        </p:nvSpPr>
        <p:spPr>
          <a:xfrm>
            <a:off x="343688" y="1337536"/>
            <a:ext cx="11562140" cy="5257720"/>
          </a:xfrm>
          <a:prstGeom prst="roundRect">
            <a:avLst>
              <a:gd name="adj" fmla="val 7616"/>
            </a:avLst>
          </a:prstGeom>
          <a:solidFill>
            <a:srgbClr val="FF736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AF37041-9E36-6A90-0EC0-2CB0A940540B}"/>
              </a:ext>
            </a:extLst>
          </p:cNvPr>
          <p:cNvSpPr/>
          <p:nvPr/>
        </p:nvSpPr>
        <p:spPr>
          <a:xfrm>
            <a:off x="841780" y="1614184"/>
            <a:ext cx="10508440" cy="4464351"/>
          </a:xfrm>
          <a:prstGeom prst="rect">
            <a:avLst/>
          </a:prstGeom>
          <a:solidFill>
            <a:srgbClr val="FAD98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4BF9FC6-139A-3668-C07D-4966B63137BE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1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3834DE-0E5E-7893-7066-B8DE7FA2414B}"/>
              </a:ext>
            </a:extLst>
          </p:cNvPr>
          <p:cNvSpPr txBox="1"/>
          <p:nvPr/>
        </p:nvSpPr>
        <p:spPr>
          <a:xfrm>
            <a:off x="3009267" y="247856"/>
            <a:ext cx="6513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Cinética Química no cotidiano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AB15BD2-33B6-C659-9293-6FEAB9652ED1}"/>
              </a:ext>
            </a:extLst>
          </p:cNvPr>
          <p:cNvSpPr/>
          <p:nvPr/>
        </p:nvSpPr>
        <p:spPr>
          <a:xfrm>
            <a:off x="5903341" y="6187020"/>
            <a:ext cx="362597" cy="336127"/>
          </a:xfrm>
          <a:prstGeom prst="ellipse">
            <a:avLst/>
          </a:prstGeom>
          <a:solidFill>
            <a:srgbClr val="FAD98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Como guardar comida na geladeira: o que colocar em cada prateleira |  Delicioso Dicas de cozinha | Delicioso">
            <a:extLst>
              <a:ext uri="{FF2B5EF4-FFF2-40B4-BE49-F238E27FC236}">
                <a16:creationId xmlns:a16="http://schemas.microsoft.com/office/drawing/2014/main" id="{D29B1597-6A28-83F4-8AC7-B0774845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7075" r="25574" b="4736"/>
          <a:stretch>
            <a:fillRect/>
          </a:stretch>
        </p:blipFill>
        <p:spPr bwMode="auto">
          <a:xfrm>
            <a:off x="1265250" y="2057414"/>
            <a:ext cx="3103452" cy="3024000"/>
          </a:xfrm>
          <a:custGeom>
            <a:avLst/>
            <a:gdLst>
              <a:gd name="connsiteX0" fmla="*/ 1565350 w 3103452"/>
              <a:gd name="connsiteY0" fmla="*/ 856 h 3024000"/>
              <a:gd name="connsiteX1" fmla="*/ 3005523 w 3103452"/>
              <a:gd name="connsiteY1" fmla="*/ 1120434 h 3024000"/>
              <a:gd name="connsiteX2" fmla="*/ 2622312 w 3103452"/>
              <a:gd name="connsiteY2" fmla="*/ 2848641 h 3024000"/>
              <a:gd name="connsiteX3" fmla="*/ 833993 w 3103452"/>
              <a:gd name="connsiteY3" fmla="*/ 2613204 h 3024000"/>
              <a:gd name="connsiteX4" fmla="*/ 37515 w 3103452"/>
              <a:gd name="connsiteY4" fmla="*/ 960136 h 3024000"/>
              <a:gd name="connsiteX5" fmla="*/ 1565350 w 3103452"/>
              <a:gd name="connsiteY5" fmla="*/ 856 h 30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452" h="3024000">
                <a:moveTo>
                  <a:pt x="1565350" y="856"/>
                </a:moveTo>
                <a:cubicBezTo>
                  <a:pt x="2211549" y="23398"/>
                  <a:pt x="2790123" y="491767"/>
                  <a:pt x="3005523" y="1120434"/>
                </a:cubicBezTo>
                <a:cubicBezTo>
                  <a:pt x="3220923" y="1746596"/>
                  <a:pt x="3075653" y="2528046"/>
                  <a:pt x="2622312" y="2848641"/>
                </a:cubicBezTo>
                <a:cubicBezTo>
                  <a:pt x="2168970" y="3169236"/>
                  <a:pt x="1407557" y="3026471"/>
                  <a:pt x="833993" y="2613204"/>
                </a:cubicBezTo>
                <a:cubicBezTo>
                  <a:pt x="260428" y="2199937"/>
                  <a:pt x="-125287" y="1513664"/>
                  <a:pt x="37515" y="960136"/>
                </a:cubicBezTo>
                <a:cubicBezTo>
                  <a:pt x="202822" y="404105"/>
                  <a:pt x="919151" y="-21686"/>
                  <a:pt x="1565350" y="8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C0DD4DF-B5F4-B7CA-B40E-6EE53BCA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515" r="11515"/>
          <a:stretch/>
        </p:blipFill>
        <p:spPr bwMode="auto">
          <a:xfrm>
            <a:off x="4643843" y="1941515"/>
            <a:ext cx="3033217" cy="2955562"/>
          </a:xfrm>
          <a:custGeom>
            <a:avLst/>
            <a:gdLst>
              <a:gd name="connsiteX0" fmla="*/ 1529924 w 3033217"/>
              <a:gd name="connsiteY0" fmla="*/ 836 h 2955562"/>
              <a:gd name="connsiteX1" fmla="*/ 2937504 w 3033217"/>
              <a:gd name="connsiteY1" fmla="*/ 1095076 h 2955562"/>
              <a:gd name="connsiteX2" fmla="*/ 2562965 w 3033217"/>
              <a:gd name="connsiteY2" fmla="*/ 2784172 h 2955562"/>
              <a:gd name="connsiteX3" fmla="*/ 815118 w 3033217"/>
              <a:gd name="connsiteY3" fmla="*/ 2554063 h 2955562"/>
              <a:gd name="connsiteX4" fmla="*/ 36666 w 3033217"/>
              <a:gd name="connsiteY4" fmla="*/ 938406 h 2955562"/>
              <a:gd name="connsiteX5" fmla="*/ 1529924 w 3033217"/>
              <a:gd name="connsiteY5" fmla="*/ 836 h 29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217" h="2955562">
                <a:moveTo>
                  <a:pt x="1529924" y="836"/>
                </a:moveTo>
                <a:cubicBezTo>
                  <a:pt x="2161499" y="22868"/>
                  <a:pt x="2726979" y="480637"/>
                  <a:pt x="2937504" y="1095076"/>
                </a:cubicBezTo>
                <a:cubicBezTo>
                  <a:pt x="3148029" y="1707067"/>
                  <a:pt x="3006047" y="2470832"/>
                  <a:pt x="2562965" y="2784172"/>
                </a:cubicBezTo>
                <a:cubicBezTo>
                  <a:pt x="2119884" y="3097511"/>
                  <a:pt x="1375702" y="2957977"/>
                  <a:pt x="815118" y="2554063"/>
                </a:cubicBezTo>
                <a:cubicBezTo>
                  <a:pt x="254535" y="2150149"/>
                  <a:pt x="-122452" y="1479406"/>
                  <a:pt x="36666" y="938406"/>
                </a:cubicBezTo>
                <a:cubicBezTo>
                  <a:pt x="198231" y="394958"/>
                  <a:pt x="898349" y="-21196"/>
                  <a:pt x="1529924" y="836"/>
                </a:cubicBez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DC8F8A9-F75D-33D6-2385-330229B06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9257" t="-997" r="18623" b="997"/>
          <a:stretch/>
        </p:blipFill>
        <p:spPr bwMode="auto">
          <a:xfrm>
            <a:off x="8175152" y="1951219"/>
            <a:ext cx="3033217" cy="2955562"/>
          </a:xfrm>
          <a:custGeom>
            <a:avLst/>
            <a:gdLst>
              <a:gd name="connsiteX0" fmla="*/ 1529924 w 3033217"/>
              <a:gd name="connsiteY0" fmla="*/ 836 h 2955562"/>
              <a:gd name="connsiteX1" fmla="*/ 2937504 w 3033217"/>
              <a:gd name="connsiteY1" fmla="*/ 1095076 h 2955562"/>
              <a:gd name="connsiteX2" fmla="*/ 2562965 w 3033217"/>
              <a:gd name="connsiteY2" fmla="*/ 2784172 h 2955562"/>
              <a:gd name="connsiteX3" fmla="*/ 815118 w 3033217"/>
              <a:gd name="connsiteY3" fmla="*/ 2554063 h 2955562"/>
              <a:gd name="connsiteX4" fmla="*/ 36666 w 3033217"/>
              <a:gd name="connsiteY4" fmla="*/ 938406 h 2955562"/>
              <a:gd name="connsiteX5" fmla="*/ 1529924 w 3033217"/>
              <a:gd name="connsiteY5" fmla="*/ 836 h 29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217" h="2955562">
                <a:moveTo>
                  <a:pt x="1529924" y="836"/>
                </a:moveTo>
                <a:cubicBezTo>
                  <a:pt x="2161499" y="22868"/>
                  <a:pt x="2726979" y="480637"/>
                  <a:pt x="2937504" y="1095076"/>
                </a:cubicBezTo>
                <a:cubicBezTo>
                  <a:pt x="3148029" y="1707067"/>
                  <a:pt x="3006047" y="2470832"/>
                  <a:pt x="2562965" y="2784172"/>
                </a:cubicBezTo>
                <a:cubicBezTo>
                  <a:pt x="2119884" y="3097511"/>
                  <a:pt x="1375702" y="2957977"/>
                  <a:pt x="815118" y="2554063"/>
                </a:cubicBezTo>
                <a:cubicBezTo>
                  <a:pt x="254535" y="2150149"/>
                  <a:pt x="-122452" y="1479406"/>
                  <a:pt x="36666" y="938406"/>
                </a:cubicBezTo>
                <a:cubicBezTo>
                  <a:pt x="198231" y="394958"/>
                  <a:pt x="898349" y="-21196"/>
                  <a:pt x="1529924" y="836"/>
                </a:cubicBez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70CBF507-848A-D9E8-D19A-A582F1745C1C}"/>
                  </a:ext>
                </a:extLst>
              </p14:cNvPr>
              <p14:cNvContentPartPr/>
              <p14:nvPr/>
            </p14:nvContentPartPr>
            <p14:xfrm>
              <a:off x="4973976" y="109008"/>
              <a:ext cx="360" cy="36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70CBF507-848A-D9E8-D19A-A582F1745C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6336" y="9136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356B9D70-DCB6-53E0-904F-0D04BCC6D682}"/>
                  </a:ext>
                </a:extLst>
              </p14:cNvPr>
              <p14:cNvContentPartPr/>
              <p14:nvPr/>
            </p14:nvContentPartPr>
            <p14:xfrm>
              <a:off x="3748392" y="2962368"/>
              <a:ext cx="360" cy="36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356B9D70-DCB6-53E0-904F-0D04BCC6D6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0752" y="294472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AB1FB551-BFBB-246F-90CA-A3E5CE02CC39}"/>
                  </a:ext>
                </a:extLst>
              </p14:cNvPr>
              <p14:cNvContentPartPr/>
              <p14:nvPr/>
            </p14:nvContentPartPr>
            <p14:xfrm>
              <a:off x="7680672" y="456768"/>
              <a:ext cx="360" cy="36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AB1FB551-BFBB-246F-90CA-A3E5CE02CC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63032" y="43912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CaixaDeTexto 30">
            <a:extLst>
              <a:ext uri="{FF2B5EF4-FFF2-40B4-BE49-F238E27FC236}">
                <a16:creationId xmlns:a16="http://schemas.microsoft.com/office/drawing/2014/main" id="{4C31FA9E-88C6-7475-CB0A-21E5C2A5FB2D}"/>
              </a:ext>
            </a:extLst>
          </p:cNvPr>
          <p:cNvSpPr txBox="1"/>
          <p:nvPr/>
        </p:nvSpPr>
        <p:spPr>
          <a:xfrm>
            <a:off x="1494226" y="4803753"/>
            <a:ext cx="30300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ALIMENTOS NA GELADEIRA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7D436C0-63C5-D17F-8B6B-F84FE166523D}"/>
              </a:ext>
            </a:extLst>
          </p:cNvPr>
          <p:cNvSpPr txBox="1"/>
          <p:nvPr/>
        </p:nvSpPr>
        <p:spPr>
          <a:xfrm>
            <a:off x="4924783" y="4758786"/>
            <a:ext cx="30300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PANELA DE PRESSÃO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D987825-923E-B740-095E-D4D5EC53EC1B}"/>
              </a:ext>
            </a:extLst>
          </p:cNvPr>
          <p:cNvSpPr txBox="1"/>
          <p:nvPr/>
        </p:nvSpPr>
        <p:spPr>
          <a:xfrm>
            <a:off x="8491905" y="4758785"/>
            <a:ext cx="30300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FOGO DO</a:t>
            </a:r>
          </a:p>
          <a:p>
            <a:pPr algn="ctr"/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 FOGÃO</a:t>
            </a:r>
          </a:p>
        </p:txBody>
      </p:sp>
    </p:spTree>
    <p:extLst>
      <p:ext uri="{BB962C8B-B14F-4D97-AF65-F5344CB8AC3E}">
        <p14:creationId xmlns:p14="http://schemas.microsoft.com/office/powerpoint/2010/main" val="2524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8FD609F-C915-A4AF-0DD5-115A43B3BFDD}"/>
              </a:ext>
            </a:extLst>
          </p:cNvPr>
          <p:cNvSpPr/>
          <p:nvPr/>
        </p:nvSpPr>
        <p:spPr>
          <a:xfrm>
            <a:off x="1219200" y="374357"/>
            <a:ext cx="9753600" cy="1133336"/>
          </a:xfrm>
          <a:prstGeom prst="roundRect">
            <a:avLst>
              <a:gd name="adj" fmla="val 50000"/>
            </a:avLst>
          </a:prstGeom>
          <a:solidFill>
            <a:srgbClr val="2F2D68"/>
          </a:solidFill>
          <a:ln w="38100">
            <a:solidFill>
              <a:srgbClr val="FF3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pt-BR" sz="40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REFERÊNCIAS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D092D7-4153-E44C-0213-F6081B4617C9}"/>
              </a:ext>
            </a:extLst>
          </p:cNvPr>
          <p:cNvSpPr/>
          <p:nvPr/>
        </p:nvSpPr>
        <p:spPr>
          <a:xfrm>
            <a:off x="1024498" y="2458748"/>
            <a:ext cx="3649102" cy="349022"/>
          </a:xfrm>
          <a:prstGeom prst="rect">
            <a:avLst/>
          </a:prstGeom>
          <a:solidFill>
            <a:srgbClr val="2F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IMAGENS</a:t>
            </a:r>
            <a:endParaRPr lang="pt-BR" sz="4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59C42E-E0F4-2FFE-A98F-6FC0BEA64253}"/>
              </a:ext>
            </a:extLst>
          </p:cNvPr>
          <p:cNvSpPr txBox="1"/>
          <p:nvPr/>
        </p:nvSpPr>
        <p:spPr>
          <a:xfrm>
            <a:off x="719328" y="3064146"/>
            <a:ext cx="5507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Ícones e ilustrações Gratuito: </a:t>
            </a:r>
            <a:r>
              <a:rPr lang="pt-BR" sz="2800" dirty="0" err="1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Freepik</a:t>
            </a:r>
            <a:r>
              <a:rPr lang="pt-BR" sz="2800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 e </a:t>
            </a:r>
            <a:endParaRPr lang="pt-BR" sz="2800" dirty="0">
              <a:solidFill>
                <a:schemeClr val="bg1"/>
              </a:solidFill>
              <a:ea typeface="Roboto" panose="02000000000000000000" pitchFamily="2" charset="0"/>
              <a:cs typeface="Arial"/>
            </a:endParaRPr>
          </a:p>
          <a:p>
            <a:endParaRPr lang="pt-BR" sz="2800" b="1" dirty="0">
              <a:solidFill>
                <a:schemeClr val="bg1"/>
              </a:solidFill>
              <a:ea typeface="Roboto" panose="02000000000000000000" pitchFamily="2" charset="0"/>
              <a:cs typeface="Arial"/>
            </a:endParaRPr>
          </a:p>
          <a:p>
            <a:r>
              <a:rPr lang="pt-BR" sz="2800" b="1" dirty="0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Prêmio/Pago: </a:t>
            </a:r>
            <a:r>
              <a:rPr lang="pt-BR" sz="2800" dirty="0" err="1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Canva</a:t>
            </a:r>
            <a:endParaRPr lang="pt-BR" sz="2800" dirty="0">
              <a:solidFill>
                <a:schemeClr val="bg1"/>
              </a:solidFill>
              <a:ea typeface="Roboto" panose="02000000000000000000" pitchFamily="2" charset="0"/>
              <a:cs typeface="Arial"/>
            </a:endParaRPr>
          </a:p>
          <a:p>
            <a:endParaRPr lang="pt-BR" sz="32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DB49B71-44D0-E59A-6F49-F7BB06E0C81F}"/>
              </a:ext>
            </a:extLst>
          </p:cNvPr>
          <p:cNvSpPr/>
          <p:nvPr/>
        </p:nvSpPr>
        <p:spPr>
          <a:xfrm>
            <a:off x="6468695" y="2458748"/>
            <a:ext cx="3649102" cy="349022"/>
          </a:xfrm>
          <a:prstGeom prst="rect">
            <a:avLst/>
          </a:prstGeom>
          <a:solidFill>
            <a:srgbClr val="2F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FONTES</a:t>
            </a:r>
            <a:endParaRPr lang="pt-BR" sz="4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FF12616-3474-7D6C-1EF1-E92D01D52994}"/>
              </a:ext>
            </a:extLst>
          </p:cNvPr>
          <p:cNvSpPr txBox="1"/>
          <p:nvPr/>
        </p:nvSpPr>
        <p:spPr>
          <a:xfrm>
            <a:off x="6340227" y="3010970"/>
            <a:ext cx="55073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Títulos: </a:t>
            </a:r>
            <a:r>
              <a:rPr lang="pt-BR" sz="2800" dirty="0" err="1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Bahnschrift</a:t>
            </a:r>
            <a:r>
              <a:rPr lang="pt-BR" sz="2800" dirty="0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 </a:t>
            </a:r>
            <a:r>
              <a:rPr lang="pt-BR" sz="2800" dirty="0" err="1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Condensed</a:t>
            </a:r>
            <a:endParaRPr lang="pt-BR" sz="2800" dirty="0">
              <a:solidFill>
                <a:schemeClr val="bg1"/>
              </a:solidFill>
              <a:ea typeface="Roboto" panose="02000000000000000000" pitchFamily="2" charset="0"/>
              <a:cs typeface="Arial"/>
            </a:endParaRPr>
          </a:p>
          <a:p>
            <a:endParaRPr lang="pt-BR" sz="2800" b="1" dirty="0">
              <a:solidFill>
                <a:schemeClr val="bg1"/>
              </a:solidFill>
              <a:ea typeface="Roboto" panose="02000000000000000000" pitchFamily="2" charset="0"/>
              <a:cs typeface="Arial"/>
            </a:endParaRPr>
          </a:p>
          <a:p>
            <a:r>
              <a:rPr lang="pt-BR" sz="2800" b="1" dirty="0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Corpo de texto: </a:t>
            </a:r>
            <a:r>
              <a:rPr lang="pt-BR" sz="2800" dirty="0" err="1">
                <a:solidFill>
                  <a:schemeClr val="bg1"/>
                </a:solidFill>
                <a:ea typeface="Roboto" panose="02000000000000000000" pitchFamily="2" charset="0"/>
                <a:cs typeface="Arial"/>
              </a:rPr>
              <a:t>Calibri</a:t>
            </a:r>
            <a:endParaRPr lang="pt-BR" sz="2800" dirty="0">
              <a:solidFill>
                <a:schemeClr val="bg1"/>
              </a:solidFill>
              <a:ea typeface="Roboto" panose="02000000000000000000" pitchFamily="2" charset="0"/>
              <a:cs typeface="Arial"/>
            </a:endParaRPr>
          </a:p>
          <a:p>
            <a:endParaRPr lang="pt-BR" sz="32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42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6CB55C-8AD3-60F7-0B53-5B19FC33E7B3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998B5-9011-D95E-5F08-2C4FCC7A7CC2}"/>
              </a:ext>
            </a:extLst>
          </p:cNvPr>
          <p:cNvSpPr txBox="1"/>
          <p:nvPr/>
        </p:nvSpPr>
        <p:spPr>
          <a:xfrm>
            <a:off x="2951209" y="216122"/>
            <a:ext cx="6700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Velocidade Médias das Reações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CC5728A-7353-6222-E3DC-D08CFAFDFD64}"/>
              </a:ext>
            </a:extLst>
          </p:cNvPr>
          <p:cNvSpPr/>
          <p:nvPr/>
        </p:nvSpPr>
        <p:spPr>
          <a:xfrm>
            <a:off x="952500" y="1657350"/>
            <a:ext cx="3240088" cy="1981200"/>
          </a:xfrm>
          <a:prstGeom prst="roundRect">
            <a:avLst/>
          </a:prstGeom>
          <a:solidFill>
            <a:srgbClr val="FF736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9D9B726-70A4-9089-DA67-38AC856D4C61}"/>
                  </a:ext>
                </a:extLst>
              </p:cNvPr>
              <p:cNvSpPr txBox="1"/>
              <p:nvPr/>
            </p:nvSpPr>
            <p:spPr>
              <a:xfrm>
                <a:off x="1389108" y="1897135"/>
                <a:ext cx="3621041" cy="150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5400" b="1" i="1" dirty="0" smtClean="0">
                        <a:solidFill>
                          <a:srgbClr val="2F2D68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pt-BR" sz="3200" b="1" dirty="0" err="1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m</a:t>
                </a:r>
                <a:r>
                  <a:rPr lang="pt-BR" sz="3200" b="1" dirty="0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  </a:t>
                </a:r>
                <a:r>
                  <a:rPr lang="pt-BR" sz="5400" b="1" dirty="0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1" i="1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pt-BR" sz="5400" b="1" dirty="0">
                            <a:solidFill>
                              <a:srgbClr val="2F2D68"/>
                            </a:solidFill>
                            <a:latin typeface="Bahnschrift Condensed" panose="020B0502040204020203" pitchFamily="34" charset="0"/>
                          </a:rPr>
                          <m:t>[  ]</m:t>
                        </m:r>
                      </m:num>
                      <m:den>
                        <m:r>
                          <a:rPr lang="pt-BR" sz="5400" b="1" i="1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5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 </a:t>
                </a:r>
                <a:endParaRPr lang="pt-BR" sz="5400" b="1" dirty="0">
                  <a:solidFill>
                    <a:srgbClr val="2F2D68"/>
                  </a:solidFill>
                  <a:latin typeface="Bahnschrif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9D9B726-70A4-9089-DA67-38AC856D4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108" y="1897135"/>
                <a:ext cx="3621041" cy="1501630"/>
              </a:xfrm>
              <a:prstGeom prst="rect">
                <a:avLst/>
              </a:prstGeom>
              <a:blipFill>
                <a:blip r:embed="rId3"/>
                <a:stretch>
                  <a:fillRect b="-97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DAEDB96-BEC8-0CBD-36B2-6600E00E05CB}"/>
              </a:ext>
            </a:extLst>
          </p:cNvPr>
          <p:cNvSpPr/>
          <p:nvPr/>
        </p:nvSpPr>
        <p:spPr>
          <a:xfrm>
            <a:off x="4629196" y="1687473"/>
            <a:ext cx="2854816" cy="415499"/>
          </a:xfrm>
          <a:prstGeom prst="roundRect">
            <a:avLst/>
          </a:prstGeom>
          <a:solidFill>
            <a:srgbClr val="2F2D6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E4F9FC"/>
                </a:solidFill>
              </a:rPr>
              <a:t>Velocidade média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6AC48DB-297B-05FA-A803-E6100C518993}"/>
              </a:ext>
            </a:extLst>
          </p:cNvPr>
          <p:cNvSpPr/>
          <p:nvPr/>
        </p:nvSpPr>
        <p:spPr>
          <a:xfrm>
            <a:off x="4629196" y="2457908"/>
            <a:ext cx="4050570" cy="395879"/>
          </a:xfrm>
          <a:prstGeom prst="roundRect">
            <a:avLst/>
          </a:prstGeom>
          <a:solidFill>
            <a:srgbClr val="2F2D6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E4F9FC"/>
                </a:solidFill>
              </a:rPr>
              <a:t>Variação da Concentração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8D5DFF4D-9012-74CE-D471-11E273F540E8}"/>
              </a:ext>
            </a:extLst>
          </p:cNvPr>
          <p:cNvSpPr/>
          <p:nvPr/>
        </p:nvSpPr>
        <p:spPr>
          <a:xfrm>
            <a:off x="4629196" y="3231060"/>
            <a:ext cx="3023629" cy="395879"/>
          </a:xfrm>
          <a:prstGeom prst="roundRect">
            <a:avLst/>
          </a:prstGeom>
          <a:solidFill>
            <a:srgbClr val="2F2D6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E4F9FC"/>
                </a:solidFill>
              </a:rPr>
              <a:t>Variação de tempo</a:t>
            </a:r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CBF0406F-F0D9-8D2A-EEC8-5B9D43AF3BB6}"/>
              </a:ext>
            </a:extLst>
          </p:cNvPr>
          <p:cNvCxnSpPr>
            <a:cxnSpLocks/>
            <a:stCxn id="5" idx="1"/>
            <a:endCxn id="8" idx="1"/>
          </p:cNvCxnSpPr>
          <p:nvPr/>
        </p:nvCxnSpPr>
        <p:spPr>
          <a:xfrm rot="10800000" flipH="1">
            <a:off x="1389108" y="1895224"/>
            <a:ext cx="3240088" cy="752727"/>
          </a:xfrm>
          <a:prstGeom prst="bentConnector3">
            <a:avLst>
              <a:gd name="adj1" fmla="val -7055"/>
            </a:avLst>
          </a:prstGeom>
          <a:ln w="57150">
            <a:solidFill>
              <a:srgbClr val="00C49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87B918B3-0EEC-D54F-7580-ABF79F1B26E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323771" y="2341287"/>
            <a:ext cx="1305425" cy="314561"/>
          </a:xfrm>
          <a:prstGeom prst="bentConnector3">
            <a:avLst>
              <a:gd name="adj1" fmla="val 50000"/>
            </a:avLst>
          </a:prstGeom>
          <a:ln w="57150">
            <a:solidFill>
              <a:srgbClr val="00C49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D0699D18-40B0-682F-3145-881AF13D788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323770" y="3317028"/>
            <a:ext cx="1305426" cy="111972"/>
          </a:xfrm>
          <a:prstGeom prst="bentConnector3">
            <a:avLst>
              <a:gd name="adj1" fmla="val 50000"/>
            </a:avLst>
          </a:prstGeom>
          <a:ln w="57150">
            <a:solidFill>
              <a:srgbClr val="00C49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E2EBBE8-FACE-E293-CB4D-889792045E52}"/>
              </a:ext>
            </a:extLst>
          </p:cNvPr>
          <p:cNvSpPr/>
          <p:nvPr/>
        </p:nvSpPr>
        <p:spPr>
          <a:xfrm>
            <a:off x="935264" y="4248781"/>
            <a:ext cx="6341836" cy="1981200"/>
          </a:xfrm>
          <a:prstGeom prst="roundRect">
            <a:avLst/>
          </a:prstGeom>
          <a:solidFill>
            <a:srgbClr val="FF736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5D244EDF-F87E-00B5-51BF-C5A5AA8FAE24}"/>
                  </a:ext>
                </a:extLst>
              </p:cNvPr>
              <p:cNvSpPr txBox="1"/>
              <p:nvPr/>
            </p:nvSpPr>
            <p:spPr>
              <a:xfrm>
                <a:off x="1112534" y="4414467"/>
                <a:ext cx="6973841" cy="1501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5400" b="1" i="1" dirty="0" smtClean="0">
                        <a:solidFill>
                          <a:srgbClr val="2F2D68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pt-BR" sz="3200" b="1" dirty="0" err="1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m</a:t>
                </a:r>
                <a:r>
                  <a:rPr lang="pt-BR" sz="3200" b="1" dirty="0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  </a:t>
                </a:r>
                <a:r>
                  <a:rPr lang="pt-BR" sz="5400" b="1" dirty="0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b="1" i="1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pt-BR" sz="5400" b="1" dirty="0">
                            <a:solidFill>
                              <a:srgbClr val="2F2D68"/>
                            </a:solidFill>
                            <a:latin typeface="Bahnschrift Condensed" panose="020B0502040204020203" pitchFamily="34" charset="0"/>
                          </a:rPr>
                          <m:t>[  ]</m:t>
                        </m:r>
                      </m:num>
                      <m:den>
                        <m:r>
                          <a:rPr lang="pt-BR" sz="5400" b="1" i="1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5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  </a:t>
                </a:r>
                <a:r>
                  <a:rPr lang="pt-BR" sz="4800" b="1" dirty="0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pt-BR" sz="4400" b="1" i="1" smtClean="0">
                                <a:solidFill>
                                  <a:srgbClr val="2F2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 smtClean="0">
                                <a:solidFill>
                                  <a:srgbClr val="2F2D68"/>
                                </a:solidFill>
                                <a:latin typeface="Cambria Math" panose="02040503050406030204" pitchFamily="18" charset="0"/>
                              </a:rPr>
                              <m:t>𝒇𝒊𝒏𝒂𝒍</m:t>
                            </m:r>
                          </m:e>
                        </m:d>
                        <m:r>
                          <a:rPr lang="pt-BR" sz="4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−[</m:t>
                        </m:r>
                        <m:r>
                          <a:rPr lang="pt-BR" sz="4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𝒊𝒏𝒊𝒄𝒊𝒂𝒍</m:t>
                        </m:r>
                        <m:r>
                          <a:rPr lang="pt-BR" sz="4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pt-BR" sz="4400" b="1" i="1">
                                <a:solidFill>
                                  <a:srgbClr val="2F2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4400" b="1" i="1">
                                <a:solidFill>
                                  <a:srgbClr val="2F2D68"/>
                                </a:solidFill>
                                <a:latin typeface="Cambria Math" panose="02040503050406030204" pitchFamily="18" charset="0"/>
                              </a:rPr>
                              <m:t>𝒇𝒊𝒏𝒂𝒍</m:t>
                            </m:r>
                          </m:e>
                        </m:d>
                        <m:r>
                          <a:rPr lang="pt-BR" sz="4400" b="1" i="1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−[</m:t>
                        </m:r>
                        <m:r>
                          <a:rPr lang="pt-BR" sz="4400" b="1" i="1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𝒊𝒏𝒊𝒄𝒊𝒂𝒍</m:t>
                        </m:r>
                        <m:r>
                          <a:rPr lang="pt-BR" sz="4400" b="1" i="1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srgbClr val="2F2D68"/>
                    </a:solidFill>
                    <a:latin typeface="Bahnschrift Condensed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5D244EDF-F87E-00B5-51BF-C5A5AA8FA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34" y="4414467"/>
                <a:ext cx="6973841" cy="1501630"/>
              </a:xfrm>
              <a:prstGeom prst="rect">
                <a:avLst/>
              </a:prstGeom>
              <a:blipFill>
                <a:blip r:embed="rId4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F33B6A02-BCF1-73E2-7798-48635020CB4D}"/>
              </a:ext>
            </a:extLst>
          </p:cNvPr>
          <p:cNvGrpSpPr/>
          <p:nvPr/>
        </p:nvGrpSpPr>
        <p:grpSpPr>
          <a:xfrm rot="690720">
            <a:off x="7906152" y="3375966"/>
            <a:ext cx="3878337" cy="2929630"/>
            <a:chOff x="1323077" y="157916"/>
            <a:chExt cx="4772923" cy="3294967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66604812-8C0C-C282-D7D9-FBD45E3BE228}"/>
                </a:ext>
              </a:extLst>
            </p:cNvPr>
            <p:cNvGrpSpPr/>
            <p:nvPr/>
          </p:nvGrpSpPr>
          <p:grpSpPr>
            <a:xfrm rot="21249083">
              <a:off x="1323077" y="681662"/>
              <a:ext cx="4772923" cy="2771221"/>
              <a:chOff x="455194" y="3876151"/>
              <a:chExt cx="3760538" cy="2771221"/>
            </a:xfrm>
          </p:grpSpPr>
          <p:sp>
            <p:nvSpPr>
              <p:cNvPr id="12" name="Retângulo: Cantos Arredondados 11">
                <a:extLst>
                  <a:ext uri="{FF2B5EF4-FFF2-40B4-BE49-F238E27FC236}">
                    <a16:creationId xmlns:a16="http://schemas.microsoft.com/office/drawing/2014/main" id="{6C992200-B276-E3E5-63D7-59E0CD6DFCF2}"/>
                  </a:ext>
                </a:extLst>
              </p:cNvPr>
              <p:cNvSpPr/>
              <p:nvPr/>
            </p:nvSpPr>
            <p:spPr>
              <a:xfrm>
                <a:off x="455194" y="3876151"/>
                <a:ext cx="3760538" cy="2771221"/>
              </a:xfrm>
              <a:prstGeom prst="roundRect">
                <a:avLst>
                  <a:gd name="adj" fmla="val 20984"/>
                </a:avLst>
              </a:prstGeom>
              <a:solidFill>
                <a:srgbClr val="FAD985"/>
              </a:solidFill>
              <a:ln w="38100">
                <a:solidFill>
                  <a:srgbClr val="FF7365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BC68E6E1-9C7D-59CB-37B8-2469DE00AD7B}"/>
                  </a:ext>
                </a:extLst>
              </p:cNvPr>
              <p:cNvSpPr/>
              <p:nvPr/>
            </p:nvSpPr>
            <p:spPr>
              <a:xfrm>
                <a:off x="544176" y="4290646"/>
                <a:ext cx="225083" cy="225083"/>
              </a:xfrm>
              <a:prstGeom prst="ellipse">
                <a:avLst/>
              </a:prstGeom>
              <a:solidFill>
                <a:srgbClr val="2F2D68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4BC8F6DC-1295-6574-43FF-708E1CC09420}"/>
                  </a:ext>
                </a:extLst>
              </p:cNvPr>
              <p:cNvSpPr/>
              <p:nvPr/>
            </p:nvSpPr>
            <p:spPr>
              <a:xfrm>
                <a:off x="544175" y="4624140"/>
                <a:ext cx="225083" cy="225083"/>
              </a:xfrm>
              <a:prstGeom prst="ellipse">
                <a:avLst/>
              </a:prstGeom>
              <a:solidFill>
                <a:srgbClr val="2F2D68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B0CD8810-1CFB-9377-DF26-F2228440B556}"/>
                  </a:ext>
                </a:extLst>
              </p:cNvPr>
              <p:cNvSpPr/>
              <p:nvPr/>
            </p:nvSpPr>
            <p:spPr>
              <a:xfrm>
                <a:off x="544176" y="4957634"/>
                <a:ext cx="225083" cy="225083"/>
              </a:xfrm>
              <a:prstGeom prst="ellipse">
                <a:avLst/>
              </a:prstGeom>
              <a:solidFill>
                <a:srgbClr val="2F2D68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3BB5F6A6-A127-E949-97E2-F61542EB086E}"/>
                  </a:ext>
                </a:extLst>
              </p:cNvPr>
              <p:cNvSpPr/>
              <p:nvPr/>
            </p:nvSpPr>
            <p:spPr>
              <a:xfrm>
                <a:off x="544175" y="5291128"/>
                <a:ext cx="225083" cy="225083"/>
              </a:xfrm>
              <a:prstGeom prst="ellipse">
                <a:avLst/>
              </a:prstGeom>
              <a:solidFill>
                <a:srgbClr val="2F2D68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0DB0CDA4-BB9C-EBFC-89F0-8FD3F5752C82}"/>
                  </a:ext>
                </a:extLst>
              </p:cNvPr>
              <p:cNvSpPr/>
              <p:nvPr/>
            </p:nvSpPr>
            <p:spPr>
              <a:xfrm>
                <a:off x="544176" y="5624622"/>
                <a:ext cx="225083" cy="225083"/>
              </a:xfrm>
              <a:prstGeom prst="ellipse">
                <a:avLst/>
              </a:prstGeom>
              <a:solidFill>
                <a:srgbClr val="2F2D68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C69748D6-DF51-3688-15A6-ABF8109726A4}"/>
                  </a:ext>
                </a:extLst>
              </p:cNvPr>
              <p:cNvSpPr/>
              <p:nvPr/>
            </p:nvSpPr>
            <p:spPr>
              <a:xfrm>
                <a:off x="544175" y="5958116"/>
                <a:ext cx="225083" cy="225083"/>
              </a:xfrm>
              <a:prstGeom prst="ellipse">
                <a:avLst/>
              </a:prstGeom>
              <a:solidFill>
                <a:srgbClr val="2F2D68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47C82DB-BED2-602F-FAD8-2B44DDDE0A54}"/>
                </a:ext>
              </a:extLst>
            </p:cNvPr>
            <p:cNvSpPr txBox="1"/>
            <p:nvPr/>
          </p:nvSpPr>
          <p:spPr>
            <a:xfrm rot="21249083">
              <a:off x="1834627" y="905342"/>
              <a:ext cx="3868944" cy="228464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pt-BR" sz="2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A </a:t>
              </a:r>
              <a:r>
                <a:rPr lang="pt-BR" sz="2000" b="1" dirty="0">
                  <a:solidFill>
                    <a:srgbClr val="FF7365"/>
                  </a:solidFill>
                  <a:latin typeface="Bahnschrift" panose="020B0502040204020203" pitchFamily="34" charset="0"/>
                </a:rPr>
                <a:t>velocidade</a:t>
              </a:r>
              <a:r>
                <a:rPr lang="pt-BR" sz="2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 de uma reação é a grandeza que indica como as </a:t>
              </a:r>
              <a:r>
                <a:rPr lang="pt-BR" sz="2000" b="1" dirty="0">
                  <a:solidFill>
                    <a:srgbClr val="FF7365"/>
                  </a:solidFill>
                  <a:latin typeface="Bahnschrift" panose="020B0502040204020203" pitchFamily="34" charset="0"/>
                </a:rPr>
                <a:t>quantidades</a:t>
              </a:r>
              <a:r>
                <a:rPr lang="pt-BR" sz="2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 de reagente(s) e produto(s) dessa reação </a:t>
              </a:r>
              <a:r>
                <a:rPr lang="pt-BR" sz="2000" b="1" dirty="0">
                  <a:solidFill>
                    <a:srgbClr val="FF7365"/>
                  </a:solidFill>
                  <a:latin typeface="Bahnschrift" panose="020B0502040204020203" pitchFamily="34" charset="0"/>
                </a:rPr>
                <a:t>variam</a:t>
              </a:r>
              <a:r>
                <a:rPr lang="pt-BR" sz="2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 com </a:t>
              </a:r>
              <a:r>
                <a:rPr lang="pt-BR" sz="2000" b="1" dirty="0">
                  <a:solidFill>
                    <a:srgbClr val="FF7365"/>
                  </a:solidFill>
                  <a:latin typeface="Bahnschrift" panose="020B0502040204020203" pitchFamily="34" charset="0"/>
                </a:rPr>
                <a:t>o passar do tempo</a:t>
              </a:r>
              <a:r>
                <a:rPr lang="pt-BR" sz="2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!</a:t>
              </a:r>
              <a:endParaRPr lang="pt-BR" sz="2000" dirty="0">
                <a:solidFill>
                  <a:srgbClr val="002060"/>
                </a:solidFill>
                <a:latin typeface="Bahnschrift" panose="020B0502040204020203" pitchFamily="34" charset="0"/>
                <a:ea typeface="+mn-lt"/>
                <a:cs typeface="+mn-lt"/>
              </a:endParaRPr>
            </a:p>
          </p:txBody>
        </p:sp>
        <p:pic>
          <p:nvPicPr>
            <p:cNvPr id="11" name="Gráfico 10" descr="Clipe de papel com preenchimento sólido">
              <a:extLst>
                <a:ext uri="{FF2B5EF4-FFF2-40B4-BE49-F238E27FC236}">
                  <a16:creationId xmlns:a16="http://schemas.microsoft.com/office/drawing/2014/main" id="{A060D954-A46B-D1A8-FBBC-BB8F3D3D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494101">
              <a:off x="5027245" y="15791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2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orma Livre: Forma 127">
            <a:extLst>
              <a:ext uri="{FF2B5EF4-FFF2-40B4-BE49-F238E27FC236}">
                <a16:creationId xmlns:a16="http://schemas.microsoft.com/office/drawing/2014/main" id="{83EF63CE-A9B7-0462-E82A-9B1A71864AC1}"/>
              </a:ext>
            </a:extLst>
          </p:cNvPr>
          <p:cNvSpPr/>
          <p:nvPr/>
        </p:nvSpPr>
        <p:spPr>
          <a:xfrm>
            <a:off x="986971" y="3178629"/>
            <a:ext cx="3120572" cy="1959428"/>
          </a:xfrm>
          <a:custGeom>
            <a:avLst/>
            <a:gdLst>
              <a:gd name="connsiteX0" fmla="*/ 0 w 3120572"/>
              <a:gd name="connsiteY0" fmla="*/ 0 h 1959428"/>
              <a:gd name="connsiteX1" fmla="*/ 1001486 w 3120572"/>
              <a:gd name="connsiteY1" fmla="*/ 1001485 h 1959428"/>
              <a:gd name="connsiteX2" fmla="*/ 2075543 w 3120572"/>
              <a:gd name="connsiteY2" fmla="*/ 1698171 h 1959428"/>
              <a:gd name="connsiteX3" fmla="*/ 3120572 w 3120572"/>
              <a:gd name="connsiteY3" fmla="*/ 1959428 h 1959428"/>
              <a:gd name="connsiteX4" fmla="*/ 3120572 w 3120572"/>
              <a:gd name="connsiteY4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572" h="1959428">
                <a:moveTo>
                  <a:pt x="0" y="0"/>
                </a:moveTo>
                <a:cubicBezTo>
                  <a:pt x="327781" y="359228"/>
                  <a:pt x="655562" y="718457"/>
                  <a:pt x="1001486" y="1001485"/>
                </a:cubicBezTo>
                <a:cubicBezTo>
                  <a:pt x="1347410" y="1284514"/>
                  <a:pt x="1722362" y="1538514"/>
                  <a:pt x="2075543" y="1698171"/>
                </a:cubicBezTo>
                <a:cubicBezTo>
                  <a:pt x="2428724" y="1857828"/>
                  <a:pt x="3120572" y="1959428"/>
                  <a:pt x="3120572" y="1959428"/>
                </a:cubicBezTo>
                <a:lnTo>
                  <a:pt x="3120572" y="1959428"/>
                </a:lnTo>
              </a:path>
            </a:pathLst>
          </a:custGeom>
          <a:noFill/>
          <a:ln w="38100">
            <a:solidFill>
              <a:srgbClr val="FFB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6CB55C-8AD3-60F7-0B53-5B19FC33E7B3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998B5-9011-D95E-5F08-2C4FCC7A7CC2}"/>
              </a:ext>
            </a:extLst>
          </p:cNvPr>
          <p:cNvSpPr txBox="1"/>
          <p:nvPr/>
        </p:nvSpPr>
        <p:spPr>
          <a:xfrm>
            <a:off x="2951209" y="216122"/>
            <a:ext cx="6700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Velocidade Médias das Reações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219C1C2-459B-3AD3-0570-6EF718AD387B}"/>
              </a:ext>
            </a:extLst>
          </p:cNvPr>
          <p:cNvSpPr txBox="1"/>
          <p:nvPr/>
        </p:nvSpPr>
        <p:spPr>
          <a:xfrm>
            <a:off x="321412" y="1955057"/>
            <a:ext cx="1978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[ H</a:t>
            </a:r>
            <a:r>
              <a:rPr lang="pt-BR" sz="12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O</a:t>
            </a:r>
            <a:r>
              <a:rPr lang="pt-BR" sz="12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] = mol/L</a:t>
            </a:r>
            <a:r>
              <a:rPr lang="pt-BR" sz="12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 </a:t>
            </a:r>
            <a:endParaRPr lang="pt-BR" sz="2400" b="1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408DFFB-6B1B-85AF-D28D-D6B37CE44FC2}"/>
              </a:ext>
            </a:extLst>
          </p:cNvPr>
          <p:cNvSpPr txBox="1"/>
          <p:nvPr/>
        </p:nvSpPr>
        <p:spPr>
          <a:xfrm>
            <a:off x="4816143" y="5767482"/>
            <a:ext cx="1978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tempo (min)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ela 47">
                <a:extLst>
                  <a:ext uri="{FF2B5EF4-FFF2-40B4-BE49-F238E27FC236}">
                    <a16:creationId xmlns:a16="http://schemas.microsoft.com/office/drawing/2014/main" id="{330BDC87-71D9-C61C-3048-CA80C3CDF5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380675"/>
                  </p:ext>
                </p:extLst>
              </p:nvPr>
            </p:nvGraphicFramePr>
            <p:xfrm>
              <a:off x="7100070" y="4058140"/>
              <a:ext cx="4781196" cy="2242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3732">
                      <a:extLst>
                        <a:ext uri="{9D8B030D-6E8A-4147-A177-3AD203B41FA5}">
                          <a16:colId xmlns:a16="http://schemas.microsoft.com/office/drawing/2014/main" val="1920595564"/>
                        </a:ext>
                      </a:extLst>
                    </a:gridCol>
                    <a:gridCol w="1593732">
                      <a:extLst>
                        <a:ext uri="{9D8B030D-6E8A-4147-A177-3AD203B41FA5}">
                          <a16:colId xmlns:a16="http://schemas.microsoft.com/office/drawing/2014/main" val="1890602937"/>
                        </a:ext>
                      </a:extLst>
                    </a:gridCol>
                    <a:gridCol w="1593732">
                      <a:extLst>
                        <a:ext uri="{9D8B030D-6E8A-4147-A177-3AD203B41FA5}">
                          <a16:colId xmlns:a16="http://schemas.microsoft.com/office/drawing/2014/main" val="3615302930"/>
                        </a:ext>
                      </a:extLst>
                    </a:gridCol>
                  </a:tblGrid>
                  <a:tr h="10140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dirty="0" smtClean="0">
                                    <a:solidFill>
                                      <a:srgbClr val="2F2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pt-BR" b="1" i="1" dirty="0" smtClean="0">
                                    <a:solidFill>
                                      <a:srgbClr val="2F2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b="1" i="1" dirty="0" smtClean="0">
                                        <a:solidFill>
                                          <a:srgbClr val="2F2D6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1" i="1" dirty="0" smtClean="0">
                                        <a:solidFill>
                                          <a:srgbClr val="2F2D6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BR" b="1" dirty="0">
                            <a:solidFill>
                              <a:srgbClr val="2F2D68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pt-BR" dirty="0">
                              <a:solidFill>
                                <a:srgbClr val="2F2D68"/>
                              </a:solidFill>
                            </a:rPr>
                            <a:t> (mol/L)</a:t>
                          </a:r>
                        </a:p>
                      </a:txBody>
                      <a:tcPr anchor="ctr">
                        <a:solidFill>
                          <a:srgbClr val="48CA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dirty="0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pt-BR" dirty="0">
                              <a:solidFill>
                                <a:srgbClr val="2F2D68"/>
                              </a:solidFill>
                            </a:rPr>
                            <a:t>Tempo</a:t>
                          </a:r>
                        </a:p>
                        <a:p>
                          <a:pPr algn="ctr"/>
                          <a:r>
                            <a:rPr lang="pt-BR" dirty="0">
                              <a:solidFill>
                                <a:srgbClr val="2F2D68"/>
                              </a:solidFill>
                            </a:rPr>
                            <a:t> (min)</a:t>
                          </a:r>
                        </a:p>
                      </a:txBody>
                      <a:tcPr anchor="ctr">
                        <a:solidFill>
                          <a:srgbClr val="48CA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rgbClr val="2F2D68"/>
                              </a:solidFill>
                            </a:rPr>
                            <a:t>Velocidade Média (mol/</a:t>
                          </a:r>
                          <a:r>
                            <a:rPr lang="pt-BR" dirty="0" err="1">
                              <a:solidFill>
                                <a:srgbClr val="2F2D68"/>
                              </a:solidFill>
                            </a:rPr>
                            <a:t>L.min</a:t>
                          </a:r>
                          <a:r>
                            <a:rPr lang="pt-BR" dirty="0">
                              <a:solidFill>
                                <a:srgbClr val="2F2D68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48CA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644901"/>
                      </a:ext>
                    </a:extLst>
                  </a:tr>
                  <a:tr h="411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0,03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6568609"/>
                      </a:ext>
                    </a:extLst>
                  </a:tr>
                  <a:tr h="405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0,02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2966253"/>
                      </a:ext>
                    </a:extLst>
                  </a:tr>
                  <a:tr h="411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0,01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04455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ela 47">
                <a:extLst>
                  <a:ext uri="{FF2B5EF4-FFF2-40B4-BE49-F238E27FC236}">
                    <a16:creationId xmlns:a16="http://schemas.microsoft.com/office/drawing/2014/main" id="{330BDC87-71D9-C61C-3048-CA80C3CDF5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380675"/>
                  </p:ext>
                </p:extLst>
              </p:nvPr>
            </p:nvGraphicFramePr>
            <p:xfrm>
              <a:off x="7100070" y="4058140"/>
              <a:ext cx="4781196" cy="2242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3732">
                      <a:extLst>
                        <a:ext uri="{9D8B030D-6E8A-4147-A177-3AD203B41FA5}">
                          <a16:colId xmlns:a16="http://schemas.microsoft.com/office/drawing/2014/main" val="1920595564"/>
                        </a:ext>
                      </a:extLst>
                    </a:gridCol>
                    <a:gridCol w="1593732">
                      <a:extLst>
                        <a:ext uri="{9D8B030D-6E8A-4147-A177-3AD203B41FA5}">
                          <a16:colId xmlns:a16="http://schemas.microsoft.com/office/drawing/2014/main" val="1890602937"/>
                        </a:ext>
                      </a:extLst>
                    </a:gridCol>
                    <a:gridCol w="1593732">
                      <a:extLst>
                        <a:ext uri="{9D8B030D-6E8A-4147-A177-3AD203B41FA5}">
                          <a16:colId xmlns:a16="http://schemas.microsoft.com/office/drawing/2014/main" val="3615302930"/>
                        </a:ext>
                      </a:extLst>
                    </a:gridCol>
                  </a:tblGrid>
                  <a:tr h="1014063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2" t="-599" r="-201527" b="-1281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82" t="-599" r="-101527" b="-1281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solidFill>
                                <a:srgbClr val="2F2D68"/>
                              </a:solidFill>
                            </a:rPr>
                            <a:t>Velocidade Média (mol/</a:t>
                          </a:r>
                          <a:r>
                            <a:rPr lang="pt-BR" dirty="0" err="1">
                              <a:solidFill>
                                <a:srgbClr val="2F2D68"/>
                              </a:solidFill>
                            </a:rPr>
                            <a:t>L.min</a:t>
                          </a:r>
                          <a:r>
                            <a:rPr lang="pt-BR" dirty="0">
                              <a:solidFill>
                                <a:srgbClr val="2F2D68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48CA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644901"/>
                      </a:ext>
                    </a:extLst>
                  </a:tr>
                  <a:tr h="411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0,03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96568609"/>
                      </a:ext>
                    </a:extLst>
                  </a:tr>
                  <a:tr h="405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0,02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32966253"/>
                      </a:ext>
                    </a:extLst>
                  </a:tr>
                  <a:tr h="411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1" dirty="0">
                              <a:solidFill>
                                <a:srgbClr val="2F2D68"/>
                              </a:solidFill>
                            </a:rPr>
                            <a:t>0,01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044557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E46B99D0-3596-8608-BCE8-3CBE748FA601}"/>
              </a:ext>
            </a:extLst>
          </p:cNvPr>
          <p:cNvCxnSpPr>
            <a:cxnSpLocks/>
          </p:cNvCxnSpPr>
          <p:nvPr/>
        </p:nvCxnSpPr>
        <p:spPr>
          <a:xfrm flipV="1">
            <a:off x="947257" y="2461846"/>
            <a:ext cx="16200" cy="3263420"/>
          </a:xfrm>
          <a:prstGeom prst="straightConnector1">
            <a:avLst/>
          </a:prstGeom>
          <a:ln w="38100">
            <a:solidFill>
              <a:srgbClr val="2F2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1DF9CBD9-BA77-D642-1AEE-AF7FC1606B93}"/>
              </a:ext>
            </a:extLst>
          </p:cNvPr>
          <p:cNvCxnSpPr>
            <a:cxnSpLocks/>
          </p:cNvCxnSpPr>
          <p:nvPr/>
        </p:nvCxnSpPr>
        <p:spPr>
          <a:xfrm>
            <a:off x="947257" y="5703494"/>
            <a:ext cx="4394000" cy="21772"/>
          </a:xfrm>
          <a:prstGeom prst="straightConnector1">
            <a:avLst/>
          </a:prstGeom>
          <a:ln w="38100">
            <a:solidFill>
              <a:srgbClr val="2F2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4A456186-B58D-7761-DBA6-1A478CE0D04F}"/>
              </a:ext>
            </a:extLst>
          </p:cNvPr>
          <p:cNvCxnSpPr>
            <a:cxnSpLocks/>
          </p:cNvCxnSpPr>
          <p:nvPr/>
        </p:nvCxnSpPr>
        <p:spPr>
          <a:xfrm>
            <a:off x="2011442" y="5537287"/>
            <a:ext cx="0" cy="332414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EFC0C03B-437E-D7C1-5B45-1C531C70994B}"/>
              </a:ext>
            </a:extLst>
          </p:cNvPr>
          <p:cNvCxnSpPr>
            <a:cxnSpLocks/>
          </p:cNvCxnSpPr>
          <p:nvPr/>
        </p:nvCxnSpPr>
        <p:spPr>
          <a:xfrm>
            <a:off x="3040142" y="5537287"/>
            <a:ext cx="0" cy="332414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4CC0E0D7-FE29-9F6E-F8F9-DAB16E47011D}"/>
              </a:ext>
            </a:extLst>
          </p:cNvPr>
          <p:cNvCxnSpPr>
            <a:cxnSpLocks/>
          </p:cNvCxnSpPr>
          <p:nvPr/>
        </p:nvCxnSpPr>
        <p:spPr>
          <a:xfrm>
            <a:off x="4087892" y="5559059"/>
            <a:ext cx="0" cy="332414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407190C-A5DC-2D5A-A2D1-BB38547B7474}"/>
              </a:ext>
            </a:extLst>
          </p:cNvPr>
          <p:cNvSpPr txBox="1"/>
          <p:nvPr/>
        </p:nvSpPr>
        <p:spPr>
          <a:xfrm>
            <a:off x="675346" y="5542096"/>
            <a:ext cx="36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8C65628C-37E1-F7AF-3B7D-05B0C7D60A55}"/>
              </a:ext>
            </a:extLst>
          </p:cNvPr>
          <p:cNvSpPr txBox="1"/>
          <p:nvPr/>
        </p:nvSpPr>
        <p:spPr>
          <a:xfrm>
            <a:off x="1798798" y="5777126"/>
            <a:ext cx="572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10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9F9373CF-B22C-D232-BD88-0E9440ACFC14}"/>
              </a:ext>
            </a:extLst>
          </p:cNvPr>
          <p:cNvSpPr txBox="1"/>
          <p:nvPr/>
        </p:nvSpPr>
        <p:spPr>
          <a:xfrm>
            <a:off x="2786645" y="5783585"/>
            <a:ext cx="572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20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7602D56A-3FDB-15B1-959C-248AE20316C6}"/>
              </a:ext>
            </a:extLst>
          </p:cNvPr>
          <p:cNvSpPr txBox="1"/>
          <p:nvPr/>
        </p:nvSpPr>
        <p:spPr>
          <a:xfrm>
            <a:off x="3872902" y="5796070"/>
            <a:ext cx="572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30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D2499064-A933-38EB-E1C0-04486496C2AD}"/>
              </a:ext>
            </a:extLst>
          </p:cNvPr>
          <p:cNvCxnSpPr>
            <a:cxnSpLocks/>
          </p:cNvCxnSpPr>
          <p:nvPr/>
        </p:nvCxnSpPr>
        <p:spPr>
          <a:xfrm flipH="1">
            <a:off x="797839" y="51334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442DE57E-75B1-2486-36CC-39EE175F491F}"/>
              </a:ext>
            </a:extLst>
          </p:cNvPr>
          <p:cNvCxnSpPr>
            <a:cxnSpLocks/>
          </p:cNvCxnSpPr>
          <p:nvPr/>
        </p:nvCxnSpPr>
        <p:spPr>
          <a:xfrm flipH="1">
            <a:off x="797839" y="48540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9839DBFD-AA26-8211-7A49-EABFBEDDD0CD}"/>
              </a:ext>
            </a:extLst>
          </p:cNvPr>
          <p:cNvCxnSpPr>
            <a:cxnSpLocks/>
          </p:cNvCxnSpPr>
          <p:nvPr/>
        </p:nvCxnSpPr>
        <p:spPr>
          <a:xfrm flipH="1">
            <a:off x="797839" y="45746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061F74B2-A5F1-11A2-2B4C-D9CF0243D7B0}"/>
              </a:ext>
            </a:extLst>
          </p:cNvPr>
          <p:cNvCxnSpPr>
            <a:cxnSpLocks/>
          </p:cNvCxnSpPr>
          <p:nvPr/>
        </p:nvCxnSpPr>
        <p:spPr>
          <a:xfrm flipH="1">
            <a:off x="797839" y="42952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FE86CA3F-9DB1-5DCA-3182-93BFF7C502AC}"/>
              </a:ext>
            </a:extLst>
          </p:cNvPr>
          <p:cNvCxnSpPr>
            <a:cxnSpLocks/>
          </p:cNvCxnSpPr>
          <p:nvPr/>
        </p:nvCxnSpPr>
        <p:spPr>
          <a:xfrm flipH="1">
            <a:off x="797839" y="40158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33C81E7A-9273-402E-FD86-F4974542B0E3}"/>
              </a:ext>
            </a:extLst>
          </p:cNvPr>
          <p:cNvCxnSpPr>
            <a:cxnSpLocks/>
          </p:cNvCxnSpPr>
          <p:nvPr/>
        </p:nvCxnSpPr>
        <p:spPr>
          <a:xfrm flipH="1">
            <a:off x="797839" y="37364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61822085-2BF9-8B46-56B1-D95EDBDEC72A}"/>
              </a:ext>
            </a:extLst>
          </p:cNvPr>
          <p:cNvCxnSpPr>
            <a:cxnSpLocks/>
          </p:cNvCxnSpPr>
          <p:nvPr/>
        </p:nvCxnSpPr>
        <p:spPr>
          <a:xfrm flipH="1">
            <a:off x="797839" y="34570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EFD7C5C3-293C-4191-68E5-CDEB17F65467}"/>
              </a:ext>
            </a:extLst>
          </p:cNvPr>
          <p:cNvCxnSpPr>
            <a:cxnSpLocks/>
          </p:cNvCxnSpPr>
          <p:nvPr/>
        </p:nvCxnSpPr>
        <p:spPr>
          <a:xfrm flipH="1">
            <a:off x="797839" y="31776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57925F23-6F14-890F-7651-056C9D2F1D22}"/>
              </a:ext>
            </a:extLst>
          </p:cNvPr>
          <p:cNvCxnSpPr>
            <a:cxnSpLocks/>
          </p:cNvCxnSpPr>
          <p:nvPr/>
        </p:nvCxnSpPr>
        <p:spPr>
          <a:xfrm flipH="1">
            <a:off x="797839" y="2898289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B19F68AF-2739-D2EB-CF78-C6719F51186F}"/>
              </a:ext>
            </a:extLst>
          </p:cNvPr>
          <p:cNvCxnSpPr>
            <a:cxnSpLocks/>
          </p:cNvCxnSpPr>
          <p:nvPr/>
        </p:nvCxnSpPr>
        <p:spPr>
          <a:xfrm flipH="1">
            <a:off x="807128" y="5407112"/>
            <a:ext cx="312658" cy="0"/>
          </a:xfrm>
          <a:prstGeom prst="line">
            <a:avLst/>
          </a:prstGeom>
          <a:ln w="28575">
            <a:solidFill>
              <a:srgbClr val="2F2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06F9BE59-7CFF-5C11-2B1D-E03928DA71DB}"/>
              </a:ext>
            </a:extLst>
          </p:cNvPr>
          <p:cNvSpPr txBox="1"/>
          <p:nvPr/>
        </p:nvSpPr>
        <p:spPr>
          <a:xfrm>
            <a:off x="321420" y="5127294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0,1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566847AD-4E66-6F0C-BF8B-A9D1799A7105}"/>
              </a:ext>
            </a:extLst>
          </p:cNvPr>
          <p:cNvSpPr txBox="1"/>
          <p:nvPr/>
        </p:nvSpPr>
        <p:spPr>
          <a:xfrm>
            <a:off x="321419" y="4828269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0,2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6CF8FF32-6703-BB2D-03E1-CCF8E21350FD}"/>
              </a:ext>
            </a:extLst>
          </p:cNvPr>
          <p:cNvSpPr txBox="1"/>
          <p:nvPr/>
        </p:nvSpPr>
        <p:spPr>
          <a:xfrm>
            <a:off x="321418" y="4529244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0,3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70D1B0C8-8E86-A1DA-2456-2121CDDC34E9}"/>
              </a:ext>
            </a:extLst>
          </p:cNvPr>
          <p:cNvSpPr txBox="1"/>
          <p:nvPr/>
        </p:nvSpPr>
        <p:spPr>
          <a:xfrm>
            <a:off x="321417" y="4230219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0,4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796919DC-3C6F-217A-867B-20E387C6114E}"/>
              </a:ext>
            </a:extLst>
          </p:cNvPr>
          <p:cNvSpPr txBox="1"/>
          <p:nvPr/>
        </p:nvSpPr>
        <p:spPr>
          <a:xfrm>
            <a:off x="321416" y="3931194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0,5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1E744E9D-A715-5C32-D906-3878DB51CE48}"/>
              </a:ext>
            </a:extLst>
          </p:cNvPr>
          <p:cNvSpPr txBox="1"/>
          <p:nvPr/>
        </p:nvSpPr>
        <p:spPr>
          <a:xfrm>
            <a:off x="321415" y="3632169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0,6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535ADA19-CA73-0DE0-DAAF-1F7EAA77F6E9}"/>
              </a:ext>
            </a:extLst>
          </p:cNvPr>
          <p:cNvSpPr txBox="1"/>
          <p:nvPr/>
        </p:nvSpPr>
        <p:spPr>
          <a:xfrm>
            <a:off x="321414" y="3333144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0,7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B29452DA-67F7-E8F5-0180-31DB204EEBEB}"/>
              </a:ext>
            </a:extLst>
          </p:cNvPr>
          <p:cNvSpPr txBox="1"/>
          <p:nvPr/>
        </p:nvSpPr>
        <p:spPr>
          <a:xfrm>
            <a:off x="321413" y="3034119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0,8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C61E2FE2-2A08-F365-767F-E0AEC9578705}"/>
              </a:ext>
            </a:extLst>
          </p:cNvPr>
          <p:cNvSpPr txBox="1"/>
          <p:nvPr/>
        </p:nvSpPr>
        <p:spPr>
          <a:xfrm>
            <a:off x="321412" y="2735094"/>
            <a:ext cx="572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0,9</a:t>
            </a:r>
          </a:p>
        </p:txBody>
      </p: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81EAF12F-9CC9-57AE-2696-8B2EBB005DA2}"/>
              </a:ext>
            </a:extLst>
          </p:cNvPr>
          <p:cNvCxnSpPr>
            <a:cxnSpLocks/>
          </p:cNvCxnSpPr>
          <p:nvPr/>
        </p:nvCxnSpPr>
        <p:spPr>
          <a:xfrm>
            <a:off x="2011442" y="4230219"/>
            <a:ext cx="0" cy="1415497"/>
          </a:xfrm>
          <a:prstGeom prst="line">
            <a:avLst/>
          </a:prstGeom>
          <a:ln w="28575">
            <a:solidFill>
              <a:srgbClr val="2F2D6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>
            <a:extLst>
              <a:ext uri="{FF2B5EF4-FFF2-40B4-BE49-F238E27FC236}">
                <a16:creationId xmlns:a16="http://schemas.microsoft.com/office/drawing/2014/main" id="{C0693866-9608-4361-A18D-F476A55C7B5B}"/>
              </a:ext>
            </a:extLst>
          </p:cNvPr>
          <p:cNvCxnSpPr>
            <a:cxnSpLocks/>
          </p:cNvCxnSpPr>
          <p:nvPr/>
        </p:nvCxnSpPr>
        <p:spPr>
          <a:xfrm>
            <a:off x="3040142" y="4828269"/>
            <a:ext cx="0" cy="948857"/>
          </a:xfrm>
          <a:prstGeom prst="line">
            <a:avLst/>
          </a:prstGeom>
          <a:ln w="28575">
            <a:solidFill>
              <a:srgbClr val="2F2D6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id="{55AA924D-E657-A80E-569E-0BA04B968F6E}"/>
              </a:ext>
            </a:extLst>
          </p:cNvPr>
          <p:cNvCxnSpPr>
            <a:cxnSpLocks/>
          </p:cNvCxnSpPr>
          <p:nvPr/>
        </p:nvCxnSpPr>
        <p:spPr>
          <a:xfrm>
            <a:off x="4087892" y="5127294"/>
            <a:ext cx="0" cy="597972"/>
          </a:xfrm>
          <a:prstGeom prst="line">
            <a:avLst/>
          </a:prstGeom>
          <a:ln w="28575">
            <a:solidFill>
              <a:srgbClr val="2F2D6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tângulo: Cantos Arredondados 122">
            <a:extLst>
              <a:ext uri="{FF2B5EF4-FFF2-40B4-BE49-F238E27FC236}">
                <a16:creationId xmlns:a16="http://schemas.microsoft.com/office/drawing/2014/main" id="{FAF041FF-5C07-02F1-9558-F54717C92133}"/>
              </a:ext>
            </a:extLst>
          </p:cNvPr>
          <p:cNvSpPr/>
          <p:nvPr/>
        </p:nvSpPr>
        <p:spPr>
          <a:xfrm>
            <a:off x="2951209" y="4780066"/>
            <a:ext cx="149136" cy="16126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4" name="Retângulo: Cantos Arredondados 123">
            <a:extLst>
              <a:ext uri="{FF2B5EF4-FFF2-40B4-BE49-F238E27FC236}">
                <a16:creationId xmlns:a16="http://schemas.microsoft.com/office/drawing/2014/main" id="{BA93F227-30A1-0172-BEF2-69554B7EBDF8}"/>
              </a:ext>
            </a:extLst>
          </p:cNvPr>
          <p:cNvSpPr/>
          <p:nvPr/>
        </p:nvSpPr>
        <p:spPr>
          <a:xfrm>
            <a:off x="4035428" y="5066614"/>
            <a:ext cx="149136" cy="16126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C1303B68-331D-33B4-6790-BDED9309F94D}"/>
              </a:ext>
            </a:extLst>
          </p:cNvPr>
          <p:cNvSpPr/>
          <p:nvPr/>
        </p:nvSpPr>
        <p:spPr>
          <a:xfrm>
            <a:off x="1936874" y="4119902"/>
            <a:ext cx="149136" cy="16126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56843632-EE0C-C395-263E-758EDE21014B}"/>
              </a:ext>
            </a:extLst>
          </p:cNvPr>
          <p:cNvSpPr/>
          <p:nvPr/>
        </p:nvSpPr>
        <p:spPr>
          <a:xfrm>
            <a:off x="894409" y="3095969"/>
            <a:ext cx="149136" cy="16126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9" name="Retângulo: Cantos Arredondados 128">
            <a:extLst>
              <a:ext uri="{FF2B5EF4-FFF2-40B4-BE49-F238E27FC236}">
                <a16:creationId xmlns:a16="http://schemas.microsoft.com/office/drawing/2014/main" id="{648EA92A-7EBC-3EE3-3F2C-5BEAFDF9C293}"/>
              </a:ext>
            </a:extLst>
          </p:cNvPr>
          <p:cNvSpPr/>
          <p:nvPr/>
        </p:nvSpPr>
        <p:spPr>
          <a:xfrm>
            <a:off x="1264662" y="4230219"/>
            <a:ext cx="522581" cy="501448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B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1</a:t>
            </a:r>
            <a:endParaRPr lang="pt-BR" sz="14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0" name="Retângulo: Cantos Arredondados 129">
            <a:extLst>
              <a:ext uri="{FF2B5EF4-FFF2-40B4-BE49-F238E27FC236}">
                <a16:creationId xmlns:a16="http://schemas.microsoft.com/office/drawing/2014/main" id="{1E79C443-BBB7-96CB-F7F6-EF13541E1768}"/>
              </a:ext>
            </a:extLst>
          </p:cNvPr>
          <p:cNvSpPr/>
          <p:nvPr/>
        </p:nvSpPr>
        <p:spPr>
          <a:xfrm>
            <a:off x="2230039" y="4879105"/>
            <a:ext cx="522581" cy="501448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B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endParaRPr lang="pt-BR" sz="14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6748158D-699A-DE2A-ECF3-F76297D28F4C}"/>
              </a:ext>
            </a:extLst>
          </p:cNvPr>
          <p:cNvSpPr/>
          <p:nvPr/>
        </p:nvSpPr>
        <p:spPr>
          <a:xfrm>
            <a:off x="3283146" y="5118130"/>
            <a:ext cx="522581" cy="501448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B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3</a:t>
            </a:r>
            <a:endParaRPr lang="pt-BR" sz="140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FB931611-5420-B2B5-C5EE-A1633C780AEF}"/>
              </a:ext>
            </a:extLst>
          </p:cNvPr>
          <p:cNvSpPr/>
          <p:nvPr/>
        </p:nvSpPr>
        <p:spPr>
          <a:xfrm>
            <a:off x="6873920" y="5036195"/>
            <a:ext cx="431845" cy="414381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B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1</a:t>
            </a:r>
            <a:endParaRPr lang="pt-BR" sz="105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6AB9789D-2103-91F3-28B4-46FE3B68784F}"/>
              </a:ext>
            </a:extLst>
          </p:cNvPr>
          <p:cNvSpPr/>
          <p:nvPr/>
        </p:nvSpPr>
        <p:spPr>
          <a:xfrm>
            <a:off x="6876541" y="5471584"/>
            <a:ext cx="431845" cy="414381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B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endParaRPr lang="pt-BR" sz="105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4" name="Retângulo: Cantos Arredondados 133">
            <a:extLst>
              <a:ext uri="{FF2B5EF4-FFF2-40B4-BE49-F238E27FC236}">
                <a16:creationId xmlns:a16="http://schemas.microsoft.com/office/drawing/2014/main" id="{0B814A19-4733-333E-1B63-805F4223BA67}"/>
              </a:ext>
            </a:extLst>
          </p:cNvPr>
          <p:cNvSpPr/>
          <p:nvPr/>
        </p:nvSpPr>
        <p:spPr>
          <a:xfrm>
            <a:off x="6875485" y="5918405"/>
            <a:ext cx="431845" cy="414381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B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3</a:t>
            </a:r>
            <a:endParaRPr lang="pt-BR" sz="1050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138" name="Agrupar 137">
            <a:extLst>
              <a:ext uri="{FF2B5EF4-FFF2-40B4-BE49-F238E27FC236}">
                <a16:creationId xmlns:a16="http://schemas.microsoft.com/office/drawing/2014/main" id="{5659BFC3-4393-B3D8-434D-C133C64D785F}"/>
              </a:ext>
            </a:extLst>
          </p:cNvPr>
          <p:cNvGrpSpPr/>
          <p:nvPr/>
        </p:nvGrpSpPr>
        <p:grpSpPr>
          <a:xfrm>
            <a:off x="2839916" y="1297351"/>
            <a:ext cx="8718965" cy="2131649"/>
            <a:chOff x="2839916" y="1297351"/>
            <a:chExt cx="8718965" cy="2131649"/>
          </a:xfrm>
        </p:grpSpPr>
        <p:sp>
          <p:nvSpPr>
            <p:cNvPr id="135" name="Retângulo: Cantos Arredondados 134">
              <a:extLst>
                <a:ext uri="{FF2B5EF4-FFF2-40B4-BE49-F238E27FC236}">
                  <a16:creationId xmlns:a16="http://schemas.microsoft.com/office/drawing/2014/main" id="{AB9C47FB-BC19-8F51-0A79-993AA1ACE6DA}"/>
                </a:ext>
              </a:extLst>
            </p:cNvPr>
            <p:cNvSpPr/>
            <p:nvPr/>
          </p:nvSpPr>
          <p:spPr>
            <a:xfrm>
              <a:off x="3100345" y="1447800"/>
              <a:ext cx="8293816" cy="1981200"/>
            </a:xfrm>
            <a:prstGeom prst="roundRect">
              <a:avLst/>
            </a:prstGeom>
            <a:solidFill>
              <a:srgbClr val="FF73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CaixaDeTexto 135">
                  <a:extLst>
                    <a:ext uri="{FF2B5EF4-FFF2-40B4-BE49-F238E27FC236}">
                      <a16:creationId xmlns:a16="http://schemas.microsoft.com/office/drawing/2014/main" id="{6A1FAA84-77E5-02F6-941F-45A3BE38ED89}"/>
                    </a:ext>
                  </a:extLst>
                </p:cNvPr>
                <p:cNvSpPr txBox="1"/>
                <p:nvPr/>
              </p:nvSpPr>
              <p:spPr>
                <a:xfrm>
                  <a:off x="3544436" y="1726094"/>
                  <a:ext cx="8014445" cy="13449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4800" b="1" i="1" dirty="0" smtClean="0">
                          <a:solidFill>
                            <a:srgbClr val="2F2D68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pt-BR" sz="4800" b="1" dirty="0" err="1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m</a:t>
                  </a:r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pt-BR" sz="4800" b="1" dirty="0">
                              <a:solidFill>
                                <a:srgbClr val="2F2D68"/>
                              </a:solidFill>
                              <a:latin typeface="Bahnschrift Condensed" panose="020B0502040204020203" pitchFamily="34" charset="0"/>
                            </a:rPr>
                            <m:t>[  ]</m:t>
                          </m:r>
                        </m:num>
                        <m:den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−[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= 0,03</a:t>
                  </a:r>
                </a:p>
              </p:txBody>
            </p:sp>
          </mc:Choice>
          <mc:Fallback xmlns="">
            <p:sp>
              <p:nvSpPr>
                <p:cNvPr id="136" name="CaixaDeTexto 135">
                  <a:extLst>
                    <a:ext uri="{FF2B5EF4-FFF2-40B4-BE49-F238E27FC236}">
                      <a16:creationId xmlns:a16="http://schemas.microsoft.com/office/drawing/2014/main" id="{6A1FAA84-77E5-02F6-941F-45A3BE38E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436" y="1726094"/>
                  <a:ext cx="8014445" cy="1344984"/>
                </a:xfrm>
                <a:prstGeom prst="rect">
                  <a:avLst/>
                </a:prstGeom>
                <a:blipFill>
                  <a:blip r:embed="rId4"/>
                  <a:stretch>
                    <a:fillRect b="-45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Retângulo: Cantos Arredondados 136">
              <a:extLst>
                <a:ext uri="{FF2B5EF4-FFF2-40B4-BE49-F238E27FC236}">
                  <a16:creationId xmlns:a16="http://schemas.microsoft.com/office/drawing/2014/main" id="{110A98D7-4EFC-8687-7913-AD8CD4EBB00C}"/>
                </a:ext>
              </a:extLst>
            </p:cNvPr>
            <p:cNvSpPr/>
            <p:nvPr/>
          </p:nvSpPr>
          <p:spPr>
            <a:xfrm>
              <a:off x="2839916" y="1297351"/>
              <a:ext cx="608682" cy="584067"/>
            </a:xfrm>
            <a:prstGeom prst="roundRect">
              <a:avLst>
                <a:gd name="adj" fmla="val 50000"/>
              </a:avLst>
            </a:prstGeom>
            <a:solidFill>
              <a:srgbClr val="E4F9FC"/>
            </a:solidFill>
            <a:ln w="38100">
              <a:solidFill>
                <a:srgbClr val="FFB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2F2D68"/>
                  </a:solidFill>
                  <a:latin typeface="Bahnschrift Condensed" panose="020B0502040204020203" pitchFamily="34" charset="0"/>
                </a:rPr>
                <a:t>1</a:t>
              </a:r>
              <a:endParaRPr lang="pt-BR" sz="1050" dirty="0">
                <a:solidFill>
                  <a:srgbClr val="2F2D68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39" name="Agrupar 138">
            <a:extLst>
              <a:ext uri="{FF2B5EF4-FFF2-40B4-BE49-F238E27FC236}">
                <a16:creationId xmlns:a16="http://schemas.microsoft.com/office/drawing/2014/main" id="{D8D993B0-8252-A2C5-EC10-A36674EFE500}"/>
              </a:ext>
            </a:extLst>
          </p:cNvPr>
          <p:cNvGrpSpPr/>
          <p:nvPr/>
        </p:nvGrpSpPr>
        <p:grpSpPr>
          <a:xfrm>
            <a:off x="2791973" y="1283351"/>
            <a:ext cx="8718965" cy="2131649"/>
            <a:chOff x="2839916" y="1297351"/>
            <a:chExt cx="8718965" cy="2131649"/>
          </a:xfrm>
        </p:grpSpPr>
        <p:sp>
          <p:nvSpPr>
            <p:cNvPr id="140" name="Retângulo: Cantos Arredondados 139">
              <a:extLst>
                <a:ext uri="{FF2B5EF4-FFF2-40B4-BE49-F238E27FC236}">
                  <a16:creationId xmlns:a16="http://schemas.microsoft.com/office/drawing/2014/main" id="{0A495063-32DD-0CCC-DA8E-5958C9CA4E92}"/>
                </a:ext>
              </a:extLst>
            </p:cNvPr>
            <p:cNvSpPr/>
            <p:nvPr/>
          </p:nvSpPr>
          <p:spPr>
            <a:xfrm>
              <a:off x="3100345" y="1447800"/>
              <a:ext cx="8293816" cy="1981200"/>
            </a:xfrm>
            <a:prstGeom prst="roundRect">
              <a:avLst/>
            </a:prstGeom>
            <a:solidFill>
              <a:srgbClr val="FF73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aixaDeTexto 140">
                  <a:extLst>
                    <a:ext uri="{FF2B5EF4-FFF2-40B4-BE49-F238E27FC236}">
                      <a16:creationId xmlns:a16="http://schemas.microsoft.com/office/drawing/2014/main" id="{03ECA570-C2A9-229C-21A8-B30BFC921132}"/>
                    </a:ext>
                  </a:extLst>
                </p:cNvPr>
                <p:cNvSpPr txBox="1"/>
                <p:nvPr/>
              </p:nvSpPr>
              <p:spPr>
                <a:xfrm>
                  <a:off x="3544436" y="1726094"/>
                  <a:ext cx="8014445" cy="13449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4800" b="1" i="1" dirty="0" smtClean="0">
                          <a:solidFill>
                            <a:srgbClr val="2F2D68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pt-BR" sz="4800" b="1" dirty="0" err="1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m</a:t>
                  </a:r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pt-BR" sz="4800" b="1" dirty="0">
                              <a:solidFill>
                                <a:srgbClr val="2F2D68"/>
                              </a:solidFill>
                              <a:latin typeface="Bahnschrift Condensed" panose="020B0502040204020203" pitchFamily="34" charset="0"/>
                            </a:rPr>
                            <m:t>[  ]</m:t>
                          </m:r>
                        </m:num>
                        <m:den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d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−[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= 0,02</a:t>
                  </a:r>
                </a:p>
              </p:txBody>
            </p:sp>
          </mc:Choice>
          <mc:Fallback xmlns="">
            <p:sp>
              <p:nvSpPr>
                <p:cNvPr id="141" name="CaixaDeTexto 140">
                  <a:extLst>
                    <a:ext uri="{FF2B5EF4-FFF2-40B4-BE49-F238E27FC236}">
                      <a16:creationId xmlns:a16="http://schemas.microsoft.com/office/drawing/2014/main" id="{03ECA570-C2A9-229C-21A8-B30BFC9211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436" y="1726094"/>
                  <a:ext cx="8014445" cy="1344984"/>
                </a:xfrm>
                <a:prstGeom prst="rect">
                  <a:avLst/>
                </a:prstGeom>
                <a:blipFill>
                  <a:blip r:embed="rId5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Retângulo: Cantos Arredondados 141">
              <a:extLst>
                <a:ext uri="{FF2B5EF4-FFF2-40B4-BE49-F238E27FC236}">
                  <a16:creationId xmlns:a16="http://schemas.microsoft.com/office/drawing/2014/main" id="{49F66DE0-FF1F-EFB4-EE9B-D8CA8B939E80}"/>
                </a:ext>
              </a:extLst>
            </p:cNvPr>
            <p:cNvSpPr/>
            <p:nvPr/>
          </p:nvSpPr>
          <p:spPr>
            <a:xfrm>
              <a:off x="2839916" y="1297351"/>
              <a:ext cx="608682" cy="584067"/>
            </a:xfrm>
            <a:prstGeom prst="roundRect">
              <a:avLst>
                <a:gd name="adj" fmla="val 50000"/>
              </a:avLst>
            </a:prstGeom>
            <a:solidFill>
              <a:srgbClr val="E4F9FC"/>
            </a:solidFill>
            <a:ln w="38100">
              <a:solidFill>
                <a:srgbClr val="FFB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2F2D68"/>
                  </a:solidFill>
                  <a:latin typeface="Bahnschrift Condensed" panose="020B0502040204020203" pitchFamily="34" charset="0"/>
                </a:rPr>
                <a:t>2</a:t>
              </a:r>
              <a:endParaRPr lang="pt-BR" sz="1050" dirty="0">
                <a:solidFill>
                  <a:srgbClr val="2F2D68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384333C9-7C15-EAC2-4C93-C1F4882E14DC}"/>
              </a:ext>
            </a:extLst>
          </p:cNvPr>
          <p:cNvGrpSpPr/>
          <p:nvPr/>
        </p:nvGrpSpPr>
        <p:grpSpPr>
          <a:xfrm>
            <a:off x="2802416" y="1277143"/>
            <a:ext cx="8645608" cy="2105464"/>
            <a:chOff x="2839916" y="1297351"/>
            <a:chExt cx="8645608" cy="2105464"/>
          </a:xfrm>
        </p:grpSpPr>
        <p:sp>
          <p:nvSpPr>
            <p:cNvPr id="144" name="Retângulo: Cantos Arredondados 143">
              <a:extLst>
                <a:ext uri="{FF2B5EF4-FFF2-40B4-BE49-F238E27FC236}">
                  <a16:creationId xmlns:a16="http://schemas.microsoft.com/office/drawing/2014/main" id="{F547BCDD-1811-EE48-9DAB-3ED60D6FF525}"/>
                </a:ext>
              </a:extLst>
            </p:cNvPr>
            <p:cNvSpPr/>
            <p:nvPr/>
          </p:nvSpPr>
          <p:spPr>
            <a:xfrm>
              <a:off x="3113824" y="1421615"/>
              <a:ext cx="8293816" cy="1981200"/>
            </a:xfrm>
            <a:prstGeom prst="roundRect">
              <a:avLst/>
            </a:prstGeom>
            <a:solidFill>
              <a:srgbClr val="FF73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aixaDeTexto 144">
                  <a:extLst>
                    <a:ext uri="{FF2B5EF4-FFF2-40B4-BE49-F238E27FC236}">
                      <a16:creationId xmlns:a16="http://schemas.microsoft.com/office/drawing/2014/main" id="{A275C8D4-896B-54BC-0A7A-2F1B49B79D87}"/>
                    </a:ext>
                  </a:extLst>
                </p:cNvPr>
                <p:cNvSpPr txBox="1"/>
                <p:nvPr/>
              </p:nvSpPr>
              <p:spPr>
                <a:xfrm>
                  <a:off x="3471079" y="1697950"/>
                  <a:ext cx="8014445" cy="13449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4800" b="1" i="1" dirty="0" smtClean="0">
                          <a:solidFill>
                            <a:srgbClr val="2F2D68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pt-BR" sz="4800" b="1" dirty="0" err="1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m</a:t>
                  </a:r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pt-BR" sz="4800" b="1" dirty="0">
                              <a:solidFill>
                                <a:srgbClr val="2F2D68"/>
                              </a:solidFill>
                              <a:latin typeface="Bahnschrift Condensed" panose="020B0502040204020203" pitchFamily="34" charset="0"/>
                            </a:rPr>
                            <m:t>[  ]</m:t>
                          </m:r>
                        </m:num>
                        <m:den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4800" b="1" i="1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4800" b="1" i="1" smtClean="0">
                                  <a:solidFill>
                                    <a:srgbClr val="2F2D68"/>
                                  </a:solidFill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d>
                          <m:r>
                            <a:rPr lang="pt-BR" sz="4800" b="1" i="1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−[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4800" b="1" i="1" smtClean="0">
                              <a:solidFill>
                                <a:srgbClr val="2F2D68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pt-BR" sz="4800" b="1" dirty="0">
                      <a:solidFill>
                        <a:srgbClr val="2F2D68"/>
                      </a:solidFill>
                      <a:latin typeface="Bahnschrift Condensed" panose="020B0502040204020203" pitchFamily="34" charset="0"/>
                    </a:rPr>
                    <a:t> = 0,01</a:t>
                  </a:r>
                </a:p>
              </p:txBody>
            </p:sp>
          </mc:Choice>
          <mc:Fallback xmlns="">
            <p:sp>
              <p:nvSpPr>
                <p:cNvPr id="145" name="CaixaDeTexto 144">
                  <a:extLst>
                    <a:ext uri="{FF2B5EF4-FFF2-40B4-BE49-F238E27FC236}">
                      <a16:creationId xmlns:a16="http://schemas.microsoft.com/office/drawing/2014/main" id="{A275C8D4-896B-54BC-0A7A-2F1B49B79D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079" y="1697950"/>
                  <a:ext cx="8014445" cy="1344984"/>
                </a:xfrm>
                <a:prstGeom prst="rect">
                  <a:avLst/>
                </a:prstGeom>
                <a:blipFill>
                  <a:blip r:embed="rId6"/>
                  <a:stretch>
                    <a:fillRect b="-45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Retângulo: Cantos Arredondados 145">
              <a:extLst>
                <a:ext uri="{FF2B5EF4-FFF2-40B4-BE49-F238E27FC236}">
                  <a16:creationId xmlns:a16="http://schemas.microsoft.com/office/drawing/2014/main" id="{2A635B1F-CAB1-70C7-AF8F-F03CA51E467A}"/>
                </a:ext>
              </a:extLst>
            </p:cNvPr>
            <p:cNvSpPr/>
            <p:nvPr/>
          </p:nvSpPr>
          <p:spPr>
            <a:xfrm>
              <a:off x="2839916" y="1297351"/>
              <a:ext cx="608682" cy="584067"/>
            </a:xfrm>
            <a:prstGeom prst="roundRect">
              <a:avLst>
                <a:gd name="adj" fmla="val 50000"/>
              </a:avLst>
            </a:prstGeom>
            <a:solidFill>
              <a:srgbClr val="E4F9FC"/>
            </a:solidFill>
            <a:ln w="38100">
              <a:solidFill>
                <a:srgbClr val="FFB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>
                  <a:solidFill>
                    <a:srgbClr val="2F2D68"/>
                  </a:solidFill>
                  <a:latin typeface="Bahnschrift Condensed" panose="020B0502040204020203" pitchFamily="34" charset="0"/>
                </a:rPr>
                <a:t>3</a:t>
              </a:r>
              <a:endParaRPr lang="pt-BR" sz="1050" dirty="0">
                <a:solidFill>
                  <a:srgbClr val="2F2D68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6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6CB55C-8AD3-60F7-0B53-5B19FC33E7B3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998B5-9011-D95E-5F08-2C4FCC7A7CC2}"/>
              </a:ext>
            </a:extLst>
          </p:cNvPr>
          <p:cNvSpPr txBox="1"/>
          <p:nvPr/>
        </p:nvSpPr>
        <p:spPr>
          <a:xfrm>
            <a:off x="2951209" y="216122"/>
            <a:ext cx="6700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Velocidade Médias das Reações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5F1AA01-4477-AA5A-09E6-1A33272CF0DE}"/>
              </a:ext>
            </a:extLst>
          </p:cNvPr>
          <p:cNvGrpSpPr/>
          <p:nvPr/>
        </p:nvGrpSpPr>
        <p:grpSpPr>
          <a:xfrm rot="21575211">
            <a:off x="1142335" y="1380359"/>
            <a:ext cx="9834306" cy="2013211"/>
            <a:chOff x="455194" y="3876151"/>
            <a:chExt cx="3760538" cy="2771221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9EDD6158-EAF6-D7F3-6914-0B1881FCC8A1}"/>
                </a:ext>
              </a:extLst>
            </p:cNvPr>
            <p:cNvSpPr/>
            <p:nvPr/>
          </p:nvSpPr>
          <p:spPr>
            <a:xfrm>
              <a:off x="455194" y="3876151"/>
              <a:ext cx="3760538" cy="2771221"/>
            </a:xfrm>
            <a:prstGeom prst="roundRect">
              <a:avLst>
                <a:gd name="adj" fmla="val 20984"/>
              </a:avLst>
            </a:prstGeom>
            <a:solidFill>
              <a:srgbClr val="FAD985"/>
            </a:solidFill>
            <a:ln w="38100">
              <a:solidFill>
                <a:srgbClr val="FF7365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6A26F9B-A3D5-E8ED-800A-D2697B005411}"/>
                </a:ext>
              </a:extLst>
            </p:cNvPr>
            <p:cNvSpPr/>
            <p:nvPr/>
          </p:nvSpPr>
          <p:spPr>
            <a:xfrm>
              <a:off x="544176" y="421515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4F348DE-466A-14D5-46D5-0785395E6337}"/>
                </a:ext>
              </a:extLst>
            </p:cNvPr>
            <p:cNvSpPr/>
            <p:nvPr/>
          </p:nvSpPr>
          <p:spPr>
            <a:xfrm>
              <a:off x="544175" y="4548645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A75118F-E4A3-48EC-CFFD-EBD97D59CB91}"/>
                </a:ext>
              </a:extLst>
            </p:cNvPr>
            <p:cNvSpPr/>
            <p:nvPr/>
          </p:nvSpPr>
          <p:spPr>
            <a:xfrm>
              <a:off x="544176" y="4882140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AD206EC-C7F4-D749-5076-5537C445CBAE}"/>
                </a:ext>
              </a:extLst>
            </p:cNvPr>
            <p:cNvSpPr/>
            <p:nvPr/>
          </p:nvSpPr>
          <p:spPr>
            <a:xfrm>
              <a:off x="544175" y="5215634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BDD0E94-7465-681F-1E50-EDF6D12E784F}"/>
                </a:ext>
              </a:extLst>
            </p:cNvPr>
            <p:cNvSpPr/>
            <p:nvPr/>
          </p:nvSpPr>
          <p:spPr>
            <a:xfrm>
              <a:off x="544176" y="5549127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7D5296DF-58F6-53AD-C5CF-77CE65646946}"/>
                </a:ext>
              </a:extLst>
            </p:cNvPr>
            <p:cNvSpPr/>
            <p:nvPr/>
          </p:nvSpPr>
          <p:spPr>
            <a:xfrm>
              <a:off x="544175" y="588262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D546415-A284-0894-5A30-97833FC645B8}"/>
                  </a:ext>
                </a:extLst>
              </p:cNvPr>
              <p:cNvSpPr txBox="1"/>
              <p:nvPr/>
            </p:nvSpPr>
            <p:spPr>
              <a:xfrm rot="21575211">
                <a:off x="2197149" y="1562642"/>
                <a:ext cx="7971714" cy="164352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Quando essa definição é aplicada a um </a:t>
                </a:r>
                <a:r>
                  <a:rPr lang="pt-BR" sz="2800" dirty="0">
                    <a:solidFill>
                      <a:srgbClr val="00C49D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reagente</a:t>
                </a:r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, a variação da quantidade (</a:t>
                </a:r>
                <a14:m>
                  <m:oMath xmlns:m="http://schemas.openxmlformats.org/officeDocument/2006/math">
                    <m:r>
                      <a:rPr lang="pt-BR" sz="2800" i="1" dirty="0" smtClean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800" b="1" i="1" dirty="0" smtClean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 dirty="0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 dirty="0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pt-BR" sz="2800" b="1" dirty="0">
                    <a:solidFill>
                      <a:srgbClr val="2F2D68"/>
                    </a:solidFill>
                    <a:ea typeface="Cambria Math" panose="02040503050406030204" pitchFamily="18" charset="0"/>
                  </a:rPr>
                  <a:t>)</a:t>
                </a:r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 corresponde à quantidade de reagente </a:t>
                </a:r>
                <a:r>
                  <a:rPr lang="pt-BR" sz="2800" dirty="0">
                    <a:solidFill>
                      <a:srgbClr val="00C49D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consumido</a:t>
                </a:r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 no intervalo de tempo (</a:t>
                </a:r>
                <a14:m>
                  <m:oMath xmlns:m="http://schemas.openxmlformats.org/officeDocument/2006/math">
                    <m:r>
                      <a:rPr lang="pt-BR" sz="2800" i="1" dirty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800" b="1" i="1" dirty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b="1" i="1" dirty="0" smtClean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𝒕𝒆𝒎𝒑𝒐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D546415-A284-0894-5A30-97833FC64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575211">
                <a:off x="2197149" y="1562642"/>
                <a:ext cx="7971714" cy="1643527"/>
              </a:xfrm>
              <a:prstGeom prst="rect">
                <a:avLst/>
              </a:prstGeom>
              <a:blipFill>
                <a:blip r:embed="rId3"/>
                <a:stretch>
                  <a:fillRect l="-1526" t="-6071" r="-2212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EB3523A-531A-79C4-5EB8-46B21E251B80}"/>
              </a:ext>
            </a:extLst>
          </p:cNvPr>
          <p:cNvGrpSpPr/>
          <p:nvPr/>
        </p:nvGrpSpPr>
        <p:grpSpPr>
          <a:xfrm rot="21575211">
            <a:off x="1137686" y="3728253"/>
            <a:ext cx="9834306" cy="2013211"/>
            <a:chOff x="455194" y="3876151"/>
            <a:chExt cx="3760538" cy="2771221"/>
          </a:xfrm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B78D3B59-D07B-9938-E453-E796665BF1F1}"/>
                </a:ext>
              </a:extLst>
            </p:cNvPr>
            <p:cNvSpPr/>
            <p:nvPr/>
          </p:nvSpPr>
          <p:spPr>
            <a:xfrm>
              <a:off x="455194" y="3876151"/>
              <a:ext cx="3760538" cy="2771221"/>
            </a:xfrm>
            <a:prstGeom prst="roundRect">
              <a:avLst>
                <a:gd name="adj" fmla="val 20984"/>
              </a:avLst>
            </a:prstGeom>
            <a:solidFill>
              <a:srgbClr val="FAD985"/>
            </a:solidFill>
            <a:ln w="38100">
              <a:solidFill>
                <a:srgbClr val="FF7365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790F1794-09CA-6EA4-4490-9F99D51854BE}"/>
                </a:ext>
              </a:extLst>
            </p:cNvPr>
            <p:cNvSpPr/>
            <p:nvPr/>
          </p:nvSpPr>
          <p:spPr>
            <a:xfrm>
              <a:off x="544176" y="421515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9A76EBD-DFA4-78F3-1755-5EE67B17449B}"/>
                </a:ext>
              </a:extLst>
            </p:cNvPr>
            <p:cNvSpPr/>
            <p:nvPr/>
          </p:nvSpPr>
          <p:spPr>
            <a:xfrm>
              <a:off x="544175" y="4548645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37EE051E-6D26-AA23-ED3E-C517F0BA33B3}"/>
                </a:ext>
              </a:extLst>
            </p:cNvPr>
            <p:cNvSpPr/>
            <p:nvPr/>
          </p:nvSpPr>
          <p:spPr>
            <a:xfrm>
              <a:off x="544176" y="4882140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4400391-D3E1-3E95-7CA9-5B404B163E7A}"/>
                </a:ext>
              </a:extLst>
            </p:cNvPr>
            <p:cNvSpPr/>
            <p:nvPr/>
          </p:nvSpPr>
          <p:spPr>
            <a:xfrm>
              <a:off x="544175" y="5215634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62DE4779-853F-8A44-9F91-D9613E7D4867}"/>
                </a:ext>
              </a:extLst>
            </p:cNvPr>
            <p:cNvSpPr/>
            <p:nvPr/>
          </p:nvSpPr>
          <p:spPr>
            <a:xfrm>
              <a:off x="544176" y="5549127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DC66C3E-A70F-B68A-A368-A16EFBBC1A6C}"/>
                </a:ext>
              </a:extLst>
            </p:cNvPr>
            <p:cNvSpPr/>
            <p:nvPr/>
          </p:nvSpPr>
          <p:spPr>
            <a:xfrm>
              <a:off x="544175" y="5882622"/>
              <a:ext cx="125111" cy="300575"/>
            </a:xfrm>
            <a:prstGeom prst="ellipse">
              <a:avLst/>
            </a:prstGeom>
            <a:solidFill>
              <a:srgbClr val="2F2D68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E5E886FE-C983-1315-9A06-177C070FC1E5}"/>
                  </a:ext>
                </a:extLst>
              </p:cNvPr>
              <p:cNvSpPr txBox="1"/>
              <p:nvPr/>
            </p:nvSpPr>
            <p:spPr>
              <a:xfrm rot="21575211">
                <a:off x="2192500" y="3910536"/>
                <a:ext cx="7971714" cy="164352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Quando essa definição é aplicada a um </a:t>
                </a:r>
                <a:r>
                  <a:rPr lang="pt-BR" sz="2800" dirty="0">
                    <a:solidFill>
                      <a:srgbClr val="00C49D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produto</a:t>
                </a:r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, a variação da quantidade (</a:t>
                </a:r>
                <a14:m>
                  <m:oMath xmlns:m="http://schemas.openxmlformats.org/officeDocument/2006/math">
                    <m:r>
                      <a:rPr lang="pt-BR" sz="2800" i="1" dirty="0" smtClean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800" b="1" i="1" dirty="0" smtClean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 dirty="0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 dirty="0" smtClean="0">
                            <a:solidFill>
                              <a:srgbClr val="2F2D6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pt-BR" sz="2800" b="1" dirty="0">
                    <a:solidFill>
                      <a:srgbClr val="2F2D68"/>
                    </a:solidFill>
                    <a:ea typeface="Cambria Math" panose="02040503050406030204" pitchFamily="18" charset="0"/>
                  </a:rPr>
                  <a:t>)</a:t>
                </a:r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 corresponde à quantidade de produto </a:t>
                </a:r>
                <a:r>
                  <a:rPr lang="pt-BR" sz="2800" dirty="0">
                    <a:solidFill>
                      <a:srgbClr val="00C49D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formado</a:t>
                </a:r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 no intervalo de tempo (</a:t>
                </a:r>
                <a14:m>
                  <m:oMath xmlns:m="http://schemas.openxmlformats.org/officeDocument/2006/math">
                    <m:r>
                      <a:rPr lang="pt-BR" sz="2800" i="1" dirty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800" b="1" i="1" dirty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b="1" i="1" dirty="0" smtClean="0">
                        <a:solidFill>
                          <a:srgbClr val="2F2D6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𝒕𝒆𝒎𝒑𝒐</m:t>
                    </m:r>
                  </m:oMath>
                </a14:m>
                <a:r>
                  <a:rPr lang="pt-BR" sz="2800" dirty="0">
                    <a:solidFill>
                      <a:srgbClr val="002060"/>
                    </a:solidFill>
                    <a:latin typeface="Bahnschrift" panose="020B0502040204020203" pitchFamily="34" charset="0"/>
                    <a:ea typeface="+mn-lt"/>
                    <a:cs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E5E886FE-C983-1315-9A06-177C070FC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575211">
                <a:off x="2192500" y="3910536"/>
                <a:ext cx="7971714" cy="1643527"/>
              </a:xfrm>
              <a:prstGeom prst="rect">
                <a:avLst/>
              </a:prstGeom>
              <a:blipFill>
                <a:blip r:embed="rId4"/>
                <a:stretch>
                  <a:fillRect l="-1526" t="-6071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CD6BF1F-796C-7849-D4B9-63794EFBE8F3}"/>
              </a:ext>
            </a:extLst>
          </p:cNvPr>
          <p:cNvCxnSpPr>
            <a:cxnSpLocks/>
          </p:cNvCxnSpPr>
          <p:nvPr/>
        </p:nvCxnSpPr>
        <p:spPr>
          <a:xfrm>
            <a:off x="9432574" y="5871390"/>
            <a:ext cx="683382" cy="1"/>
          </a:xfrm>
          <a:prstGeom prst="straightConnector1">
            <a:avLst/>
          </a:prstGeom>
          <a:ln w="76200">
            <a:solidFill>
              <a:srgbClr val="2F2D68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CD34837-5DE5-8DB9-25A3-0E6B28C481BD}"/>
              </a:ext>
            </a:extLst>
          </p:cNvPr>
          <p:cNvSpPr txBox="1"/>
          <p:nvPr/>
        </p:nvSpPr>
        <p:spPr>
          <a:xfrm>
            <a:off x="7762449" y="6202409"/>
            <a:ext cx="2032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0" i="0" dirty="0">
                <a:solidFill>
                  <a:srgbClr val="374151"/>
                </a:solidFill>
                <a:effectLst/>
                <a:latin typeface="Söhne"/>
              </a:rPr>
              <a:t>Reagente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62D5F88-DB0D-4FF0-3872-F88FC660C431}"/>
              </a:ext>
            </a:extLst>
          </p:cNvPr>
          <p:cNvSpPr txBox="1"/>
          <p:nvPr/>
        </p:nvSpPr>
        <p:spPr>
          <a:xfrm>
            <a:off x="10115956" y="6202410"/>
            <a:ext cx="2032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0" i="0" dirty="0">
                <a:solidFill>
                  <a:srgbClr val="374151"/>
                </a:solidFill>
                <a:effectLst/>
                <a:latin typeface="Söhne"/>
              </a:rPr>
              <a:t>Produto 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45638C76-3A54-BE94-73CE-5874809E2FE5}"/>
              </a:ext>
            </a:extLst>
          </p:cNvPr>
          <p:cNvSpPr/>
          <p:nvPr/>
        </p:nvSpPr>
        <p:spPr>
          <a:xfrm>
            <a:off x="8114949" y="5370844"/>
            <a:ext cx="947921" cy="9606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FCDF675-53CC-2648-DD6D-9A00E4E617FC}"/>
              </a:ext>
            </a:extLst>
          </p:cNvPr>
          <p:cNvSpPr/>
          <p:nvPr/>
        </p:nvSpPr>
        <p:spPr>
          <a:xfrm>
            <a:off x="10359314" y="5327659"/>
            <a:ext cx="947921" cy="9606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6707D38-5AA7-A8E3-B140-E3312416E3F8}"/>
              </a:ext>
            </a:extLst>
          </p:cNvPr>
          <p:cNvSpPr txBox="1"/>
          <p:nvPr/>
        </p:nvSpPr>
        <p:spPr>
          <a:xfrm>
            <a:off x="8207361" y="5366120"/>
            <a:ext cx="855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0" i="0" dirty="0">
                <a:solidFill>
                  <a:srgbClr val="2F2D68"/>
                </a:solidFill>
                <a:effectLst/>
                <a:latin typeface="Arial Black" panose="020B0A04020102020204" pitchFamily="34" charset="0"/>
              </a:rPr>
              <a:t>A    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98028B8-79A9-EE39-3B5A-9D7C168A2C91}"/>
              </a:ext>
            </a:extLst>
          </p:cNvPr>
          <p:cNvSpPr txBox="1"/>
          <p:nvPr/>
        </p:nvSpPr>
        <p:spPr>
          <a:xfrm>
            <a:off x="10441123" y="5317649"/>
            <a:ext cx="12252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0" i="0" dirty="0">
                <a:solidFill>
                  <a:srgbClr val="2F2D68"/>
                </a:solidFill>
                <a:effectLst/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879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02A9E604-6625-118F-8681-54B8AF53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8383" r="21886" b="5424"/>
          <a:stretch>
            <a:fillRect/>
          </a:stretch>
        </p:blipFill>
        <p:spPr bwMode="auto">
          <a:xfrm>
            <a:off x="8383556" y="1937453"/>
            <a:ext cx="3033217" cy="2955562"/>
          </a:xfrm>
          <a:custGeom>
            <a:avLst/>
            <a:gdLst>
              <a:gd name="connsiteX0" fmla="*/ 1529924 w 3033217"/>
              <a:gd name="connsiteY0" fmla="*/ 836 h 2955562"/>
              <a:gd name="connsiteX1" fmla="*/ 2937504 w 3033217"/>
              <a:gd name="connsiteY1" fmla="*/ 1095076 h 2955562"/>
              <a:gd name="connsiteX2" fmla="*/ 2562965 w 3033217"/>
              <a:gd name="connsiteY2" fmla="*/ 2784172 h 2955562"/>
              <a:gd name="connsiteX3" fmla="*/ 815118 w 3033217"/>
              <a:gd name="connsiteY3" fmla="*/ 2554063 h 2955562"/>
              <a:gd name="connsiteX4" fmla="*/ 36666 w 3033217"/>
              <a:gd name="connsiteY4" fmla="*/ 938406 h 2955562"/>
              <a:gd name="connsiteX5" fmla="*/ 1529924 w 3033217"/>
              <a:gd name="connsiteY5" fmla="*/ 836 h 29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217" h="2955562">
                <a:moveTo>
                  <a:pt x="1529924" y="836"/>
                </a:moveTo>
                <a:cubicBezTo>
                  <a:pt x="2161499" y="22868"/>
                  <a:pt x="2726979" y="480637"/>
                  <a:pt x="2937504" y="1095076"/>
                </a:cubicBezTo>
                <a:cubicBezTo>
                  <a:pt x="3148029" y="1707067"/>
                  <a:pt x="3006047" y="2470832"/>
                  <a:pt x="2562965" y="2784172"/>
                </a:cubicBezTo>
                <a:cubicBezTo>
                  <a:pt x="2119884" y="3097511"/>
                  <a:pt x="1375702" y="2957977"/>
                  <a:pt x="815118" y="2554063"/>
                </a:cubicBezTo>
                <a:cubicBezTo>
                  <a:pt x="254535" y="2150149"/>
                  <a:pt x="-122452" y="1479406"/>
                  <a:pt x="36666" y="938406"/>
                </a:cubicBezTo>
                <a:cubicBezTo>
                  <a:pt x="198231" y="394958"/>
                  <a:pt x="898349" y="-21196"/>
                  <a:pt x="1529924" y="836"/>
                </a:cubicBez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 descr="grátis Vela Branca Foto profissional">
            <a:extLst>
              <a:ext uri="{FF2B5EF4-FFF2-40B4-BE49-F238E27FC236}">
                <a16:creationId xmlns:a16="http://schemas.microsoft.com/office/drawing/2014/main" id="{7652CC1C-FA57-3612-419E-51A152F6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682" r="25198" b="4162"/>
          <a:stretch>
            <a:fillRect/>
          </a:stretch>
        </p:blipFill>
        <p:spPr bwMode="auto">
          <a:xfrm>
            <a:off x="4365759" y="1984346"/>
            <a:ext cx="3033217" cy="2955590"/>
          </a:xfrm>
          <a:custGeom>
            <a:avLst/>
            <a:gdLst>
              <a:gd name="connsiteX0" fmla="*/ 1529924 w 3033217"/>
              <a:gd name="connsiteY0" fmla="*/ 836 h 2955590"/>
              <a:gd name="connsiteX1" fmla="*/ 2937504 w 3033217"/>
              <a:gd name="connsiteY1" fmla="*/ 1095087 h 2955590"/>
              <a:gd name="connsiteX2" fmla="*/ 2562965 w 3033217"/>
              <a:gd name="connsiteY2" fmla="*/ 2784198 h 2955590"/>
              <a:gd name="connsiteX3" fmla="*/ 815118 w 3033217"/>
              <a:gd name="connsiteY3" fmla="*/ 2554087 h 2955590"/>
              <a:gd name="connsiteX4" fmla="*/ 36666 w 3033217"/>
              <a:gd name="connsiteY4" fmla="*/ 938415 h 2955590"/>
              <a:gd name="connsiteX5" fmla="*/ 1529924 w 3033217"/>
              <a:gd name="connsiteY5" fmla="*/ 836 h 295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217" h="2955590">
                <a:moveTo>
                  <a:pt x="1529924" y="836"/>
                </a:moveTo>
                <a:cubicBezTo>
                  <a:pt x="2161499" y="22868"/>
                  <a:pt x="2726979" y="480642"/>
                  <a:pt x="2937504" y="1095087"/>
                </a:cubicBezTo>
                <a:cubicBezTo>
                  <a:pt x="3148029" y="1707084"/>
                  <a:pt x="3006047" y="2470856"/>
                  <a:pt x="2562965" y="2784198"/>
                </a:cubicBezTo>
                <a:cubicBezTo>
                  <a:pt x="2119884" y="3097541"/>
                  <a:pt x="1375702" y="2958005"/>
                  <a:pt x="815118" y="2554087"/>
                </a:cubicBezTo>
                <a:cubicBezTo>
                  <a:pt x="254535" y="2150169"/>
                  <a:pt x="-122452" y="1479421"/>
                  <a:pt x="36666" y="938415"/>
                </a:cubicBezTo>
                <a:cubicBezTo>
                  <a:pt x="198231" y="394962"/>
                  <a:pt x="898349" y="-21196"/>
                  <a:pt x="1529924" y="836"/>
                </a:cubicBez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grátis Foto De Fogos De Artifício Durante A Noite Foto profissional">
            <a:extLst>
              <a:ext uri="{FF2B5EF4-FFF2-40B4-BE49-F238E27FC236}">
                <a16:creationId xmlns:a16="http://schemas.microsoft.com/office/drawing/2014/main" id="{5D8124B2-6E5F-E4DE-22C1-40E75862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t="954" r="24657" b="5864"/>
          <a:stretch>
            <a:fillRect/>
          </a:stretch>
        </p:blipFill>
        <p:spPr bwMode="auto">
          <a:xfrm>
            <a:off x="616608" y="1937452"/>
            <a:ext cx="3033217" cy="2955562"/>
          </a:xfrm>
          <a:custGeom>
            <a:avLst/>
            <a:gdLst>
              <a:gd name="connsiteX0" fmla="*/ 1529924 w 3033217"/>
              <a:gd name="connsiteY0" fmla="*/ 836 h 2955562"/>
              <a:gd name="connsiteX1" fmla="*/ 2937504 w 3033217"/>
              <a:gd name="connsiteY1" fmla="*/ 1095076 h 2955562"/>
              <a:gd name="connsiteX2" fmla="*/ 2562965 w 3033217"/>
              <a:gd name="connsiteY2" fmla="*/ 2784172 h 2955562"/>
              <a:gd name="connsiteX3" fmla="*/ 815118 w 3033217"/>
              <a:gd name="connsiteY3" fmla="*/ 2554063 h 2955562"/>
              <a:gd name="connsiteX4" fmla="*/ 36666 w 3033217"/>
              <a:gd name="connsiteY4" fmla="*/ 938406 h 2955562"/>
              <a:gd name="connsiteX5" fmla="*/ 1529924 w 3033217"/>
              <a:gd name="connsiteY5" fmla="*/ 836 h 29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3217" h="2955562">
                <a:moveTo>
                  <a:pt x="1529924" y="836"/>
                </a:moveTo>
                <a:cubicBezTo>
                  <a:pt x="2161499" y="22868"/>
                  <a:pt x="2726979" y="480637"/>
                  <a:pt x="2937504" y="1095076"/>
                </a:cubicBezTo>
                <a:cubicBezTo>
                  <a:pt x="3148029" y="1707067"/>
                  <a:pt x="3006047" y="2470832"/>
                  <a:pt x="2562965" y="2784172"/>
                </a:cubicBezTo>
                <a:cubicBezTo>
                  <a:pt x="2119884" y="3097511"/>
                  <a:pt x="1375702" y="2957977"/>
                  <a:pt x="815118" y="2554063"/>
                </a:cubicBezTo>
                <a:cubicBezTo>
                  <a:pt x="254535" y="2150149"/>
                  <a:pt x="-122452" y="1479406"/>
                  <a:pt x="36666" y="938406"/>
                </a:cubicBezTo>
                <a:cubicBezTo>
                  <a:pt x="198231" y="394958"/>
                  <a:pt x="898349" y="-21196"/>
                  <a:pt x="1529924" y="836"/>
                </a:cubicBez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6CB55C-8AD3-60F7-0B53-5B19FC33E7B3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998B5-9011-D95E-5F08-2C4FCC7A7CC2}"/>
              </a:ext>
            </a:extLst>
          </p:cNvPr>
          <p:cNvSpPr txBox="1"/>
          <p:nvPr/>
        </p:nvSpPr>
        <p:spPr>
          <a:xfrm>
            <a:off x="2951209" y="216122"/>
            <a:ext cx="6700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Velocidade Médias das Reações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23474B-A374-670A-FAED-23CAA6133BCC}"/>
              </a:ext>
            </a:extLst>
          </p:cNvPr>
          <p:cNvSpPr txBox="1"/>
          <p:nvPr/>
        </p:nvSpPr>
        <p:spPr>
          <a:xfrm>
            <a:off x="1603168" y="5661649"/>
            <a:ext cx="1790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RÁPIDA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62E754-1453-4DD1-9C92-E392D4377C84}"/>
              </a:ext>
            </a:extLst>
          </p:cNvPr>
          <p:cNvSpPr txBox="1"/>
          <p:nvPr/>
        </p:nvSpPr>
        <p:spPr>
          <a:xfrm>
            <a:off x="5216171" y="5661649"/>
            <a:ext cx="2739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MODERADA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C246C5-8739-FF28-A59E-A192701DD589}"/>
              </a:ext>
            </a:extLst>
          </p:cNvPr>
          <p:cNvSpPr txBox="1"/>
          <p:nvPr/>
        </p:nvSpPr>
        <p:spPr>
          <a:xfrm>
            <a:off x="9452849" y="5656037"/>
            <a:ext cx="1963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LENTA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242DD78-2F1D-7B5B-8702-1406E3F12A6C}"/>
              </a:ext>
            </a:extLst>
          </p:cNvPr>
          <p:cNvSpPr txBox="1"/>
          <p:nvPr/>
        </p:nvSpPr>
        <p:spPr>
          <a:xfrm>
            <a:off x="883816" y="5025095"/>
            <a:ext cx="303008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FOGOS DE ARTIFÍCIO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B0F35-4247-D3B4-E5F8-102A9D3B6712}"/>
              </a:ext>
            </a:extLst>
          </p:cNvPr>
          <p:cNvSpPr txBox="1"/>
          <p:nvPr/>
        </p:nvSpPr>
        <p:spPr>
          <a:xfrm>
            <a:off x="8915868" y="4939936"/>
            <a:ext cx="25581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DECOMPOSIÇÃO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186CCCB-045D-4EA0-2538-481A35974C1E}"/>
              </a:ext>
            </a:extLst>
          </p:cNvPr>
          <p:cNvSpPr txBox="1"/>
          <p:nvPr/>
        </p:nvSpPr>
        <p:spPr>
          <a:xfrm>
            <a:off x="5882266" y="5001940"/>
            <a:ext cx="102766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rgbClr val="E4F9FC"/>
                </a:solidFill>
                <a:highlight>
                  <a:srgbClr val="2F2D68"/>
                </a:highlight>
                <a:latin typeface="Bahnschrift Condensed" panose="020B0502040204020203" pitchFamily="34" charset="0"/>
              </a:rPr>
              <a:t>VELA</a:t>
            </a:r>
          </a:p>
        </p:txBody>
      </p:sp>
    </p:spTree>
    <p:extLst>
      <p:ext uri="{BB962C8B-B14F-4D97-AF65-F5344CB8AC3E}">
        <p14:creationId xmlns:p14="http://schemas.microsoft.com/office/powerpoint/2010/main" val="31365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06CB55C-8AD3-60F7-0B53-5B19FC33E7B3}"/>
              </a:ext>
            </a:extLst>
          </p:cNvPr>
          <p:cNvSpPr/>
          <p:nvPr/>
        </p:nvSpPr>
        <p:spPr>
          <a:xfrm>
            <a:off x="343688" y="262744"/>
            <a:ext cx="768846" cy="737754"/>
          </a:xfrm>
          <a:prstGeom prst="roundRect">
            <a:avLst>
              <a:gd name="adj" fmla="val 50000"/>
            </a:avLst>
          </a:prstGeom>
          <a:solidFill>
            <a:srgbClr val="E4F9FC"/>
          </a:solidFill>
          <a:ln w="38100">
            <a:solidFill>
              <a:srgbClr val="FF73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2F2D68"/>
                </a:solidFill>
                <a:latin typeface="Bahnschrift Condensed" panose="020B0502040204020203" pitchFamily="34" charset="0"/>
              </a:rPr>
              <a:t>2</a:t>
            </a:r>
            <a:endParaRPr lang="pt-BR" dirty="0">
              <a:solidFill>
                <a:srgbClr val="2F2D68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A998B5-9011-D95E-5F08-2C4FCC7A7CC2}"/>
              </a:ext>
            </a:extLst>
          </p:cNvPr>
          <p:cNvSpPr txBox="1"/>
          <p:nvPr/>
        </p:nvSpPr>
        <p:spPr>
          <a:xfrm>
            <a:off x="2951209" y="216122"/>
            <a:ext cx="6700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Velocidade Médias das Reações</a:t>
            </a: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91AEDA5A-AA85-8982-21F2-FC0180710E89}"/>
              </a:ext>
            </a:extLst>
          </p:cNvPr>
          <p:cNvSpPr/>
          <p:nvPr/>
        </p:nvSpPr>
        <p:spPr>
          <a:xfrm>
            <a:off x="1347946" y="1424970"/>
            <a:ext cx="8801100" cy="1754439"/>
          </a:xfrm>
          <a:prstGeom prst="wedgeRectCallout">
            <a:avLst>
              <a:gd name="adj1" fmla="val -50270"/>
              <a:gd name="adj2" fmla="val 79713"/>
            </a:avLst>
          </a:prstGeom>
          <a:solidFill>
            <a:srgbClr val="FF736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8AE7C65-BDFD-DEAD-915D-49473168BF37}"/>
              </a:ext>
            </a:extLst>
          </p:cNvPr>
          <p:cNvSpPr txBox="1"/>
          <p:nvPr/>
        </p:nvSpPr>
        <p:spPr>
          <a:xfrm>
            <a:off x="1695450" y="1539270"/>
            <a:ext cx="8801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2F2D68"/>
                </a:solidFill>
                <a:latin typeface="Bahnschrift Condensed" panose="020B0502040204020203" pitchFamily="34" charset="0"/>
              </a:rPr>
              <a:t>CITE EXEMPPLOS DE REAÇÕES RÁPIDAS, MODERADAS E LENTAS!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08C288B-E013-9F46-13D3-599F7124DF39}"/>
              </a:ext>
            </a:extLst>
          </p:cNvPr>
          <p:cNvGrpSpPr/>
          <p:nvPr/>
        </p:nvGrpSpPr>
        <p:grpSpPr>
          <a:xfrm>
            <a:off x="498218" y="3927492"/>
            <a:ext cx="3353380" cy="2343150"/>
            <a:chOff x="498218" y="3927492"/>
            <a:chExt cx="3353380" cy="2343150"/>
          </a:xfrm>
          <a:solidFill>
            <a:srgbClr val="E4F9FC"/>
          </a:solidFill>
        </p:grpSpPr>
        <p:sp>
          <p:nvSpPr>
            <p:cNvPr id="16" name="Balão de Fala: Retângulo 15">
              <a:extLst>
                <a:ext uri="{FF2B5EF4-FFF2-40B4-BE49-F238E27FC236}">
                  <a16:creationId xmlns:a16="http://schemas.microsoft.com/office/drawing/2014/main" id="{CB299608-539E-E902-4D27-7CDBFF425FAD}"/>
                </a:ext>
              </a:extLst>
            </p:cNvPr>
            <p:cNvSpPr/>
            <p:nvPr/>
          </p:nvSpPr>
          <p:spPr>
            <a:xfrm rot="197674">
              <a:off x="498218" y="3927492"/>
              <a:ext cx="3353380" cy="2343150"/>
            </a:xfrm>
            <a:prstGeom prst="wedgeRectCallout">
              <a:avLst>
                <a:gd name="adj1" fmla="val -59431"/>
                <a:gd name="adj2" fmla="val -3854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D80AC7D-3FF0-6CAE-9797-CA6F02186741}"/>
                </a:ext>
              </a:extLst>
            </p:cNvPr>
            <p:cNvSpPr txBox="1"/>
            <p:nvPr/>
          </p:nvSpPr>
          <p:spPr>
            <a:xfrm rot="201503">
              <a:off x="1207724" y="4682948"/>
              <a:ext cx="1934370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4800" b="1" dirty="0">
                  <a:solidFill>
                    <a:srgbClr val="2F2D68"/>
                  </a:solidFill>
                  <a:latin typeface="Bahnschrift Condensed" panose="020B0502040204020203" pitchFamily="34" charset="0"/>
                </a:rPr>
                <a:t>RÁPIDAS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1BF4B2F-9537-238A-D7DD-A08028DD46F8}"/>
              </a:ext>
            </a:extLst>
          </p:cNvPr>
          <p:cNvGrpSpPr/>
          <p:nvPr/>
        </p:nvGrpSpPr>
        <p:grpSpPr>
          <a:xfrm>
            <a:off x="4390906" y="3926871"/>
            <a:ext cx="3420061" cy="2343150"/>
            <a:chOff x="4390906" y="3926871"/>
            <a:chExt cx="3420061" cy="2343150"/>
          </a:xfrm>
          <a:solidFill>
            <a:srgbClr val="E4F9FC"/>
          </a:solidFill>
        </p:grpSpPr>
        <p:sp>
          <p:nvSpPr>
            <p:cNvPr id="19" name="Balão de Fala: Retângulo 18">
              <a:extLst>
                <a:ext uri="{FF2B5EF4-FFF2-40B4-BE49-F238E27FC236}">
                  <a16:creationId xmlns:a16="http://schemas.microsoft.com/office/drawing/2014/main" id="{3EEF5980-119D-CD46-5598-D9300BA4D0FF}"/>
                </a:ext>
              </a:extLst>
            </p:cNvPr>
            <p:cNvSpPr/>
            <p:nvPr/>
          </p:nvSpPr>
          <p:spPr>
            <a:xfrm rot="836887">
              <a:off x="4390906" y="3926871"/>
              <a:ext cx="3353380" cy="2343150"/>
            </a:xfrm>
            <a:prstGeom prst="wedgeRectCallout">
              <a:avLst>
                <a:gd name="adj1" fmla="val -30487"/>
                <a:gd name="adj2" fmla="val 7219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D1481E0-43AD-1889-A1FA-DD52D105E73E}"/>
                </a:ext>
              </a:extLst>
            </p:cNvPr>
            <p:cNvSpPr txBox="1"/>
            <p:nvPr/>
          </p:nvSpPr>
          <p:spPr>
            <a:xfrm rot="875531">
              <a:off x="4792241" y="4682948"/>
              <a:ext cx="301872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4800" b="1" dirty="0">
                  <a:solidFill>
                    <a:srgbClr val="2F2D68"/>
                  </a:solidFill>
                  <a:latin typeface="Bahnschrift Condensed" panose="020B0502040204020203" pitchFamily="34" charset="0"/>
                </a:rPr>
                <a:t>MODERADAS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9F1D4B59-1E4F-81F6-E311-AC5E319ED091}"/>
              </a:ext>
            </a:extLst>
          </p:cNvPr>
          <p:cNvGrpSpPr/>
          <p:nvPr/>
        </p:nvGrpSpPr>
        <p:grpSpPr>
          <a:xfrm>
            <a:off x="8472357" y="3576679"/>
            <a:ext cx="3353380" cy="2343150"/>
            <a:chOff x="8472357" y="3576679"/>
            <a:chExt cx="3353380" cy="2343150"/>
          </a:xfrm>
          <a:solidFill>
            <a:srgbClr val="E4F9FC"/>
          </a:solidFill>
        </p:grpSpPr>
        <p:sp>
          <p:nvSpPr>
            <p:cNvPr id="22" name="Balão de Fala: Retângulo 21">
              <a:extLst>
                <a:ext uri="{FF2B5EF4-FFF2-40B4-BE49-F238E27FC236}">
                  <a16:creationId xmlns:a16="http://schemas.microsoft.com/office/drawing/2014/main" id="{33F34581-4188-98C1-A4B3-DD4B51F74A50}"/>
                </a:ext>
              </a:extLst>
            </p:cNvPr>
            <p:cNvSpPr/>
            <p:nvPr/>
          </p:nvSpPr>
          <p:spPr>
            <a:xfrm rot="20915864">
              <a:off x="8472357" y="3576679"/>
              <a:ext cx="3353380" cy="2343150"/>
            </a:xfrm>
            <a:prstGeom prst="wedgeRectCallout">
              <a:avLst>
                <a:gd name="adj1" fmla="val 32373"/>
                <a:gd name="adj2" fmla="val 78407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AD728F4-CCE8-0723-1E93-9473406087EE}"/>
                </a:ext>
              </a:extLst>
            </p:cNvPr>
            <p:cNvSpPr txBox="1"/>
            <p:nvPr/>
          </p:nvSpPr>
          <p:spPr>
            <a:xfrm rot="20862480">
              <a:off x="9374251" y="4292897"/>
              <a:ext cx="1919839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4800" b="1" dirty="0">
                  <a:solidFill>
                    <a:srgbClr val="2F2D68"/>
                  </a:solidFill>
                  <a:latin typeface="Bahnschrift Condensed" panose="020B0502040204020203" pitchFamily="34" charset="0"/>
                </a:rPr>
                <a:t>LENTAS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1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2298</Words>
  <Application>Microsoft Office PowerPoint</Application>
  <PresentationFormat>Widescreen</PresentationFormat>
  <Paragraphs>445</Paragraphs>
  <Slides>40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3" baseType="lpstr">
      <vt:lpstr>ABeeZee</vt:lpstr>
      <vt:lpstr>Arial</vt:lpstr>
      <vt:lpstr>Arial</vt:lpstr>
      <vt:lpstr>Arial Black</vt:lpstr>
      <vt:lpstr>Bahnschrift</vt:lpstr>
      <vt:lpstr>Bahnschrift Condensed</vt:lpstr>
      <vt:lpstr>Calibri</vt:lpstr>
      <vt:lpstr>Calibri Light</vt:lpstr>
      <vt:lpstr>Cambria Math</vt:lpstr>
      <vt:lpstr>Roboto</vt:lpstr>
      <vt:lpstr>Söhne</vt:lpstr>
      <vt:lpstr>var( --e-global-typography-secondary-font-family )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Gabriela Lessa</cp:lastModifiedBy>
  <cp:revision>29</cp:revision>
  <dcterms:created xsi:type="dcterms:W3CDTF">2022-12-08T23:58:45Z</dcterms:created>
  <dcterms:modified xsi:type="dcterms:W3CDTF">2023-02-06T13:33:48Z</dcterms:modified>
</cp:coreProperties>
</file>