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9" r:id="rId3"/>
    <p:sldId id="287" r:id="rId4"/>
    <p:sldId id="284" r:id="rId5"/>
    <p:sldId id="283" r:id="rId6"/>
    <p:sldId id="260" r:id="rId7"/>
    <p:sldId id="261" r:id="rId8"/>
    <p:sldId id="262" r:id="rId9"/>
    <p:sldId id="263" r:id="rId10"/>
    <p:sldId id="264" r:id="rId11"/>
    <p:sldId id="265" r:id="rId12"/>
    <p:sldId id="288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44FF0181-40A9-4A7D-9BF9-244884F0779C}">
          <p14:sldIdLst>
            <p14:sldId id="289"/>
            <p14:sldId id="259"/>
            <p14:sldId id="287"/>
            <p14:sldId id="284"/>
            <p14:sldId id="283"/>
            <p14:sldId id="260"/>
            <p14:sldId id="261"/>
            <p14:sldId id="262"/>
            <p14:sldId id="263"/>
            <p14:sldId id="264"/>
            <p14:sldId id="265"/>
          </p14:sldIdLst>
        </p14:section>
        <p14:section name="Componentes de um ecossistema" id="{2D3D962F-60C7-4203-A14C-8ED37434270F}">
          <p14:sldIdLst/>
        </p14:section>
        <p14:section name="Outros conceitos importantes" id="{F5029917-183E-4DB1-9CC7-3385A0311275}">
          <p14:sldIdLst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BCF"/>
    <a:srgbClr val="578B2F"/>
    <a:srgbClr val="FDFDFF"/>
    <a:srgbClr val="80AE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24BBDC-7394-4F89-93D8-CA6DB6D62122}" v="12" dt="2023-08-06T20:42:39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LIENE SOUZA" userId="a0990b413b41759f" providerId="LiveId" clId="{4124BBDC-7394-4F89-93D8-CA6DB6D62122}"/>
    <pc:docChg chg="undo custSel addSld delSld modSld modMainMaster modSection">
      <pc:chgData name="NILIENE SOUZA" userId="a0990b413b41759f" providerId="LiveId" clId="{4124BBDC-7394-4F89-93D8-CA6DB6D62122}" dt="2023-08-06T20:43:13.880" v="56" actId="1076"/>
      <pc:docMkLst>
        <pc:docMk/>
      </pc:docMkLst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3747684651" sldId="266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3329012208" sldId="268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1518258278" sldId="269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817219536" sldId="270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3275657683" sldId="271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1491638435" sldId="272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1759176230" sldId="273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2137436804" sldId="274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379957083" sldId="275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1340830314" sldId="276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327458480" sldId="277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2119480804" sldId="278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3029616601" sldId="279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1028759631" sldId="280"/>
        </pc:sldMkLst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1856143080" sldId="281"/>
        </pc:sldMkLst>
      </pc:sldChg>
      <pc:sldChg chg="addSp modSp del mod">
        <pc:chgData name="NILIENE SOUZA" userId="a0990b413b41759f" providerId="LiveId" clId="{4124BBDC-7394-4F89-93D8-CA6DB6D62122}" dt="2023-08-06T20:41:22.916" v="31" actId="47"/>
        <pc:sldMkLst>
          <pc:docMk/>
          <pc:sldMk cId="4197180621" sldId="285"/>
        </pc:sldMkLst>
        <pc:spChg chg="mod">
          <ac:chgData name="NILIENE SOUZA" userId="a0990b413b41759f" providerId="LiveId" clId="{4124BBDC-7394-4F89-93D8-CA6DB6D62122}" dt="2023-08-06T20:38:44.320" v="27" actId="1076"/>
          <ac:spMkLst>
            <pc:docMk/>
            <pc:sldMk cId="4197180621" sldId="285"/>
            <ac:spMk id="5" creationId="{EF0BB7C3-C47B-8716-9402-1D756AE021BC}"/>
          </ac:spMkLst>
        </pc:spChg>
        <pc:picChg chg="add">
          <ac:chgData name="NILIENE SOUZA" userId="a0990b413b41759f" providerId="LiveId" clId="{4124BBDC-7394-4F89-93D8-CA6DB6D62122}" dt="2023-08-06T20:41:13.733" v="29"/>
          <ac:picMkLst>
            <pc:docMk/>
            <pc:sldMk cId="4197180621" sldId="285"/>
            <ac:picMk id="1026" creationId="{05354E01-3285-81ED-AF8B-930C12D0736C}"/>
          </ac:picMkLst>
        </pc:picChg>
      </pc:sldChg>
      <pc:sldChg chg="del">
        <pc:chgData name="NILIENE SOUZA" userId="a0990b413b41759f" providerId="LiveId" clId="{4124BBDC-7394-4F89-93D8-CA6DB6D62122}" dt="2023-08-06T20:39:03.080" v="28" actId="47"/>
        <pc:sldMkLst>
          <pc:docMk/>
          <pc:sldMk cId="87296640" sldId="286"/>
        </pc:sldMkLst>
      </pc:sldChg>
      <pc:sldChg chg="delSp modSp add mod">
        <pc:chgData name="NILIENE SOUZA" userId="a0990b413b41759f" providerId="LiveId" clId="{4124BBDC-7394-4F89-93D8-CA6DB6D62122}" dt="2023-08-06T20:43:13.880" v="56" actId="1076"/>
        <pc:sldMkLst>
          <pc:docMk/>
          <pc:sldMk cId="3940396876" sldId="289"/>
        </pc:sldMkLst>
        <pc:spChg chg="mod">
          <ac:chgData name="NILIENE SOUZA" userId="a0990b413b41759f" providerId="LiveId" clId="{4124BBDC-7394-4F89-93D8-CA6DB6D62122}" dt="2023-08-06T20:43:13.880" v="56" actId="1076"/>
          <ac:spMkLst>
            <pc:docMk/>
            <pc:sldMk cId="3940396876" sldId="289"/>
            <ac:spMk id="5" creationId="{EF0BB7C3-C47B-8716-9402-1D756AE021BC}"/>
          </ac:spMkLst>
        </pc:spChg>
        <pc:spChg chg="del">
          <ac:chgData name="NILIENE SOUZA" userId="a0990b413b41759f" providerId="LiveId" clId="{4124BBDC-7394-4F89-93D8-CA6DB6D62122}" dt="2023-08-06T20:42:48.635" v="51" actId="478"/>
          <ac:spMkLst>
            <pc:docMk/>
            <pc:sldMk cId="3940396876" sldId="289"/>
            <ac:spMk id="6" creationId="{2BF0F542-CFE4-EB48-DB9B-3D0CA3300019}"/>
          </ac:spMkLst>
        </pc:spChg>
        <pc:picChg chg="del mod">
          <ac:chgData name="NILIENE SOUZA" userId="a0990b413b41759f" providerId="LiveId" clId="{4124BBDC-7394-4F89-93D8-CA6DB6D62122}" dt="2023-08-06T20:41:32.968" v="34" actId="21"/>
          <ac:picMkLst>
            <pc:docMk/>
            <pc:sldMk cId="3940396876" sldId="289"/>
            <ac:picMk id="1026" creationId="{05354E01-3285-81ED-AF8B-930C12D0736C}"/>
          </ac:picMkLst>
        </pc:picChg>
      </pc:sldChg>
      <pc:sldMasterChg chg="modSldLayout">
        <pc:chgData name="NILIENE SOUZA" userId="a0990b413b41759f" providerId="LiveId" clId="{4124BBDC-7394-4F89-93D8-CA6DB6D62122}" dt="2023-08-06T20:42:39.166" v="50"/>
        <pc:sldMasterMkLst>
          <pc:docMk/>
          <pc:sldMasterMk cId="4107897215" sldId="2147483648"/>
        </pc:sldMasterMkLst>
        <pc:sldLayoutChg chg="addSp delSp modSp mod">
          <pc:chgData name="NILIENE SOUZA" userId="a0990b413b41759f" providerId="LiveId" clId="{4124BBDC-7394-4F89-93D8-CA6DB6D62122}" dt="2023-08-06T20:42:39.166" v="50"/>
          <pc:sldLayoutMkLst>
            <pc:docMk/>
            <pc:sldMasterMk cId="4107897215" sldId="2147483648"/>
            <pc:sldLayoutMk cId="3849416530" sldId="2147483654"/>
          </pc:sldLayoutMkLst>
          <pc:picChg chg="add mod">
            <ac:chgData name="NILIENE SOUZA" userId="a0990b413b41759f" providerId="LiveId" clId="{4124BBDC-7394-4F89-93D8-CA6DB6D62122}" dt="2023-08-06T20:42:39.166" v="50"/>
            <ac:picMkLst>
              <pc:docMk/>
              <pc:sldMasterMk cId="4107897215" sldId="2147483648"/>
              <pc:sldLayoutMk cId="3849416530" sldId="2147483654"/>
              <ac:picMk id="3" creationId="{418F5215-CA4F-B300-ADAD-54B4595A33F9}"/>
            </ac:picMkLst>
          </pc:picChg>
          <pc:picChg chg="add mod">
            <ac:chgData name="NILIENE SOUZA" userId="a0990b413b41759f" providerId="LiveId" clId="{4124BBDC-7394-4F89-93D8-CA6DB6D62122}" dt="2023-08-06T20:42:23.389" v="49" actId="1076"/>
            <ac:picMkLst>
              <pc:docMk/>
              <pc:sldMasterMk cId="4107897215" sldId="2147483648"/>
              <pc:sldLayoutMk cId="3849416530" sldId="2147483654"/>
              <ac:picMk id="5" creationId="{5F343D95-52E7-610A-4526-DF7C07564DFC}"/>
            </ac:picMkLst>
          </pc:picChg>
          <pc:picChg chg="del mod">
            <ac:chgData name="NILIENE SOUZA" userId="a0990b413b41759f" providerId="LiveId" clId="{4124BBDC-7394-4F89-93D8-CA6DB6D62122}" dt="2023-08-06T20:42:08.798" v="45" actId="478"/>
            <ac:picMkLst>
              <pc:docMk/>
              <pc:sldMasterMk cId="4107897215" sldId="2147483648"/>
              <pc:sldLayoutMk cId="3849416530" sldId="2147483654"/>
              <ac:picMk id="10" creationId="{5C98B452-9C70-EF94-C038-12DD6716D104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83CF5-0912-09B9-3056-5BC5026AC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Montserrat Black" panose="00000A00000000000000" pitchFamily="2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73AD9B-25FF-99D2-B198-35ADEED20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1B5E4F-4C79-F2A9-7EB6-2F87954C6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30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mium Photo | Green cell background. life and biology, medicine  scientific, molecular research dna. 3d rendering">
            <a:extLst>
              <a:ext uri="{FF2B5EF4-FFF2-40B4-BE49-F238E27FC236}">
                <a16:creationId xmlns:a16="http://schemas.microsoft.com/office/drawing/2014/main" id="{418F5215-CA4F-B300-ADAD-54B4595A33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9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E66011-E564-2252-8578-6E8765B6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Black" panose="00000A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A12FD5C-E2AC-DD8D-12C3-86F0B542A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pic>
        <p:nvPicPr>
          <p:cNvPr id="5" name="Gráfico 4" descr="Uma forma de canto orgânica">
            <a:extLst>
              <a:ext uri="{FF2B5EF4-FFF2-40B4-BE49-F238E27FC236}">
                <a16:creationId xmlns:a16="http://schemas.microsoft.com/office/drawing/2014/main" id="{5F343D95-52E7-610A-4526-DF7C07564D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965208" y="0"/>
            <a:ext cx="3344779" cy="33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1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CFE01-ECFE-0A0A-F61C-918CB8F3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Black" panose="00000A00000000000000" pitchFamily="2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2169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98126D-2C64-2936-1D13-DCCCAE55C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936" y="365125"/>
            <a:ext cx="6805863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Black" panose="00000A00000000000000" pitchFamily="2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pic>
        <p:nvPicPr>
          <p:cNvPr id="4" name="Gráfico 3" descr="Uma forma de canto orgânica">
            <a:extLst>
              <a:ext uri="{FF2B5EF4-FFF2-40B4-BE49-F238E27FC236}">
                <a16:creationId xmlns:a16="http://schemas.microsoft.com/office/drawing/2014/main" id="{DDB29888-4B8C-D0C8-A9A0-2673F3DE03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21975"/>
            <a:ext cx="3344779" cy="3344779"/>
          </a:xfrm>
          <a:prstGeom prst="rect">
            <a:avLst/>
          </a:prstGeom>
        </p:spPr>
      </p:pic>
      <p:pic>
        <p:nvPicPr>
          <p:cNvPr id="5" name="Gráfico 4" descr="Uma forma de canto orgânica">
            <a:extLst>
              <a:ext uri="{FF2B5EF4-FFF2-40B4-BE49-F238E27FC236}">
                <a16:creationId xmlns:a16="http://schemas.microsoft.com/office/drawing/2014/main" id="{2327F7B1-57D3-7DCA-7B5C-2663F61687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980600" y="3456181"/>
            <a:ext cx="3344779" cy="33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0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solidFill>
          <a:schemeClr val="tx1">
            <a:lumMod val="40000"/>
            <a:lumOff val="6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687981A7-5CC4-A47C-1983-C18EC79E0D98}"/>
              </a:ext>
            </a:extLst>
          </p:cNvPr>
          <p:cNvSpPr/>
          <p:nvPr/>
        </p:nvSpPr>
        <p:spPr>
          <a:xfrm>
            <a:off x="2220023" y="344760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7"/>
                  <a:pt x="63967" y="0"/>
                  <a:pt x="142875" y="0"/>
                </a:cubicBezTo>
                <a:cubicBezTo>
                  <a:pt x="221783" y="0"/>
                  <a:pt x="285750" y="63967"/>
                  <a:pt x="285750" y="1428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A9A41F19-793B-4F15-2BF9-B01F73A654BA}"/>
              </a:ext>
            </a:extLst>
          </p:cNvPr>
          <p:cNvSpPr/>
          <p:nvPr/>
        </p:nvSpPr>
        <p:spPr>
          <a:xfrm>
            <a:off x="8081073" y="5983560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8"/>
                  <a:pt x="63967" y="0"/>
                  <a:pt x="142875" y="0"/>
                </a:cubicBezTo>
                <a:cubicBezTo>
                  <a:pt x="221783" y="0"/>
                  <a:pt x="285750" y="63968"/>
                  <a:pt x="285750" y="1428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85975CFB-E633-3B7C-B891-D96C3F0A56AB}"/>
              </a:ext>
            </a:extLst>
          </p:cNvPr>
          <p:cNvSpPr/>
          <p:nvPr/>
        </p:nvSpPr>
        <p:spPr>
          <a:xfrm>
            <a:off x="3763073" y="6161360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8"/>
                  <a:pt x="63967" y="0"/>
                  <a:pt x="142875" y="0"/>
                </a:cubicBezTo>
                <a:cubicBezTo>
                  <a:pt x="221783" y="0"/>
                  <a:pt x="285750" y="63968"/>
                  <a:pt x="285750" y="1428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21D693F3-C5D8-968A-D634-ABCCB96D28A5}"/>
              </a:ext>
            </a:extLst>
          </p:cNvPr>
          <p:cNvSpPr/>
          <p:nvPr/>
        </p:nvSpPr>
        <p:spPr>
          <a:xfrm>
            <a:off x="4182173" y="2694260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7"/>
                  <a:pt x="63967" y="0"/>
                  <a:pt x="142875" y="0"/>
                </a:cubicBezTo>
                <a:cubicBezTo>
                  <a:pt x="221783" y="0"/>
                  <a:pt x="285750" y="63967"/>
                  <a:pt x="285750" y="1428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D802F973-BB27-288F-ABE8-B05F8D23C937}"/>
              </a:ext>
            </a:extLst>
          </p:cNvPr>
          <p:cNvSpPr/>
          <p:nvPr/>
        </p:nvSpPr>
        <p:spPr>
          <a:xfrm>
            <a:off x="1515173" y="490810"/>
            <a:ext cx="488950" cy="488950"/>
          </a:xfrm>
          <a:custGeom>
            <a:avLst/>
            <a:gdLst>
              <a:gd name="connsiteX0" fmla="*/ 488950 w 488950"/>
              <a:gd name="connsiteY0" fmla="*/ 244475 h 488950"/>
              <a:gd name="connsiteX1" fmla="*/ 244475 w 488950"/>
              <a:gd name="connsiteY1" fmla="*/ 488950 h 488950"/>
              <a:gd name="connsiteX2" fmla="*/ 0 w 488950"/>
              <a:gd name="connsiteY2" fmla="*/ 244475 h 488950"/>
              <a:gd name="connsiteX3" fmla="*/ 244475 w 488950"/>
              <a:gd name="connsiteY3" fmla="*/ 0 h 488950"/>
              <a:gd name="connsiteX4" fmla="*/ 488950 w 488950"/>
              <a:gd name="connsiteY4" fmla="*/ 244475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950" h="488950">
                <a:moveTo>
                  <a:pt x="488950" y="244475"/>
                </a:moveTo>
                <a:cubicBezTo>
                  <a:pt x="488950" y="379495"/>
                  <a:pt x="379495" y="488950"/>
                  <a:pt x="244475" y="488950"/>
                </a:cubicBezTo>
                <a:cubicBezTo>
                  <a:pt x="109455" y="488950"/>
                  <a:pt x="0" y="379495"/>
                  <a:pt x="0" y="244475"/>
                </a:cubicBezTo>
                <a:cubicBezTo>
                  <a:pt x="0" y="109455"/>
                  <a:pt x="109455" y="0"/>
                  <a:pt x="244475" y="0"/>
                </a:cubicBezTo>
                <a:cubicBezTo>
                  <a:pt x="379495" y="0"/>
                  <a:pt x="488950" y="109455"/>
                  <a:pt x="488950" y="2444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4B926964-F87C-E4AF-267B-13A34EAF57FE}"/>
              </a:ext>
            </a:extLst>
          </p:cNvPr>
          <p:cNvSpPr/>
          <p:nvPr/>
        </p:nvSpPr>
        <p:spPr>
          <a:xfrm>
            <a:off x="5299773" y="4027760"/>
            <a:ext cx="488950" cy="488950"/>
          </a:xfrm>
          <a:custGeom>
            <a:avLst/>
            <a:gdLst>
              <a:gd name="connsiteX0" fmla="*/ 488950 w 488950"/>
              <a:gd name="connsiteY0" fmla="*/ 244475 h 488950"/>
              <a:gd name="connsiteX1" fmla="*/ 244475 w 488950"/>
              <a:gd name="connsiteY1" fmla="*/ 488950 h 488950"/>
              <a:gd name="connsiteX2" fmla="*/ 0 w 488950"/>
              <a:gd name="connsiteY2" fmla="*/ 244475 h 488950"/>
              <a:gd name="connsiteX3" fmla="*/ 244475 w 488950"/>
              <a:gd name="connsiteY3" fmla="*/ 0 h 488950"/>
              <a:gd name="connsiteX4" fmla="*/ 488950 w 488950"/>
              <a:gd name="connsiteY4" fmla="*/ 244475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950" h="488950">
                <a:moveTo>
                  <a:pt x="488950" y="244475"/>
                </a:moveTo>
                <a:cubicBezTo>
                  <a:pt x="488950" y="379495"/>
                  <a:pt x="379495" y="488950"/>
                  <a:pt x="244475" y="488950"/>
                </a:cubicBezTo>
                <a:cubicBezTo>
                  <a:pt x="109455" y="488950"/>
                  <a:pt x="0" y="379495"/>
                  <a:pt x="0" y="244475"/>
                </a:cubicBezTo>
                <a:cubicBezTo>
                  <a:pt x="0" y="109456"/>
                  <a:pt x="109455" y="0"/>
                  <a:pt x="244475" y="0"/>
                </a:cubicBezTo>
                <a:cubicBezTo>
                  <a:pt x="379495" y="0"/>
                  <a:pt x="488950" y="109456"/>
                  <a:pt x="488950" y="2444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7B6185BE-B327-303E-640D-CBB6938AF972}"/>
              </a:ext>
            </a:extLst>
          </p:cNvPr>
          <p:cNvSpPr/>
          <p:nvPr/>
        </p:nvSpPr>
        <p:spPr>
          <a:xfrm>
            <a:off x="6993051" y="1434788"/>
            <a:ext cx="518693" cy="518693"/>
          </a:xfrm>
          <a:custGeom>
            <a:avLst/>
            <a:gdLst>
              <a:gd name="connsiteX0" fmla="*/ 518694 w 518693"/>
              <a:gd name="connsiteY0" fmla="*/ 259347 h 518693"/>
              <a:gd name="connsiteX1" fmla="*/ 259347 w 518693"/>
              <a:gd name="connsiteY1" fmla="*/ 518693 h 518693"/>
              <a:gd name="connsiteX2" fmla="*/ 0 w 518693"/>
              <a:gd name="connsiteY2" fmla="*/ 259347 h 518693"/>
              <a:gd name="connsiteX3" fmla="*/ 259347 w 518693"/>
              <a:gd name="connsiteY3" fmla="*/ 0 h 518693"/>
              <a:gd name="connsiteX4" fmla="*/ 518694 w 518693"/>
              <a:gd name="connsiteY4" fmla="*/ 259347 h 51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693" h="518693">
                <a:moveTo>
                  <a:pt x="518694" y="259347"/>
                </a:moveTo>
                <a:cubicBezTo>
                  <a:pt x="518694" y="402580"/>
                  <a:pt x="402580" y="518693"/>
                  <a:pt x="259347" y="518693"/>
                </a:cubicBezTo>
                <a:cubicBezTo>
                  <a:pt x="116113" y="518693"/>
                  <a:pt x="0" y="402580"/>
                  <a:pt x="0" y="259347"/>
                </a:cubicBezTo>
                <a:cubicBezTo>
                  <a:pt x="0" y="116113"/>
                  <a:pt x="116113" y="0"/>
                  <a:pt x="259347" y="0"/>
                </a:cubicBezTo>
                <a:cubicBezTo>
                  <a:pt x="402580" y="0"/>
                  <a:pt x="518694" y="116113"/>
                  <a:pt x="518694" y="25934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E05ECE2D-709A-23D7-914C-EB1FAF959F37}"/>
              </a:ext>
            </a:extLst>
          </p:cNvPr>
          <p:cNvSpPr/>
          <p:nvPr/>
        </p:nvSpPr>
        <p:spPr>
          <a:xfrm>
            <a:off x="9276177" y="2498725"/>
            <a:ext cx="488950" cy="488950"/>
          </a:xfrm>
          <a:custGeom>
            <a:avLst/>
            <a:gdLst>
              <a:gd name="connsiteX0" fmla="*/ 488950 w 488950"/>
              <a:gd name="connsiteY0" fmla="*/ 244475 h 488950"/>
              <a:gd name="connsiteX1" fmla="*/ 244475 w 488950"/>
              <a:gd name="connsiteY1" fmla="*/ 488950 h 488950"/>
              <a:gd name="connsiteX2" fmla="*/ 0 w 488950"/>
              <a:gd name="connsiteY2" fmla="*/ 244475 h 488950"/>
              <a:gd name="connsiteX3" fmla="*/ 244475 w 488950"/>
              <a:gd name="connsiteY3" fmla="*/ 0 h 488950"/>
              <a:gd name="connsiteX4" fmla="*/ 488950 w 488950"/>
              <a:gd name="connsiteY4" fmla="*/ 244475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950" h="488950">
                <a:moveTo>
                  <a:pt x="488950" y="244475"/>
                </a:moveTo>
                <a:cubicBezTo>
                  <a:pt x="488950" y="379495"/>
                  <a:pt x="379495" y="488950"/>
                  <a:pt x="244475" y="488950"/>
                </a:cubicBezTo>
                <a:cubicBezTo>
                  <a:pt x="109455" y="488950"/>
                  <a:pt x="0" y="379495"/>
                  <a:pt x="0" y="244475"/>
                </a:cubicBezTo>
                <a:cubicBezTo>
                  <a:pt x="0" y="109455"/>
                  <a:pt x="109455" y="0"/>
                  <a:pt x="244475" y="0"/>
                </a:cubicBezTo>
                <a:cubicBezTo>
                  <a:pt x="379495" y="0"/>
                  <a:pt x="488950" y="109455"/>
                  <a:pt x="488950" y="2444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grpSp>
        <p:nvGrpSpPr>
          <p:cNvPr id="19" name="Gráfico 9" descr="Folhas e ondulações em um lago de lírios">
            <a:extLst>
              <a:ext uri="{FF2B5EF4-FFF2-40B4-BE49-F238E27FC236}">
                <a16:creationId xmlns:a16="http://schemas.microsoft.com/office/drawing/2014/main" id="{80E42323-0ABF-457F-203C-83AF2EC0B429}"/>
              </a:ext>
            </a:extLst>
          </p:cNvPr>
          <p:cNvGrpSpPr/>
          <p:nvPr/>
        </p:nvGrpSpPr>
        <p:grpSpPr>
          <a:xfrm>
            <a:off x="0" y="0"/>
            <a:ext cx="2607379" cy="3367354"/>
            <a:chOff x="0" y="0"/>
            <a:chExt cx="2607379" cy="336735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9F5F0A9A-4740-BB26-CE16-0AE3CF59D0FD}"/>
                </a:ext>
              </a:extLst>
            </p:cNvPr>
            <p:cNvSpPr/>
            <p:nvPr/>
          </p:nvSpPr>
          <p:spPr>
            <a:xfrm>
              <a:off x="0" y="1232744"/>
              <a:ext cx="2388927" cy="2134609"/>
            </a:xfrm>
            <a:custGeom>
              <a:avLst/>
              <a:gdLst>
                <a:gd name="connsiteX0" fmla="*/ 649084 w 2388927"/>
                <a:gd name="connsiteY0" fmla="*/ 712400 h 2134609"/>
                <a:gd name="connsiteX1" fmla="*/ 649364 w 2388927"/>
                <a:gd name="connsiteY1" fmla="*/ 711035 h 2134609"/>
                <a:gd name="connsiteX2" fmla="*/ 411721 w 2388927"/>
                <a:gd name="connsiteY2" fmla="*/ 662413 h 2134609"/>
                <a:gd name="connsiteX3" fmla="*/ 0 w 2388927"/>
                <a:gd name="connsiteY3" fmla="*/ 0 h 2134609"/>
                <a:gd name="connsiteX4" fmla="*/ 0 w 2388927"/>
                <a:gd name="connsiteY4" fmla="*/ 41205 h 2134609"/>
                <a:gd name="connsiteX5" fmla="*/ 398158 w 2388927"/>
                <a:gd name="connsiteY5" fmla="*/ 681793 h 2134609"/>
                <a:gd name="connsiteX6" fmla="*/ 761498 w 2388927"/>
                <a:gd name="connsiteY6" fmla="*/ 1458271 h 2134609"/>
                <a:gd name="connsiteX7" fmla="*/ 1378972 w 2388927"/>
                <a:gd name="connsiteY7" fmla="*/ 2134610 h 2134609"/>
                <a:gd name="connsiteX8" fmla="*/ 423069 w 2388927"/>
                <a:gd name="connsiteY8" fmla="*/ 686937 h 2134609"/>
                <a:gd name="connsiteX9" fmla="*/ 644633 w 2388927"/>
                <a:gd name="connsiteY9" fmla="*/ 732269 h 2134609"/>
                <a:gd name="connsiteX10" fmla="*/ 1474064 w 2388927"/>
                <a:gd name="connsiteY10" fmla="*/ 1037196 h 2134609"/>
                <a:gd name="connsiteX11" fmla="*/ 2388927 w 2388927"/>
                <a:gd name="connsiteY11" fmla="*/ 1078821 h 2134609"/>
                <a:gd name="connsiteX12" fmla="*/ 1531233 w 2388927"/>
                <a:gd name="connsiteY12" fmla="*/ 757777 h 2134609"/>
                <a:gd name="connsiteX13" fmla="*/ 649084 w 2388927"/>
                <a:gd name="connsiteY13" fmla="*/ 712400 h 213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8927" h="2134609">
                  <a:moveTo>
                    <a:pt x="649084" y="712400"/>
                  </a:moveTo>
                  <a:lnTo>
                    <a:pt x="649364" y="711035"/>
                  </a:lnTo>
                  <a:lnTo>
                    <a:pt x="411721" y="662413"/>
                  </a:lnTo>
                  <a:lnTo>
                    <a:pt x="0" y="0"/>
                  </a:lnTo>
                  <a:lnTo>
                    <a:pt x="0" y="41205"/>
                  </a:lnTo>
                  <a:lnTo>
                    <a:pt x="398158" y="681793"/>
                  </a:lnTo>
                  <a:cubicBezTo>
                    <a:pt x="436689" y="809689"/>
                    <a:pt x="547281" y="1133850"/>
                    <a:pt x="761498" y="1458271"/>
                  </a:cubicBezTo>
                  <a:cubicBezTo>
                    <a:pt x="1036796" y="1875200"/>
                    <a:pt x="1378972" y="2134610"/>
                    <a:pt x="1378972" y="2134610"/>
                  </a:cubicBezTo>
                  <a:lnTo>
                    <a:pt x="423069" y="686937"/>
                  </a:lnTo>
                  <a:lnTo>
                    <a:pt x="644633" y="732269"/>
                  </a:lnTo>
                  <a:cubicBezTo>
                    <a:pt x="739515" y="784898"/>
                    <a:pt x="1064260" y="953351"/>
                    <a:pt x="1474064" y="1037196"/>
                  </a:cubicBezTo>
                  <a:cubicBezTo>
                    <a:pt x="1963541" y="1137342"/>
                    <a:pt x="2388927" y="1078821"/>
                    <a:pt x="2388927" y="1078821"/>
                  </a:cubicBezTo>
                  <a:cubicBezTo>
                    <a:pt x="2388927" y="1078821"/>
                    <a:pt x="2020710" y="857923"/>
                    <a:pt x="1531233" y="757777"/>
                  </a:cubicBezTo>
                  <a:cubicBezTo>
                    <a:pt x="1121924" y="674040"/>
                    <a:pt x="757504" y="701237"/>
                    <a:pt x="649084" y="7124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47A6A0A2-2D24-1C1D-225E-4A2CD738BBC6}"/>
                </a:ext>
              </a:extLst>
            </p:cNvPr>
            <p:cNvSpPr/>
            <p:nvPr/>
          </p:nvSpPr>
          <p:spPr>
            <a:xfrm>
              <a:off x="0" y="0"/>
              <a:ext cx="2607379" cy="1587492"/>
            </a:xfrm>
            <a:custGeom>
              <a:avLst/>
              <a:gdLst>
                <a:gd name="connsiteX0" fmla="*/ 1959566 w 2607379"/>
                <a:gd name="connsiteY0" fmla="*/ 0 h 1587492"/>
                <a:gd name="connsiteX1" fmla="*/ 1428255 w 2607379"/>
                <a:gd name="connsiteY1" fmla="*/ 0 h 1587492"/>
                <a:gd name="connsiteX2" fmla="*/ 1097788 w 2607379"/>
                <a:gd name="connsiteY2" fmla="*/ 195231 h 1587492"/>
                <a:gd name="connsiteX3" fmla="*/ 163132 w 2607379"/>
                <a:gd name="connsiteY3" fmla="*/ 1045407 h 1587492"/>
                <a:gd name="connsiteX4" fmla="*/ 0 w 2607379"/>
                <a:gd name="connsiteY4" fmla="*/ 1016495 h 1587492"/>
                <a:gd name="connsiteX5" fmla="*/ 0 w 2607379"/>
                <a:gd name="connsiteY5" fmla="*/ 1038587 h 1587492"/>
                <a:gd name="connsiteX6" fmla="*/ 147041 w 2607379"/>
                <a:gd name="connsiteY6" fmla="*/ 1064647 h 1587492"/>
                <a:gd name="connsiteX7" fmla="*/ 1331773 w 2607379"/>
                <a:gd name="connsiteY7" fmla="*/ 1505757 h 1587492"/>
                <a:gd name="connsiteX8" fmla="*/ 2607380 w 2607379"/>
                <a:gd name="connsiteY8" fmla="*/ 1563796 h 1587492"/>
                <a:gd name="connsiteX9" fmla="*/ 1411484 w 2607379"/>
                <a:gd name="connsiteY9" fmla="*/ 1116159 h 1587492"/>
                <a:gd name="connsiteX10" fmla="*/ 183325 w 2607379"/>
                <a:gd name="connsiteY10" fmla="*/ 1052690 h 1587492"/>
                <a:gd name="connsiteX11" fmla="*/ 182264 w 2607379"/>
                <a:gd name="connsiteY11" fmla="*/ 1048798 h 1587492"/>
                <a:gd name="connsiteX12" fmla="*/ 1316907 w 2607379"/>
                <a:gd name="connsiteY12" fmla="*/ 527082 h 1587492"/>
                <a:gd name="connsiteX13" fmla="*/ 1959566 w 2607379"/>
                <a:gd name="connsiteY13" fmla="*/ 0 h 158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07379" h="1587492">
                  <a:moveTo>
                    <a:pt x="1959566" y="0"/>
                  </a:moveTo>
                  <a:lnTo>
                    <a:pt x="1428255" y="0"/>
                  </a:lnTo>
                  <a:cubicBezTo>
                    <a:pt x="1320845" y="56744"/>
                    <a:pt x="1209332" y="121577"/>
                    <a:pt x="1097788" y="195231"/>
                  </a:cubicBezTo>
                  <a:cubicBezTo>
                    <a:pt x="567639" y="545287"/>
                    <a:pt x="220212" y="972826"/>
                    <a:pt x="163132" y="1045407"/>
                  </a:cubicBezTo>
                  <a:lnTo>
                    <a:pt x="0" y="1016495"/>
                  </a:lnTo>
                  <a:lnTo>
                    <a:pt x="0" y="1038587"/>
                  </a:lnTo>
                  <a:lnTo>
                    <a:pt x="147041" y="1064647"/>
                  </a:lnTo>
                  <a:cubicBezTo>
                    <a:pt x="225127" y="1109682"/>
                    <a:pt x="707720" y="1378077"/>
                    <a:pt x="1331773" y="1505757"/>
                  </a:cubicBezTo>
                  <a:cubicBezTo>
                    <a:pt x="2014258" y="1645393"/>
                    <a:pt x="2607380" y="1563796"/>
                    <a:pt x="2607380" y="1563796"/>
                  </a:cubicBezTo>
                  <a:cubicBezTo>
                    <a:pt x="2607380" y="1563796"/>
                    <a:pt x="2093970" y="1255802"/>
                    <a:pt x="1411484" y="1116159"/>
                  </a:cubicBezTo>
                  <a:cubicBezTo>
                    <a:pt x="843090" y="999865"/>
                    <a:pt x="336753" y="1037019"/>
                    <a:pt x="183325" y="1052690"/>
                  </a:cubicBezTo>
                  <a:lnTo>
                    <a:pt x="182264" y="1048798"/>
                  </a:lnTo>
                  <a:cubicBezTo>
                    <a:pt x="303841" y="1014971"/>
                    <a:pt x="810146" y="861695"/>
                    <a:pt x="1316907" y="527082"/>
                  </a:cubicBezTo>
                  <a:cubicBezTo>
                    <a:pt x="1580833" y="352819"/>
                    <a:pt x="1799469" y="159334"/>
                    <a:pt x="195956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21768DE-EF98-2211-36B3-ACABAE9A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85" y="75100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Black" panose="00000A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81765F-2727-B65B-FACB-AF6C4333C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985" y="2341041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A32EAF-852B-FE32-1083-6BFE3131B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6" name="Forma Livre: Forma 65">
            <a:extLst>
              <a:ext uri="{FF2B5EF4-FFF2-40B4-BE49-F238E27FC236}">
                <a16:creationId xmlns:a16="http://schemas.microsoft.com/office/drawing/2014/main" id="{71C0A06D-0642-326E-864C-BEA04BAB78D1}"/>
              </a:ext>
            </a:extLst>
          </p:cNvPr>
          <p:cNvSpPr/>
          <p:nvPr userDrawn="1"/>
        </p:nvSpPr>
        <p:spPr>
          <a:xfrm>
            <a:off x="11347195" y="243160"/>
            <a:ext cx="488950" cy="488950"/>
          </a:xfrm>
          <a:custGeom>
            <a:avLst/>
            <a:gdLst>
              <a:gd name="connsiteX0" fmla="*/ 488950 w 488950"/>
              <a:gd name="connsiteY0" fmla="*/ 244475 h 488950"/>
              <a:gd name="connsiteX1" fmla="*/ 244475 w 488950"/>
              <a:gd name="connsiteY1" fmla="*/ 488950 h 488950"/>
              <a:gd name="connsiteX2" fmla="*/ 0 w 488950"/>
              <a:gd name="connsiteY2" fmla="*/ 244475 h 488950"/>
              <a:gd name="connsiteX3" fmla="*/ 244475 w 488950"/>
              <a:gd name="connsiteY3" fmla="*/ 0 h 488950"/>
              <a:gd name="connsiteX4" fmla="*/ 488950 w 488950"/>
              <a:gd name="connsiteY4" fmla="*/ 244475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950" h="488950">
                <a:moveTo>
                  <a:pt x="488950" y="244475"/>
                </a:moveTo>
                <a:cubicBezTo>
                  <a:pt x="488950" y="379495"/>
                  <a:pt x="379495" y="488950"/>
                  <a:pt x="244475" y="488950"/>
                </a:cubicBezTo>
                <a:cubicBezTo>
                  <a:pt x="109455" y="488950"/>
                  <a:pt x="0" y="379495"/>
                  <a:pt x="0" y="244475"/>
                </a:cubicBezTo>
                <a:cubicBezTo>
                  <a:pt x="0" y="109455"/>
                  <a:pt x="109455" y="0"/>
                  <a:pt x="244475" y="0"/>
                </a:cubicBezTo>
                <a:cubicBezTo>
                  <a:pt x="379495" y="0"/>
                  <a:pt x="488950" y="109455"/>
                  <a:pt x="488950" y="2444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67" name="Forma Livre: Forma 66">
            <a:extLst>
              <a:ext uri="{FF2B5EF4-FFF2-40B4-BE49-F238E27FC236}">
                <a16:creationId xmlns:a16="http://schemas.microsoft.com/office/drawing/2014/main" id="{8E700F84-BC3E-E63F-7375-D6E45AB21449}"/>
              </a:ext>
            </a:extLst>
          </p:cNvPr>
          <p:cNvSpPr/>
          <p:nvPr userDrawn="1"/>
        </p:nvSpPr>
        <p:spPr>
          <a:xfrm rot="2466155">
            <a:off x="685199" y="3976005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8"/>
                  <a:pt x="63967" y="0"/>
                  <a:pt x="142875" y="0"/>
                </a:cubicBezTo>
                <a:cubicBezTo>
                  <a:pt x="221783" y="0"/>
                  <a:pt x="285750" y="63968"/>
                  <a:pt x="285750" y="1428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68" name="Forma Livre: Forma 67">
            <a:extLst>
              <a:ext uri="{FF2B5EF4-FFF2-40B4-BE49-F238E27FC236}">
                <a16:creationId xmlns:a16="http://schemas.microsoft.com/office/drawing/2014/main" id="{DA79C374-B500-5F8F-D90B-9943E87170F1}"/>
              </a:ext>
            </a:extLst>
          </p:cNvPr>
          <p:cNvSpPr/>
          <p:nvPr userDrawn="1"/>
        </p:nvSpPr>
        <p:spPr>
          <a:xfrm rot="2466155">
            <a:off x="2489392" y="3529465"/>
            <a:ext cx="488950" cy="488950"/>
          </a:xfrm>
          <a:custGeom>
            <a:avLst/>
            <a:gdLst>
              <a:gd name="connsiteX0" fmla="*/ 488950 w 488950"/>
              <a:gd name="connsiteY0" fmla="*/ 244475 h 488950"/>
              <a:gd name="connsiteX1" fmla="*/ 244475 w 488950"/>
              <a:gd name="connsiteY1" fmla="*/ 488950 h 488950"/>
              <a:gd name="connsiteX2" fmla="*/ 0 w 488950"/>
              <a:gd name="connsiteY2" fmla="*/ 244475 h 488950"/>
              <a:gd name="connsiteX3" fmla="*/ 244475 w 488950"/>
              <a:gd name="connsiteY3" fmla="*/ 0 h 488950"/>
              <a:gd name="connsiteX4" fmla="*/ 488950 w 488950"/>
              <a:gd name="connsiteY4" fmla="*/ 244475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950" h="488950">
                <a:moveTo>
                  <a:pt x="488950" y="244475"/>
                </a:moveTo>
                <a:cubicBezTo>
                  <a:pt x="488950" y="379495"/>
                  <a:pt x="379495" y="488950"/>
                  <a:pt x="244475" y="488950"/>
                </a:cubicBezTo>
                <a:cubicBezTo>
                  <a:pt x="109455" y="488950"/>
                  <a:pt x="0" y="379495"/>
                  <a:pt x="0" y="244475"/>
                </a:cubicBezTo>
                <a:cubicBezTo>
                  <a:pt x="0" y="109456"/>
                  <a:pt x="109455" y="0"/>
                  <a:pt x="244475" y="0"/>
                </a:cubicBezTo>
                <a:cubicBezTo>
                  <a:pt x="379495" y="0"/>
                  <a:pt x="488950" y="109456"/>
                  <a:pt x="488950" y="2444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69" name="Forma Livre: Forma 68">
            <a:extLst>
              <a:ext uri="{FF2B5EF4-FFF2-40B4-BE49-F238E27FC236}">
                <a16:creationId xmlns:a16="http://schemas.microsoft.com/office/drawing/2014/main" id="{0480DB1A-FA11-2DBB-7841-54AB3A49FF11}"/>
              </a:ext>
            </a:extLst>
          </p:cNvPr>
          <p:cNvSpPr/>
          <p:nvPr userDrawn="1"/>
        </p:nvSpPr>
        <p:spPr>
          <a:xfrm rot="2466155">
            <a:off x="1362402" y="5482381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8"/>
                  <a:pt x="63967" y="0"/>
                  <a:pt x="142875" y="0"/>
                </a:cubicBezTo>
                <a:cubicBezTo>
                  <a:pt x="221783" y="0"/>
                  <a:pt x="285750" y="63968"/>
                  <a:pt x="285750" y="1428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grpSp>
        <p:nvGrpSpPr>
          <p:cNvPr id="70" name="Gráfico 9" descr="Folhas e ondulações em um lago de lírios">
            <a:extLst>
              <a:ext uri="{FF2B5EF4-FFF2-40B4-BE49-F238E27FC236}">
                <a16:creationId xmlns:a16="http://schemas.microsoft.com/office/drawing/2014/main" id="{BCF1ABDC-8381-291B-1637-28B4103E30E8}"/>
              </a:ext>
            </a:extLst>
          </p:cNvPr>
          <p:cNvGrpSpPr/>
          <p:nvPr userDrawn="1"/>
        </p:nvGrpSpPr>
        <p:grpSpPr>
          <a:xfrm rot="14008544">
            <a:off x="10374365" y="4034896"/>
            <a:ext cx="2607379" cy="3367354"/>
            <a:chOff x="0" y="0"/>
            <a:chExt cx="2607379" cy="336735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57106165-7D60-53F9-0C31-DC250E079013}"/>
                </a:ext>
              </a:extLst>
            </p:cNvPr>
            <p:cNvSpPr/>
            <p:nvPr/>
          </p:nvSpPr>
          <p:spPr>
            <a:xfrm>
              <a:off x="0" y="1232744"/>
              <a:ext cx="2388927" cy="2134609"/>
            </a:xfrm>
            <a:custGeom>
              <a:avLst/>
              <a:gdLst>
                <a:gd name="connsiteX0" fmla="*/ 649084 w 2388927"/>
                <a:gd name="connsiteY0" fmla="*/ 712400 h 2134609"/>
                <a:gd name="connsiteX1" fmla="*/ 649364 w 2388927"/>
                <a:gd name="connsiteY1" fmla="*/ 711035 h 2134609"/>
                <a:gd name="connsiteX2" fmla="*/ 411721 w 2388927"/>
                <a:gd name="connsiteY2" fmla="*/ 662413 h 2134609"/>
                <a:gd name="connsiteX3" fmla="*/ 0 w 2388927"/>
                <a:gd name="connsiteY3" fmla="*/ 0 h 2134609"/>
                <a:gd name="connsiteX4" fmla="*/ 0 w 2388927"/>
                <a:gd name="connsiteY4" fmla="*/ 41205 h 2134609"/>
                <a:gd name="connsiteX5" fmla="*/ 398158 w 2388927"/>
                <a:gd name="connsiteY5" fmla="*/ 681793 h 2134609"/>
                <a:gd name="connsiteX6" fmla="*/ 761498 w 2388927"/>
                <a:gd name="connsiteY6" fmla="*/ 1458271 h 2134609"/>
                <a:gd name="connsiteX7" fmla="*/ 1378972 w 2388927"/>
                <a:gd name="connsiteY7" fmla="*/ 2134610 h 2134609"/>
                <a:gd name="connsiteX8" fmla="*/ 423069 w 2388927"/>
                <a:gd name="connsiteY8" fmla="*/ 686937 h 2134609"/>
                <a:gd name="connsiteX9" fmla="*/ 644633 w 2388927"/>
                <a:gd name="connsiteY9" fmla="*/ 732269 h 2134609"/>
                <a:gd name="connsiteX10" fmla="*/ 1474064 w 2388927"/>
                <a:gd name="connsiteY10" fmla="*/ 1037196 h 2134609"/>
                <a:gd name="connsiteX11" fmla="*/ 2388927 w 2388927"/>
                <a:gd name="connsiteY11" fmla="*/ 1078821 h 2134609"/>
                <a:gd name="connsiteX12" fmla="*/ 1531233 w 2388927"/>
                <a:gd name="connsiteY12" fmla="*/ 757777 h 2134609"/>
                <a:gd name="connsiteX13" fmla="*/ 649084 w 2388927"/>
                <a:gd name="connsiteY13" fmla="*/ 712400 h 213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8927" h="2134609">
                  <a:moveTo>
                    <a:pt x="649084" y="712400"/>
                  </a:moveTo>
                  <a:lnTo>
                    <a:pt x="649364" y="711035"/>
                  </a:lnTo>
                  <a:lnTo>
                    <a:pt x="411721" y="662413"/>
                  </a:lnTo>
                  <a:lnTo>
                    <a:pt x="0" y="0"/>
                  </a:lnTo>
                  <a:lnTo>
                    <a:pt x="0" y="41205"/>
                  </a:lnTo>
                  <a:lnTo>
                    <a:pt x="398158" y="681793"/>
                  </a:lnTo>
                  <a:cubicBezTo>
                    <a:pt x="436689" y="809689"/>
                    <a:pt x="547281" y="1133850"/>
                    <a:pt x="761498" y="1458271"/>
                  </a:cubicBezTo>
                  <a:cubicBezTo>
                    <a:pt x="1036796" y="1875200"/>
                    <a:pt x="1378972" y="2134610"/>
                    <a:pt x="1378972" y="2134610"/>
                  </a:cubicBezTo>
                  <a:lnTo>
                    <a:pt x="423069" y="686937"/>
                  </a:lnTo>
                  <a:lnTo>
                    <a:pt x="644633" y="732269"/>
                  </a:lnTo>
                  <a:cubicBezTo>
                    <a:pt x="739515" y="784898"/>
                    <a:pt x="1064260" y="953351"/>
                    <a:pt x="1474064" y="1037196"/>
                  </a:cubicBezTo>
                  <a:cubicBezTo>
                    <a:pt x="1963541" y="1137342"/>
                    <a:pt x="2388927" y="1078821"/>
                    <a:pt x="2388927" y="1078821"/>
                  </a:cubicBezTo>
                  <a:cubicBezTo>
                    <a:pt x="2388927" y="1078821"/>
                    <a:pt x="2020710" y="857923"/>
                    <a:pt x="1531233" y="757777"/>
                  </a:cubicBezTo>
                  <a:cubicBezTo>
                    <a:pt x="1121924" y="674040"/>
                    <a:pt x="757504" y="701237"/>
                    <a:pt x="649084" y="7124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E2E73F2D-73F0-41C7-D301-C6C1BEF14E6D}"/>
                </a:ext>
              </a:extLst>
            </p:cNvPr>
            <p:cNvSpPr/>
            <p:nvPr/>
          </p:nvSpPr>
          <p:spPr>
            <a:xfrm>
              <a:off x="0" y="0"/>
              <a:ext cx="2607379" cy="1587492"/>
            </a:xfrm>
            <a:custGeom>
              <a:avLst/>
              <a:gdLst>
                <a:gd name="connsiteX0" fmla="*/ 1959566 w 2607379"/>
                <a:gd name="connsiteY0" fmla="*/ 0 h 1587492"/>
                <a:gd name="connsiteX1" fmla="*/ 1428255 w 2607379"/>
                <a:gd name="connsiteY1" fmla="*/ 0 h 1587492"/>
                <a:gd name="connsiteX2" fmla="*/ 1097788 w 2607379"/>
                <a:gd name="connsiteY2" fmla="*/ 195231 h 1587492"/>
                <a:gd name="connsiteX3" fmla="*/ 163132 w 2607379"/>
                <a:gd name="connsiteY3" fmla="*/ 1045407 h 1587492"/>
                <a:gd name="connsiteX4" fmla="*/ 0 w 2607379"/>
                <a:gd name="connsiteY4" fmla="*/ 1016495 h 1587492"/>
                <a:gd name="connsiteX5" fmla="*/ 0 w 2607379"/>
                <a:gd name="connsiteY5" fmla="*/ 1038587 h 1587492"/>
                <a:gd name="connsiteX6" fmla="*/ 147041 w 2607379"/>
                <a:gd name="connsiteY6" fmla="*/ 1064647 h 1587492"/>
                <a:gd name="connsiteX7" fmla="*/ 1331773 w 2607379"/>
                <a:gd name="connsiteY7" fmla="*/ 1505757 h 1587492"/>
                <a:gd name="connsiteX8" fmla="*/ 2607380 w 2607379"/>
                <a:gd name="connsiteY8" fmla="*/ 1563796 h 1587492"/>
                <a:gd name="connsiteX9" fmla="*/ 1411484 w 2607379"/>
                <a:gd name="connsiteY9" fmla="*/ 1116159 h 1587492"/>
                <a:gd name="connsiteX10" fmla="*/ 183325 w 2607379"/>
                <a:gd name="connsiteY10" fmla="*/ 1052690 h 1587492"/>
                <a:gd name="connsiteX11" fmla="*/ 182264 w 2607379"/>
                <a:gd name="connsiteY11" fmla="*/ 1048798 h 1587492"/>
                <a:gd name="connsiteX12" fmla="*/ 1316907 w 2607379"/>
                <a:gd name="connsiteY12" fmla="*/ 527082 h 1587492"/>
                <a:gd name="connsiteX13" fmla="*/ 1959566 w 2607379"/>
                <a:gd name="connsiteY13" fmla="*/ 0 h 158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07379" h="1587492">
                  <a:moveTo>
                    <a:pt x="1959566" y="0"/>
                  </a:moveTo>
                  <a:lnTo>
                    <a:pt x="1428255" y="0"/>
                  </a:lnTo>
                  <a:cubicBezTo>
                    <a:pt x="1320845" y="56744"/>
                    <a:pt x="1209332" y="121577"/>
                    <a:pt x="1097788" y="195231"/>
                  </a:cubicBezTo>
                  <a:cubicBezTo>
                    <a:pt x="567639" y="545287"/>
                    <a:pt x="220212" y="972826"/>
                    <a:pt x="163132" y="1045407"/>
                  </a:cubicBezTo>
                  <a:lnTo>
                    <a:pt x="0" y="1016495"/>
                  </a:lnTo>
                  <a:lnTo>
                    <a:pt x="0" y="1038587"/>
                  </a:lnTo>
                  <a:lnTo>
                    <a:pt x="147041" y="1064647"/>
                  </a:lnTo>
                  <a:cubicBezTo>
                    <a:pt x="225127" y="1109682"/>
                    <a:pt x="707720" y="1378077"/>
                    <a:pt x="1331773" y="1505757"/>
                  </a:cubicBezTo>
                  <a:cubicBezTo>
                    <a:pt x="2014258" y="1645393"/>
                    <a:pt x="2607380" y="1563796"/>
                    <a:pt x="2607380" y="1563796"/>
                  </a:cubicBezTo>
                  <a:cubicBezTo>
                    <a:pt x="2607380" y="1563796"/>
                    <a:pt x="2093970" y="1255802"/>
                    <a:pt x="1411484" y="1116159"/>
                  </a:cubicBezTo>
                  <a:cubicBezTo>
                    <a:pt x="843090" y="999865"/>
                    <a:pt x="336753" y="1037019"/>
                    <a:pt x="183325" y="1052690"/>
                  </a:cubicBezTo>
                  <a:lnTo>
                    <a:pt x="182264" y="1048798"/>
                  </a:lnTo>
                  <a:cubicBezTo>
                    <a:pt x="303841" y="1014971"/>
                    <a:pt x="810146" y="861695"/>
                    <a:pt x="1316907" y="527082"/>
                  </a:cubicBezTo>
                  <a:cubicBezTo>
                    <a:pt x="1580833" y="352819"/>
                    <a:pt x="1799469" y="159334"/>
                    <a:pt x="195956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9467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solidFill>
          <a:schemeClr val="tx1">
            <a:lumMod val="40000"/>
            <a:lumOff val="6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687981A7-5CC4-A47C-1983-C18EC79E0D98}"/>
              </a:ext>
            </a:extLst>
          </p:cNvPr>
          <p:cNvSpPr/>
          <p:nvPr/>
        </p:nvSpPr>
        <p:spPr>
          <a:xfrm>
            <a:off x="2220023" y="344760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7"/>
                  <a:pt x="63967" y="0"/>
                  <a:pt x="142875" y="0"/>
                </a:cubicBezTo>
                <a:cubicBezTo>
                  <a:pt x="221783" y="0"/>
                  <a:pt x="285750" y="63967"/>
                  <a:pt x="285750" y="1428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A9A41F19-793B-4F15-2BF9-B01F73A654BA}"/>
              </a:ext>
            </a:extLst>
          </p:cNvPr>
          <p:cNvSpPr/>
          <p:nvPr/>
        </p:nvSpPr>
        <p:spPr>
          <a:xfrm>
            <a:off x="8081073" y="5983560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8"/>
                  <a:pt x="63967" y="0"/>
                  <a:pt x="142875" y="0"/>
                </a:cubicBezTo>
                <a:cubicBezTo>
                  <a:pt x="221783" y="0"/>
                  <a:pt x="285750" y="63968"/>
                  <a:pt x="285750" y="1428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85975CFB-E633-3B7C-B891-D96C3F0A56AB}"/>
              </a:ext>
            </a:extLst>
          </p:cNvPr>
          <p:cNvSpPr/>
          <p:nvPr/>
        </p:nvSpPr>
        <p:spPr>
          <a:xfrm>
            <a:off x="3763073" y="6161360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8"/>
                  <a:pt x="63967" y="0"/>
                  <a:pt x="142875" y="0"/>
                </a:cubicBezTo>
                <a:cubicBezTo>
                  <a:pt x="221783" y="0"/>
                  <a:pt x="285750" y="63968"/>
                  <a:pt x="285750" y="1428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D802F973-BB27-288F-ABE8-B05F8D23C937}"/>
              </a:ext>
            </a:extLst>
          </p:cNvPr>
          <p:cNvSpPr/>
          <p:nvPr/>
        </p:nvSpPr>
        <p:spPr>
          <a:xfrm>
            <a:off x="1515173" y="490810"/>
            <a:ext cx="488950" cy="488950"/>
          </a:xfrm>
          <a:custGeom>
            <a:avLst/>
            <a:gdLst>
              <a:gd name="connsiteX0" fmla="*/ 488950 w 488950"/>
              <a:gd name="connsiteY0" fmla="*/ 244475 h 488950"/>
              <a:gd name="connsiteX1" fmla="*/ 244475 w 488950"/>
              <a:gd name="connsiteY1" fmla="*/ 488950 h 488950"/>
              <a:gd name="connsiteX2" fmla="*/ 0 w 488950"/>
              <a:gd name="connsiteY2" fmla="*/ 244475 h 488950"/>
              <a:gd name="connsiteX3" fmla="*/ 244475 w 488950"/>
              <a:gd name="connsiteY3" fmla="*/ 0 h 488950"/>
              <a:gd name="connsiteX4" fmla="*/ 488950 w 488950"/>
              <a:gd name="connsiteY4" fmla="*/ 244475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950" h="488950">
                <a:moveTo>
                  <a:pt x="488950" y="244475"/>
                </a:moveTo>
                <a:cubicBezTo>
                  <a:pt x="488950" y="379495"/>
                  <a:pt x="379495" y="488950"/>
                  <a:pt x="244475" y="488950"/>
                </a:cubicBezTo>
                <a:cubicBezTo>
                  <a:pt x="109455" y="488950"/>
                  <a:pt x="0" y="379495"/>
                  <a:pt x="0" y="244475"/>
                </a:cubicBezTo>
                <a:cubicBezTo>
                  <a:pt x="0" y="109455"/>
                  <a:pt x="109455" y="0"/>
                  <a:pt x="244475" y="0"/>
                </a:cubicBezTo>
                <a:cubicBezTo>
                  <a:pt x="379495" y="0"/>
                  <a:pt x="488950" y="109455"/>
                  <a:pt x="488950" y="2444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grpSp>
        <p:nvGrpSpPr>
          <p:cNvPr id="19" name="Gráfico 9" descr="Folhas e ondulações em um lago de lírios">
            <a:extLst>
              <a:ext uri="{FF2B5EF4-FFF2-40B4-BE49-F238E27FC236}">
                <a16:creationId xmlns:a16="http://schemas.microsoft.com/office/drawing/2014/main" id="{80E42323-0ABF-457F-203C-83AF2EC0B429}"/>
              </a:ext>
            </a:extLst>
          </p:cNvPr>
          <p:cNvGrpSpPr/>
          <p:nvPr/>
        </p:nvGrpSpPr>
        <p:grpSpPr>
          <a:xfrm>
            <a:off x="0" y="0"/>
            <a:ext cx="2607379" cy="3367354"/>
            <a:chOff x="0" y="0"/>
            <a:chExt cx="2607379" cy="336735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9F5F0A9A-4740-BB26-CE16-0AE3CF59D0FD}"/>
                </a:ext>
              </a:extLst>
            </p:cNvPr>
            <p:cNvSpPr/>
            <p:nvPr/>
          </p:nvSpPr>
          <p:spPr>
            <a:xfrm>
              <a:off x="0" y="1232744"/>
              <a:ext cx="2388927" cy="2134609"/>
            </a:xfrm>
            <a:custGeom>
              <a:avLst/>
              <a:gdLst>
                <a:gd name="connsiteX0" fmla="*/ 649084 w 2388927"/>
                <a:gd name="connsiteY0" fmla="*/ 712400 h 2134609"/>
                <a:gd name="connsiteX1" fmla="*/ 649364 w 2388927"/>
                <a:gd name="connsiteY1" fmla="*/ 711035 h 2134609"/>
                <a:gd name="connsiteX2" fmla="*/ 411721 w 2388927"/>
                <a:gd name="connsiteY2" fmla="*/ 662413 h 2134609"/>
                <a:gd name="connsiteX3" fmla="*/ 0 w 2388927"/>
                <a:gd name="connsiteY3" fmla="*/ 0 h 2134609"/>
                <a:gd name="connsiteX4" fmla="*/ 0 w 2388927"/>
                <a:gd name="connsiteY4" fmla="*/ 41205 h 2134609"/>
                <a:gd name="connsiteX5" fmla="*/ 398158 w 2388927"/>
                <a:gd name="connsiteY5" fmla="*/ 681793 h 2134609"/>
                <a:gd name="connsiteX6" fmla="*/ 761498 w 2388927"/>
                <a:gd name="connsiteY6" fmla="*/ 1458271 h 2134609"/>
                <a:gd name="connsiteX7" fmla="*/ 1378972 w 2388927"/>
                <a:gd name="connsiteY7" fmla="*/ 2134610 h 2134609"/>
                <a:gd name="connsiteX8" fmla="*/ 423069 w 2388927"/>
                <a:gd name="connsiteY8" fmla="*/ 686937 h 2134609"/>
                <a:gd name="connsiteX9" fmla="*/ 644633 w 2388927"/>
                <a:gd name="connsiteY9" fmla="*/ 732269 h 2134609"/>
                <a:gd name="connsiteX10" fmla="*/ 1474064 w 2388927"/>
                <a:gd name="connsiteY10" fmla="*/ 1037196 h 2134609"/>
                <a:gd name="connsiteX11" fmla="*/ 2388927 w 2388927"/>
                <a:gd name="connsiteY11" fmla="*/ 1078821 h 2134609"/>
                <a:gd name="connsiteX12" fmla="*/ 1531233 w 2388927"/>
                <a:gd name="connsiteY12" fmla="*/ 757777 h 2134609"/>
                <a:gd name="connsiteX13" fmla="*/ 649084 w 2388927"/>
                <a:gd name="connsiteY13" fmla="*/ 712400 h 213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8927" h="2134609">
                  <a:moveTo>
                    <a:pt x="649084" y="712400"/>
                  </a:moveTo>
                  <a:lnTo>
                    <a:pt x="649364" y="711035"/>
                  </a:lnTo>
                  <a:lnTo>
                    <a:pt x="411721" y="662413"/>
                  </a:lnTo>
                  <a:lnTo>
                    <a:pt x="0" y="0"/>
                  </a:lnTo>
                  <a:lnTo>
                    <a:pt x="0" y="41205"/>
                  </a:lnTo>
                  <a:lnTo>
                    <a:pt x="398158" y="681793"/>
                  </a:lnTo>
                  <a:cubicBezTo>
                    <a:pt x="436689" y="809689"/>
                    <a:pt x="547281" y="1133850"/>
                    <a:pt x="761498" y="1458271"/>
                  </a:cubicBezTo>
                  <a:cubicBezTo>
                    <a:pt x="1036796" y="1875200"/>
                    <a:pt x="1378972" y="2134610"/>
                    <a:pt x="1378972" y="2134610"/>
                  </a:cubicBezTo>
                  <a:lnTo>
                    <a:pt x="423069" y="686937"/>
                  </a:lnTo>
                  <a:lnTo>
                    <a:pt x="644633" y="732269"/>
                  </a:lnTo>
                  <a:cubicBezTo>
                    <a:pt x="739515" y="784898"/>
                    <a:pt x="1064260" y="953351"/>
                    <a:pt x="1474064" y="1037196"/>
                  </a:cubicBezTo>
                  <a:cubicBezTo>
                    <a:pt x="1963541" y="1137342"/>
                    <a:pt x="2388927" y="1078821"/>
                    <a:pt x="2388927" y="1078821"/>
                  </a:cubicBezTo>
                  <a:cubicBezTo>
                    <a:pt x="2388927" y="1078821"/>
                    <a:pt x="2020710" y="857923"/>
                    <a:pt x="1531233" y="757777"/>
                  </a:cubicBezTo>
                  <a:cubicBezTo>
                    <a:pt x="1121924" y="674040"/>
                    <a:pt x="757504" y="701237"/>
                    <a:pt x="649084" y="7124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47A6A0A2-2D24-1C1D-225E-4A2CD738BBC6}"/>
                </a:ext>
              </a:extLst>
            </p:cNvPr>
            <p:cNvSpPr/>
            <p:nvPr/>
          </p:nvSpPr>
          <p:spPr>
            <a:xfrm>
              <a:off x="0" y="0"/>
              <a:ext cx="2607379" cy="1587492"/>
            </a:xfrm>
            <a:custGeom>
              <a:avLst/>
              <a:gdLst>
                <a:gd name="connsiteX0" fmla="*/ 1959566 w 2607379"/>
                <a:gd name="connsiteY0" fmla="*/ 0 h 1587492"/>
                <a:gd name="connsiteX1" fmla="*/ 1428255 w 2607379"/>
                <a:gd name="connsiteY1" fmla="*/ 0 h 1587492"/>
                <a:gd name="connsiteX2" fmla="*/ 1097788 w 2607379"/>
                <a:gd name="connsiteY2" fmla="*/ 195231 h 1587492"/>
                <a:gd name="connsiteX3" fmla="*/ 163132 w 2607379"/>
                <a:gd name="connsiteY3" fmla="*/ 1045407 h 1587492"/>
                <a:gd name="connsiteX4" fmla="*/ 0 w 2607379"/>
                <a:gd name="connsiteY4" fmla="*/ 1016495 h 1587492"/>
                <a:gd name="connsiteX5" fmla="*/ 0 w 2607379"/>
                <a:gd name="connsiteY5" fmla="*/ 1038587 h 1587492"/>
                <a:gd name="connsiteX6" fmla="*/ 147041 w 2607379"/>
                <a:gd name="connsiteY6" fmla="*/ 1064647 h 1587492"/>
                <a:gd name="connsiteX7" fmla="*/ 1331773 w 2607379"/>
                <a:gd name="connsiteY7" fmla="*/ 1505757 h 1587492"/>
                <a:gd name="connsiteX8" fmla="*/ 2607380 w 2607379"/>
                <a:gd name="connsiteY8" fmla="*/ 1563796 h 1587492"/>
                <a:gd name="connsiteX9" fmla="*/ 1411484 w 2607379"/>
                <a:gd name="connsiteY9" fmla="*/ 1116159 h 1587492"/>
                <a:gd name="connsiteX10" fmla="*/ 183325 w 2607379"/>
                <a:gd name="connsiteY10" fmla="*/ 1052690 h 1587492"/>
                <a:gd name="connsiteX11" fmla="*/ 182264 w 2607379"/>
                <a:gd name="connsiteY11" fmla="*/ 1048798 h 1587492"/>
                <a:gd name="connsiteX12" fmla="*/ 1316907 w 2607379"/>
                <a:gd name="connsiteY12" fmla="*/ 527082 h 1587492"/>
                <a:gd name="connsiteX13" fmla="*/ 1959566 w 2607379"/>
                <a:gd name="connsiteY13" fmla="*/ 0 h 158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07379" h="1587492">
                  <a:moveTo>
                    <a:pt x="1959566" y="0"/>
                  </a:moveTo>
                  <a:lnTo>
                    <a:pt x="1428255" y="0"/>
                  </a:lnTo>
                  <a:cubicBezTo>
                    <a:pt x="1320845" y="56744"/>
                    <a:pt x="1209332" y="121577"/>
                    <a:pt x="1097788" y="195231"/>
                  </a:cubicBezTo>
                  <a:cubicBezTo>
                    <a:pt x="567639" y="545287"/>
                    <a:pt x="220212" y="972826"/>
                    <a:pt x="163132" y="1045407"/>
                  </a:cubicBezTo>
                  <a:lnTo>
                    <a:pt x="0" y="1016495"/>
                  </a:lnTo>
                  <a:lnTo>
                    <a:pt x="0" y="1038587"/>
                  </a:lnTo>
                  <a:lnTo>
                    <a:pt x="147041" y="1064647"/>
                  </a:lnTo>
                  <a:cubicBezTo>
                    <a:pt x="225127" y="1109682"/>
                    <a:pt x="707720" y="1378077"/>
                    <a:pt x="1331773" y="1505757"/>
                  </a:cubicBezTo>
                  <a:cubicBezTo>
                    <a:pt x="2014258" y="1645393"/>
                    <a:pt x="2607380" y="1563796"/>
                    <a:pt x="2607380" y="1563796"/>
                  </a:cubicBezTo>
                  <a:cubicBezTo>
                    <a:pt x="2607380" y="1563796"/>
                    <a:pt x="2093970" y="1255802"/>
                    <a:pt x="1411484" y="1116159"/>
                  </a:cubicBezTo>
                  <a:cubicBezTo>
                    <a:pt x="843090" y="999865"/>
                    <a:pt x="336753" y="1037019"/>
                    <a:pt x="183325" y="1052690"/>
                  </a:cubicBezTo>
                  <a:lnTo>
                    <a:pt x="182264" y="1048798"/>
                  </a:lnTo>
                  <a:cubicBezTo>
                    <a:pt x="303841" y="1014971"/>
                    <a:pt x="810146" y="861695"/>
                    <a:pt x="1316907" y="527082"/>
                  </a:cubicBezTo>
                  <a:cubicBezTo>
                    <a:pt x="1580833" y="352819"/>
                    <a:pt x="1799469" y="159334"/>
                    <a:pt x="195956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A32EAF-852B-FE32-1083-6BFE3131B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7" name="Forma Livre: Forma 66">
            <a:extLst>
              <a:ext uri="{FF2B5EF4-FFF2-40B4-BE49-F238E27FC236}">
                <a16:creationId xmlns:a16="http://schemas.microsoft.com/office/drawing/2014/main" id="{8E700F84-BC3E-E63F-7375-D6E45AB21449}"/>
              </a:ext>
            </a:extLst>
          </p:cNvPr>
          <p:cNvSpPr/>
          <p:nvPr userDrawn="1"/>
        </p:nvSpPr>
        <p:spPr>
          <a:xfrm rot="2466155">
            <a:off x="685199" y="3976005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8"/>
                  <a:pt x="63967" y="0"/>
                  <a:pt x="142875" y="0"/>
                </a:cubicBezTo>
                <a:cubicBezTo>
                  <a:pt x="221783" y="0"/>
                  <a:pt x="285750" y="63968"/>
                  <a:pt x="285750" y="1428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68" name="Forma Livre: Forma 67">
            <a:extLst>
              <a:ext uri="{FF2B5EF4-FFF2-40B4-BE49-F238E27FC236}">
                <a16:creationId xmlns:a16="http://schemas.microsoft.com/office/drawing/2014/main" id="{DA79C374-B500-5F8F-D90B-9943E87170F1}"/>
              </a:ext>
            </a:extLst>
          </p:cNvPr>
          <p:cNvSpPr/>
          <p:nvPr userDrawn="1"/>
        </p:nvSpPr>
        <p:spPr>
          <a:xfrm rot="2466155">
            <a:off x="2489392" y="3529465"/>
            <a:ext cx="488950" cy="488950"/>
          </a:xfrm>
          <a:custGeom>
            <a:avLst/>
            <a:gdLst>
              <a:gd name="connsiteX0" fmla="*/ 488950 w 488950"/>
              <a:gd name="connsiteY0" fmla="*/ 244475 h 488950"/>
              <a:gd name="connsiteX1" fmla="*/ 244475 w 488950"/>
              <a:gd name="connsiteY1" fmla="*/ 488950 h 488950"/>
              <a:gd name="connsiteX2" fmla="*/ 0 w 488950"/>
              <a:gd name="connsiteY2" fmla="*/ 244475 h 488950"/>
              <a:gd name="connsiteX3" fmla="*/ 244475 w 488950"/>
              <a:gd name="connsiteY3" fmla="*/ 0 h 488950"/>
              <a:gd name="connsiteX4" fmla="*/ 488950 w 488950"/>
              <a:gd name="connsiteY4" fmla="*/ 244475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950" h="488950">
                <a:moveTo>
                  <a:pt x="488950" y="244475"/>
                </a:moveTo>
                <a:cubicBezTo>
                  <a:pt x="488950" y="379495"/>
                  <a:pt x="379495" y="488950"/>
                  <a:pt x="244475" y="488950"/>
                </a:cubicBezTo>
                <a:cubicBezTo>
                  <a:pt x="109455" y="488950"/>
                  <a:pt x="0" y="379495"/>
                  <a:pt x="0" y="244475"/>
                </a:cubicBezTo>
                <a:cubicBezTo>
                  <a:pt x="0" y="109456"/>
                  <a:pt x="109455" y="0"/>
                  <a:pt x="244475" y="0"/>
                </a:cubicBezTo>
                <a:cubicBezTo>
                  <a:pt x="379495" y="0"/>
                  <a:pt x="488950" y="109456"/>
                  <a:pt x="488950" y="2444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sp>
        <p:nvSpPr>
          <p:cNvPr id="69" name="Forma Livre: Forma 68">
            <a:extLst>
              <a:ext uri="{FF2B5EF4-FFF2-40B4-BE49-F238E27FC236}">
                <a16:creationId xmlns:a16="http://schemas.microsoft.com/office/drawing/2014/main" id="{0480DB1A-FA11-2DBB-7841-54AB3A49FF11}"/>
              </a:ext>
            </a:extLst>
          </p:cNvPr>
          <p:cNvSpPr/>
          <p:nvPr userDrawn="1"/>
        </p:nvSpPr>
        <p:spPr>
          <a:xfrm rot="2466155">
            <a:off x="1362402" y="5482381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8"/>
                  <a:pt x="63967" y="0"/>
                  <a:pt x="142875" y="0"/>
                </a:cubicBezTo>
                <a:cubicBezTo>
                  <a:pt x="221783" y="0"/>
                  <a:pt x="285750" y="63968"/>
                  <a:pt x="285750" y="1428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  <p:grpSp>
        <p:nvGrpSpPr>
          <p:cNvPr id="70" name="Gráfico 9" descr="Folhas e ondulações em um lago de lírios">
            <a:extLst>
              <a:ext uri="{FF2B5EF4-FFF2-40B4-BE49-F238E27FC236}">
                <a16:creationId xmlns:a16="http://schemas.microsoft.com/office/drawing/2014/main" id="{BCF1ABDC-8381-291B-1637-28B4103E30E8}"/>
              </a:ext>
            </a:extLst>
          </p:cNvPr>
          <p:cNvGrpSpPr/>
          <p:nvPr userDrawn="1"/>
        </p:nvGrpSpPr>
        <p:grpSpPr>
          <a:xfrm rot="14008544">
            <a:off x="10374365" y="4034896"/>
            <a:ext cx="2607379" cy="3367354"/>
            <a:chOff x="0" y="0"/>
            <a:chExt cx="2607379" cy="336735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57106165-7D60-53F9-0C31-DC250E079013}"/>
                </a:ext>
              </a:extLst>
            </p:cNvPr>
            <p:cNvSpPr/>
            <p:nvPr/>
          </p:nvSpPr>
          <p:spPr>
            <a:xfrm>
              <a:off x="0" y="1232744"/>
              <a:ext cx="2388927" cy="2134609"/>
            </a:xfrm>
            <a:custGeom>
              <a:avLst/>
              <a:gdLst>
                <a:gd name="connsiteX0" fmla="*/ 649084 w 2388927"/>
                <a:gd name="connsiteY0" fmla="*/ 712400 h 2134609"/>
                <a:gd name="connsiteX1" fmla="*/ 649364 w 2388927"/>
                <a:gd name="connsiteY1" fmla="*/ 711035 h 2134609"/>
                <a:gd name="connsiteX2" fmla="*/ 411721 w 2388927"/>
                <a:gd name="connsiteY2" fmla="*/ 662413 h 2134609"/>
                <a:gd name="connsiteX3" fmla="*/ 0 w 2388927"/>
                <a:gd name="connsiteY3" fmla="*/ 0 h 2134609"/>
                <a:gd name="connsiteX4" fmla="*/ 0 w 2388927"/>
                <a:gd name="connsiteY4" fmla="*/ 41205 h 2134609"/>
                <a:gd name="connsiteX5" fmla="*/ 398158 w 2388927"/>
                <a:gd name="connsiteY5" fmla="*/ 681793 h 2134609"/>
                <a:gd name="connsiteX6" fmla="*/ 761498 w 2388927"/>
                <a:gd name="connsiteY6" fmla="*/ 1458271 h 2134609"/>
                <a:gd name="connsiteX7" fmla="*/ 1378972 w 2388927"/>
                <a:gd name="connsiteY7" fmla="*/ 2134610 h 2134609"/>
                <a:gd name="connsiteX8" fmla="*/ 423069 w 2388927"/>
                <a:gd name="connsiteY8" fmla="*/ 686937 h 2134609"/>
                <a:gd name="connsiteX9" fmla="*/ 644633 w 2388927"/>
                <a:gd name="connsiteY9" fmla="*/ 732269 h 2134609"/>
                <a:gd name="connsiteX10" fmla="*/ 1474064 w 2388927"/>
                <a:gd name="connsiteY10" fmla="*/ 1037196 h 2134609"/>
                <a:gd name="connsiteX11" fmla="*/ 2388927 w 2388927"/>
                <a:gd name="connsiteY11" fmla="*/ 1078821 h 2134609"/>
                <a:gd name="connsiteX12" fmla="*/ 1531233 w 2388927"/>
                <a:gd name="connsiteY12" fmla="*/ 757777 h 2134609"/>
                <a:gd name="connsiteX13" fmla="*/ 649084 w 2388927"/>
                <a:gd name="connsiteY13" fmla="*/ 712400 h 213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8927" h="2134609">
                  <a:moveTo>
                    <a:pt x="649084" y="712400"/>
                  </a:moveTo>
                  <a:lnTo>
                    <a:pt x="649364" y="711035"/>
                  </a:lnTo>
                  <a:lnTo>
                    <a:pt x="411721" y="662413"/>
                  </a:lnTo>
                  <a:lnTo>
                    <a:pt x="0" y="0"/>
                  </a:lnTo>
                  <a:lnTo>
                    <a:pt x="0" y="41205"/>
                  </a:lnTo>
                  <a:lnTo>
                    <a:pt x="398158" y="681793"/>
                  </a:lnTo>
                  <a:cubicBezTo>
                    <a:pt x="436689" y="809689"/>
                    <a:pt x="547281" y="1133850"/>
                    <a:pt x="761498" y="1458271"/>
                  </a:cubicBezTo>
                  <a:cubicBezTo>
                    <a:pt x="1036796" y="1875200"/>
                    <a:pt x="1378972" y="2134610"/>
                    <a:pt x="1378972" y="2134610"/>
                  </a:cubicBezTo>
                  <a:lnTo>
                    <a:pt x="423069" y="686937"/>
                  </a:lnTo>
                  <a:lnTo>
                    <a:pt x="644633" y="732269"/>
                  </a:lnTo>
                  <a:cubicBezTo>
                    <a:pt x="739515" y="784898"/>
                    <a:pt x="1064260" y="953351"/>
                    <a:pt x="1474064" y="1037196"/>
                  </a:cubicBezTo>
                  <a:cubicBezTo>
                    <a:pt x="1963541" y="1137342"/>
                    <a:pt x="2388927" y="1078821"/>
                    <a:pt x="2388927" y="1078821"/>
                  </a:cubicBezTo>
                  <a:cubicBezTo>
                    <a:pt x="2388927" y="1078821"/>
                    <a:pt x="2020710" y="857923"/>
                    <a:pt x="1531233" y="757777"/>
                  </a:cubicBezTo>
                  <a:cubicBezTo>
                    <a:pt x="1121924" y="674040"/>
                    <a:pt x="757504" y="701237"/>
                    <a:pt x="649084" y="7124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pt-BR"/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E2E73F2D-73F0-41C7-D301-C6C1BEF14E6D}"/>
                </a:ext>
              </a:extLst>
            </p:cNvPr>
            <p:cNvSpPr/>
            <p:nvPr/>
          </p:nvSpPr>
          <p:spPr>
            <a:xfrm>
              <a:off x="0" y="0"/>
              <a:ext cx="2607379" cy="1587492"/>
            </a:xfrm>
            <a:custGeom>
              <a:avLst/>
              <a:gdLst>
                <a:gd name="connsiteX0" fmla="*/ 1959566 w 2607379"/>
                <a:gd name="connsiteY0" fmla="*/ 0 h 1587492"/>
                <a:gd name="connsiteX1" fmla="*/ 1428255 w 2607379"/>
                <a:gd name="connsiteY1" fmla="*/ 0 h 1587492"/>
                <a:gd name="connsiteX2" fmla="*/ 1097788 w 2607379"/>
                <a:gd name="connsiteY2" fmla="*/ 195231 h 1587492"/>
                <a:gd name="connsiteX3" fmla="*/ 163132 w 2607379"/>
                <a:gd name="connsiteY3" fmla="*/ 1045407 h 1587492"/>
                <a:gd name="connsiteX4" fmla="*/ 0 w 2607379"/>
                <a:gd name="connsiteY4" fmla="*/ 1016495 h 1587492"/>
                <a:gd name="connsiteX5" fmla="*/ 0 w 2607379"/>
                <a:gd name="connsiteY5" fmla="*/ 1038587 h 1587492"/>
                <a:gd name="connsiteX6" fmla="*/ 147041 w 2607379"/>
                <a:gd name="connsiteY6" fmla="*/ 1064647 h 1587492"/>
                <a:gd name="connsiteX7" fmla="*/ 1331773 w 2607379"/>
                <a:gd name="connsiteY7" fmla="*/ 1505757 h 1587492"/>
                <a:gd name="connsiteX8" fmla="*/ 2607380 w 2607379"/>
                <a:gd name="connsiteY8" fmla="*/ 1563796 h 1587492"/>
                <a:gd name="connsiteX9" fmla="*/ 1411484 w 2607379"/>
                <a:gd name="connsiteY9" fmla="*/ 1116159 h 1587492"/>
                <a:gd name="connsiteX10" fmla="*/ 183325 w 2607379"/>
                <a:gd name="connsiteY10" fmla="*/ 1052690 h 1587492"/>
                <a:gd name="connsiteX11" fmla="*/ 182264 w 2607379"/>
                <a:gd name="connsiteY11" fmla="*/ 1048798 h 1587492"/>
                <a:gd name="connsiteX12" fmla="*/ 1316907 w 2607379"/>
                <a:gd name="connsiteY12" fmla="*/ 527082 h 1587492"/>
                <a:gd name="connsiteX13" fmla="*/ 1959566 w 2607379"/>
                <a:gd name="connsiteY13" fmla="*/ 0 h 158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07379" h="1587492">
                  <a:moveTo>
                    <a:pt x="1959566" y="0"/>
                  </a:moveTo>
                  <a:lnTo>
                    <a:pt x="1428255" y="0"/>
                  </a:lnTo>
                  <a:cubicBezTo>
                    <a:pt x="1320845" y="56744"/>
                    <a:pt x="1209332" y="121577"/>
                    <a:pt x="1097788" y="195231"/>
                  </a:cubicBezTo>
                  <a:cubicBezTo>
                    <a:pt x="567639" y="545287"/>
                    <a:pt x="220212" y="972826"/>
                    <a:pt x="163132" y="1045407"/>
                  </a:cubicBezTo>
                  <a:lnTo>
                    <a:pt x="0" y="1016495"/>
                  </a:lnTo>
                  <a:lnTo>
                    <a:pt x="0" y="1038587"/>
                  </a:lnTo>
                  <a:lnTo>
                    <a:pt x="147041" y="1064647"/>
                  </a:lnTo>
                  <a:cubicBezTo>
                    <a:pt x="225127" y="1109682"/>
                    <a:pt x="707720" y="1378077"/>
                    <a:pt x="1331773" y="1505757"/>
                  </a:cubicBezTo>
                  <a:cubicBezTo>
                    <a:pt x="2014258" y="1645393"/>
                    <a:pt x="2607380" y="1563796"/>
                    <a:pt x="2607380" y="1563796"/>
                  </a:cubicBezTo>
                  <a:cubicBezTo>
                    <a:pt x="2607380" y="1563796"/>
                    <a:pt x="2093970" y="1255802"/>
                    <a:pt x="1411484" y="1116159"/>
                  </a:cubicBezTo>
                  <a:cubicBezTo>
                    <a:pt x="843090" y="999865"/>
                    <a:pt x="336753" y="1037019"/>
                    <a:pt x="183325" y="1052690"/>
                  </a:cubicBezTo>
                  <a:lnTo>
                    <a:pt x="182264" y="1048798"/>
                  </a:lnTo>
                  <a:cubicBezTo>
                    <a:pt x="303841" y="1014971"/>
                    <a:pt x="810146" y="861695"/>
                    <a:pt x="1316907" y="527082"/>
                  </a:cubicBezTo>
                  <a:cubicBezTo>
                    <a:pt x="1580833" y="352819"/>
                    <a:pt x="1799469" y="159334"/>
                    <a:pt x="195956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DAC3B955-3A85-E2D6-2257-03D95F6F5B5D}"/>
              </a:ext>
            </a:extLst>
          </p:cNvPr>
          <p:cNvSpPr/>
          <p:nvPr userDrawn="1"/>
        </p:nvSpPr>
        <p:spPr>
          <a:xfrm>
            <a:off x="11279765" y="3820121"/>
            <a:ext cx="285750" cy="285750"/>
          </a:xfrm>
          <a:custGeom>
            <a:avLst/>
            <a:gdLst>
              <a:gd name="connsiteX0" fmla="*/ 285750 w 285750"/>
              <a:gd name="connsiteY0" fmla="*/ 142875 h 285750"/>
              <a:gd name="connsiteX1" fmla="*/ 142875 w 285750"/>
              <a:gd name="connsiteY1" fmla="*/ 285750 h 285750"/>
              <a:gd name="connsiteX2" fmla="*/ 0 w 285750"/>
              <a:gd name="connsiteY2" fmla="*/ 142875 h 285750"/>
              <a:gd name="connsiteX3" fmla="*/ 142875 w 285750"/>
              <a:gd name="connsiteY3" fmla="*/ 0 h 285750"/>
              <a:gd name="connsiteX4" fmla="*/ 285750 w 285750"/>
              <a:gd name="connsiteY4" fmla="*/ 1428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" h="285750">
                <a:moveTo>
                  <a:pt x="285750" y="142875"/>
                </a:moveTo>
                <a:cubicBezTo>
                  <a:pt x="285750" y="221783"/>
                  <a:pt x="221783" y="285750"/>
                  <a:pt x="142875" y="285750"/>
                </a:cubicBezTo>
                <a:cubicBezTo>
                  <a:pt x="63967" y="285750"/>
                  <a:pt x="0" y="221783"/>
                  <a:pt x="0" y="142875"/>
                </a:cubicBezTo>
                <a:cubicBezTo>
                  <a:pt x="0" y="63967"/>
                  <a:pt x="63967" y="0"/>
                  <a:pt x="142875" y="0"/>
                </a:cubicBezTo>
                <a:cubicBezTo>
                  <a:pt x="221783" y="0"/>
                  <a:pt x="285750" y="63967"/>
                  <a:pt x="285750" y="14287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87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 descr="Uma forma de canto orgânica">
            <a:extLst>
              <a:ext uri="{FF2B5EF4-FFF2-40B4-BE49-F238E27FC236}">
                <a16:creationId xmlns:a16="http://schemas.microsoft.com/office/drawing/2014/main" id="{8C9041FF-32B1-320F-2E52-791E83ADD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577400">
            <a:off x="7696200" y="2480588"/>
            <a:ext cx="4572000" cy="457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F03B0CE-F09B-3FF7-FB87-CDEA3528B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Black" panose="00000A00000000000000" pitchFamily="2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B0F09E-9C9A-4C0B-9133-8777B0644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08C66E-1926-F1FE-BBA5-9B5E5D505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E89A00B-FA62-5BAC-DD42-0C4E957A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D0382D-AF87-44A9-A81A-C8FBB69B7AA4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D271ABE-453F-B384-9B98-68878F66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E3F6A4-4DBD-49D8-8984-B5B09137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E595C5-C047-4CDA-AB10-4EA80C33A0C4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Gráfico 8" descr="Um pequeno galho com botões de flores">
            <a:extLst>
              <a:ext uri="{FF2B5EF4-FFF2-40B4-BE49-F238E27FC236}">
                <a16:creationId xmlns:a16="http://schemas.microsoft.com/office/drawing/2014/main" id="{0C785D97-CC70-0511-A285-7074E0E8C2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4516" y="3394992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1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 descr="Uma forma de canto orgânica">
            <a:extLst>
              <a:ext uri="{FF2B5EF4-FFF2-40B4-BE49-F238E27FC236}">
                <a16:creationId xmlns:a16="http://schemas.microsoft.com/office/drawing/2014/main" id="{DE947CEE-B41F-C009-ABDC-DE56E55DD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630374" y="2246710"/>
            <a:ext cx="4572000" cy="4572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9F4F776-967A-6143-9088-49D13885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Black" panose="00000A00000000000000" pitchFamily="2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19182F-A7B5-AE41-02F8-2F6ABD398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ontserrat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C5D51D-2A7D-6A4A-C101-1A85039D8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8F8C864-DB6B-4911-181F-6F70D8836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ontserrat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4D2107C-9B99-122E-733B-2DC415D0E3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574526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D6D6A09-F411-0268-7194-B564F7DD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pic>
        <p:nvPicPr>
          <p:cNvPr id="10" name="Gráfico 9" descr="Um pequeno galho com botões de flores">
            <a:extLst>
              <a:ext uri="{FF2B5EF4-FFF2-40B4-BE49-F238E27FC236}">
                <a16:creationId xmlns:a16="http://schemas.microsoft.com/office/drawing/2014/main" id="{D28DC593-AAD7-C4CE-832A-56049E38A9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3269661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4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89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55" r:id="rId4"/>
    <p:sldLayoutId id="2147483650" r:id="rId5"/>
    <p:sldLayoutId id="2147483657" r:id="rId6"/>
    <p:sldLayoutId id="2147483652" r:id="rId7"/>
    <p:sldLayoutId id="214748365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5.sv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t.khanacademy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7.png"/><Relationship Id="rId7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F0BB7C3-C47B-8716-9402-1D756AE021BC}"/>
              </a:ext>
            </a:extLst>
          </p:cNvPr>
          <p:cNvSpPr txBox="1">
            <a:spLocks/>
          </p:cNvSpPr>
          <p:nvPr/>
        </p:nvSpPr>
        <p:spPr>
          <a:xfrm>
            <a:off x="2448560" y="3864638"/>
            <a:ext cx="9743440" cy="1325563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pt-BR" sz="10000" dirty="0">
                <a:solidFill>
                  <a:schemeClr val="bg1"/>
                </a:solidFill>
              </a:rPr>
              <a:t>HIERARQUIA DA VIDA</a:t>
            </a:r>
          </a:p>
        </p:txBody>
      </p:sp>
    </p:spTree>
    <p:extLst>
      <p:ext uri="{BB962C8B-B14F-4D97-AF65-F5344CB8AC3E}">
        <p14:creationId xmlns:p14="http://schemas.microsoft.com/office/powerpoint/2010/main" val="394039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364AF10-8431-1BC1-7614-ADBD73D6740B}"/>
              </a:ext>
            </a:extLst>
          </p:cNvPr>
          <p:cNvSpPr/>
          <p:nvPr/>
        </p:nvSpPr>
        <p:spPr>
          <a:xfrm>
            <a:off x="6992212" y="0"/>
            <a:ext cx="5199788" cy="6858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8" name="Título 17">
            <a:extLst>
              <a:ext uri="{FF2B5EF4-FFF2-40B4-BE49-F238E27FC236}">
                <a16:creationId xmlns:a16="http://schemas.microsoft.com/office/drawing/2014/main" id="{65D4897A-7887-B6F7-B867-4ACDC56C9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1105" y="-372359"/>
            <a:ext cx="7004429" cy="2387600"/>
          </a:xfrm>
        </p:spPr>
        <p:txBody>
          <a:bodyPr/>
          <a:lstStyle/>
          <a:p>
            <a:r>
              <a:rPr lang="pt-BR" sz="5000" dirty="0">
                <a:solidFill>
                  <a:schemeClr val="bg1"/>
                </a:solidFill>
                <a:latin typeface="Montserrat Black" panose="00000A00000000000000" pitchFamily="2" charset="0"/>
              </a:rPr>
              <a:t>ORGANISMO = INDIVÍDUO</a:t>
            </a:r>
          </a:p>
        </p:txBody>
      </p:sp>
      <p:pic>
        <p:nvPicPr>
          <p:cNvPr id="3" name="Google Shape;3561;p13" descr="Resultado de imagem para paracanthurus hepatus illustration">
            <a:extLst>
              <a:ext uri="{FF2B5EF4-FFF2-40B4-BE49-F238E27FC236}">
                <a16:creationId xmlns:a16="http://schemas.microsoft.com/office/drawing/2014/main" id="{7A086158-1D78-C2A6-F7FE-A212A68B77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22527" y="4545438"/>
            <a:ext cx="3323332" cy="2087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569;p13" descr="Resultado de imagem para dory">
            <a:extLst>
              <a:ext uri="{FF2B5EF4-FFF2-40B4-BE49-F238E27FC236}">
                <a16:creationId xmlns:a16="http://schemas.microsoft.com/office/drawing/2014/main" id="{F2FB5F77-AA82-A748-9C9E-E1F79C2D74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9478" y="4360377"/>
            <a:ext cx="2989076" cy="237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922CF19-A55B-1271-5EDB-E7D8C043E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77" y="1041991"/>
            <a:ext cx="3397616" cy="6040206"/>
          </a:xfrm>
          <a:prstGeom prst="rect">
            <a:avLst/>
          </a:prstGeom>
        </p:spPr>
      </p:pic>
      <p:pic>
        <p:nvPicPr>
          <p:cNvPr id="11" name="Imagem 10" descr="Desenho de um pássaro&#10;&#10;Descrição gerada automaticamente">
            <a:extLst>
              <a:ext uri="{FF2B5EF4-FFF2-40B4-BE49-F238E27FC236}">
                <a16:creationId xmlns:a16="http://schemas.microsoft.com/office/drawing/2014/main" id="{10CFA818-7C24-4180-DAA4-33B9F34A1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35" y="1190847"/>
            <a:ext cx="2361674" cy="2361674"/>
          </a:xfrm>
          <a:prstGeom prst="rect">
            <a:avLst/>
          </a:prstGeom>
        </p:spPr>
      </p:pic>
      <p:pic>
        <p:nvPicPr>
          <p:cNvPr id="13" name="Imagem 12" descr="Flor vermelha com letras brancas em fundo preto&#10;&#10;Descrição gerada automaticamente">
            <a:extLst>
              <a:ext uri="{FF2B5EF4-FFF2-40B4-BE49-F238E27FC236}">
                <a16:creationId xmlns:a16="http://schemas.microsoft.com/office/drawing/2014/main" id="{326D1C9C-D545-77B7-2EA4-1422D2F7E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1" y="4071907"/>
            <a:ext cx="1199532" cy="2786094"/>
          </a:xfrm>
          <a:prstGeom prst="rect">
            <a:avLst/>
          </a:prstGeom>
        </p:spPr>
      </p:pic>
      <p:pic>
        <p:nvPicPr>
          <p:cNvPr id="4098" name="Picture 2" descr="Monkey PNG Image | Animals, Animals beautiful, Animals wild">
            <a:extLst>
              <a:ext uri="{FF2B5EF4-FFF2-40B4-BE49-F238E27FC236}">
                <a16:creationId xmlns:a16="http://schemas.microsoft.com/office/drawing/2014/main" id="{38042F58-47C8-652E-D706-57C1F624E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92" y="1190847"/>
            <a:ext cx="2004035" cy="2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3566;p13">
            <a:extLst>
              <a:ext uri="{FF2B5EF4-FFF2-40B4-BE49-F238E27FC236}">
                <a16:creationId xmlns:a16="http://schemas.microsoft.com/office/drawing/2014/main" id="{B4F63D5A-FD80-9D1A-045B-318462E55252}"/>
              </a:ext>
            </a:extLst>
          </p:cNvPr>
          <p:cNvSpPr txBox="1">
            <a:spLocks/>
          </p:cNvSpPr>
          <p:nvPr/>
        </p:nvSpPr>
        <p:spPr>
          <a:xfrm>
            <a:off x="7104149" y="2387600"/>
            <a:ext cx="4763200" cy="139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t-BR" sz="3000" dirty="0">
                <a:solidFill>
                  <a:schemeClr val="accent6">
                    <a:lumMod val="50000"/>
                  </a:schemeClr>
                </a:solidFill>
                <a:latin typeface="Effra" panose="02000506080000020004" pitchFamily="2" charset="0"/>
              </a:rPr>
              <a:t>A união de todos os sistemas que anatomicamente e fisiologicamente juntos formam um indivíduo executando os processos necessários para viver.</a:t>
            </a:r>
          </a:p>
        </p:txBody>
      </p:sp>
    </p:spTree>
    <p:extLst>
      <p:ext uri="{BB962C8B-B14F-4D97-AF65-F5344CB8AC3E}">
        <p14:creationId xmlns:p14="http://schemas.microsoft.com/office/powerpoint/2010/main" val="3013041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575;p14">
            <a:extLst>
              <a:ext uri="{FF2B5EF4-FFF2-40B4-BE49-F238E27FC236}">
                <a16:creationId xmlns:a16="http://schemas.microsoft.com/office/drawing/2014/main" id="{1C976FD8-550F-FBF7-3DEC-C40A9928598A}"/>
              </a:ext>
            </a:extLst>
          </p:cNvPr>
          <p:cNvSpPr txBox="1">
            <a:spLocks/>
          </p:cNvSpPr>
          <p:nvPr/>
        </p:nvSpPr>
        <p:spPr>
          <a:xfrm>
            <a:off x="224490" y="5800584"/>
            <a:ext cx="8555188" cy="141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Effra" panose="02000506080000020004" pitchFamily="2" charset="0"/>
              </a:rPr>
              <a:t>Espécie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Effra" panose="02000506080000020004" pitchFamily="2" charset="0"/>
              </a:rPr>
              <a:t> → Conjunto de indivíduos que são semelhantes que consegue se reproduzir entre si.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3FCCBB-3F34-D346-E7A7-7ACB4CF0CED5}"/>
              </a:ext>
            </a:extLst>
          </p:cNvPr>
          <p:cNvSpPr txBox="1">
            <a:spLocks/>
          </p:cNvSpPr>
          <p:nvPr/>
        </p:nvSpPr>
        <p:spPr>
          <a:xfrm>
            <a:off x="12537601" y="185774"/>
            <a:ext cx="4355364" cy="149394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tx1">
                    <a:lumMod val="75000"/>
                  </a:schemeClr>
                </a:solidFill>
              </a:rPr>
              <a:t>O conceito de Espécie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5D9B251-C6EC-F2FA-E9A9-EB58D8FCFEA3}"/>
              </a:ext>
            </a:extLst>
          </p:cNvPr>
          <p:cNvGrpSpPr/>
          <p:nvPr/>
        </p:nvGrpSpPr>
        <p:grpSpPr>
          <a:xfrm>
            <a:off x="224490" y="588410"/>
            <a:ext cx="7337635" cy="4884079"/>
            <a:chOff x="0" y="1124342"/>
            <a:chExt cx="7613995" cy="5439453"/>
          </a:xfrm>
        </p:grpSpPr>
        <p:pic>
          <p:nvPicPr>
            <p:cNvPr id="6" name="Google Shape;3576;p14" descr="Resultado de imagem para Paracanthurus hepatus gif">
              <a:extLst>
                <a:ext uri="{FF2B5EF4-FFF2-40B4-BE49-F238E27FC236}">
                  <a16:creationId xmlns:a16="http://schemas.microsoft.com/office/drawing/2014/main" id="{4C95D471-955E-1C52-DDF2-1444AD4DD26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4918" y="1385511"/>
              <a:ext cx="5971215" cy="4086978"/>
            </a:xfrm>
            <a:custGeom>
              <a:avLst/>
              <a:gdLst>
                <a:gd name="connsiteX0" fmla="*/ 0 w 5971215"/>
                <a:gd name="connsiteY0" fmla="*/ 0 h 4086978"/>
                <a:gd name="connsiteX1" fmla="*/ 723180 w 5971215"/>
                <a:gd name="connsiteY1" fmla="*/ 0 h 4086978"/>
                <a:gd name="connsiteX2" fmla="*/ 1207512 w 5971215"/>
                <a:gd name="connsiteY2" fmla="*/ 0 h 4086978"/>
                <a:gd name="connsiteX3" fmla="*/ 1930693 w 5971215"/>
                <a:gd name="connsiteY3" fmla="*/ 0 h 4086978"/>
                <a:gd name="connsiteX4" fmla="*/ 2415025 w 5971215"/>
                <a:gd name="connsiteY4" fmla="*/ 0 h 4086978"/>
                <a:gd name="connsiteX5" fmla="*/ 2899357 w 5971215"/>
                <a:gd name="connsiteY5" fmla="*/ 0 h 4086978"/>
                <a:gd name="connsiteX6" fmla="*/ 3562825 w 5971215"/>
                <a:gd name="connsiteY6" fmla="*/ 0 h 4086978"/>
                <a:gd name="connsiteX7" fmla="*/ 4166581 w 5971215"/>
                <a:gd name="connsiteY7" fmla="*/ 0 h 4086978"/>
                <a:gd name="connsiteX8" fmla="*/ 4710625 w 5971215"/>
                <a:gd name="connsiteY8" fmla="*/ 0 h 4086978"/>
                <a:gd name="connsiteX9" fmla="*/ 5194957 w 5971215"/>
                <a:gd name="connsiteY9" fmla="*/ 0 h 4086978"/>
                <a:gd name="connsiteX10" fmla="*/ 5971215 w 5971215"/>
                <a:gd name="connsiteY10" fmla="*/ 0 h 4086978"/>
                <a:gd name="connsiteX11" fmla="*/ 5971215 w 5971215"/>
                <a:gd name="connsiteY11" fmla="*/ 558554 h 4086978"/>
                <a:gd name="connsiteX12" fmla="*/ 5971215 w 5971215"/>
                <a:gd name="connsiteY12" fmla="*/ 1117107 h 4086978"/>
                <a:gd name="connsiteX13" fmla="*/ 5971215 w 5971215"/>
                <a:gd name="connsiteY13" fmla="*/ 1880010 h 4086978"/>
                <a:gd name="connsiteX14" fmla="*/ 5971215 w 5971215"/>
                <a:gd name="connsiteY14" fmla="*/ 2561173 h 4086978"/>
                <a:gd name="connsiteX15" fmla="*/ 5971215 w 5971215"/>
                <a:gd name="connsiteY15" fmla="*/ 3283206 h 4086978"/>
                <a:gd name="connsiteX16" fmla="*/ 5971215 w 5971215"/>
                <a:gd name="connsiteY16" fmla="*/ 4086978 h 4086978"/>
                <a:gd name="connsiteX17" fmla="*/ 5427171 w 5971215"/>
                <a:gd name="connsiteY17" fmla="*/ 4086978 h 4086978"/>
                <a:gd name="connsiteX18" fmla="*/ 4823415 w 5971215"/>
                <a:gd name="connsiteY18" fmla="*/ 4086978 h 4086978"/>
                <a:gd name="connsiteX19" fmla="*/ 4100234 w 5971215"/>
                <a:gd name="connsiteY19" fmla="*/ 4086978 h 4086978"/>
                <a:gd name="connsiteX20" fmla="*/ 3317342 w 5971215"/>
                <a:gd name="connsiteY20" fmla="*/ 4086978 h 4086978"/>
                <a:gd name="connsiteX21" fmla="*/ 2594161 w 5971215"/>
                <a:gd name="connsiteY21" fmla="*/ 4086978 h 4086978"/>
                <a:gd name="connsiteX22" fmla="*/ 1811269 w 5971215"/>
                <a:gd name="connsiteY22" fmla="*/ 4086978 h 4086978"/>
                <a:gd name="connsiteX23" fmla="*/ 1267225 w 5971215"/>
                <a:gd name="connsiteY23" fmla="*/ 4086978 h 4086978"/>
                <a:gd name="connsiteX24" fmla="*/ 0 w 5971215"/>
                <a:gd name="connsiteY24" fmla="*/ 4086978 h 4086978"/>
                <a:gd name="connsiteX25" fmla="*/ 0 w 5971215"/>
                <a:gd name="connsiteY25" fmla="*/ 3324075 h 4086978"/>
                <a:gd name="connsiteX26" fmla="*/ 0 w 5971215"/>
                <a:gd name="connsiteY26" fmla="*/ 2724652 h 4086978"/>
                <a:gd name="connsiteX27" fmla="*/ 0 w 5971215"/>
                <a:gd name="connsiteY27" fmla="*/ 2002619 h 4086978"/>
                <a:gd name="connsiteX28" fmla="*/ 0 w 5971215"/>
                <a:gd name="connsiteY28" fmla="*/ 1280586 h 4086978"/>
                <a:gd name="connsiteX29" fmla="*/ 0 w 5971215"/>
                <a:gd name="connsiteY29" fmla="*/ 599423 h 4086978"/>
                <a:gd name="connsiteX30" fmla="*/ 0 w 5971215"/>
                <a:gd name="connsiteY30" fmla="*/ 0 h 408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971215" h="4086978" extrusionOk="0">
                  <a:moveTo>
                    <a:pt x="0" y="0"/>
                  </a:moveTo>
                  <a:cubicBezTo>
                    <a:pt x="353612" y="13318"/>
                    <a:pt x="454798" y="13356"/>
                    <a:pt x="723180" y="0"/>
                  </a:cubicBezTo>
                  <a:cubicBezTo>
                    <a:pt x="991562" y="-13356"/>
                    <a:pt x="972073" y="8645"/>
                    <a:pt x="1207512" y="0"/>
                  </a:cubicBezTo>
                  <a:cubicBezTo>
                    <a:pt x="1442951" y="-8645"/>
                    <a:pt x="1668216" y="26751"/>
                    <a:pt x="1930693" y="0"/>
                  </a:cubicBezTo>
                  <a:cubicBezTo>
                    <a:pt x="2193170" y="-26751"/>
                    <a:pt x="2222947" y="-21734"/>
                    <a:pt x="2415025" y="0"/>
                  </a:cubicBezTo>
                  <a:cubicBezTo>
                    <a:pt x="2607103" y="21734"/>
                    <a:pt x="2699999" y="-14407"/>
                    <a:pt x="2899357" y="0"/>
                  </a:cubicBezTo>
                  <a:cubicBezTo>
                    <a:pt x="3098715" y="14407"/>
                    <a:pt x="3270920" y="32943"/>
                    <a:pt x="3562825" y="0"/>
                  </a:cubicBezTo>
                  <a:cubicBezTo>
                    <a:pt x="3854730" y="-32943"/>
                    <a:pt x="3891917" y="-26969"/>
                    <a:pt x="4166581" y="0"/>
                  </a:cubicBezTo>
                  <a:cubicBezTo>
                    <a:pt x="4441245" y="26969"/>
                    <a:pt x="4587328" y="11490"/>
                    <a:pt x="4710625" y="0"/>
                  </a:cubicBezTo>
                  <a:cubicBezTo>
                    <a:pt x="4833922" y="-11490"/>
                    <a:pt x="5045106" y="18956"/>
                    <a:pt x="5194957" y="0"/>
                  </a:cubicBezTo>
                  <a:cubicBezTo>
                    <a:pt x="5344808" y="-18956"/>
                    <a:pt x="5716076" y="-28006"/>
                    <a:pt x="5971215" y="0"/>
                  </a:cubicBezTo>
                  <a:cubicBezTo>
                    <a:pt x="5977708" y="222648"/>
                    <a:pt x="5970685" y="348317"/>
                    <a:pt x="5971215" y="558554"/>
                  </a:cubicBezTo>
                  <a:cubicBezTo>
                    <a:pt x="5971745" y="768791"/>
                    <a:pt x="5986106" y="846682"/>
                    <a:pt x="5971215" y="1117107"/>
                  </a:cubicBezTo>
                  <a:cubicBezTo>
                    <a:pt x="5956324" y="1387532"/>
                    <a:pt x="5950273" y="1649818"/>
                    <a:pt x="5971215" y="1880010"/>
                  </a:cubicBezTo>
                  <a:cubicBezTo>
                    <a:pt x="5992157" y="2110202"/>
                    <a:pt x="5940013" y="2325133"/>
                    <a:pt x="5971215" y="2561173"/>
                  </a:cubicBezTo>
                  <a:cubicBezTo>
                    <a:pt x="6002417" y="2797213"/>
                    <a:pt x="5936677" y="3132243"/>
                    <a:pt x="5971215" y="3283206"/>
                  </a:cubicBezTo>
                  <a:cubicBezTo>
                    <a:pt x="6005753" y="3434169"/>
                    <a:pt x="6000353" y="3718218"/>
                    <a:pt x="5971215" y="4086978"/>
                  </a:cubicBezTo>
                  <a:cubicBezTo>
                    <a:pt x="5777553" y="4087218"/>
                    <a:pt x="5656186" y="4066871"/>
                    <a:pt x="5427171" y="4086978"/>
                  </a:cubicBezTo>
                  <a:cubicBezTo>
                    <a:pt x="5198156" y="4107085"/>
                    <a:pt x="5050412" y="4100074"/>
                    <a:pt x="4823415" y="4086978"/>
                  </a:cubicBezTo>
                  <a:cubicBezTo>
                    <a:pt x="4596418" y="4073882"/>
                    <a:pt x="4359252" y="4112827"/>
                    <a:pt x="4100234" y="4086978"/>
                  </a:cubicBezTo>
                  <a:cubicBezTo>
                    <a:pt x="3841216" y="4061129"/>
                    <a:pt x="3674376" y="4094148"/>
                    <a:pt x="3317342" y="4086978"/>
                  </a:cubicBezTo>
                  <a:cubicBezTo>
                    <a:pt x="2960308" y="4079808"/>
                    <a:pt x="2901431" y="4064054"/>
                    <a:pt x="2594161" y="4086978"/>
                  </a:cubicBezTo>
                  <a:cubicBezTo>
                    <a:pt x="2286891" y="4109902"/>
                    <a:pt x="2119815" y="4063345"/>
                    <a:pt x="1811269" y="4086978"/>
                  </a:cubicBezTo>
                  <a:cubicBezTo>
                    <a:pt x="1502723" y="4110611"/>
                    <a:pt x="1442059" y="4071174"/>
                    <a:pt x="1267225" y="4086978"/>
                  </a:cubicBezTo>
                  <a:cubicBezTo>
                    <a:pt x="1092391" y="4102782"/>
                    <a:pt x="402096" y="4030864"/>
                    <a:pt x="0" y="4086978"/>
                  </a:cubicBezTo>
                  <a:cubicBezTo>
                    <a:pt x="11223" y="3871187"/>
                    <a:pt x="-11016" y="3503115"/>
                    <a:pt x="0" y="3324075"/>
                  </a:cubicBezTo>
                  <a:cubicBezTo>
                    <a:pt x="11016" y="3145035"/>
                    <a:pt x="-151" y="2856724"/>
                    <a:pt x="0" y="2724652"/>
                  </a:cubicBezTo>
                  <a:cubicBezTo>
                    <a:pt x="151" y="2592580"/>
                    <a:pt x="-30505" y="2168600"/>
                    <a:pt x="0" y="2002619"/>
                  </a:cubicBezTo>
                  <a:cubicBezTo>
                    <a:pt x="30505" y="1836638"/>
                    <a:pt x="-31873" y="1507642"/>
                    <a:pt x="0" y="1280586"/>
                  </a:cubicBezTo>
                  <a:cubicBezTo>
                    <a:pt x="31873" y="1053530"/>
                    <a:pt x="-29459" y="908306"/>
                    <a:pt x="0" y="599423"/>
                  </a:cubicBezTo>
                  <a:cubicBezTo>
                    <a:pt x="29459" y="290540"/>
                    <a:pt x="24751" y="183487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3386051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  <p:pic>
          <p:nvPicPr>
            <p:cNvPr id="11" name="Imagem 10" descr="Tela de um computador&#10;&#10;Descrição gerada automaticamente">
              <a:extLst>
                <a:ext uri="{FF2B5EF4-FFF2-40B4-BE49-F238E27FC236}">
                  <a16:creationId xmlns:a16="http://schemas.microsoft.com/office/drawing/2014/main" id="{7113215C-180E-1EC4-878B-E82475ED7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4342"/>
              <a:ext cx="7613995" cy="5178284"/>
            </a:xfrm>
            <a:prstGeom prst="rect">
              <a:avLst/>
            </a:prstGeom>
          </p:spPr>
        </p:pic>
        <p:sp>
          <p:nvSpPr>
            <p:cNvPr id="7" name="Google Shape;3577;p14">
              <a:extLst>
                <a:ext uri="{FF2B5EF4-FFF2-40B4-BE49-F238E27FC236}">
                  <a16:creationId xmlns:a16="http://schemas.microsoft.com/office/drawing/2014/main" id="{D19BEAB5-B3F1-1189-1EBF-BCFBD7A23BC1}"/>
                </a:ext>
              </a:extLst>
            </p:cNvPr>
            <p:cNvSpPr/>
            <p:nvPr/>
          </p:nvSpPr>
          <p:spPr>
            <a:xfrm>
              <a:off x="1975318" y="6242787"/>
              <a:ext cx="3469207" cy="3210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r>
                <a:rPr lang="pt-BR" sz="2000" i="1" dirty="0" err="1">
                  <a:solidFill>
                    <a:schemeClr val="dk1"/>
                  </a:solidFill>
                  <a:latin typeface="Effra" panose="02000506080000020004" pitchFamily="2" charset="0"/>
                </a:rPr>
                <a:t>Paracanthurus</a:t>
              </a:r>
              <a:r>
                <a:rPr lang="pt-BR" sz="2000" i="1" dirty="0">
                  <a:solidFill>
                    <a:schemeClr val="dk1"/>
                  </a:solidFill>
                  <a:latin typeface="Effra" panose="02000506080000020004" pitchFamily="2" charset="0"/>
                </a:rPr>
                <a:t> </a:t>
              </a:r>
              <a:r>
                <a:rPr lang="pt-BR" sz="2000" i="1" dirty="0" err="1">
                  <a:solidFill>
                    <a:schemeClr val="dk1"/>
                  </a:solidFill>
                  <a:latin typeface="Effra" panose="02000506080000020004" pitchFamily="2" charset="0"/>
                </a:rPr>
                <a:t>hepatus</a:t>
              </a:r>
              <a:endParaRPr sz="2000" i="1" dirty="0">
                <a:solidFill>
                  <a:schemeClr val="dk1"/>
                </a:solidFill>
                <a:latin typeface="Effra" panose="02000506080000020004" pitchFamily="2" charset="0"/>
              </a:endParaRPr>
            </a:p>
          </p:txBody>
        </p:sp>
        <p:pic>
          <p:nvPicPr>
            <p:cNvPr id="15" name="Imagem 14" descr="Desenho de um person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AAF9E8EB-37C0-2C5B-9FCA-92218DED9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324" y="3291920"/>
              <a:ext cx="2118107" cy="2950867"/>
            </a:xfrm>
            <a:prstGeom prst="rect">
              <a:avLst/>
            </a:prstGeom>
          </p:spPr>
        </p:pic>
      </p:grpSp>
      <p:pic>
        <p:nvPicPr>
          <p:cNvPr id="13" name="Imagem 12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EC79E9E3-7A6F-DADB-3DF7-949CF02DDD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2" t="4374"/>
          <a:stretch/>
        </p:blipFill>
        <p:spPr>
          <a:xfrm>
            <a:off x="6262143" y="1147954"/>
            <a:ext cx="3582293" cy="5380438"/>
          </a:xfrm>
          <a:prstGeom prst="rect">
            <a:avLst/>
          </a:prstGeom>
        </p:spPr>
      </p:pic>
      <p:pic>
        <p:nvPicPr>
          <p:cNvPr id="17" name="Gráfico 16" descr="Uma forma de canto orgânica">
            <a:extLst>
              <a:ext uri="{FF2B5EF4-FFF2-40B4-BE49-F238E27FC236}">
                <a16:creationId xmlns:a16="http://schemas.microsoft.com/office/drawing/2014/main" id="{B072642F-900F-9D9A-D723-CF6BFCCCC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707689" y="2462621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3.7037E-7 L -0.38177 0.00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97705-0F3D-4FA3-092F-DBCD51AE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96EC9E-2697-DF8B-9A32-B416EC5AAC12}"/>
              </a:ext>
            </a:extLst>
          </p:cNvPr>
          <p:cNvSpPr txBox="1"/>
          <p:nvPr/>
        </p:nvSpPr>
        <p:spPr>
          <a:xfrm>
            <a:off x="848032" y="1366130"/>
            <a:ext cx="8219768" cy="223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PURVES, W </a:t>
            </a:r>
            <a:r>
              <a:rPr lang="en-US" sz="1800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 </a:t>
            </a:r>
            <a:r>
              <a:rPr lang="en-US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ciência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Biologia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8 ed. Porto Alegre </a:t>
            </a:r>
            <a:r>
              <a:rPr lang="en-US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Artmed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2009.</a:t>
            </a:r>
            <a:b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REECE, J. B., Wasserman, S. A., </a:t>
            </a:r>
            <a:r>
              <a:rPr lang="en-US" sz="1800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Urry</a:t>
            </a:r>
            <a:r>
              <a:rPr lang="en-US" sz="18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A., Cain, M. L., </a:t>
            </a:r>
            <a:r>
              <a:rPr lang="en-US" sz="1800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Minorsky</a:t>
            </a:r>
            <a:r>
              <a:rPr lang="en-US" sz="18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V., &amp; Jackson, R. B. (2019). </a:t>
            </a:r>
            <a:r>
              <a:rPr lang="en-US" sz="1800" i="1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Biologia</a:t>
            </a:r>
            <a:r>
              <a:rPr lang="en-US" sz="1800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Campbell</a:t>
            </a:r>
            <a:r>
              <a:rPr lang="en-US" sz="18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Artmed</a:t>
            </a:r>
            <a:r>
              <a:rPr lang="en-US" sz="18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Editora</a:t>
            </a:r>
            <a:r>
              <a:rPr lang="en-US" sz="18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18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18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https://pt.khanacademy.org/</a:t>
            </a:r>
            <a:endParaRPr lang="pt-BR" dirty="0">
              <a:solidFill>
                <a:schemeClr val="accent2"/>
              </a:solidFill>
            </a:endParaRPr>
          </a:p>
          <a:p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00FF0AF-6DCE-D257-77C7-F775839CCB5B}"/>
              </a:ext>
            </a:extLst>
          </p:cNvPr>
          <p:cNvSpPr txBox="1"/>
          <p:nvPr/>
        </p:nvSpPr>
        <p:spPr>
          <a:xfrm>
            <a:off x="848032" y="4014542"/>
            <a:ext cx="62625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2"/>
                </a:solidFill>
              </a:rPr>
              <a:t>TÍTULO: </a:t>
            </a:r>
            <a:r>
              <a:rPr lang="pt-BR" dirty="0">
                <a:solidFill>
                  <a:schemeClr val="accent2"/>
                </a:solidFill>
                <a:latin typeface="Montserrat Black" panose="00000A00000000000000" pitchFamily="2" charset="0"/>
              </a:rPr>
              <a:t>MONTSERRAT BLACK</a:t>
            </a:r>
            <a:br>
              <a:rPr lang="pt-BR" dirty="0">
                <a:solidFill>
                  <a:schemeClr val="accent2"/>
                </a:solidFill>
                <a:latin typeface="Montserrat Black" panose="00000A00000000000000" pitchFamily="2" charset="0"/>
              </a:rPr>
            </a:br>
            <a:br>
              <a:rPr lang="pt-BR" dirty="0">
                <a:solidFill>
                  <a:schemeClr val="accent2"/>
                </a:solidFill>
              </a:rPr>
            </a:br>
            <a:r>
              <a:rPr lang="pt-BR" dirty="0">
                <a:solidFill>
                  <a:schemeClr val="accent2"/>
                </a:solidFill>
              </a:rPr>
              <a:t>CORPO: </a:t>
            </a:r>
            <a:r>
              <a:rPr lang="pt-BR" dirty="0">
                <a:solidFill>
                  <a:schemeClr val="accent2"/>
                </a:solidFill>
                <a:latin typeface="Effra" panose="02000506080000020004" pitchFamily="2" charset="0"/>
              </a:rPr>
              <a:t>EFFRA</a:t>
            </a:r>
            <a:br>
              <a:rPr lang="pt-BR" dirty="0">
                <a:solidFill>
                  <a:schemeClr val="accent2"/>
                </a:solidFill>
                <a:latin typeface="Effra" panose="02000506080000020004" pitchFamily="2" charset="0"/>
              </a:rPr>
            </a:br>
            <a:br>
              <a:rPr lang="pt-BR" dirty="0">
                <a:solidFill>
                  <a:schemeClr val="accent2"/>
                </a:solidFill>
                <a:latin typeface="Effra" panose="02000506080000020004" pitchFamily="2" charset="0"/>
              </a:rPr>
            </a:br>
            <a:r>
              <a:rPr lang="pt-BR" dirty="0">
                <a:solidFill>
                  <a:schemeClr val="accent2"/>
                </a:solidFill>
                <a:latin typeface="Effra" panose="02000506080000020004" pitchFamily="2" charset="0"/>
              </a:rPr>
              <a:t>IMAGENS: MEDICAL SERVIAR ART, FREEPIK, CANVA PREMIO</a:t>
            </a:r>
          </a:p>
        </p:txBody>
      </p:sp>
    </p:spTree>
    <p:extLst>
      <p:ext uri="{BB962C8B-B14F-4D97-AF65-F5344CB8AC3E}">
        <p14:creationId xmlns:p14="http://schemas.microsoft.com/office/powerpoint/2010/main" val="4480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27;p8">
            <a:extLst>
              <a:ext uri="{FF2B5EF4-FFF2-40B4-BE49-F238E27FC236}">
                <a16:creationId xmlns:a16="http://schemas.microsoft.com/office/drawing/2014/main" id="{534946FB-B543-07D9-0103-AA9E7729D892}"/>
              </a:ext>
            </a:extLst>
          </p:cNvPr>
          <p:cNvCxnSpPr>
            <a:cxnSpLocks/>
          </p:cNvCxnSpPr>
          <p:nvPr/>
        </p:nvCxnSpPr>
        <p:spPr>
          <a:xfrm>
            <a:off x="1755472" y="3898739"/>
            <a:ext cx="1992326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4" name="Google Shape;228;p8" descr="Resultado de imagem para epitelio prismatico simples">
            <a:extLst>
              <a:ext uri="{FF2B5EF4-FFF2-40B4-BE49-F238E27FC236}">
                <a16:creationId xmlns:a16="http://schemas.microsoft.com/office/drawing/2014/main" id="{EB9648D4-DD2A-3E11-AAD0-F47E89F07096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30" b="95392" l="4348" r="96656">
                        <a14:foregroundMark x1="11706" y1="43779" x2="11706" y2="43779"/>
                        <a14:foregroundMark x1="11706" y1="43779" x2="11706" y2="43779"/>
                        <a14:foregroundMark x1="6020" y1="39171" x2="6020" y2="39171"/>
                        <a14:foregroundMark x1="6020" y1="39171" x2="6020" y2="39171"/>
                        <a14:foregroundMark x1="86957" y1="37788" x2="86957" y2="37788"/>
                        <a14:foregroundMark x1="86957" y1="37788" x2="86957" y2="37788"/>
                        <a14:foregroundMark x1="94983" y1="25806" x2="94983" y2="25806"/>
                        <a14:foregroundMark x1="94983" y1="25806" x2="94983" y2="25806"/>
                        <a14:foregroundMark x1="73244" y1="10138" x2="73244" y2="10138"/>
                        <a14:foregroundMark x1="73244" y1="10138" x2="73244" y2="10138"/>
                        <a14:foregroundMark x1="46488" y1="5530" x2="46488" y2="5530"/>
                        <a14:foregroundMark x1="46488" y1="5530" x2="46488" y2="5530"/>
                        <a14:foregroundMark x1="84281" y1="52535" x2="84281" y2="52535"/>
                        <a14:foregroundMark x1="84281" y1="52535" x2="84281" y2="52535"/>
                        <a14:foregroundMark x1="63545" y1="95392" x2="63545" y2="95392"/>
                        <a14:foregroundMark x1="63545" y1="95392" x2="63545" y2="95392"/>
                        <a14:foregroundMark x1="4348" y1="65438" x2="4348" y2="65438"/>
                        <a14:foregroundMark x1="4348" y1="65438" x2="4348" y2="65438"/>
                        <a14:foregroundMark x1="96656" y1="52535" x2="96656" y2="52535"/>
                        <a14:foregroundMark x1="96656" y1="52535" x2="96656" y2="5253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83064" y="2896707"/>
            <a:ext cx="2978062" cy="2004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A14A22CF-732B-9090-6116-32F3EB668658}"/>
              </a:ext>
            </a:extLst>
          </p:cNvPr>
          <p:cNvGrpSpPr/>
          <p:nvPr/>
        </p:nvGrpSpPr>
        <p:grpSpPr>
          <a:xfrm>
            <a:off x="566850" y="3429000"/>
            <a:ext cx="972048" cy="1012137"/>
            <a:chOff x="566850" y="3429000"/>
            <a:chExt cx="972048" cy="1012137"/>
          </a:xfrm>
        </p:grpSpPr>
        <p:sp>
          <p:nvSpPr>
            <p:cNvPr id="5" name="Google Shape;229;p8">
              <a:extLst>
                <a:ext uri="{FF2B5EF4-FFF2-40B4-BE49-F238E27FC236}">
                  <a16:creationId xmlns:a16="http://schemas.microsoft.com/office/drawing/2014/main" id="{21784615-EAEF-2EE2-9E4D-3F2FDE5E65A7}"/>
                </a:ext>
              </a:extLst>
            </p:cNvPr>
            <p:cNvSpPr/>
            <p:nvPr/>
          </p:nvSpPr>
          <p:spPr>
            <a:xfrm>
              <a:off x="566850" y="3429000"/>
              <a:ext cx="972048" cy="1012137"/>
            </a:xfrm>
            <a:prstGeom prst="roundRect">
              <a:avLst>
                <a:gd name="adj" fmla="val 16667"/>
              </a:avLst>
            </a:prstGeom>
            <a:solidFill>
              <a:srgbClr val="F7D0D3"/>
            </a:solidFill>
            <a:ln w="28575" cap="flat" cmpd="sng">
              <a:solidFill>
                <a:srgbClr val="EEA5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6" name="Google Shape;230;p8">
              <a:extLst>
                <a:ext uri="{FF2B5EF4-FFF2-40B4-BE49-F238E27FC236}">
                  <a16:creationId xmlns:a16="http://schemas.microsoft.com/office/drawing/2014/main" id="{D396B7C6-CB95-078F-50F8-5ECA02953B0D}"/>
                </a:ext>
              </a:extLst>
            </p:cNvPr>
            <p:cNvSpPr/>
            <p:nvPr/>
          </p:nvSpPr>
          <p:spPr>
            <a:xfrm>
              <a:off x="1070907" y="3898739"/>
              <a:ext cx="329558" cy="289545"/>
            </a:xfrm>
            <a:prstGeom prst="ellipse">
              <a:avLst/>
            </a:prstGeom>
            <a:solidFill>
              <a:srgbClr val="7030A0"/>
            </a:solidFill>
            <a:ln w="28575" cap="flat" cmpd="sng">
              <a:solidFill>
                <a:srgbClr val="9A16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chemeClr val="lt1"/>
                </a:solidFill>
              </a:endParaRPr>
            </a:p>
          </p:txBody>
        </p:sp>
      </p:grpSp>
      <p:sp>
        <p:nvSpPr>
          <p:cNvPr id="20" name="Google Shape;244;p8">
            <a:extLst>
              <a:ext uri="{FF2B5EF4-FFF2-40B4-BE49-F238E27FC236}">
                <a16:creationId xmlns:a16="http://schemas.microsoft.com/office/drawing/2014/main" id="{70777B6E-C6CE-E555-EB38-E262867A664E}"/>
              </a:ext>
            </a:extLst>
          </p:cNvPr>
          <p:cNvSpPr txBox="1"/>
          <p:nvPr/>
        </p:nvSpPr>
        <p:spPr>
          <a:xfrm>
            <a:off x="4499046" y="5086117"/>
            <a:ext cx="1318230" cy="42640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Tecido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" name="Google Shape;245;p8">
            <a:extLst>
              <a:ext uri="{FF2B5EF4-FFF2-40B4-BE49-F238E27FC236}">
                <a16:creationId xmlns:a16="http://schemas.microsoft.com/office/drawing/2014/main" id="{D3A97674-4ED4-0102-3A4E-342E91AC2AE8}"/>
              </a:ext>
            </a:extLst>
          </p:cNvPr>
          <p:cNvSpPr txBox="1"/>
          <p:nvPr/>
        </p:nvSpPr>
        <p:spPr>
          <a:xfrm>
            <a:off x="618285" y="4893956"/>
            <a:ext cx="1318230" cy="42640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Célula</a:t>
            </a:r>
            <a:endParaRPr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FB7FF1-E8CB-0B86-254C-9001B0BC18B7}"/>
              </a:ext>
            </a:extLst>
          </p:cNvPr>
          <p:cNvSpPr txBox="1">
            <a:spLocks/>
          </p:cNvSpPr>
          <p:nvPr/>
        </p:nvSpPr>
        <p:spPr>
          <a:xfrm>
            <a:off x="12537601" y="185774"/>
            <a:ext cx="4355364" cy="149394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Black" panose="00000A00000000000000" pitchFamily="2" charset="0"/>
                <a:ea typeface="+mj-ea"/>
                <a:cs typeface="+mj-cs"/>
              </a:defRPr>
            </a:lvl1pPr>
          </a:lstStyle>
          <a:p>
            <a:r>
              <a:rPr lang="pt-BR" sz="5000" dirty="0">
                <a:solidFill>
                  <a:schemeClr val="tx1">
                    <a:lumMod val="75000"/>
                  </a:schemeClr>
                </a:solidFill>
              </a:rPr>
              <a:t>Hierarquia da vida</a:t>
            </a:r>
          </a:p>
        </p:txBody>
      </p:sp>
      <p:pic>
        <p:nvPicPr>
          <p:cNvPr id="10" name="Gráfico 9" descr="Uma forma de canto orgânica">
            <a:extLst>
              <a:ext uri="{FF2B5EF4-FFF2-40B4-BE49-F238E27FC236}">
                <a16:creationId xmlns:a16="http://schemas.microsoft.com/office/drawing/2014/main" id="{D9733722-828B-C02C-39CB-C64E8F453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189760" y="-22726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40638 0.0099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41B0583A-1146-E65E-C302-0CDC00702D60}"/>
              </a:ext>
            </a:extLst>
          </p:cNvPr>
          <p:cNvSpPr/>
          <p:nvPr/>
        </p:nvSpPr>
        <p:spPr>
          <a:xfrm>
            <a:off x="1" y="0"/>
            <a:ext cx="5199788" cy="6858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Google Shape;251;p9">
            <a:extLst>
              <a:ext uri="{FF2B5EF4-FFF2-40B4-BE49-F238E27FC236}">
                <a16:creationId xmlns:a16="http://schemas.microsoft.com/office/drawing/2014/main" id="{6E287A7B-6C48-9760-E79B-61DD8C326D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0667" y="2864635"/>
            <a:ext cx="3313271" cy="95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pt-BR" sz="5000" b="1" dirty="0">
                <a:solidFill>
                  <a:schemeClr val="bg1"/>
                </a:solidFill>
              </a:rPr>
              <a:t>CÉLULA</a:t>
            </a:r>
            <a:endParaRPr sz="5000" b="1" dirty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  <p:sp>
        <p:nvSpPr>
          <p:cNvPr id="4" name="Google Shape;252;p9">
            <a:extLst>
              <a:ext uri="{FF2B5EF4-FFF2-40B4-BE49-F238E27FC236}">
                <a16:creationId xmlns:a16="http://schemas.microsoft.com/office/drawing/2014/main" id="{3F237AE7-727A-E52F-B97D-D1056045B52A}"/>
              </a:ext>
            </a:extLst>
          </p:cNvPr>
          <p:cNvSpPr txBox="1">
            <a:spLocks/>
          </p:cNvSpPr>
          <p:nvPr/>
        </p:nvSpPr>
        <p:spPr>
          <a:xfrm>
            <a:off x="27148" y="3969022"/>
            <a:ext cx="4927623" cy="236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t-BR" sz="3000" b="1" dirty="0">
                <a:solidFill>
                  <a:schemeClr val="accent6">
                    <a:lumMod val="50000"/>
                  </a:schemeClr>
                </a:solidFill>
                <a:latin typeface="Effra" panose="02000506080000020004" pitchFamily="2" charset="0"/>
              </a:rPr>
              <a:t>Unidade</a:t>
            </a:r>
            <a:r>
              <a:rPr lang="pt-BR" sz="3000" dirty="0">
                <a:solidFill>
                  <a:schemeClr val="accent6">
                    <a:lumMod val="50000"/>
                  </a:schemeClr>
                </a:solidFill>
                <a:latin typeface="Effra" panose="02000506080000020004" pitchFamily="2" charset="0"/>
              </a:rPr>
              <a:t> </a:t>
            </a:r>
            <a:r>
              <a:rPr lang="pt-BR" sz="3000" b="1" dirty="0">
                <a:solidFill>
                  <a:schemeClr val="accent6">
                    <a:lumMod val="50000"/>
                  </a:schemeClr>
                </a:solidFill>
                <a:latin typeface="Effra" panose="02000506080000020004" pitchFamily="2" charset="0"/>
              </a:rPr>
              <a:t>básica</a:t>
            </a:r>
            <a:r>
              <a:rPr lang="pt-BR" sz="3000" dirty="0">
                <a:solidFill>
                  <a:schemeClr val="accent6">
                    <a:lumMod val="50000"/>
                  </a:schemeClr>
                </a:solidFill>
                <a:latin typeface="Effra" panose="02000506080000020004" pitchFamily="2" charset="0"/>
              </a:rPr>
              <a:t> </a:t>
            </a:r>
            <a:r>
              <a:rPr lang="pt-BR" sz="3000" b="1" dirty="0">
                <a:solidFill>
                  <a:schemeClr val="accent6">
                    <a:lumMod val="50000"/>
                  </a:schemeClr>
                </a:solidFill>
                <a:latin typeface="Effra" panose="02000506080000020004" pitchFamily="2" charset="0"/>
              </a:rPr>
              <a:t>e estrutural da vida. </a:t>
            </a:r>
            <a:r>
              <a:rPr lang="pt-BR" sz="3000" dirty="0">
                <a:solidFill>
                  <a:schemeClr val="accent6">
                    <a:lumMod val="50000"/>
                  </a:schemeClr>
                </a:solidFill>
                <a:latin typeface="Effra" panose="02000506080000020004" pitchFamily="2" charset="0"/>
              </a:rPr>
              <a:t>Todo ser vivo é constituído por célula. Existem diversos tipos de células.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5988297-5590-33F3-7758-EEE0746AEAEC}"/>
              </a:ext>
            </a:extLst>
          </p:cNvPr>
          <p:cNvGrpSpPr/>
          <p:nvPr/>
        </p:nvGrpSpPr>
        <p:grpSpPr>
          <a:xfrm>
            <a:off x="1332393" y="621629"/>
            <a:ext cx="1814843" cy="1846543"/>
            <a:chOff x="566850" y="3429000"/>
            <a:chExt cx="972048" cy="1012137"/>
          </a:xfrm>
        </p:grpSpPr>
        <p:sp>
          <p:nvSpPr>
            <p:cNvPr id="9" name="Google Shape;229;p8">
              <a:extLst>
                <a:ext uri="{FF2B5EF4-FFF2-40B4-BE49-F238E27FC236}">
                  <a16:creationId xmlns:a16="http://schemas.microsoft.com/office/drawing/2014/main" id="{9CDDA041-B2AE-8BC5-FF02-2BA89E695B13}"/>
                </a:ext>
              </a:extLst>
            </p:cNvPr>
            <p:cNvSpPr/>
            <p:nvPr/>
          </p:nvSpPr>
          <p:spPr>
            <a:xfrm>
              <a:off x="566850" y="3429000"/>
              <a:ext cx="972048" cy="1012137"/>
            </a:xfrm>
            <a:prstGeom prst="roundRect">
              <a:avLst>
                <a:gd name="adj" fmla="val 16667"/>
              </a:avLst>
            </a:prstGeom>
            <a:solidFill>
              <a:srgbClr val="F7D0D3"/>
            </a:solidFill>
            <a:ln w="28575" cap="flat" cmpd="sng">
              <a:solidFill>
                <a:srgbClr val="EEA5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10" name="Google Shape;230;p8">
              <a:extLst>
                <a:ext uri="{FF2B5EF4-FFF2-40B4-BE49-F238E27FC236}">
                  <a16:creationId xmlns:a16="http://schemas.microsoft.com/office/drawing/2014/main" id="{C1C3FD7B-5830-173E-E7D0-799B21684674}"/>
                </a:ext>
              </a:extLst>
            </p:cNvPr>
            <p:cNvSpPr/>
            <p:nvPr/>
          </p:nvSpPr>
          <p:spPr>
            <a:xfrm>
              <a:off x="1070907" y="3898739"/>
              <a:ext cx="329558" cy="289545"/>
            </a:xfrm>
            <a:prstGeom prst="ellipse">
              <a:avLst/>
            </a:prstGeom>
            <a:solidFill>
              <a:srgbClr val="7030A0"/>
            </a:solidFill>
            <a:ln w="28575" cap="flat" cmpd="sng">
              <a:solidFill>
                <a:srgbClr val="9A16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chemeClr val="lt1"/>
                </a:solidFill>
              </a:endParaRPr>
            </a:p>
          </p:txBody>
        </p:sp>
      </p:grpSp>
      <p:pic>
        <p:nvPicPr>
          <p:cNvPr id="14" name="Picture 2" descr="Osteócito">
            <a:extLst>
              <a:ext uri="{FF2B5EF4-FFF2-40B4-BE49-F238E27FC236}">
                <a16:creationId xmlns:a16="http://schemas.microsoft.com/office/drawing/2014/main" id="{CEFB58D3-8D3A-CF76-EDB7-8E3659E6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231" y="4476444"/>
            <a:ext cx="1925963" cy="12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Uma imagem contendo comida&#10;&#10;Descrição gerada automaticamente">
            <a:extLst>
              <a:ext uri="{FF2B5EF4-FFF2-40B4-BE49-F238E27FC236}">
                <a16:creationId xmlns:a16="http://schemas.microsoft.com/office/drawing/2014/main" id="{2B7ADA54-DF9F-5835-CA07-C5F118954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938" y="0"/>
            <a:ext cx="8328806" cy="4684952"/>
          </a:xfrm>
          <a:prstGeom prst="rect">
            <a:avLst/>
          </a:prstGeom>
        </p:spPr>
      </p:pic>
      <p:pic>
        <p:nvPicPr>
          <p:cNvPr id="17" name="Imagem 16" descr="Uma imagem contendo comida&#10;&#10;Descrição gerada automaticamente">
            <a:extLst>
              <a:ext uri="{FF2B5EF4-FFF2-40B4-BE49-F238E27FC236}">
                <a16:creationId xmlns:a16="http://schemas.microsoft.com/office/drawing/2014/main" id="{4E7BC201-EB82-11E4-ECAF-9140C476F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18" t="68179"/>
          <a:stretch/>
        </p:blipFill>
        <p:spPr>
          <a:xfrm>
            <a:off x="7717964" y="3661086"/>
            <a:ext cx="2005756" cy="1490820"/>
          </a:xfrm>
          <a:prstGeom prst="ellipse">
            <a:avLst/>
          </a:prstGeom>
        </p:spPr>
      </p:pic>
      <p:pic>
        <p:nvPicPr>
          <p:cNvPr id="16" name="Imagem 15" descr="Uma imagem contendo Texto&#10;&#10;Descrição gerada automaticamente">
            <a:extLst>
              <a:ext uri="{FF2B5EF4-FFF2-40B4-BE49-F238E27FC236}">
                <a16:creationId xmlns:a16="http://schemas.microsoft.com/office/drawing/2014/main" id="{D51DA20A-AF59-3B15-B4C8-3CA8CD0E7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/>
          <a:stretch/>
        </p:blipFill>
        <p:spPr>
          <a:xfrm>
            <a:off x="6062833" y="160713"/>
            <a:ext cx="6742133" cy="73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91998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41B0583A-1146-E65E-C302-0CDC00702D60}"/>
              </a:ext>
            </a:extLst>
          </p:cNvPr>
          <p:cNvSpPr/>
          <p:nvPr/>
        </p:nvSpPr>
        <p:spPr>
          <a:xfrm>
            <a:off x="1" y="0"/>
            <a:ext cx="5199788" cy="6858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66" name="Picture 9">
            <a:extLst>
              <a:ext uri="{FF2B5EF4-FFF2-40B4-BE49-F238E27FC236}">
                <a16:creationId xmlns:a16="http://schemas.microsoft.com/office/drawing/2014/main" id="{FF1B2F96-5455-03D6-5A3C-DD81A4DB3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85" t="-1953" r="-10350" b="5702"/>
          <a:stretch/>
        </p:blipFill>
        <p:spPr>
          <a:xfrm>
            <a:off x="5307457" y="523210"/>
            <a:ext cx="6742133" cy="3985615"/>
          </a:xfrm>
          <a:prstGeom prst="roundRect">
            <a:avLst/>
          </a:prstGeom>
        </p:spPr>
      </p:pic>
      <p:pic>
        <p:nvPicPr>
          <p:cNvPr id="1165" name="Picture 9">
            <a:extLst>
              <a:ext uri="{FF2B5EF4-FFF2-40B4-BE49-F238E27FC236}">
                <a16:creationId xmlns:a16="http://schemas.microsoft.com/office/drawing/2014/main" id="{0EBAC2F7-7B14-7392-26B2-69A80E008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24" t="-1912" r="-774" b="4074"/>
          <a:stretch/>
        </p:blipFill>
        <p:spPr>
          <a:xfrm>
            <a:off x="5307457" y="523210"/>
            <a:ext cx="6096533" cy="3985615"/>
          </a:xfrm>
          <a:prstGeom prst="roundRect">
            <a:avLst/>
          </a:prstGeom>
        </p:spPr>
      </p:pic>
      <p:sp>
        <p:nvSpPr>
          <p:cNvPr id="3" name="Google Shape;251;p9">
            <a:extLst>
              <a:ext uri="{FF2B5EF4-FFF2-40B4-BE49-F238E27FC236}">
                <a16:creationId xmlns:a16="http://schemas.microsoft.com/office/drawing/2014/main" id="{6E287A7B-6C48-9760-E79B-61DD8C326D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0667" y="2864635"/>
            <a:ext cx="3313271" cy="95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pt-BR" sz="5000" b="1" dirty="0">
                <a:solidFill>
                  <a:schemeClr val="bg1"/>
                </a:solidFill>
                <a:latin typeface="Montserrat Black" panose="00000A00000000000000" pitchFamily="2" charset="0"/>
              </a:rPr>
              <a:t>TECIDO</a:t>
            </a:r>
            <a:endParaRPr sz="5000" b="1" dirty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  <p:sp>
        <p:nvSpPr>
          <p:cNvPr id="4" name="Google Shape;252;p9">
            <a:extLst>
              <a:ext uri="{FF2B5EF4-FFF2-40B4-BE49-F238E27FC236}">
                <a16:creationId xmlns:a16="http://schemas.microsoft.com/office/drawing/2014/main" id="{3F237AE7-727A-E52F-B97D-D1056045B52A}"/>
              </a:ext>
            </a:extLst>
          </p:cNvPr>
          <p:cNvSpPr txBox="1">
            <a:spLocks/>
          </p:cNvSpPr>
          <p:nvPr/>
        </p:nvSpPr>
        <p:spPr>
          <a:xfrm>
            <a:off x="27148" y="3969022"/>
            <a:ext cx="4927623" cy="236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t-BR" sz="3000" i="0" dirty="0">
                <a:solidFill>
                  <a:schemeClr val="accent6">
                    <a:lumMod val="50000"/>
                  </a:schemeClr>
                </a:solidFill>
                <a:effectLst/>
                <a:latin typeface="Effra" panose="02000506080000020004" pitchFamily="2" charset="0"/>
              </a:rPr>
              <a:t> </a:t>
            </a:r>
            <a:r>
              <a:rPr lang="pt-BR" sz="3000" dirty="0">
                <a:solidFill>
                  <a:schemeClr val="accent6">
                    <a:lumMod val="50000"/>
                  </a:schemeClr>
                </a:solidFill>
                <a:latin typeface="Effra" panose="02000506080000020004" pitchFamily="2" charset="0"/>
              </a:rPr>
              <a:t>E</a:t>
            </a:r>
            <a:r>
              <a:rPr lang="pt-BR" sz="3000" i="0" dirty="0">
                <a:solidFill>
                  <a:schemeClr val="accent6">
                    <a:lumMod val="50000"/>
                  </a:schemeClr>
                </a:solidFill>
                <a:effectLst/>
                <a:latin typeface="Effra" panose="02000506080000020004" pitchFamily="2" charset="0"/>
              </a:rPr>
              <a:t>struturas formadas por um conjunto constituído por células semelhantes, que atuam para desempenhar uma mesma função</a:t>
            </a:r>
            <a:endParaRPr lang="pt-BR" sz="3000" dirty="0">
              <a:solidFill>
                <a:schemeClr val="accent6">
                  <a:lumMod val="50000"/>
                </a:schemeClr>
              </a:solidFill>
              <a:latin typeface="Effra" panose="02000506080000020004" pitchFamily="2" charset="0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087D4337-2B22-59BE-6BD4-F171BD87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" r="2337" b="8161"/>
          <a:stretch/>
        </p:blipFill>
        <p:spPr>
          <a:xfrm>
            <a:off x="5307457" y="523210"/>
            <a:ext cx="6172374" cy="3985614"/>
          </a:xfrm>
          <a:prstGeom prst="roundRect">
            <a:avLst/>
          </a:prstGeom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1EBE349A-0D72-3EE3-3498-B4E8AED934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/>
          <a:stretch/>
        </p:blipFill>
        <p:spPr>
          <a:xfrm>
            <a:off x="5415126" y="0"/>
            <a:ext cx="6742133" cy="7326962"/>
          </a:xfrm>
          <a:prstGeom prst="rect">
            <a:avLst/>
          </a:prstGeom>
        </p:spPr>
      </p:pic>
      <p:pic>
        <p:nvPicPr>
          <p:cNvPr id="8" name="Google Shape;228;p8" descr="Resultado de imagem para epitelio prismatico simples">
            <a:extLst>
              <a:ext uri="{FF2B5EF4-FFF2-40B4-BE49-F238E27FC236}">
                <a16:creationId xmlns:a16="http://schemas.microsoft.com/office/drawing/2014/main" id="{CF403379-DACA-BCB4-3B8E-0FDDB4E7476F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30" b="95392" l="4348" r="96656">
                        <a14:foregroundMark x1="11706" y1="43779" x2="11706" y2="43779"/>
                        <a14:foregroundMark x1="11706" y1="43779" x2="11706" y2="43779"/>
                        <a14:foregroundMark x1="6020" y1="39171" x2="6020" y2="39171"/>
                        <a14:foregroundMark x1="6020" y1="39171" x2="6020" y2="39171"/>
                        <a14:foregroundMark x1="86957" y1="37788" x2="86957" y2="37788"/>
                        <a14:foregroundMark x1="86957" y1="37788" x2="86957" y2="37788"/>
                        <a14:foregroundMark x1="94983" y1="25806" x2="94983" y2="25806"/>
                        <a14:foregroundMark x1="94983" y1="25806" x2="94983" y2="25806"/>
                        <a14:foregroundMark x1="73244" y1="10138" x2="73244" y2="10138"/>
                        <a14:foregroundMark x1="73244" y1="10138" x2="73244" y2="10138"/>
                        <a14:foregroundMark x1="46488" y1="5530" x2="46488" y2="5530"/>
                        <a14:foregroundMark x1="46488" y1="5530" x2="46488" y2="5530"/>
                        <a14:foregroundMark x1="84281" y1="52535" x2="84281" y2="52535"/>
                        <a14:foregroundMark x1="84281" y1="52535" x2="84281" y2="52535"/>
                        <a14:foregroundMark x1="63545" y1="95392" x2="63545" y2="95392"/>
                        <a14:foregroundMark x1="63545" y1="95392" x2="63545" y2="95392"/>
                        <a14:foregroundMark x1="4348" y1="65438" x2="4348" y2="65438"/>
                        <a14:foregroundMark x1="4348" y1="65438" x2="4348" y2="65438"/>
                        <a14:foregroundMark x1="96656" y1="52535" x2="96656" y2="52535"/>
                        <a14:foregroundMark x1="96656" y1="52535" x2="96656" y2="5253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78271" y="771035"/>
            <a:ext cx="2978062" cy="2004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9644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27;p8">
            <a:extLst>
              <a:ext uri="{FF2B5EF4-FFF2-40B4-BE49-F238E27FC236}">
                <a16:creationId xmlns:a16="http://schemas.microsoft.com/office/drawing/2014/main" id="{534946FB-B543-07D9-0103-AA9E7729D892}"/>
              </a:ext>
            </a:extLst>
          </p:cNvPr>
          <p:cNvCxnSpPr>
            <a:cxnSpLocks/>
          </p:cNvCxnSpPr>
          <p:nvPr/>
        </p:nvCxnSpPr>
        <p:spPr>
          <a:xfrm>
            <a:off x="1755472" y="3898739"/>
            <a:ext cx="1992326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4" name="Google Shape;228;p8" descr="Resultado de imagem para epitelio prismatico simples">
            <a:extLst>
              <a:ext uri="{FF2B5EF4-FFF2-40B4-BE49-F238E27FC236}">
                <a16:creationId xmlns:a16="http://schemas.microsoft.com/office/drawing/2014/main" id="{EB9648D4-DD2A-3E11-AAD0-F47E89F07096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30" b="95392" l="4348" r="96656">
                        <a14:foregroundMark x1="11706" y1="43779" x2="11706" y2="43779"/>
                        <a14:foregroundMark x1="11706" y1="43779" x2="11706" y2="43779"/>
                        <a14:foregroundMark x1="6020" y1="39171" x2="6020" y2="39171"/>
                        <a14:foregroundMark x1="6020" y1="39171" x2="6020" y2="39171"/>
                        <a14:foregroundMark x1="86957" y1="37788" x2="86957" y2="37788"/>
                        <a14:foregroundMark x1="86957" y1="37788" x2="86957" y2="37788"/>
                        <a14:foregroundMark x1="94983" y1="25806" x2="94983" y2="25806"/>
                        <a14:foregroundMark x1="94983" y1="25806" x2="94983" y2="25806"/>
                        <a14:foregroundMark x1="73244" y1="10138" x2="73244" y2="10138"/>
                        <a14:foregroundMark x1="73244" y1="10138" x2="73244" y2="10138"/>
                        <a14:foregroundMark x1="46488" y1="5530" x2="46488" y2="5530"/>
                        <a14:foregroundMark x1="46488" y1="5530" x2="46488" y2="5530"/>
                        <a14:foregroundMark x1="84281" y1="52535" x2="84281" y2="52535"/>
                        <a14:foregroundMark x1="84281" y1="52535" x2="84281" y2="52535"/>
                        <a14:foregroundMark x1="63545" y1="95392" x2="63545" y2="95392"/>
                        <a14:foregroundMark x1="63545" y1="95392" x2="63545" y2="95392"/>
                        <a14:foregroundMark x1="4348" y1="65438" x2="4348" y2="65438"/>
                        <a14:foregroundMark x1="4348" y1="65438" x2="4348" y2="65438"/>
                        <a14:foregroundMark x1="96656" y1="52535" x2="96656" y2="52535"/>
                        <a14:foregroundMark x1="96656" y1="52535" x2="96656" y2="5253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83064" y="2896707"/>
            <a:ext cx="2978062" cy="20040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9;p8">
            <a:extLst>
              <a:ext uri="{FF2B5EF4-FFF2-40B4-BE49-F238E27FC236}">
                <a16:creationId xmlns:a16="http://schemas.microsoft.com/office/drawing/2014/main" id="{21784615-EAEF-2EE2-9E4D-3F2FDE5E65A7}"/>
              </a:ext>
            </a:extLst>
          </p:cNvPr>
          <p:cNvSpPr/>
          <p:nvPr/>
        </p:nvSpPr>
        <p:spPr>
          <a:xfrm>
            <a:off x="566850" y="3429000"/>
            <a:ext cx="972048" cy="1012137"/>
          </a:xfrm>
          <a:prstGeom prst="roundRect">
            <a:avLst>
              <a:gd name="adj" fmla="val 16667"/>
            </a:avLst>
          </a:prstGeom>
          <a:solidFill>
            <a:srgbClr val="F7D0D3"/>
          </a:solidFill>
          <a:ln w="28575" cap="flat" cmpd="sng">
            <a:solidFill>
              <a:srgbClr val="EEA5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" name="Google Shape;230;p8">
            <a:extLst>
              <a:ext uri="{FF2B5EF4-FFF2-40B4-BE49-F238E27FC236}">
                <a16:creationId xmlns:a16="http://schemas.microsoft.com/office/drawing/2014/main" id="{D396B7C6-CB95-078F-50F8-5ECA02953B0D}"/>
              </a:ext>
            </a:extLst>
          </p:cNvPr>
          <p:cNvSpPr/>
          <p:nvPr/>
        </p:nvSpPr>
        <p:spPr>
          <a:xfrm>
            <a:off x="1070907" y="3898739"/>
            <a:ext cx="329558" cy="289545"/>
          </a:xfrm>
          <a:prstGeom prst="ellipse">
            <a:avLst/>
          </a:prstGeom>
          <a:solidFill>
            <a:srgbClr val="7030A0"/>
          </a:solidFill>
          <a:ln w="28575" cap="flat" cmpd="sng">
            <a:solidFill>
              <a:srgbClr val="9A16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cxnSp>
        <p:nvCxnSpPr>
          <p:cNvPr id="7" name="Google Shape;231;p8">
            <a:extLst>
              <a:ext uri="{FF2B5EF4-FFF2-40B4-BE49-F238E27FC236}">
                <a16:creationId xmlns:a16="http://schemas.microsoft.com/office/drawing/2014/main" id="{4C3A81C0-AFD1-281C-3CA9-72BBB75C7228}"/>
              </a:ext>
            </a:extLst>
          </p:cNvPr>
          <p:cNvCxnSpPr>
            <a:cxnSpLocks/>
          </p:cNvCxnSpPr>
          <p:nvPr/>
        </p:nvCxnSpPr>
        <p:spPr>
          <a:xfrm flipV="1">
            <a:off x="7338303" y="3876574"/>
            <a:ext cx="1705910" cy="20423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8" name="Google Shape;232;p8">
            <a:extLst>
              <a:ext uri="{FF2B5EF4-FFF2-40B4-BE49-F238E27FC236}">
                <a16:creationId xmlns:a16="http://schemas.microsoft.com/office/drawing/2014/main" id="{CA3CEDF3-3740-683C-9B6D-2F67F2F4EFD1}"/>
              </a:ext>
            </a:extLst>
          </p:cNvPr>
          <p:cNvGrpSpPr/>
          <p:nvPr/>
        </p:nvGrpSpPr>
        <p:grpSpPr>
          <a:xfrm>
            <a:off x="7627559" y="2241118"/>
            <a:ext cx="3792195" cy="3267443"/>
            <a:chOff x="1758" y="1057"/>
            <a:chExt cx="2272" cy="2209"/>
          </a:xfrm>
        </p:grpSpPr>
        <p:sp>
          <p:nvSpPr>
            <p:cNvPr id="9" name="Google Shape;233;p8">
              <a:extLst>
                <a:ext uri="{FF2B5EF4-FFF2-40B4-BE49-F238E27FC236}">
                  <a16:creationId xmlns:a16="http://schemas.microsoft.com/office/drawing/2014/main" id="{DF87E9EE-2B57-63CA-EC8D-F84C51AA75D1}"/>
                </a:ext>
              </a:extLst>
            </p:cNvPr>
            <p:cNvSpPr/>
            <p:nvPr/>
          </p:nvSpPr>
          <p:spPr>
            <a:xfrm>
              <a:off x="1758" y="1057"/>
              <a:ext cx="2272" cy="2209"/>
            </a:xfrm>
            <a:custGeom>
              <a:avLst/>
              <a:gdLst/>
              <a:ahLst/>
              <a:cxnLst/>
              <a:rect l="l" t="t" r="r" b="b"/>
              <a:pathLst>
                <a:path w="909" h="828" extrusionOk="0">
                  <a:moveTo>
                    <a:pt x="732" y="90"/>
                  </a:moveTo>
                  <a:cubicBezTo>
                    <a:pt x="627" y="64"/>
                    <a:pt x="601" y="131"/>
                    <a:pt x="568" y="145"/>
                  </a:cubicBezTo>
                  <a:cubicBezTo>
                    <a:pt x="537" y="159"/>
                    <a:pt x="514" y="57"/>
                    <a:pt x="514" y="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29" y="60"/>
                    <a:pt x="439" y="161"/>
                    <a:pt x="479" y="203"/>
                  </a:cubicBezTo>
                  <a:cubicBezTo>
                    <a:pt x="521" y="247"/>
                    <a:pt x="535" y="253"/>
                    <a:pt x="528" y="295"/>
                  </a:cubicBezTo>
                  <a:cubicBezTo>
                    <a:pt x="521" y="338"/>
                    <a:pt x="504" y="390"/>
                    <a:pt x="493" y="428"/>
                  </a:cubicBezTo>
                  <a:cubicBezTo>
                    <a:pt x="480" y="475"/>
                    <a:pt x="456" y="521"/>
                    <a:pt x="401" y="522"/>
                  </a:cubicBezTo>
                  <a:cubicBezTo>
                    <a:pt x="359" y="523"/>
                    <a:pt x="363" y="508"/>
                    <a:pt x="336" y="502"/>
                  </a:cubicBezTo>
                  <a:cubicBezTo>
                    <a:pt x="309" y="496"/>
                    <a:pt x="304" y="506"/>
                    <a:pt x="289" y="501"/>
                  </a:cubicBezTo>
                  <a:cubicBezTo>
                    <a:pt x="273" y="496"/>
                    <a:pt x="187" y="428"/>
                    <a:pt x="87" y="505"/>
                  </a:cubicBezTo>
                  <a:cubicBezTo>
                    <a:pt x="6" y="566"/>
                    <a:pt x="0" y="715"/>
                    <a:pt x="45" y="828"/>
                  </a:cubicBezTo>
                  <a:cubicBezTo>
                    <a:pt x="146" y="787"/>
                    <a:pt x="146" y="787"/>
                    <a:pt x="146" y="787"/>
                  </a:cubicBezTo>
                  <a:cubicBezTo>
                    <a:pt x="99" y="681"/>
                    <a:pt x="130" y="583"/>
                    <a:pt x="181" y="577"/>
                  </a:cubicBezTo>
                  <a:cubicBezTo>
                    <a:pt x="213" y="572"/>
                    <a:pt x="234" y="584"/>
                    <a:pt x="246" y="599"/>
                  </a:cubicBezTo>
                  <a:cubicBezTo>
                    <a:pt x="258" y="614"/>
                    <a:pt x="267" y="642"/>
                    <a:pt x="286" y="659"/>
                  </a:cubicBezTo>
                  <a:cubicBezTo>
                    <a:pt x="325" y="694"/>
                    <a:pt x="354" y="689"/>
                    <a:pt x="388" y="693"/>
                  </a:cubicBezTo>
                  <a:cubicBezTo>
                    <a:pt x="422" y="696"/>
                    <a:pt x="422" y="728"/>
                    <a:pt x="524" y="740"/>
                  </a:cubicBezTo>
                  <a:cubicBezTo>
                    <a:pt x="626" y="752"/>
                    <a:pt x="822" y="622"/>
                    <a:pt x="866" y="436"/>
                  </a:cubicBezTo>
                  <a:cubicBezTo>
                    <a:pt x="909" y="250"/>
                    <a:pt x="837" y="116"/>
                    <a:pt x="732" y="90"/>
                  </a:cubicBezTo>
                  <a:close/>
                </a:path>
              </a:pathLst>
            </a:custGeom>
            <a:solidFill>
              <a:srgbClr val="E5AE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" name="Google Shape;234;p8">
              <a:extLst>
                <a:ext uri="{FF2B5EF4-FFF2-40B4-BE49-F238E27FC236}">
                  <a16:creationId xmlns:a16="http://schemas.microsoft.com/office/drawing/2014/main" id="{C4808C72-D3C4-A479-B463-D8E9859107C9}"/>
                </a:ext>
              </a:extLst>
            </p:cNvPr>
            <p:cNvSpPr/>
            <p:nvPr/>
          </p:nvSpPr>
          <p:spPr>
            <a:xfrm>
              <a:off x="2078" y="1380"/>
              <a:ext cx="1927" cy="1654"/>
            </a:xfrm>
            <a:custGeom>
              <a:avLst/>
              <a:gdLst/>
              <a:ahLst/>
              <a:cxnLst/>
              <a:rect l="l" t="t" r="r" b="b"/>
              <a:pathLst>
                <a:path w="771" h="620" extrusionOk="0">
                  <a:moveTo>
                    <a:pt x="0" y="488"/>
                  </a:moveTo>
                  <a:cubicBezTo>
                    <a:pt x="11" y="462"/>
                    <a:pt x="33" y="444"/>
                    <a:pt x="53" y="442"/>
                  </a:cubicBezTo>
                  <a:cubicBezTo>
                    <a:pt x="85" y="437"/>
                    <a:pt x="112" y="454"/>
                    <a:pt x="124" y="469"/>
                  </a:cubicBezTo>
                  <a:cubicBezTo>
                    <a:pt x="136" y="484"/>
                    <a:pt x="144" y="511"/>
                    <a:pt x="163" y="528"/>
                  </a:cubicBezTo>
                  <a:cubicBezTo>
                    <a:pt x="202" y="562"/>
                    <a:pt x="228" y="558"/>
                    <a:pt x="262" y="561"/>
                  </a:cubicBezTo>
                  <a:cubicBezTo>
                    <a:pt x="296" y="565"/>
                    <a:pt x="299" y="594"/>
                    <a:pt x="390" y="607"/>
                  </a:cubicBezTo>
                  <a:cubicBezTo>
                    <a:pt x="491" y="620"/>
                    <a:pt x="685" y="483"/>
                    <a:pt x="728" y="297"/>
                  </a:cubicBezTo>
                  <a:cubicBezTo>
                    <a:pt x="761" y="160"/>
                    <a:pt x="721" y="55"/>
                    <a:pt x="652" y="0"/>
                  </a:cubicBezTo>
                  <a:cubicBezTo>
                    <a:pt x="712" y="56"/>
                    <a:pt x="771" y="206"/>
                    <a:pt x="662" y="377"/>
                  </a:cubicBezTo>
                  <a:cubicBezTo>
                    <a:pt x="552" y="548"/>
                    <a:pt x="419" y="563"/>
                    <a:pt x="372" y="539"/>
                  </a:cubicBezTo>
                  <a:cubicBezTo>
                    <a:pt x="326" y="515"/>
                    <a:pt x="306" y="500"/>
                    <a:pt x="270" y="500"/>
                  </a:cubicBezTo>
                  <a:cubicBezTo>
                    <a:pt x="234" y="500"/>
                    <a:pt x="167" y="508"/>
                    <a:pt x="146" y="473"/>
                  </a:cubicBezTo>
                  <a:cubicBezTo>
                    <a:pt x="122" y="435"/>
                    <a:pt x="82" y="414"/>
                    <a:pt x="43" y="432"/>
                  </a:cubicBezTo>
                  <a:cubicBezTo>
                    <a:pt x="4" y="449"/>
                    <a:pt x="7" y="475"/>
                    <a:pt x="0" y="488"/>
                  </a:cubicBezTo>
                  <a:close/>
                </a:path>
              </a:pathLst>
            </a:custGeom>
            <a:solidFill>
              <a:srgbClr val="DF98A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" name="Google Shape;235;p8">
              <a:extLst>
                <a:ext uri="{FF2B5EF4-FFF2-40B4-BE49-F238E27FC236}">
                  <a16:creationId xmlns:a16="http://schemas.microsoft.com/office/drawing/2014/main" id="{6ABC3AA3-D505-95C9-7F0B-FBAD4DE739B0}"/>
                </a:ext>
              </a:extLst>
            </p:cNvPr>
            <p:cNvSpPr/>
            <p:nvPr/>
          </p:nvSpPr>
          <p:spPr>
            <a:xfrm>
              <a:off x="2785" y="1092"/>
              <a:ext cx="415" cy="1381"/>
            </a:xfrm>
            <a:custGeom>
              <a:avLst/>
              <a:gdLst/>
              <a:ahLst/>
              <a:cxnLst/>
              <a:rect l="l" t="t" r="r" b="b"/>
              <a:pathLst>
                <a:path w="166" h="518" extrusionOk="0">
                  <a:moveTo>
                    <a:pt x="0" y="518"/>
                  </a:moveTo>
                  <a:cubicBezTo>
                    <a:pt x="55" y="517"/>
                    <a:pt x="78" y="467"/>
                    <a:pt x="91" y="419"/>
                  </a:cubicBezTo>
                  <a:cubicBezTo>
                    <a:pt x="102" y="382"/>
                    <a:pt x="119" y="329"/>
                    <a:pt x="126" y="287"/>
                  </a:cubicBezTo>
                  <a:cubicBezTo>
                    <a:pt x="133" y="244"/>
                    <a:pt x="119" y="230"/>
                    <a:pt x="76" y="188"/>
                  </a:cubicBezTo>
                  <a:cubicBezTo>
                    <a:pt x="35" y="146"/>
                    <a:pt x="27" y="60"/>
                    <a:pt x="31" y="0"/>
                  </a:cubicBezTo>
                  <a:cubicBezTo>
                    <a:pt x="26" y="29"/>
                    <a:pt x="48" y="130"/>
                    <a:pt x="84" y="171"/>
                  </a:cubicBezTo>
                  <a:cubicBezTo>
                    <a:pt x="121" y="212"/>
                    <a:pt x="166" y="217"/>
                    <a:pt x="151" y="294"/>
                  </a:cubicBezTo>
                  <a:cubicBezTo>
                    <a:pt x="135" y="372"/>
                    <a:pt x="105" y="445"/>
                    <a:pt x="84" y="477"/>
                  </a:cubicBezTo>
                  <a:cubicBezTo>
                    <a:pt x="62" y="512"/>
                    <a:pt x="10" y="518"/>
                    <a:pt x="0" y="518"/>
                  </a:cubicBezTo>
                  <a:close/>
                </a:path>
              </a:pathLst>
            </a:custGeom>
            <a:solidFill>
              <a:srgbClr val="EFCB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" name="Google Shape;236;p8">
              <a:extLst>
                <a:ext uri="{FF2B5EF4-FFF2-40B4-BE49-F238E27FC236}">
                  <a16:creationId xmlns:a16="http://schemas.microsoft.com/office/drawing/2014/main" id="{E059C40D-D2D5-BDEA-89B2-5721D650827C}"/>
                </a:ext>
              </a:extLst>
            </p:cNvPr>
            <p:cNvSpPr/>
            <p:nvPr/>
          </p:nvSpPr>
          <p:spPr>
            <a:xfrm>
              <a:off x="2975" y="1593"/>
              <a:ext cx="163" cy="616"/>
            </a:xfrm>
            <a:custGeom>
              <a:avLst/>
              <a:gdLst/>
              <a:ahLst/>
              <a:cxnLst/>
              <a:rect l="l" t="t" r="r" b="b"/>
              <a:pathLst>
                <a:path w="65" h="231" extrusionOk="0">
                  <a:moveTo>
                    <a:pt x="15" y="231"/>
                  </a:moveTo>
                  <a:cubicBezTo>
                    <a:pt x="26" y="194"/>
                    <a:pt x="43" y="141"/>
                    <a:pt x="50" y="99"/>
                  </a:cubicBezTo>
                  <a:cubicBezTo>
                    <a:pt x="57" y="56"/>
                    <a:pt x="43" y="42"/>
                    <a:pt x="0" y="0"/>
                  </a:cubicBezTo>
                  <a:cubicBezTo>
                    <a:pt x="30" y="20"/>
                    <a:pt x="65" y="47"/>
                    <a:pt x="58" y="102"/>
                  </a:cubicBezTo>
                  <a:cubicBezTo>
                    <a:pt x="51" y="150"/>
                    <a:pt x="15" y="231"/>
                    <a:pt x="15" y="2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" name="Google Shape;237;p8">
              <a:extLst>
                <a:ext uri="{FF2B5EF4-FFF2-40B4-BE49-F238E27FC236}">
                  <a16:creationId xmlns:a16="http://schemas.microsoft.com/office/drawing/2014/main" id="{F1737550-6526-722B-304D-3D8D0543CBFB}"/>
                </a:ext>
              </a:extLst>
            </p:cNvPr>
            <p:cNvSpPr/>
            <p:nvPr/>
          </p:nvSpPr>
          <p:spPr>
            <a:xfrm>
              <a:off x="1803" y="2369"/>
              <a:ext cx="277" cy="609"/>
            </a:xfrm>
            <a:custGeom>
              <a:avLst/>
              <a:gdLst/>
              <a:ahLst/>
              <a:cxnLst/>
              <a:rect l="l" t="t" r="r" b="b"/>
              <a:pathLst>
                <a:path w="111" h="228" extrusionOk="0">
                  <a:moveTo>
                    <a:pt x="111" y="0"/>
                  </a:moveTo>
                  <a:cubicBezTo>
                    <a:pt x="79" y="12"/>
                    <a:pt x="0" y="62"/>
                    <a:pt x="9" y="228"/>
                  </a:cubicBezTo>
                  <a:cubicBezTo>
                    <a:pt x="11" y="179"/>
                    <a:pt x="30" y="47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" name="Google Shape;238;p8">
              <a:extLst>
                <a:ext uri="{FF2B5EF4-FFF2-40B4-BE49-F238E27FC236}">
                  <a16:creationId xmlns:a16="http://schemas.microsoft.com/office/drawing/2014/main" id="{9AF9BD43-F8C0-4303-82F8-7FDE0A83A7EE}"/>
                </a:ext>
              </a:extLst>
            </p:cNvPr>
            <p:cNvSpPr/>
            <p:nvPr/>
          </p:nvSpPr>
          <p:spPr>
            <a:xfrm>
              <a:off x="3220" y="1260"/>
              <a:ext cx="338" cy="195"/>
            </a:xfrm>
            <a:custGeom>
              <a:avLst/>
              <a:gdLst/>
              <a:ahLst/>
              <a:cxnLst/>
              <a:rect l="l" t="t" r="r" b="b"/>
              <a:pathLst>
                <a:path w="135" h="73" extrusionOk="0">
                  <a:moveTo>
                    <a:pt x="0" y="73"/>
                  </a:moveTo>
                  <a:cubicBezTo>
                    <a:pt x="15" y="51"/>
                    <a:pt x="70" y="0"/>
                    <a:pt x="135" y="19"/>
                  </a:cubicBezTo>
                  <a:cubicBezTo>
                    <a:pt x="97" y="18"/>
                    <a:pt x="65" y="18"/>
                    <a:pt x="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" name="Google Shape;239;p8">
              <a:extLst>
                <a:ext uri="{FF2B5EF4-FFF2-40B4-BE49-F238E27FC236}">
                  <a16:creationId xmlns:a16="http://schemas.microsoft.com/office/drawing/2014/main" id="{722AAD4D-D9AA-5705-4BB3-1C24FC095E69}"/>
                </a:ext>
              </a:extLst>
            </p:cNvPr>
            <p:cNvSpPr/>
            <p:nvPr/>
          </p:nvSpPr>
          <p:spPr>
            <a:xfrm>
              <a:off x="2733" y="2172"/>
              <a:ext cx="1165" cy="862"/>
            </a:xfrm>
            <a:custGeom>
              <a:avLst/>
              <a:gdLst/>
              <a:ahLst/>
              <a:cxnLst/>
              <a:rect l="l" t="t" r="r" b="b"/>
              <a:pathLst>
                <a:path w="466" h="323" extrusionOk="0">
                  <a:moveTo>
                    <a:pt x="0" y="264"/>
                  </a:moveTo>
                  <a:cubicBezTo>
                    <a:pt x="34" y="268"/>
                    <a:pt x="37" y="297"/>
                    <a:pt x="128" y="310"/>
                  </a:cubicBezTo>
                  <a:cubicBezTo>
                    <a:pt x="229" y="323"/>
                    <a:pt x="423" y="186"/>
                    <a:pt x="466" y="0"/>
                  </a:cubicBezTo>
                  <a:cubicBezTo>
                    <a:pt x="446" y="51"/>
                    <a:pt x="348" y="284"/>
                    <a:pt x="134" y="291"/>
                  </a:cubicBezTo>
                  <a:cubicBezTo>
                    <a:pt x="86" y="291"/>
                    <a:pt x="37" y="258"/>
                    <a:pt x="0" y="264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6" name="Google Shape;240;p8">
              <a:extLst>
                <a:ext uri="{FF2B5EF4-FFF2-40B4-BE49-F238E27FC236}">
                  <a16:creationId xmlns:a16="http://schemas.microsoft.com/office/drawing/2014/main" id="{0FA77DF3-BD7B-0781-CB36-5DDFF8375EB5}"/>
                </a:ext>
              </a:extLst>
            </p:cNvPr>
            <p:cNvSpPr/>
            <p:nvPr/>
          </p:nvSpPr>
          <p:spPr>
            <a:xfrm>
              <a:off x="2128" y="2484"/>
              <a:ext cx="230" cy="120"/>
            </a:xfrm>
            <a:custGeom>
              <a:avLst/>
              <a:gdLst/>
              <a:ahLst/>
              <a:cxnLst/>
              <a:rect l="l" t="t" r="r" b="b"/>
              <a:pathLst>
                <a:path w="92" h="45" extrusionOk="0">
                  <a:moveTo>
                    <a:pt x="0" y="45"/>
                  </a:moveTo>
                  <a:cubicBezTo>
                    <a:pt x="16" y="29"/>
                    <a:pt x="54" y="13"/>
                    <a:pt x="92" y="42"/>
                  </a:cubicBezTo>
                  <a:cubicBezTo>
                    <a:pt x="84" y="30"/>
                    <a:pt x="36" y="0"/>
                    <a:pt x="0" y="45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7" name="Google Shape;241;p8">
              <a:extLst>
                <a:ext uri="{FF2B5EF4-FFF2-40B4-BE49-F238E27FC236}">
                  <a16:creationId xmlns:a16="http://schemas.microsoft.com/office/drawing/2014/main" id="{909CA7E4-60B5-06D7-A115-042E83345AFE}"/>
                </a:ext>
              </a:extLst>
            </p:cNvPr>
            <p:cNvSpPr/>
            <p:nvPr/>
          </p:nvSpPr>
          <p:spPr>
            <a:xfrm>
              <a:off x="2458" y="2751"/>
              <a:ext cx="207" cy="123"/>
            </a:xfrm>
            <a:custGeom>
              <a:avLst/>
              <a:gdLst/>
              <a:ahLst/>
              <a:cxnLst/>
              <a:rect l="l" t="t" r="r" b="b"/>
              <a:pathLst>
                <a:path w="83" h="46" extrusionOk="0">
                  <a:moveTo>
                    <a:pt x="0" y="0"/>
                  </a:moveTo>
                  <a:cubicBezTo>
                    <a:pt x="9" y="19"/>
                    <a:pt x="39" y="46"/>
                    <a:pt x="83" y="45"/>
                  </a:cubicBezTo>
                  <a:cubicBezTo>
                    <a:pt x="70" y="42"/>
                    <a:pt x="30" y="33"/>
                    <a:pt x="0" y="0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8" name="Google Shape;242;p8">
              <a:extLst>
                <a:ext uri="{FF2B5EF4-FFF2-40B4-BE49-F238E27FC236}">
                  <a16:creationId xmlns:a16="http://schemas.microsoft.com/office/drawing/2014/main" id="{D41F7732-4D11-4CFF-BF04-BCBBAF95E4E2}"/>
                </a:ext>
              </a:extLst>
            </p:cNvPr>
            <p:cNvSpPr/>
            <p:nvPr/>
          </p:nvSpPr>
          <p:spPr>
            <a:xfrm>
              <a:off x="2005" y="1057"/>
              <a:ext cx="2025" cy="2099"/>
            </a:xfrm>
            <a:custGeom>
              <a:avLst/>
              <a:gdLst/>
              <a:ahLst/>
              <a:cxnLst/>
              <a:rect l="l" t="t" r="r" b="b"/>
              <a:pathLst>
                <a:path w="810" h="787" extrusionOk="0">
                  <a:moveTo>
                    <a:pt x="47" y="787"/>
                  </a:moveTo>
                  <a:cubicBezTo>
                    <a:pt x="0" y="681"/>
                    <a:pt x="31" y="583"/>
                    <a:pt x="82" y="577"/>
                  </a:cubicBezTo>
                  <a:cubicBezTo>
                    <a:pt x="114" y="572"/>
                    <a:pt x="135" y="584"/>
                    <a:pt x="147" y="599"/>
                  </a:cubicBezTo>
                  <a:cubicBezTo>
                    <a:pt x="159" y="614"/>
                    <a:pt x="168" y="642"/>
                    <a:pt x="187" y="659"/>
                  </a:cubicBezTo>
                  <a:cubicBezTo>
                    <a:pt x="226" y="694"/>
                    <a:pt x="255" y="689"/>
                    <a:pt x="289" y="693"/>
                  </a:cubicBezTo>
                  <a:cubicBezTo>
                    <a:pt x="323" y="696"/>
                    <a:pt x="323" y="728"/>
                    <a:pt x="425" y="740"/>
                  </a:cubicBezTo>
                  <a:cubicBezTo>
                    <a:pt x="527" y="752"/>
                    <a:pt x="723" y="622"/>
                    <a:pt x="767" y="436"/>
                  </a:cubicBezTo>
                  <a:cubicBezTo>
                    <a:pt x="810" y="250"/>
                    <a:pt x="738" y="116"/>
                    <a:pt x="633" y="90"/>
                  </a:cubicBezTo>
                  <a:cubicBezTo>
                    <a:pt x="528" y="64"/>
                    <a:pt x="502" y="131"/>
                    <a:pt x="469" y="145"/>
                  </a:cubicBezTo>
                  <a:cubicBezTo>
                    <a:pt x="438" y="159"/>
                    <a:pt x="415" y="57"/>
                    <a:pt x="415" y="0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9" name="Google Shape;243;p8">
              <a:extLst>
                <a:ext uri="{FF2B5EF4-FFF2-40B4-BE49-F238E27FC236}">
                  <a16:creationId xmlns:a16="http://schemas.microsoft.com/office/drawing/2014/main" id="{F0C4ED13-D311-0BDE-212C-3E6C04CAD6FD}"/>
                </a:ext>
              </a:extLst>
            </p:cNvPr>
            <p:cNvSpPr/>
            <p:nvPr/>
          </p:nvSpPr>
          <p:spPr>
            <a:xfrm>
              <a:off x="1758" y="1057"/>
              <a:ext cx="1337" cy="2209"/>
            </a:xfrm>
            <a:custGeom>
              <a:avLst/>
              <a:gdLst/>
              <a:ahLst/>
              <a:cxnLst/>
              <a:rect l="l" t="t" r="r" b="b"/>
              <a:pathLst>
                <a:path w="535" h="828" extrusionOk="0">
                  <a:moveTo>
                    <a:pt x="433" y="0"/>
                  </a:moveTo>
                  <a:cubicBezTo>
                    <a:pt x="429" y="60"/>
                    <a:pt x="439" y="161"/>
                    <a:pt x="479" y="203"/>
                  </a:cubicBezTo>
                  <a:cubicBezTo>
                    <a:pt x="521" y="247"/>
                    <a:pt x="535" y="253"/>
                    <a:pt x="528" y="295"/>
                  </a:cubicBezTo>
                  <a:cubicBezTo>
                    <a:pt x="521" y="338"/>
                    <a:pt x="504" y="390"/>
                    <a:pt x="493" y="428"/>
                  </a:cubicBezTo>
                  <a:cubicBezTo>
                    <a:pt x="480" y="475"/>
                    <a:pt x="456" y="521"/>
                    <a:pt x="401" y="522"/>
                  </a:cubicBezTo>
                  <a:cubicBezTo>
                    <a:pt x="359" y="523"/>
                    <a:pt x="363" y="508"/>
                    <a:pt x="336" y="502"/>
                  </a:cubicBezTo>
                  <a:cubicBezTo>
                    <a:pt x="309" y="496"/>
                    <a:pt x="304" y="506"/>
                    <a:pt x="289" y="501"/>
                  </a:cubicBezTo>
                  <a:cubicBezTo>
                    <a:pt x="273" y="496"/>
                    <a:pt x="187" y="428"/>
                    <a:pt x="87" y="505"/>
                  </a:cubicBezTo>
                  <a:cubicBezTo>
                    <a:pt x="6" y="566"/>
                    <a:pt x="0" y="715"/>
                    <a:pt x="45" y="828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sp>
        <p:nvSpPr>
          <p:cNvPr id="20" name="Google Shape;244;p8">
            <a:extLst>
              <a:ext uri="{FF2B5EF4-FFF2-40B4-BE49-F238E27FC236}">
                <a16:creationId xmlns:a16="http://schemas.microsoft.com/office/drawing/2014/main" id="{70777B6E-C6CE-E555-EB38-E262867A664E}"/>
              </a:ext>
            </a:extLst>
          </p:cNvPr>
          <p:cNvSpPr txBox="1"/>
          <p:nvPr/>
        </p:nvSpPr>
        <p:spPr>
          <a:xfrm>
            <a:off x="4499046" y="5086117"/>
            <a:ext cx="1318230" cy="42640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Tecido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" name="Google Shape;245;p8">
            <a:extLst>
              <a:ext uri="{FF2B5EF4-FFF2-40B4-BE49-F238E27FC236}">
                <a16:creationId xmlns:a16="http://schemas.microsoft.com/office/drawing/2014/main" id="{D3A97674-4ED4-0102-3A4E-342E91AC2AE8}"/>
              </a:ext>
            </a:extLst>
          </p:cNvPr>
          <p:cNvSpPr txBox="1"/>
          <p:nvPr/>
        </p:nvSpPr>
        <p:spPr>
          <a:xfrm>
            <a:off x="618285" y="4893956"/>
            <a:ext cx="1318230" cy="42640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Célula</a:t>
            </a:r>
            <a:endParaRPr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" name="Google Shape;246;p8">
            <a:extLst>
              <a:ext uri="{FF2B5EF4-FFF2-40B4-BE49-F238E27FC236}">
                <a16:creationId xmlns:a16="http://schemas.microsoft.com/office/drawing/2014/main" id="{C4B97667-B21B-6356-B3D1-DC2B37F098C7}"/>
              </a:ext>
            </a:extLst>
          </p:cNvPr>
          <p:cNvSpPr txBox="1"/>
          <p:nvPr/>
        </p:nvSpPr>
        <p:spPr>
          <a:xfrm>
            <a:off x="9855925" y="5545298"/>
            <a:ext cx="1318230" cy="426401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Órgão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" name="Gráfico 23" descr="Uma forma de canto orgânica">
            <a:extLst>
              <a:ext uri="{FF2B5EF4-FFF2-40B4-BE49-F238E27FC236}">
                <a16:creationId xmlns:a16="http://schemas.microsoft.com/office/drawing/2014/main" id="{0F057FA7-723A-266D-033C-E5A7BF2F9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189760" y="-22726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571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Retângulo 1164">
            <a:extLst>
              <a:ext uri="{FF2B5EF4-FFF2-40B4-BE49-F238E27FC236}">
                <a16:creationId xmlns:a16="http://schemas.microsoft.com/office/drawing/2014/main" id="{6342E7C1-AE8F-FF33-369A-32205E06A4AC}"/>
              </a:ext>
            </a:extLst>
          </p:cNvPr>
          <p:cNvSpPr/>
          <p:nvPr/>
        </p:nvSpPr>
        <p:spPr>
          <a:xfrm>
            <a:off x="1" y="0"/>
            <a:ext cx="5199788" cy="6858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Google Shape;251;p9">
            <a:extLst>
              <a:ext uri="{FF2B5EF4-FFF2-40B4-BE49-F238E27FC236}">
                <a16:creationId xmlns:a16="http://schemas.microsoft.com/office/drawing/2014/main" id="{6E287A7B-6C48-9760-E79B-61DD8C326D6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06869" y="3603329"/>
            <a:ext cx="3562341" cy="831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pt-BR" sz="5000" b="1" dirty="0">
                <a:solidFill>
                  <a:schemeClr val="bg1"/>
                </a:solidFill>
                <a:latin typeface="Montserrat Black" panose="00000A00000000000000" pitchFamily="2" charset="0"/>
              </a:rPr>
              <a:t>ÓRGÃO</a:t>
            </a:r>
            <a:endParaRPr sz="5000" b="1" dirty="0">
              <a:solidFill>
                <a:schemeClr val="bg1"/>
              </a:solidFill>
              <a:latin typeface="Montserrat Black" panose="00000A00000000000000" pitchFamily="2" charset="0"/>
            </a:endParaRPr>
          </a:p>
        </p:txBody>
      </p:sp>
      <p:sp>
        <p:nvSpPr>
          <p:cNvPr id="4" name="Google Shape;252;p9">
            <a:extLst>
              <a:ext uri="{FF2B5EF4-FFF2-40B4-BE49-F238E27FC236}">
                <a16:creationId xmlns:a16="http://schemas.microsoft.com/office/drawing/2014/main" id="{3F237AE7-727A-E52F-B97D-D1056045B52A}"/>
              </a:ext>
            </a:extLst>
          </p:cNvPr>
          <p:cNvSpPr txBox="1">
            <a:spLocks/>
          </p:cNvSpPr>
          <p:nvPr/>
        </p:nvSpPr>
        <p:spPr>
          <a:xfrm>
            <a:off x="-2704" y="4425677"/>
            <a:ext cx="5052919" cy="1668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t-BR" sz="3000" dirty="0">
                <a:solidFill>
                  <a:schemeClr val="accent2"/>
                </a:solidFill>
                <a:latin typeface="Effra" panose="02000506080000020004" pitchFamily="2" charset="0"/>
              </a:rPr>
              <a:t>Conjunto de tecidos que interagem para execução de determinadas funções vitais.</a:t>
            </a:r>
          </a:p>
        </p:txBody>
      </p:sp>
      <p:grpSp>
        <p:nvGrpSpPr>
          <p:cNvPr id="5" name="Google Shape;253;p9">
            <a:extLst>
              <a:ext uri="{FF2B5EF4-FFF2-40B4-BE49-F238E27FC236}">
                <a16:creationId xmlns:a16="http://schemas.microsoft.com/office/drawing/2014/main" id="{D59F10FC-C2AA-DD8A-5A08-3735A9C79CC9}"/>
              </a:ext>
            </a:extLst>
          </p:cNvPr>
          <p:cNvGrpSpPr/>
          <p:nvPr/>
        </p:nvGrpSpPr>
        <p:grpSpPr>
          <a:xfrm>
            <a:off x="5477359" y="4701032"/>
            <a:ext cx="3242224" cy="1926229"/>
            <a:chOff x="1872" y="1257"/>
            <a:chExt cx="2002" cy="1766"/>
          </a:xfrm>
        </p:grpSpPr>
        <p:sp>
          <p:nvSpPr>
            <p:cNvPr id="6" name="Google Shape;254;p9">
              <a:extLst>
                <a:ext uri="{FF2B5EF4-FFF2-40B4-BE49-F238E27FC236}">
                  <a16:creationId xmlns:a16="http://schemas.microsoft.com/office/drawing/2014/main" id="{E8349131-47C8-0E00-5E8D-80FCB930AF25}"/>
                </a:ext>
              </a:extLst>
            </p:cNvPr>
            <p:cNvSpPr/>
            <p:nvPr/>
          </p:nvSpPr>
          <p:spPr>
            <a:xfrm>
              <a:off x="1872" y="1257"/>
              <a:ext cx="2002" cy="1766"/>
            </a:xfrm>
            <a:custGeom>
              <a:avLst/>
              <a:gdLst/>
              <a:ahLst/>
              <a:cxnLst/>
              <a:rect l="l" t="t" r="r" b="b"/>
              <a:pathLst>
                <a:path w="801" h="662" extrusionOk="0">
                  <a:moveTo>
                    <a:pt x="562" y="76"/>
                  </a:moveTo>
                  <a:cubicBezTo>
                    <a:pt x="591" y="67"/>
                    <a:pt x="647" y="69"/>
                    <a:pt x="687" y="72"/>
                  </a:cubicBezTo>
                  <a:cubicBezTo>
                    <a:pt x="726" y="75"/>
                    <a:pt x="734" y="72"/>
                    <a:pt x="764" y="75"/>
                  </a:cubicBezTo>
                  <a:cubicBezTo>
                    <a:pt x="800" y="78"/>
                    <a:pt x="801" y="175"/>
                    <a:pt x="783" y="204"/>
                  </a:cubicBezTo>
                  <a:cubicBezTo>
                    <a:pt x="766" y="233"/>
                    <a:pt x="745" y="242"/>
                    <a:pt x="720" y="282"/>
                  </a:cubicBezTo>
                  <a:cubicBezTo>
                    <a:pt x="695" y="321"/>
                    <a:pt x="660" y="359"/>
                    <a:pt x="622" y="370"/>
                  </a:cubicBezTo>
                  <a:cubicBezTo>
                    <a:pt x="584" y="380"/>
                    <a:pt x="553" y="355"/>
                    <a:pt x="537" y="381"/>
                  </a:cubicBezTo>
                  <a:cubicBezTo>
                    <a:pt x="521" y="408"/>
                    <a:pt x="489" y="440"/>
                    <a:pt x="433" y="459"/>
                  </a:cubicBezTo>
                  <a:cubicBezTo>
                    <a:pt x="377" y="478"/>
                    <a:pt x="274" y="532"/>
                    <a:pt x="228" y="575"/>
                  </a:cubicBezTo>
                  <a:cubicBezTo>
                    <a:pt x="181" y="618"/>
                    <a:pt x="129" y="662"/>
                    <a:pt x="65" y="641"/>
                  </a:cubicBezTo>
                  <a:cubicBezTo>
                    <a:pt x="0" y="620"/>
                    <a:pt x="27" y="505"/>
                    <a:pt x="24" y="464"/>
                  </a:cubicBezTo>
                  <a:cubicBezTo>
                    <a:pt x="21" y="422"/>
                    <a:pt x="0" y="352"/>
                    <a:pt x="16" y="237"/>
                  </a:cubicBezTo>
                  <a:cubicBezTo>
                    <a:pt x="29" y="149"/>
                    <a:pt x="55" y="77"/>
                    <a:pt x="131" y="48"/>
                  </a:cubicBezTo>
                  <a:cubicBezTo>
                    <a:pt x="258" y="0"/>
                    <a:pt x="472" y="73"/>
                    <a:pt x="525" y="81"/>
                  </a:cubicBezTo>
                  <a:cubicBezTo>
                    <a:pt x="538" y="83"/>
                    <a:pt x="550" y="78"/>
                    <a:pt x="562" y="76"/>
                  </a:cubicBezTo>
                  <a:close/>
                </a:path>
              </a:pathLst>
            </a:custGeom>
            <a:solidFill>
              <a:srgbClr val="87526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" name="Google Shape;255;p9">
              <a:extLst>
                <a:ext uri="{FF2B5EF4-FFF2-40B4-BE49-F238E27FC236}">
                  <a16:creationId xmlns:a16="http://schemas.microsoft.com/office/drawing/2014/main" id="{E15AE98E-F683-0A67-0030-9FAD6AB7233B}"/>
                </a:ext>
              </a:extLst>
            </p:cNvPr>
            <p:cNvSpPr/>
            <p:nvPr/>
          </p:nvSpPr>
          <p:spPr>
            <a:xfrm>
              <a:off x="1945" y="1335"/>
              <a:ext cx="840" cy="650"/>
            </a:xfrm>
            <a:custGeom>
              <a:avLst/>
              <a:gdLst/>
              <a:ahLst/>
              <a:cxnLst/>
              <a:rect l="l" t="t" r="r" b="b"/>
              <a:pathLst>
                <a:path w="336" h="244" extrusionOk="0">
                  <a:moveTo>
                    <a:pt x="336" y="35"/>
                  </a:moveTo>
                  <a:cubicBezTo>
                    <a:pt x="287" y="19"/>
                    <a:pt x="154" y="0"/>
                    <a:pt x="90" y="39"/>
                  </a:cubicBezTo>
                  <a:cubicBezTo>
                    <a:pt x="26" y="77"/>
                    <a:pt x="5" y="157"/>
                    <a:pt x="0" y="244"/>
                  </a:cubicBezTo>
                  <a:cubicBezTo>
                    <a:pt x="9" y="199"/>
                    <a:pt x="26" y="74"/>
                    <a:pt x="102" y="43"/>
                  </a:cubicBezTo>
                  <a:cubicBezTo>
                    <a:pt x="179" y="12"/>
                    <a:pt x="259" y="22"/>
                    <a:pt x="336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" name="Google Shape;256;p9">
              <a:extLst>
                <a:ext uri="{FF2B5EF4-FFF2-40B4-BE49-F238E27FC236}">
                  <a16:creationId xmlns:a16="http://schemas.microsoft.com/office/drawing/2014/main" id="{95E362C1-B311-ED44-C5A2-66B9C5AE184E}"/>
                </a:ext>
              </a:extLst>
            </p:cNvPr>
            <p:cNvSpPr/>
            <p:nvPr/>
          </p:nvSpPr>
          <p:spPr>
            <a:xfrm>
              <a:off x="1930" y="1343"/>
              <a:ext cx="920" cy="1224"/>
            </a:xfrm>
            <a:custGeom>
              <a:avLst/>
              <a:gdLst/>
              <a:ahLst/>
              <a:cxnLst/>
              <a:rect l="l" t="t" r="r" b="b"/>
              <a:pathLst>
                <a:path w="368" h="459" extrusionOk="0">
                  <a:moveTo>
                    <a:pt x="134" y="61"/>
                  </a:moveTo>
                  <a:cubicBezTo>
                    <a:pt x="53" y="96"/>
                    <a:pt x="37" y="185"/>
                    <a:pt x="32" y="237"/>
                  </a:cubicBezTo>
                  <a:cubicBezTo>
                    <a:pt x="26" y="289"/>
                    <a:pt x="28" y="419"/>
                    <a:pt x="17" y="459"/>
                  </a:cubicBezTo>
                  <a:cubicBezTo>
                    <a:pt x="21" y="428"/>
                    <a:pt x="0" y="327"/>
                    <a:pt x="5" y="240"/>
                  </a:cubicBezTo>
                  <a:cubicBezTo>
                    <a:pt x="10" y="153"/>
                    <a:pt x="37" y="77"/>
                    <a:pt x="101" y="39"/>
                  </a:cubicBezTo>
                  <a:cubicBezTo>
                    <a:pt x="165" y="0"/>
                    <a:pt x="318" y="19"/>
                    <a:pt x="368" y="35"/>
                  </a:cubicBezTo>
                  <a:cubicBezTo>
                    <a:pt x="338" y="29"/>
                    <a:pt x="210" y="28"/>
                    <a:pt x="134" y="61"/>
                  </a:cubicBezTo>
                  <a:close/>
                </a:path>
              </a:pathLst>
            </a:custGeom>
            <a:solidFill>
              <a:srgbClr val="A375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" name="Google Shape;257;p9">
              <a:extLst>
                <a:ext uri="{FF2B5EF4-FFF2-40B4-BE49-F238E27FC236}">
                  <a16:creationId xmlns:a16="http://schemas.microsoft.com/office/drawing/2014/main" id="{FD9089B6-FD9C-AC00-8708-64EBCA6FEC1F}"/>
                </a:ext>
              </a:extLst>
            </p:cNvPr>
            <p:cNvSpPr/>
            <p:nvPr/>
          </p:nvSpPr>
          <p:spPr>
            <a:xfrm>
              <a:off x="2392" y="1505"/>
              <a:ext cx="1317" cy="1302"/>
            </a:xfrm>
            <a:custGeom>
              <a:avLst/>
              <a:gdLst/>
              <a:ahLst/>
              <a:cxnLst/>
              <a:rect l="l" t="t" r="r" b="b"/>
              <a:pathLst>
                <a:path w="527" h="488" extrusionOk="0">
                  <a:moveTo>
                    <a:pt x="519" y="159"/>
                  </a:moveTo>
                  <a:cubicBezTo>
                    <a:pt x="527" y="154"/>
                    <a:pt x="526" y="161"/>
                    <a:pt x="519" y="169"/>
                  </a:cubicBezTo>
                  <a:cubicBezTo>
                    <a:pt x="490" y="201"/>
                    <a:pt x="475" y="247"/>
                    <a:pt x="425" y="268"/>
                  </a:cubicBezTo>
                  <a:cubicBezTo>
                    <a:pt x="387" y="285"/>
                    <a:pt x="355" y="262"/>
                    <a:pt x="341" y="270"/>
                  </a:cubicBezTo>
                  <a:cubicBezTo>
                    <a:pt x="328" y="278"/>
                    <a:pt x="311" y="304"/>
                    <a:pt x="284" y="328"/>
                  </a:cubicBezTo>
                  <a:cubicBezTo>
                    <a:pt x="257" y="352"/>
                    <a:pt x="211" y="364"/>
                    <a:pt x="141" y="395"/>
                  </a:cubicBezTo>
                  <a:cubicBezTo>
                    <a:pt x="72" y="426"/>
                    <a:pt x="39" y="455"/>
                    <a:pt x="0" y="488"/>
                  </a:cubicBezTo>
                  <a:cubicBezTo>
                    <a:pt x="32" y="451"/>
                    <a:pt x="100" y="391"/>
                    <a:pt x="140" y="371"/>
                  </a:cubicBezTo>
                  <a:cubicBezTo>
                    <a:pt x="180" y="351"/>
                    <a:pt x="275" y="304"/>
                    <a:pt x="303" y="260"/>
                  </a:cubicBezTo>
                  <a:cubicBezTo>
                    <a:pt x="331" y="216"/>
                    <a:pt x="315" y="176"/>
                    <a:pt x="317" y="128"/>
                  </a:cubicBezTo>
                  <a:cubicBezTo>
                    <a:pt x="320" y="80"/>
                    <a:pt x="339" y="32"/>
                    <a:pt x="332" y="0"/>
                  </a:cubicBezTo>
                  <a:cubicBezTo>
                    <a:pt x="340" y="19"/>
                    <a:pt x="343" y="43"/>
                    <a:pt x="341" y="72"/>
                  </a:cubicBezTo>
                  <a:cubicBezTo>
                    <a:pt x="340" y="102"/>
                    <a:pt x="339" y="126"/>
                    <a:pt x="345" y="155"/>
                  </a:cubicBezTo>
                  <a:cubicBezTo>
                    <a:pt x="352" y="184"/>
                    <a:pt x="353" y="218"/>
                    <a:pt x="353" y="231"/>
                  </a:cubicBezTo>
                  <a:cubicBezTo>
                    <a:pt x="353" y="244"/>
                    <a:pt x="400" y="248"/>
                    <a:pt x="437" y="226"/>
                  </a:cubicBezTo>
                  <a:cubicBezTo>
                    <a:pt x="466" y="208"/>
                    <a:pt x="493" y="176"/>
                    <a:pt x="519" y="159"/>
                  </a:cubicBezTo>
                  <a:close/>
                </a:path>
              </a:pathLst>
            </a:custGeom>
            <a:solidFill>
              <a:srgbClr val="7B425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" name="Google Shape;258;p9">
              <a:extLst>
                <a:ext uri="{FF2B5EF4-FFF2-40B4-BE49-F238E27FC236}">
                  <a16:creationId xmlns:a16="http://schemas.microsoft.com/office/drawing/2014/main" id="{AF969CD1-F545-8229-2B5B-A7CED4E88C43}"/>
                </a:ext>
              </a:extLst>
            </p:cNvPr>
            <p:cNvSpPr/>
            <p:nvPr/>
          </p:nvSpPr>
          <p:spPr>
            <a:xfrm>
              <a:off x="3659" y="1505"/>
              <a:ext cx="193" cy="475"/>
            </a:xfrm>
            <a:custGeom>
              <a:avLst/>
              <a:gdLst/>
              <a:ahLst/>
              <a:cxnLst/>
              <a:rect l="l" t="t" r="r" b="b"/>
              <a:pathLst>
                <a:path w="77" h="178" extrusionOk="0">
                  <a:moveTo>
                    <a:pt x="61" y="0"/>
                  </a:moveTo>
                  <a:cubicBezTo>
                    <a:pt x="77" y="28"/>
                    <a:pt x="75" y="76"/>
                    <a:pt x="61" y="104"/>
                  </a:cubicBezTo>
                  <a:cubicBezTo>
                    <a:pt x="55" y="117"/>
                    <a:pt x="41" y="135"/>
                    <a:pt x="31" y="146"/>
                  </a:cubicBezTo>
                  <a:cubicBezTo>
                    <a:pt x="28" y="150"/>
                    <a:pt x="11" y="171"/>
                    <a:pt x="6" y="174"/>
                  </a:cubicBezTo>
                  <a:cubicBezTo>
                    <a:pt x="0" y="178"/>
                    <a:pt x="6" y="166"/>
                    <a:pt x="1" y="171"/>
                  </a:cubicBezTo>
                  <a:cubicBezTo>
                    <a:pt x="22" y="142"/>
                    <a:pt x="56" y="111"/>
                    <a:pt x="63" y="74"/>
                  </a:cubicBezTo>
                  <a:cubicBezTo>
                    <a:pt x="66" y="56"/>
                    <a:pt x="71" y="21"/>
                    <a:pt x="61" y="4"/>
                  </a:cubicBezTo>
                </a:path>
              </a:pathLst>
            </a:custGeom>
            <a:solidFill>
              <a:srgbClr val="7B425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" name="Google Shape;259;p9">
              <a:extLst>
                <a:ext uri="{FF2B5EF4-FFF2-40B4-BE49-F238E27FC236}">
                  <a16:creationId xmlns:a16="http://schemas.microsoft.com/office/drawing/2014/main" id="{2654D6AB-7268-A060-E1D5-48BFFD0E177A}"/>
                </a:ext>
              </a:extLst>
            </p:cNvPr>
            <p:cNvSpPr/>
            <p:nvPr/>
          </p:nvSpPr>
          <p:spPr>
            <a:xfrm>
              <a:off x="3257" y="1468"/>
              <a:ext cx="430" cy="629"/>
            </a:xfrm>
            <a:custGeom>
              <a:avLst/>
              <a:gdLst/>
              <a:ahLst/>
              <a:cxnLst/>
              <a:rect l="l" t="t" r="r" b="b"/>
              <a:pathLst>
                <a:path w="172" h="236" extrusionOk="0">
                  <a:moveTo>
                    <a:pt x="5" y="54"/>
                  </a:moveTo>
                  <a:cubicBezTo>
                    <a:pt x="8" y="79"/>
                    <a:pt x="1" y="102"/>
                    <a:pt x="7" y="137"/>
                  </a:cubicBezTo>
                  <a:cubicBezTo>
                    <a:pt x="13" y="172"/>
                    <a:pt x="21" y="213"/>
                    <a:pt x="18" y="236"/>
                  </a:cubicBezTo>
                  <a:cubicBezTo>
                    <a:pt x="20" y="216"/>
                    <a:pt x="20" y="167"/>
                    <a:pt x="18" y="139"/>
                  </a:cubicBezTo>
                  <a:cubicBezTo>
                    <a:pt x="16" y="111"/>
                    <a:pt x="15" y="62"/>
                    <a:pt x="19" y="48"/>
                  </a:cubicBezTo>
                  <a:cubicBezTo>
                    <a:pt x="23" y="34"/>
                    <a:pt x="34" y="8"/>
                    <a:pt x="88" y="11"/>
                  </a:cubicBezTo>
                  <a:cubicBezTo>
                    <a:pt x="142" y="14"/>
                    <a:pt x="164" y="8"/>
                    <a:pt x="172" y="7"/>
                  </a:cubicBezTo>
                  <a:cubicBezTo>
                    <a:pt x="161" y="7"/>
                    <a:pt x="102" y="8"/>
                    <a:pt x="80" y="5"/>
                  </a:cubicBezTo>
                  <a:cubicBezTo>
                    <a:pt x="58" y="2"/>
                    <a:pt x="0" y="0"/>
                    <a:pt x="5" y="54"/>
                  </a:cubicBezTo>
                  <a:close/>
                </a:path>
              </a:pathLst>
            </a:custGeom>
            <a:solidFill>
              <a:srgbClr val="A375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" name="Google Shape;260;p9">
              <a:extLst>
                <a:ext uri="{FF2B5EF4-FFF2-40B4-BE49-F238E27FC236}">
                  <a16:creationId xmlns:a16="http://schemas.microsoft.com/office/drawing/2014/main" id="{59B447AB-2DF2-F667-67BE-8057B683569A}"/>
                </a:ext>
              </a:extLst>
            </p:cNvPr>
            <p:cNvSpPr/>
            <p:nvPr/>
          </p:nvSpPr>
          <p:spPr>
            <a:xfrm>
              <a:off x="3055" y="1972"/>
              <a:ext cx="230" cy="437"/>
            </a:xfrm>
            <a:custGeom>
              <a:avLst/>
              <a:gdLst/>
              <a:ahLst/>
              <a:cxnLst/>
              <a:rect l="l" t="t" r="r" b="b"/>
              <a:pathLst>
                <a:path w="92" h="164" extrusionOk="0">
                  <a:moveTo>
                    <a:pt x="80" y="0"/>
                  </a:moveTo>
                  <a:cubicBezTo>
                    <a:pt x="85" y="24"/>
                    <a:pt x="92" y="112"/>
                    <a:pt x="0" y="164"/>
                  </a:cubicBezTo>
                  <a:cubicBezTo>
                    <a:pt x="26" y="149"/>
                    <a:pt x="78" y="101"/>
                    <a:pt x="80" y="0"/>
                  </a:cubicBezTo>
                </a:path>
              </a:pathLst>
            </a:custGeom>
            <a:solidFill>
              <a:srgbClr val="682E4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" name="Google Shape;261;p9">
              <a:extLst>
                <a:ext uri="{FF2B5EF4-FFF2-40B4-BE49-F238E27FC236}">
                  <a16:creationId xmlns:a16="http://schemas.microsoft.com/office/drawing/2014/main" id="{D6E6174C-CFB4-A286-7520-27A8951A45EE}"/>
                </a:ext>
              </a:extLst>
            </p:cNvPr>
            <p:cNvSpPr/>
            <p:nvPr/>
          </p:nvSpPr>
          <p:spPr>
            <a:xfrm>
              <a:off x="3285" y="2097"/>
              <a:ext cx="309" cy="152"/>
            </a:xfrm>
            <a:custGeom>
              <a:avLst/>
              <a:gdLst/>
              <a:ahLst/>
              <a:cxnLst/>
              <a:rect l="l" t="t" r="r" b="b"/>
              <a:pathLst>
                <a:path w="124" h="57" extrusionOk="0">
                  <a:moveTo>
                    <a:pt x="124" y="0"/>
                  </a:moveTo>
                  <a:cubicBezTo>
                    <a:pt x="100" y="29"/>
                    <a:pt x="82" y="41"/>
                    <a:pt x="59" y="49"/>
                  </a:cubicBezTo>
                  <a:cubicBezTo>
                    <a:pt x="36" y="57"/>
                    <a:pt x="11" y="48"/>
                    <a:pt x="0" y="46"/>
                  </a:cubicBezTo>
                  <a:cubicBezTo>
                    <a:pt x="12" y="46"/>
                    <a:pt x="32" y="53"/>
                    <a:pt x="63" y="41"/>
                  </a:cubicBezTo>
                  <a:cubicBezTo>
                    <a:pt x="94" y="28"/>
                    <a:pt x="119" y="5"/>
                    <a:pt x="124" y="0"/>
                  </a:cubicBezTo>
                  <a:close/>
                </a:path>
              </a:pathLst>
            </a:custGeom>
            <a:solidFill>
              <a:srgbClr val="682E4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" name="Google Shape;262;p9">
              <a:extLst>
                <a:ext uri="{FF2B5EF4-FFF2-40B4-BE49-F238E27FC236}">
                  <a16:creationId xmlns:a16="http://schemas.microsoft.com/office/drawing/2014/main" id="{0513D33B-F16A-2082-3DFB-4A088B68E3D0}"/>
                </a:ext>
              </a:extLst>
            </p:cNvPr>
            <p:cNvSpPr/>
            <p:nvPr/>
          </p:nvSpPr>
          <p:spPr>
            <a:xfrm>
              <a:off x="1872" y="1257"/>
              <a:ext cx="2002" cy="1766"/>
            </a:xfrm>
            <a:custGeom>
              <a:avLst/>
              <a:gdLst/>
              <a:ahLst/>
              <a:cxnLst/>
              <a:rect l="l" t="t" r="r" b="b"/>
              <a:pathLst>
                <a:path w="801" h="662" extrusionOk="0">
                  <a:moveTo>
                    <a:pt x="562" y="76"/>
                  </a:moveTo>
                  <a:cubicBezTo>
                    <a:pt x="591" y="67"/>
                    <a:pt x="647" y="69"/>
                    <a:pt x="687" y="72"/>
                  </a:cubicBezTo>
                  <a:cubicBezTo>
                    <a:pt x="726" y="75"/>
                    <a:pt x="734" y="72"/>
                    <a:pt x="764" y="75"/>
                  </a:cubicBezTo>
                  <a:cubicBezTo>
                    <a:pt x="800" y="78"/>
                    <a:pt x="801" y="175"/>
                    <a:pt x="783" y="204"/>
                  </a:cubicBezTo>
                  <a:cubicBezTo>
                    <a:pt x="766" y="233"/>
                    <a:pt x="745" y="242"/>
                    <a:pt x="720" y="282"/>
                  </a:cubicBezTo>
                  <a:cubicBezTo>
                    <a:pt x="695" y="321"/>
                    <a:pt x="660" y="359"/>
                    <a:pt x="622" y="370"/>
                  </a:cubicBezTo>
                  <a:cubicBezTo>
                    <a:pt x="584" y="380"/>
                    <a:pt x="553" y="355"/>
                    <a:pt x="537" y="381"/>
                  </a:cubicBezTo>
                  <a:cubicBezTo>
                    <a:pt x="521" y="408"/>
                    <a:pt x="489" y="440"/>
                    <a:pt x="433" y="459"/>
                  </a:cubicBezTo>
                  <a:cubicBezTo>
                    <a:pt x="377" y="478"/>
                    <a:pt x="274" y="532"/>
                    <a:pt x="228" y="575"/>
                  </a:cubicBezTo>
                  <a:cubicBezTo>
                    <a:pt x="181" y="618"/>
                    <a:pt x="129" y="662"/>
                    <a:pt x="65" y="641"/>
                  </a:cubicBezTo>
                  <a:cubicBezTo>
                    <a:pt x="0" y="620"/>
                    <a:pt x="27" y="505"/>
                    <a:pt x="24" y="464"/>
                  </a:cubicBezTo>
                  <a:cubicBezTo>
                    <a:pt x="21" y="422"/>
                    <a:pt x="0" y="352"/>
                    <a:pt x="16" y="237"/>
                  </a:cubicBezTo>
                  <a:cubicBezTo>
                    <a:pt x="29" y="149"/>
                    <a:pt x="55" y="77"/>
                    <a:pt x="131" y="48"/>
                  </a:cubicBezTo>
                  <a:cubicBezTo>
                    <a:pt x="258" y="0"/>
                    <a:pt x="472" y="73"/>
                    <a:pt x="525" y="81"/>
                  </a:cubicBezTo>
                  <a:cubicBezTo>
                    <a:pt x="538" y="83"/>
                    <a:pt x="550" y="78"/>
                    <a:pt x="562" y="76"/>
                  </a:cubicBezTo>
                  <a:close/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" name="Google Shape;263;p9">
              <a:extLst>
                <a:ext uri="{FF2B5EF4-FFF2-40B4-BE49-F238E27FC236}">
                  <a16:creationId xmlns:a16="http://schemas.microsoft.com/office/drawing/2014/main" id="{6390B346-AE4D-BECC-EE59-023DC986118A}"/>
                </a:ext>
              </a:extLst>
            </p:cNvPr>
            <p:cNvSpPr/>
            <p:nvPr/>
          </p:nvSpPr>
          <p:spPr>
            <a:xfrm>
              <a:off x="3187" y="1476"/>
              <a:ext cx="133" cy="779"/>
            </a:xfrm>
            <a:custGeom>
              <a:avLst/>
              <a:gdLst/>
              <a:ahLst/>
              <a:cxnLst/>
              <a:rect l="l" t="t" r="r" b="b"/>
              <a:pathLst>
                <a:path w="53" h="292" extrusionOk="0">
                  <a:moveTo>
                    <a:pt x="0" y="0"/>
                  </a:moveTo>
                  <a:cubicBezTo>
                    <a:pt x="26" y="4"/>
                    <a:pt x="24" y="61"/>
                    <a:pt x="21" y="107"/>
                  </a:cubicBezTo>
                  <a:cubicBezTo>
                    <a:pt x="18" y="153"/>
                    <a:pt x="53" y="228"/>
                    <a:pt x="17" y="292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16" name="Google Shape;264;p9">
            <a:extLst>
              <a:ext uri="{FF2B5EF4-FFF2-40B4-BE49-F238E27FC236}">
                <a16:creationId xmlns:a16="http://schemas.microsoft.com/office/drawing/2014/main" id="{8B6BD3FF-084E-4A8A-6078-74AB7386802D}"/>
              </a:ext>
            </a:extLst>
          </p:cNvPr>
          <p:cNvGrpSpPr/>
          <p:nvPr/>
        </p:nvGrpSpPr>
        <p:grpSpPr>
          <a:xfrm>
            <a:off x="6767442" y="1045855"/>
            <a:ext cx="3081672" cy="2481124"/>
            <a:chOff x="1876" y="1235"/>
            <a:chExt cx="1978" cy="1893"/>
          </a:xfrm>
        </p:grpSpPr>
        <p:grpSp>
          <p:nvGrpSpPr>
            <p:cNvPr id="17" name="Google Shape;265;p9">
              <a:extLst>
                <a:ext uri="{FF2B5EF4-FFF2-40B4-BE49-F238E27FC236}">
                  <a16:creationId xmlns:a16="http://schemas.microsoft.com/office/drawing/2014/main" id="{ED5A4EBF-3AEB-9343-0F3D-45DB503142D5}"/>
                </a:ext>
              </a:extLst>
            </p:cNvPr>
            <p:cNvGrpSpPr/>
            <p:nvPr/>
          </p:nvGrpSpPr>
          <p:grpSpPr>
            <a:xfrm>
              <a:off x="1876" y="1235"/>
              <a:ext cx="1978" cy="1893"/>
              <a:chOff x="1876" y="1235"/>
              <a:chExt cx="1978" cy="1893"/>
            </a:xfrm>
          </p:grpSpPr>
          <p:sp>
            <p:nvSpPr>
              <p:cNvPr id="330" name="Google Shape;266;p9">
                <a:extLst>
                  <a:ext uri="{FF2B5EF4-FFF2-40B4-BE49-F238E27FC236}">
                    <a16:creationId xmlns:a16="http://schemas.microsoft.com/office/drawing/2014/main" id="{1EAEEB10-CC1F-C11A-002E-963C318514AA}"/>
                  </a:ext>
                </a:extLst>
              </p:cNvPr>
              <p:cNvSpPr/>
              <p:nvPr/>
            </p:nvSpPr>
            <p:spPr>
              <a:xfrm>
                <a:off x="1876" y="1325"/>
                <a:ext cx="968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387" h="656" extrusionOk="0">
                    <a:moveTo>
                      <a:pt x="292" y="6"/>
                    </a:moveTo>
                    <a:cubicBezTo>
                      <a:pt x="335" y="13"/>
                      <a:pt x="376" y="67"/>
                      <a:pt x="351" y="177"/>
                    </a:cubicBezTo>
                    <a:cubicBezTo>
                      <a:pt x="369" y="222"/>
                      <a:pt x="385" y="289"/>
                      <a:pt x="383" y="340"/>
                    </a:cubicBezTo>
                    <a:cubicBezTo>
                      <a:pt x="382" y="363"/>
                      <a:pt x="381" y="373"/>
                      <a:pt x="381" y="373"/>
                    </a:cubicBezTo>
                    <a:cubicBezTo>
                      <a:pt x="385" y="402"/>
                      <a:pt x="387" y="463"/>
                      <a:pt x="369" y="492"/>
                    </a:cubicBezTo>
                    <a:cubicBezTo>
                      <a:pt x="352" y="522"/>
                      <a:pt x="301" y="595"/>
                      <a:pt x="179" y="602"/>
                    </a:cubicBezTo>
                    <a:cubicBezTo>
                      <a:pt x="169" y="602"/>
                      <a:pt x="161" y="603"/>
                      <a:pt x="152" y="604"/>
                    </a:cubicBezTo>
                    <a:cubicBezTo>
                      <a:pt x="150" y="604"/>
                      <a:pt x="148" y="603"/>
                      <a:pt x="146" y="603"/>
                    </a:cubicBezTo>
                    <a:cubicBezTo>
                      <a:pt x="144" y="603"/>
                      <a:pt x="143" y="605"/>
                      <a:pt x="141" y="605"/>
                    </a:cubicBezTo>
                    <a:cubicBezTo>
                      <a:pt x="50" y="619"/>
                      <a:pt x="29" y="656"/>
                      <a:pt x="21" y="620"/>
                    </a:cubicBezTo>
                    <a:cubicBezTo>
                      <a:pt x="12" y="580"/>
                      <a:pt x="0" y="411"/>
                      <a:pt x="23" y="362"/>
                    </a:cubicBezTo>
                    <a:cubicBezTo>
                      <a:pt x="25" y="358"/>
                      <a:pt x="27" y="353"/>
                      <a:pt x="27" y="353"/>
                    </a:cubicBezTo>
                    <a:cubicBezTo>
                      <a:pt x="28" y="338"/>
                      <a:pt x="34" y="286"/>
                      <a:pt x="44" y="279"/>
                    </a:cubicBezTo>
                    <a:cubicBezTo>
                      <a:pt x="45" y="266"/>
                      <a:pt x="51" y="244"/>
                      <a:pt x="68" y="212"/>
                    </a:cubicBezTo>
                    <a:cubicBezTo>
                      <a:pt x="86" y="179"/>
                      <a:pt x="126" y="118"/>
                      <a:pt x="173" y="74"/>
                    </a:cubicBezTo>
                    <a:cubicBezTo>
                      <a:pt x="220" y="29"/>
                      <a:pt x="250" y="0"/>
                      <a:pt x="292" y="6"/>
                    </a:cubicBezTo>
                    <a:close/>
                  </a:path>
                </a:pathLst>
              </a:custGeom>
              <a:solidFill>
                <a:srgbClr val="E1C0C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31" name="Google Shape;267;p9">
                <a:extLst>
                  <a:ext uri="{FF2B5EF4-FFF2-40B4-BE49-F238E27FC236}">
                    <a16:creationId xmlns:a16="http://schemas.microsoft.com/office/drawing/2014/main" id="{72E94DC9-CED7-042D-4137-28ED832E1225}"/>
                  </a:ext>
                </a:extLst>
              </p:cNvPr>
              <p:cNvSpPr/>
              <p:nvPr/>
            </p:nvSpPr>
            <p:spPr>
              <a:xfrm>
                <a:off x="2931" y="1243"/>
                <a:ext cx="923" cy="1837"/>
              </a:xfrm>
              <a:custGeom>
                <a:avLst/>
                <a:gdLst/>
                <a:ahLst/>
                <a:cxnLst/>
                <a:rect l="l" t="t" r="r" b="b"/>
                <a:pathLst>
                  <a:path w="369" h="689" extrusionOk="0">
                    <a:moveTo>
                      <a:pt x="75" y="41"/>
                    </a:moveTo>
                    <a:cubicBezTo>
                      <a:pt x="50" y="55"/>
                      <a:pt x="25" y="79"/>
                      <a:pt x="37" y="195"/>
                    </a:cubicBezTo>
                    <a:cubicBezTo>
                      <a:pt x="29" y="204"/>
                      <a:pt x="0" y="262"/>
                      <a:pt x="12" y="331"/>
                    </a:cubicBezTo>
                    <a:cubicBezTo>
                      <a:pt x="23" y="401"/>
                      <a:pt x="45" y="413"/>
                      <a:pt x="45" y="413"/>
                    </a:cubicBezTo>
                    <a:cubicBezTo>
                      <a:pt x="70" y="438"/>
                      <a:pt x="114" y="466"/>
                      <a:pt x="116" y="508"/>
                    </a:cubicBezTo>
                    <a:cubicBezTo>
                      <a:pt x="119" y="551"/>
                      <a:pt x="94" y="577"/>
                      <a:pt x="115" y="602"/>
                    </a:cubicBezTo>
                    <a:cubicBezTo>
                      <a:pt x="136" y="627"/>
                      <a:pt x="160" y="622"/>
                      <a:pt x="171" y="621"/>
                    </a:cubicBezTo>
                    <a:cubicBezTo>
                      <a:pt x="176" y="629"/>
                      <a:pt x="177" y="627"/>
                      <a:pt x="223" y="643"/>
                    </a:cubicBezTo>
                    <a:cubicBezTo>
                      <a:pt x="270" y="659"/>
                      <a:pt x="341" y="689"/>
                      <a:pt x="353" y="681"/>
                    </a:cubicBezTo>
                    <a:cubicBezTo>
                      <a:pt x="365" y="673"/>
                      <a:pt x="369" y="523"/>
                      <a:pt x="369" y="483"/>
                    </a:cubicBezTo>
                    <a:cubicBezTo>
                      <a:pt x="369" y="443"/>
                      <a:pt x="365" y="418"/>
                      <a:pt x="361" y="418"/>
                    </a:cubicBezTo>
                    <a:cubicBezTo>
                      <a:pt x="361" y="416"/>
                      <a:pt x="362" y="411"/>
                      <a:pt x="362" y="408"/>
                    </a:cubicBezTo>
                    <a:cubicBezTo>
                      <a:pt x="362" y="367"/>
                      <a:pt x="357" y="296"/>
                      <a:pt x="310" y="219"/>
                    </a:cubicBezTo>
                    <a:cubicBezTo>
                      <a:pt x="261" y="137"/>
                      <a:pt x="158" y="0"/>
                      <a:pt x="75" y="41"/>
                    </a:cubicBezTo>
                    <a:close/>
                  </a:path>
                </a:pathLst>
              </a:custGeom>
              <a:solidFill>
                <a:srgbClr val="E1C0C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32" name="Google Shape;268;p9">
                <a:extLst>
                  <a:ext uri="{FF2B5EF4-FFF2-40B4-BE49-F238E27FC236}">
                    <a16:creationId xmlns:a16="http://schemas.microsoft.com/office/drawing/2014/main" id="{D4B52BC3-1C11-61B7-B961-B6DABA907653}"/>
                  </a:ext>
                </a:extLst>
              </p:cNvPr>
              <p:cNvSpPr/>
              <p:nvPr/>
            </p:nvSpPr>
            <p:spPr>
              <a:xfrm>
                <a:off x="2794" y="1651"/>
                <a:ext cx="162" cy="6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4" extrusionOk="0">
                    <a:moveTo>
                      <a:pt x="33" y="24"/>
                    </a:moveTo>
                    <a:cubicBezTo>
                      <a:pt x="46" y="24"/>
                      <a:pt x="55" y="23"/>
                      <a:pt x="60" y="19"/>
                    </a:cubicBezTo>
                    <a:cubicBezTo>
                      <a:pt x="64" y="14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4"/>
                      <a:pt x="6" y="19"/>
                    </a:cubicBezTo>
                    <a:cubicBezTo>
                      <a:pt x="11" y="23"/>
                      <a:pt x="20" y="24"/>
                      <a:pt x="33" y="24"/>
                    </a:cubicBezTo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33" name="Google Shape;269;p9">
                <a:extLst>
                  <a:ext uri="{FF2B5EF4-FFF2-40B4-BE49-F238E27FC236}">
                    <a16:creationId xmlns:a16="http://schemas.microsoft.com/office/drawing/2014/main" id="{6E9F7A6E-B9A3-30F9-69D5-83FA013FA54E}"/>
                  </a:ext>
                </a:extLst>
              </p:cNvPr>
              <p:cNvSpPr/>
              <p:nvPr/>
            </p:nvSpPr>
            <p:spPr>
              <a:xfrm>
                <a:off x="2794" y="1568"/>
                <a:ext cx="162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5" h="28" extrusionOk="0">
                    <a:moveTo>
                      <a:pt x="33" y="28"/>
                    </a:moveTo>
                    <a:cubicBezTo>
                      <a:pt x="46" y="28"/>
                      <a:pt x="55" y="27"/>
                      <a:pt x="60" y="23"/>
                    </a:cubicBezTo>
                    <a:cubicBezTo>
                      <a:pt x="64" y="18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8"/>
                      <a:pt x="6" y="23"/>
                    </a:cubicBezTo>
                    <a:cubicBezTo>
                      <a:pt x="11" y="27"/>
                      <a:pt x="20" y="28"/>
                      <a:pt x="33" y="28"/>
                    </a:cubicBezTo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34" name="Google Shape;270;p9">
                <a:extLst>
                  <a:ext uri="{FF2B5EF4-FFF2-40B4-BE49-F238E27FC236}">
                    <a16:creationId xmlns:a16="http://schemas.microsoft.com/office/drawing/2014/main" id="{5904C8FC-F62F-ECA1-2B41-F0AB3058F0CF}"/>
                  </a:ext>
                </a:extLst>
              </p:cNvPr>
              <p:cNvSpPr/>
              <p:nvPr/>
            </p:nvSpPr>
            <p:spPr>
              <a:xfrm>
                <a:off x="2794" y="1493"/>
                <a:ext cx="162" cy="67"/>
              </a:xfrm>
              <a:custGeom>
                <a:avLst/>
                <a:gdLst/>
                <a:ahLst/>
                <a:cxnLst/>
                <a:rect l="l" t="t" r="r" b="b"/>
                <a:pathLst>
                  <a:path w="65" h="25" extrusionOk="0">
                    <a:moveTo>
                      <a:pt x="33" y="25"/>
                    </a:moveTo>
                    <a:cubicBezTo>
                      <a:pt x="46" y="25"/>
                      <a:pt x="55" y="24"/>
                      <a:pt x="60" y="20"/>
                    </a:cubicBezTo>
                    <a:cubicBezTo>
                      <a:pt x="64" y="15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5"/>
                      <a:pt x="6" y="20"/>
                    </a:cubicBezTo>
                    <a:cubicBezTo>
                      <a:pt x="11" y="24"/>
                      <a:pt x="20" y="25"/>
                      <a:pt x="33" y="25"/>
                    </a:cubicBezTo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35" name="Google Shape;271;p9">
                <a:extLst>
                  <a:ext uri="{FF2B5EF4-FFF2-40B4-BE49-F238E27FC236}">
                    <a16:creationId xmlns:a16="http://schemas.microsoft.com/office/drawing/2014/main" id="{A7BAB87E-0AAF-821F-4726-FC81C064CEC4}"/>
                  </a:ext>
                </a:extLst>
              </p:cNvPr>
              <p:cNvSpPr/>
              <p:nvPr/>
            </p:nvSpPr>
            <p:spPr>
              <a:xfrm>
                <a:off x="2794" y="1408"/>
                <a:ext cx="162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5" h="28" extrusionOk="0">
                    <a:moveTo>
                      <a:pt x="33" y="28"/>
                    </a:moveTo>
                    <a:cubicBezTo>
                      <a:pt x="46" y="28"/>
                      <a:pt x="55" y="27"/>
                      <a:pt x="60" y="23"/>
                    </a:cubicBezTo>
                    <a:cubicBezTo>
                      <a:pt x="64" y="18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8"/>
                      <a:pt x="6" y="23"/>
                    </a:cubicBezTo>
                    <a:cubicBezTo>
                      <a:pt x="11" y="27"/>
                      <a:pt x="20" y="28"/>
                      <a:pt x="33" y="28"/>
                    </a:cubicBezTo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36" name="Google Shape;272;p9">
                <a:extLst>
                  <a:ext uri="{FF2B5EF4-FFF2-40B4-BE49-F238E27FC236}">
                    <a16:creationId xmlns:a16="http://schemas.microsoft.com/office/drawing/2014/main" id="{F44E7739-0F1B-72CA-A62A-72AF91A17711}"/>
                  </a:ext>
                </a:extLst>
              </p:cNvPr>
              <p:cNvSpPr/>
              <p:nvPr/>
            </p:nvSpPr>
            <p:spPr>
              <a:xfrm>
                <a:off x="2794" y="1333"/>
                <a:ext cx="162" cy="67"/>
              </a:xfrm>
              <a:custGeom>
                <a:avLst/>
                <a:gdLst/>
                <a:ahLst/>
                <a:cxnLst/>
                <a:rect l="l" t="t" r="r" b="b"/>
                <a:pathLst>
                  <a:path w="65" h="25" extrusionOk="0">
                    <a:moveTo>
                      <a:pt x="33" y="25"/>
                    </a:moveTo>
                    <a:cubicBezTo>
                      <a:pt x="46" y="25"/>
                      <a:pt x="55" y="24"/>
                      <a:pt x="60" y="20"/>
                    </a:cubicBezTo>
                    <a:cubicBezTo>
                      <a:pt x="64" y="15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5"/>
                      <a:pt x="6" y="20"/>
                    </a:cubicBezTo>
                    <a:cubicBezTo>
                      <a:pt x="11" y="24"/>
                      <a:pt x="20" y="25"/>
                      <a:pt x="33" y="25"/>
                    </a:cubicBezTo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37" name="Google Shape;273;p9">
                <a:extLst>
                  <a:ext uri="{FF2B5EF4-FFF2-40B4-BE49-F238E27FC236}">
                    <a16:creationId xmlns:a16="http://schemas.microsoft.com/office/drawing/2014/main" id="{688C40A1-06F5-04A7-B402-7BF037D1F099}"/>
                  </a:ext>
                </a:extLst>
              </p:cNvPr>
              <p:cNvSpPr/>
              <p:nvPr/>
            </p:nvSpPr>
            <p:spPr>
              <a:xfrm>
                <a:off x="2794" y="1256"/>
                <a:ext cx="162" cy="67"/>
              </a:xfrm>
              <a:custGeom>
                <a:avLst/>
                <a:gdLst/>
                <a:ahLst/>
                <a:cxnLst/>
                <a:rect l="l" t="t" r="r" b="b"/>
                <a:pathLst>
                  <a:path w="65" h="25" extrusionOk="0">
                    <a:moveTo>
                      <a:pt x="33" y="25"/>
                    </a:moveTo>
                    <a:cubicBezTo>
                      <a:pt x="46" y="25"/>
                      <a:pt x="55" y="24"/>
                      <a:pt x="60" y="20"/>
                    </a:cubicBezTo>
                    <a:cubicBezTo>
                      <a:pt x="64" y="15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5"/>
                      <a:pt x="6" y="20"/>
                    </a:cubicBezTo>
                    <a:cubicBezTo>
                      <a:pt x="11" y="24"/>
                      <a:pt x="20" y="25"/>
                      <a:pt x="33" y="25"/>
                    </a:cubicBezTo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38" name="Google Shape;274;p9">
                <a:extLst>
                  <a:ext uri="{FF2B5EF4-FFF2-40B4-BE49-F238E27FC236}">
                    <a16:creationId xmlns:a16="http://schemas.microsoft.com/office/drawing/2014/main" id="{C58A1122-5D88-F4FA-3BD2-283D8E1BF7FA}"/>
                  </a:ext>
                </a:extLst>
              </p:cNvPr>
              <p:cNvSpPr/>
              <p:nvPr/>
            </p:nvSpPr>
            <p:spPr>
              <a:xfrm>
                <a:off x="2794" y="1717"/>
                <a:ext cx="162" cy="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26" extrusionOk="0">
                    <a:moveTo>
                      <a:pt x="33" y="4"/>
                    </a:moveTo>
                    <a:cubicBezTo>
                      <a:pt x="55" y="4"/>
                      <a:pt x="56" y="0"/>
                      <a:pt x="60" y="3"/>
                    </a:cubicBezTo>
                    <a:cubicBezTo>
                      <a:pt x="65" y="6"/>
                      <a:pt x="64" y="14"/>
                      <a:pt x="60" y="19"/>
                    </a:cubicBezTo>
                    <a:cubicBezTo>
                      <a:pt x="55" y="23"/>
                      <a:pt x="46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20" y="26"/>
                      <a:pt x="11" y="23"/>
                      <a:pt x="6" y="19"/>
                    </a:cubicBezTo>
                    <a:cubicBezTo>
                      <a:pt x="2" y="14"/>
                      <a:pt x="0" y="6"/>
                      <a:pt x="6" y="3"/>
                    </a:cubicBezTo>
                    <a:cubicBezTo>
                      <a:pt x="10" y="0"/>
                      <a:pt x="11" y="4"/>
                      <a:pt x="33" y="4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39" name="Google Shape;275;p9">
                <a:extLst>
                  <a:ext uri="{FF2B5EF4-FFF2-40B4-BE49-F238E27FC236}">
                    <a16:creationId xmlns:a16="http://schemas.microsoft.com/office/drawing/2014/main" id="{C4154A23-486F-C70C-C451-A998462A1885}"/>
                  </a:ext>
                </a:extLst>
              </p:cNvPr>
              <p:cNvSpPr/>
              <p:nvPr/>
            </p:nvSpPr>
            <p:spPr>
              <a:xfrm>
                <a:off x="2794" y="1784"/>
                <a:ext cx="162" cy="69"/>
              </a:xfrm>
              <a:custGeom>
                <a:avLst/>
                <a:gdLst/>
                <a:ahLst/>
                <a:cxnLst/>
                <a:rect l="l" t="t" r="r" b="b"/>
                <a:pathLst>
                  <a:path w="65" h="26" extrusionOk="0">
                    <a:moveTo>
                      <a:pt x="33" y="26"/>
                    </a:moveTo>
                    <a:cubicBezTo>
                      <a:pt x="46" y="26"/>
                      <a:pt x="55" y="23"/>
                      <a:pt x="60" y="18"/>
                    </a:cubicBezTo>
                    <a:cubicBezTo>
                      <a:pt x="64" y="14"/>
                      <a:pt x="65" y="6"/>
                      <a:pt x="60" y="2"/>
                    </a:cubicBezTo>
                    <a:cubicBezTo>
                      <a:pt x="56" y="0"/>
                      <a:pt x="55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11" y="7"/>
                      <a:pt x="10" y="0"/>
                      <a:pt x="6" y="2"/>
                    </a:cubicBezTo>
                    <a:cubicBezTo>
                      <a:pt x="0" y="6"/>
                      <a:pt x="2" y="14"/>
                      <a:pt x="6" y="18"/>
                    </a:cubicBezTo>
                    <a:cubicBezTo>
                      <a:pt x="11" y="23"/>
                      <a:pt x="20" y="26"/>
                      <a:pt x="33" y="26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40" name="Google Shape;276;p9">
                <a:extLst>
                  <a:ext uri="{FF2B5EF4-FFF2-40B4-BE49-F238E27FC236}">
                    <a16:creationId xmlns:a16="http://schemas.microsoft.com/office/drawing/2014/main" id="{DDCE0933-7D77-AE3C-9522-737D24BE5E60}"/>
                  </a:ext>
                </a:extLst>
              </p:cNvPr>
              <p:cNvSpPr/>
              <p:nvPr/>
            </p:nvSpPr>
            <p:spPr>
              <a:xfrm>
                <a:off x="2794" y="1851"/>
                <a:ext cx="162" cy="82"/>
              </a:xfrm>
              <a:custGeom>
                <a:avLst/>
                <a:gdLst/>
                <a:ahLst/>
                <a:cxnLst/>
                <a:rect l="l" t="t" r="r" b="b"/>
                <a:pathLst>
                  <a:path w="65" h="31" extrusionOk="0">
                    <a:moveTo>
                      <a:pt x="33" y="31"/>
                    </a:moveTo>
                    <a:cubicBezTo>
                      <a:pt x="46" y="31"/>
                      <a:pt x="55" y="23"/>
                      <a:pt x="60" y="19"/>
                    </a:cubicBezTo>
                    <a:cubicBezTo>
                      <a:pt x="64" y="14"/>
                      <a:pt x="65" y="6"/>
                      <a:pt x="60" y="3"/>
                    </a:cubicBezTo>
                    <a:cubicBezTo>
                      <a:pt x="56" y="0"/>
                      <a:pt x="55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11" y="7"/>
                      <a:pt x="10" y="0"/>
                      <a:pt x="6" y="3"/>
                    </a:cubicBezTo>
                    <a:cubicBezTo>
                      <a:pt x="0" y="6"/>
                      <a:pt x="2" y="14"/>
                      <a:pt x="6" y="19"/>
                    </a:cubicBezTo>
                    <a:cubicBezTo>
                      <a:pt x="11" y="23"/>
                      <a:pt x="20" y="31"/>
                      <a:pt x="33" y="31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41" name="Google Shape;277;p9">
                <a:extLst>
                  <a:ext uri="{FF2B5EF4-FFF2-40B4-BE49-F238E27FC236}">
                    <a16:creationId xmlns:a16="http://schemas.microsoft.com/office/drawing/2014/main" id="{9692D761-260C-D7D3-79C9-8E3853010BF1}"/>
                  </a:ext>
                </a:extLst>
              </p:cNvPr>
              <p:cNvSpPr/>
              <p:nvPr/>
            </p:nvSpPr>
            <p:spPr>
              <a:xfrm>
                <a:off x="2809" y="1832"/>
                <a:ext cx="13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54" h="14" extrusionOk="0">
                    <a:moveTo>
                      <a:pt x="27" y="8"/>
                    </a:moveTo>
                    <a:cubicBezTo>
                      <a:pt x="27" y="8"/>
                      <a:pt x="27" y="8"/>
                      <a:pt x="27" y="8"/>
                    </a:cubicBezTo>
                    <a:cubicBezTo>
                      <a:pt x="14" y="8"/>
                      <a:pt x="5" y="5"/>
                      <a:pt x="0" y="0"/>
                    </a:cubicBezTo>
                    <a:cubicBezTo>
                      <a:pt x="2" y="3"/>
                      <a:pt x="2" y="7"/>
                      <a:pt x="1" y="9"/>
                    </a:cubicBezTo>
                    <a:cubicBezTo>
                      <a:pt x="4" y="8"/>
                      <a:pt x="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47" y="14"/>
                      <a:pt x="49" y="8"/>
                      <a:pt x="53" y="9"/>
                    </a:cubicBezTo>
                    <a:cubicBezTo>
                      <a:pt x="51" y="6"/>
                      <a:pt x="51" y="4"/>
                      <a:pt x="54" y="0"/>
                    </a:cubicBezTo>
                    <a:cubicBezTo>
                      <a:pt x="49" y="5"/>
                      <a:pt x="40" y="8"/>
                      <a:pt x="27" y="8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42" name="Google Shape;278;p9">
                <a:extLst>
                  <a:ext uri="{FF2B5EF4-FFF2-40B4-BE49-F238E27FC236}">
                    <a16:creationId xmlns:a16="http://schemas.microsoft.com/office/drawing/2014/main" id="{E5D7E997-BFF1-A89F-58A4-EEE6C14C44C7}"/>
                  </a:ext>
                </a:extLst>
              </p:cNvPr>
              <p:cNvSpPr/>
              <p:nvPr/>
            </p:nvSpPr>
            <p:spPr>
              <a:xfrm>
                <a:off x="2811" y="1765"/>
                <a:ext cx="133" cy="38"/>
              </a:xfrm>
              <a:custGeom>
                <a:avLst/>
                <a:gdLst/>
                <a:ahLst/>
                <a:cxnLst/>
                <a:rect l="l" t="t" r="r" b="b"/>
                <a:pathLst>
                  <a:path w="53" h="14" extrusionOk="0">
                    <a:moveTo>
                      <a:pt x="26" y="8"/>
                    </a:moveTo>
                    <a:cubicBezTo>
                      <a:pt x="26" y="8"/>
                      <a:pt x="26" y="8"/>
                      <a:pt x="26" y="8"/>
                    </a:cubicBezTo>
                    <a:cubicBezTo>
                      <a:pt x="13" y="8"/>
                      <a:pt x="5" y="6"/>
                      <a:pt x="0" y="1"/>
                    </a:cubicBezTo>
                    <a:cubicBezTo>
                      <a:pt x="0" y="2"/>
                      <a:pt x="2" y="5"/>
                      <a:pt x="0" y="9"/>
                    </a:cubicBezTo>
                    <a:cubicBezTo>
                      <a:pt x="4" y="8"/>
                      <a:pt x="7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48" y="14"/>
                      <a:pt x="49" y="7"/>
                      <a:pt x="53" y="9"/>
                    </a:cubicBezTo>
                    <a:cubicBezTo>
                      <a:pt x="50" y="6"/>
                      <a:pt x="50" y="4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1"/>
                      <a:pt x="53" y="1"/>
                    </a:cubicBezTo>
                    <a:cubicBezTo>
                      <a:pt x="48" y="5"/>
                      <a:pt x="39" y="8"/>
                      <a:pt x="26" y="8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43" name="Google Shape;279;p9">
                <a:extLst>
                  <a:ext uri="{FF2B5EF4-FFF2-40B4-BE49-F238E27FC236}">
                    <a16:creationId xmlns:a16="http://schemas.microsoft.com/office/drawing/2014/main" id="{34361B86-CDCE-1E4E-D16A-43294BCAD5CB}"/>
                  </a:ext>
                </a:extLst>
              </p:cNvPr>
              <p:cNvSpPr/>
              <p:nvPr/>
            </p:nvSpPr>
            <p:spPr>
              <a:xfrm>
                <a:off x="2809" y="1699"/>
                <a:ext cx="137" cy="29"/>
              </a:xfrm>
              <a:custGeom>
                <a:avLst/>
                <a:gdLst/>
                <a:ahLst/>
                <a:cxnLst/>
                <a:rect l="l" t="t" r="r" b="b"/>
                <a:pathLst>
                  <a:path w="55" h="11" extrusionOk="0">
                    <a:moveTo>
                      <a:pt x="54" y="1"/>
                    </a:moveTo>
                    <a:cubicBezTo>
                      <a:pt x="49" y="5"/>
                      <a:pt x="40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4" y="6"/>
                      <a:pt x="5" y="5"/>
                      <a:pt x="0" y="1"/>
                    </a:cubicBezTo>
                    <a:cubicBezTo>
                      <a:pt x="2" y="4"/>
                      <a:pt x="2" y="7"/>
                      <a:pt x="0" y="10"/>
                    </a:cubicBezTo>
                    <a:cubicBezTo>
                      <a:pt x="4" y="7"/>
                      <a:pt x="5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49" y="11"/>
                      <a:pt x="50" y="7"/>
                      <a:pt x="54" y="10"/>
                    </a:cubicBezTo>
                    <a:cubicBezTo>
                      <a:pt x="54" y="10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3" y="8"/>
                      <a:pt x="53" y="3"/>
                      <a:pt x="54" y="0"/>
                    </a:cubicBezTo>
                    <a:cubicBezTo>
                      <a:pt x="54" y="0"/>
                      <a:pt x="54" y="0"/>
                      <a:pt x="54" y="1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44" name="Google Shape;280;p9">
                <a:extLst>
                  <a:ext uri="{FF2B5EF4-FFF2-40B4-BE49-F238E27FC236}">
                    <a16:creationId xmlns:a16="http://schemas.microsoft.com/office/drawing/2014/main" id="{C9CA6BFD-5D8C-F533-1A1B-490FAC332C4D}"/>
                  </a:ext>
                </a:extLst>
              </p:cNvPr>
              <p:cNvSpPr/>
              <p:nvPr/>
            </p:nvSpPr>
            <p:spPr>
              <a:xfrm>
                <a:off x="2809" y="1832"/>
                <a:ext cx="13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54" h="14" extrusionOk="0">
                    <a:moveTo>
                      <a:pt x="27" y="8"/>
                    </a:moveTo>
                    <a:cubicBezTo>
                      <a:pt x="27" y="8"/>
                      <a:pt x="27" y="8"/>
                      <a:pt x="27" y="8"/>
                    </a:cubicBezTo>
                    <a:cubicBezTo>
                      <a:pt x="14" y="8"/>
                      <a:pt x="5" y="5"/>
                      <a:pt x="0" y="0"/>
                    </a:cubicBezTo>
                    <a:cubicBezTo>
                      <a:pt x="2" y="3"/>
                      <a:pt x="2" y="7"/>
                      <a:pt x="1" y="9"/>
                    </a:cubicBezTo>
                    <a:cubicBezTo>
                      <a:pt x="4" y="8"/>
                      <a:pt x="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47" y="14"/>
                      <a:pt x="49" y="8"/>
                      <a:pt x="53" y="9"/>
                    </a:cubicBezTo>
                    <a:cubicBezTo>
                      <a:pt x="51" y="6"/>
                      <a:pt x="51" y="4"/>
                      <a:pt x="54" y="0"/>
                    </a:cubicBezTo>
                    <a:cubicBezTo>
                      <a:pt x="49" y="5"/>
                      <a:pt x="40" y="8"/>
                      <a:pt x="27" y="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45" name="Google Shape;281;p9">
                <a:extLst>
                  <a:ext uri="{FF2B5EF4-FFF2-40B4-BE49-F238E27FC236}">
                    <a16:creationId xmlns:a16="http://schemas.microsoft.com/office/drawing/2014/main" id="{F9074A63-4584-F572-419A-0297AF72132A}"/>
                  </a:ext>
                </a:extLst>
              </p:cNvPr>
              <p:cNvSpPr/>
              <p:nvPr/>
            </p:nvSpPr>
            <p:spPr>
              <a:xfrm>
                <a:off x="2811" y="1765"/>
                <a:ext cx="133" cy="38"/>
              </a:xfrm>
              <a:custGeom>
                <a:avLst/>
                <a:gdLst/>
                <a:ahLst/>
                <a:cxnLst/>
                <a:rect l="l" t="t" r="r" b="b"/>
                <a:pathLst>
                  <a:path w="53" h="14" extrusionOk="0">
                    <a:moveTo>
                      <a:pt x="26" y="8"/>
                    </a:moveTo>
                    <a:cubicBezTo>
                      <a:pt x="26" y="8"/>
                      <a:pt x="26" y="8"/>
                      <a:pt x="26" y="8"/>
                    </a:cubicBezTo>
                    <a:cubicBezTo>
                      <a:pt x="13" y="8"/>
                      <a:pt x="5" y="6"/>
                      <a:pt x="0" y="1"/>
                    </a:cubicBezTo>
                    <a:cubicBezTo>
                      <a:pt x="0" y="2"/>
                      <a:pt x="2" y="5"/>
                      <a:pt x="0" y="9"/>
                    </a:cubicBezTo>
                    <a:cubicBezTo>
                      <a:pt x="4" y="8"/>
                      <a:pt x="7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48" y="14"/>
                      <a:pt x="49" y="7"/>
                      <a:pt x="53" y="9"/>
                    </a:cubicBezTo>
                    <a:cubicBezTo>
                      <a:pt x="50" y="6"/>
                      <a:pt x="50" y="4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1"/>
                      <a:pt x="53" y="1"/>
                    </a:cubicBezTo>
                    <a:cubicBezTo>
                      <a:pt x="48" y="5"/>
                      <a:pt x="39" y="8"/>
                      <a:pt x="26" y="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46" name="Google Shape;282;p9">
                <a:extLst>
                  <a:ext uri="{FF2B5EF4-FFF2-40B4-BE49-F238E27FC236}">
                    <a16:creationId xmlns:a16="http://schemas.microsoft.com/office/drawing/2014/main" id="{9C8750A3-D671-F63E-92F7-1525940B0406}"/>
                  </a:ext>
                </a:extLst>
              </p:cNvPr>
              <p:cNvSpPr/>
              <p:nvPr/>
            </p:nvSpPr>
            <p:spPr>
              <a:xfrm>
                <a:off x="2809" y="1699"/>
                <a:ext cx="137" cy="29"/>
              </a:xfrm>
              <a:custGeom>
                <a:avLst/>
                <a:gdLst/>
                <a:ahLst/>
                <a:cxnLst/>
                <a:rect l="l" t="t" r="r" b="b"/>
                <a:pathLst>
                  <a:path w="55" h="11" extrusionOk="0">
                    <a:moveTo>
                      <a:pt x="54" y="1"/>
                    </a:moveTo>
                    <a:cubicBezTo>
                      <a:pt x="49" y="5"/>
                      <a:pt x="40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4" y="6"/>
                      <a:pt x="5" y="5"/>
                      <a:pt x="0" y="1"/>
                    </a:cubicBezTo>
                    <a:cubicBezTo>
                      <a:pt x="2" y="4"/>
                      <a:pt x="2" y="7"/>
                      <a:pt x="0" y="10"/>
                    </a:cubicBezTo>
                    <a:cubicBezTo>
                      <a:pt x="4" y="7"/>
                      <a:pt x="5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49" y="11"/>
                      <a:pt x="50" y="7"/>
                      <a:pt x="54" y="10"/>
                    </a:cubicBezTo>
                    <a:cubicBezTo>
                      <a:pt x="54" y="10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3" y="8"/>
                      <a:pt x="53" y="3"/>
                      <a:pt x="54" y="0"/>
                    </a:cubicBezTo>
                    <a:cubicBezTo>
                      <a:pt x="54" y="0"/>
                      <a:pt x="54" y="0"/>
                      <a:pt x="54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47" name="Google Shape;283;p9">
                <a:extLst>
                  <a:ext uri="{FF2B5EF4-FFF2-40B4-BE49-F238E27FC236}">
                    <a16:creationId xmlns:a16="http://schemas.microsoft.com/office/drawing/2014/main" id="{4F89CE8E-2EC8-B2E3-BAE4-5FF45A69B6C0}"/>
                  </a:ext>
                </a:extLst>
              </p:cNvPr>
              <p:cNvSpPr/>
              <p:nvPr/>
            </p:nvSpPr>
            <p:spPr>
              <a:xfrm>
                <a:off x="2771" y="1925"/>
                <a:ext cx="108" cy="70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4" y="1"/>
                    </a:moveTo>
                    <a:cubicBezTo>
                      <a:pt x="0" y="12"/>
                      <a:pt x="10" y="14"/>
                      <a:pt x="17" y="16"/>
                    </a:cubicBezTo>
                    <a:cubicBezTo>
                      <a:pt x="25" y="18"/>
                      <a:pt x="41" y="26"/>
                      <a:pt x="42" y="17"/>
                    </a:cubicBezTo>
                    <a:cubicBezTo>
                      <a:pt x="43" y="7"/>
                      <a:pt x="37" y="10"/>
                      <a:pt x="25" y="7"/>
                    </a:cubicBezTo>
                    <a:cubicBezTo>
                      <a:pt x="14" y="4"/>
                      <a:pt x="12" y="0"/>
                      <a:pt x="6" y="1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48" name="Google Shape;284;p9">
                <a:extLst>
                  <a:ext uri="{FF2B5EF4-FFF2-40B4-BE49-F238E27FC236}">
                    <a16:creationId xmlns:a16="http://schemas.microsoft.com/office/drawing/2014/main" id="{5947D892-D5C7-DA44-F54B-A06CBF4C50A0}"/>
                  </a:ext>
                </a:extLst>
              </p:cNvPr>
              <p:cNvSpPr/>
              <p:nvPr/>
            </p:nvSpPr>
            <p:spPr>
              <a:xfrm>
                <a:off x="2766" y="1963"/>
                <a:ext cx="113" cy="85"/>
              </a:xfrm>
              <a:custGeom>
                <a:avLst/>
                <a:gdLst/>
                <a:ahLst/>
                <a:cxnLst/>
                <a:rect l="l" t="t" r="r" b="b"/>
                <a:pathLst>
                  <a:path w="45" h="32" extrusionOk="0">
                    <a:moveTo>
                      <a:pt x="3" y="8"/>
                    </a:moveTo>
                    <a:cubicBezTo>
                      <a:pt x="0" y="17"/>
                      <a:pt x="11" y="18"/>
                      <a:pt x="18" y="20"/>
                    </a:cubicBezTo>
                    <a:cubicBezTo>
                      <a:pt x="25" y="22"/>
                      <a:pt x="39" y="32"/>
                      <a:pt x="42" y="21"/>
                    </a:cubicBezTo>
                    <a:cubicBezTo>
                      <a:pt x="45" y="12"/>
                      <a:pt x="37" y="12"/>
                      <a:pt x="25" y="9"/>
                    </a:cubicBezTo>
                    <a:cubicBezTo>
                      <a:pt x="13" y="6"/>
                      <a:pt x="6" y="0"/>
                      <a:pt x="3" y="8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49" name="Google Shape;285;p9">
                <a:extLst>
                  <a:ext uri="{FF2B5EF4-FFF2-40B4-BE49-F238E27FC236}">
                    <a16:creationId xmlns:a16="http://schemas.microsoft.com/office/drawing/2014/main" id="{C8B878B3-204C-E532-B54F-EFB787CC1CF8}"/>
                  </a:ext>
                </a:extLst>
              </p:cNvPr>
              <p:cNvSpPr/>
              <p:nvPr/>
            </p:nvSpPr>
            <p:spPr>
              <a:xfrm>
                <a:off x="2754" y="2011"/>
                <a:ext cx="115" cy="85"/>
              </a:xfrm>
              <a:custGeom>
                <a:avLst/>
                <a:gdLst/>
                <a:ahLst/>
                <a:cxnLst/>
                <a:rect l="l" t="t" r="r" b="b"/>
                <a:pathLst>
                  <a:path w="46" h="32" extrusionOk="0">
                    <a:moveTo>
                      <a:pt x="3" y="8"/>
                    </a:moveTo>
                    <a:cubicBezTo>
                      <a:pt x="0" y="17"/>
                      <a:pt x="10" y="18"/>
                      <a:pt x="18" y="20"/>
                    </a:cubicBezTo>
                    <a:cubicBezTo>
                      <a:pt x="25" y="22"/>
                      <a:pt x="39" y="32"/>
                      <a:pt x="43" y="22"/>
                    </a:cubicBezTo>
                    <a:cubicBezTo>
                      <a:pt x="46" y="12"/>
                      <a:pt x="37" y="12"/>
                      <a:pt x="25" y="9"/>
                    </a:cubicBezTo>
                    <a:cubicBezTo>
                      <a:pt x="13" y="6"/>
                      <a:pt x="6" y="0"/>
                      <a:pt x="3" y="8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50" name="Google Shape;286;p9">
                <a:extLst>
                  <a:ext uri="{FF2B5EF4-FFF2-40B4-BE49-F238E27FC236}">
                    <a16:creationId xmlns:a16="http://schemas.microsoft.com/office/drawing/2014/main" id="{B81C6708-6E9F-5C75-9992-DF3AA73705B5}"/>
                  </a:ext>
                </a:extLst>
              </p:cNvPr>
              <p:cNvSpPr/>
              <p:nvPr/>
            </p:nvSpPr>
            <p:spPr>
              <a:xfrm>
                <a:off x="2741" y="2064"/>
                <a:ext cx="115" cy="83"/>
              </a:xfrm>
              <a:custGeom>
                <a:avLst/>
                <a:gdLst/>
                <a:ahLst/>
                <a:cxnLst/>
                <a:rect l="l" t="t" r="r" b="b"/>
                <a:pathLst>
                  <a:path w="46" h="31" extrusionOk="0">
                    <a:moveTo>
                      <a:pt x="3" y="8"/>
                    </a:moveTo>
                    <a:cubicBezTo>
                      <a:pt x="0" y="16"/>
                      <a:pt x="11" y="17"/>
                      <a:pt x="18" y="19"/>
                    </a:cubicBezTo>
                    <a:cubicBezTo>
                      <a:pt x="25" y="21"/>
                      <a:pt x="39" y="31"/>
                      <a:pt x="43" y="21"/>
                    </a:cubicBezTo>
                    <a:cubicBezTo>
                      <a:pt x="46" y="11"/>
                      <a:pt x="37" y="12"/>
                      <a:pt x="25" y="9"/>
                    </a:cubicBezTo>
                    <a:cubicBezTo>
                      <a:pt x="13" y="6"/>
                      <a:pt x="6" y="0"/>
                      <a:pt x="3" y="8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51" name="Google Shape;287;p9">
                <a:extLst>
                  <a:ext uri="{FF2B5EF4-FFF2-40B4-BE49-F238E27FC236}">
                    <a16:creationId xmlns:a16="http://schemas.microsoft.com/office/drawing/2014/main" id="{232CAD07-69D7-EA96-DDA5-7F8B69223098}"/>
                  </a:ext>
                </a:extLst>
              </p:cNvPr>
              <p:cNvSpPr/>
              <p:nvPr/>
            </p:nvSpPr>
            <p:spPr>
              <a:xfrm>
                <a:off x="2726" y="2115"/>
                <a:ext cx="113" cy="85"/>
              </a:xfrm>
              <a:custGeom>
                <a:avLst/>
                <a:gdLst/>
                <a:ahLst/>
                <a:cxnLst/>
                <a:rect l="l" t="t" r="r" b="b"/>
                <a:pathLst>
                  <a:path w="45" h="32" extrusionOk="0">
                    <a:moveTo>
                      <a:pt x="3" y="9"/>
                    </a:moveTo>
                    <a:cubicBezTo>
                      <a:pt x="0" y="17"/>
                      <a:pt x="10" y="18"/>
                      <a:pt x="17" y="20"/>
                    </a:cubicBezTo>
                    <a:cubicBezTo>
                      <a:pt x="24" y="22"/>
                      <a:pt x="39" y="32"/>
                      <a:pt x="42" y="22"/>
                    </a:cubicBezTo>
                    <a:cubicBezTo>
                      <a:pt x="45" y="12"/>
                      <a:pt x="36" y="10"/>
                      <a:pt x="24" y="7"/>
                    </a:cubicBezTo>
                    <a:cubicBezTo>
                      <a:pt x="12" y="4"/>
                      <a:pt x="6" y="0"/>
                      <a:pt x="3" y="9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52" name="Google Shape;288;p9">
                <a:extLst>
                  <a:ext uri="{FF2B5EF4-FFF2-40B4-BE49-F238E27FC236}">
                    <a16:creationId xmlns:a16="http://schemas.microsoft.com/office/drawing/2014/main" id="{ED494A2F-B813-9EE4-A374-2FEAF128D6BA}"/>
                  </a:ext>
                </a:extLst>
              </p:cNvPr>
              <p:cNvSpPr/>
              <p:nvPr/>
            </p:nvSpPr>
            <p:spPr>
              <a:xfrm>
                <a:off x="2896" y="1960"/>
                <a:ext cx="110" cy="83"/>
              </a:xfrm>
              <a:custGeom>
                <a:avLst/>
                <a:gdLst/>
                <a:ahLst/>
                <a:cxnLst/>
                <a:rect l="l" t="t" r="r" b="b"/>
                <a:pathLst>
                  <a:path w="44" h="31" extrusionOk="0">
                    <a:moveTo>
                      <a:pt x="41" y="8"/>
                    </a:moveTo>
                    <a:cubicBezTo>
                      <a:pt x="44" y="16"/>
                      <a:pt x="34" y="17"/>
                      <a:pt x="27" y="19"/>
                    </a:cubicBezTo>
                    <a:cubicBezTo>
                      <a:pt x="19" y="21"/>
                      <a:pt x="5" y="31"/>
                      <a:pt x="2" y="20"/>
                    </a:cubicBezTo>
                    <a:cubicBezTo>
                      <a:pt x="0" y="11"/>
                      <a:pt x="7" y="12"/>
                      <a:pt x="19" y="9"/>
                    </a:cubicBezTo>
                    <a:cubicBezTo>
                      <a:pt x="31" y="6"/>
                      <a:pt x="38" y="0"/>
                      <a:pt x="41" y="8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53" name="Google Shape;289;p9">
                <a:extLst>
                  <a:ext uri="{FF2B5EF4-FFF2-40B4-BE49-F238E27FC236}">
                    <a16:creationId xmlns:a16="http://schemas.microsoft.com/office/drawing/2014/main" id="{B7B5A923-0452-3094-C93D-2FB1DF88BCCF}"/>
                  </a:ext>
                </a:extLst>
              </p:cNvPr>
              <p:cNvSpPr/>
              <p:nvPr/>
            </p:nvSpPr>
            <p:spPr>
              <a:xfrm>
                <a:off x="2886" y="1909"/>
                <a:ext cx="98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0" extrusionOk="0">
                    <a:moveTo>
                      <a:pt x="36" y="8"/>
                    </a:moveTo>
                    <a:cubicBezTo>
                      <a:pt x="39" y="16"/>
                      <a:pt x="32" y="18"/>
                      <a:pt x="25" y="20"/>
                    </a:cubicBezTo>
                    <a:cubicBezTo>
                      <a:pt x="17" y="22"/>
                      <a:pt x="3" y="30"/>
                      <a:pt x="2" y="22"/>
                    </a:cubicBezTo>
                    <a:cubicBezTo>
                      <a:pt x="0" y="12"/>
                      <a:pt x="6" y="13"/>
                      <a:pt x="17" y="10"/>
                    </a:cubicBezTo>
                    <a:cubicBezTo>
                      <a:pt x="26" y="7"/>
                      <a:pt x="33" y="0"/>
                      <a:pt x="36" y="8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54" name="Google Shape;290;p9">
                <a:extLst>
                  <a:ext uri="{FF2B5EF4-FFF2-40B4-BE49-F238E27FC236}">
                    <a16:creationId xmlns:a16="http://schemas.microsoft.com/office/drawing/2014/main" id="{E95717E3-7C2F-873C-494B-1EA2F3166AF4}"/>
                  </a:ext>
                </a:extLst>
              </p:cNvPr>
              <p:cNvSpPr/>
              <p:nvPr/>
            </p:nvSpPr>
            <p:spPr>
              <a:xfrm>
                <a:off x="2921" y="2048"/>
                <a:ext cx="113" cy="85"/>
              </a:xfrm>
              <a:custGeom>
                <a:avLst/>
                <a:gdLst/>
                <a:ahLst/>
                <a:cxnLst/>
                <a:rect l="l" t="t" r="r" b="b"/>
                <a:pathLst>
                  <a:path w="45" h="32" extrusionOk="0">
                    <a:moveTo>
                      <a:pt x="4" y="23"/>
                    </a:moveTo>
                    <a:cubicBezTo>
                      <a:pt x="0" y="15"/>
                      <a:pt x="11" y="14"/>
                      <a:pt x="18" y="12"/>
                    </a:cubicBezTo>
                    <a:cubicBezTo>
                      <a:pt x="25" y="10"/>
                      <a:pt x="40" y="0"/>
                      <a:pt x="42" y="11"/>
                    </a:cubicBezTo>
                    <a:cubicBezTo>
                      <a:pt x="45" y="20"/>
                      <a:pt x="37" y="20"/>
                      <a:pt x="25" y="23"/>
                    </a:cubicBezTo>
                    <a:cubicBezTo>
                      <a:pt x="14" y="26"/>
                      <a:pt x="7" y="32"/>
                      <a:pt x="4" y="23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55" name="Google Shape;291;p9">
                <a:extLst>
                  <a:ext uri="{FF2B5EF4-FFF2-40B4-BE49-F238E27FC236}">
                    <a16:creationId xmlns:a16="http://schemas.microsoft.com/office/drawing/2014/main" id="{0D61E84F-81D1-F482-B036-C88ABF68516A}"/>
                  </a:ext>
                </a:extLst>
              </p:cNvPr>
              <p:cNvSpPr/>
              <p:nvPr/>
            </p:nvSpPr>
            <p:spPr>
              <a:xfrm>
                <a:off x="2946" y="2104"/>
                <a:ext cx="98" cy="7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9" extrusionOk="0">
                    <a:moveTo>
                      <a:pt x="3" y="21"/>
                    </a:moveTo>
                    <a:cubicBezTo>
                      <a:pt x="0" y="13"/>
                      <a:pt x="7" y="11"/>
                      <a:pt x="14" y="9"/>
                    </a:cubicBezTo>
                    <a:cubicBezTo>
                      <a:pt x="21" y="7"/>
                      <a:pt x="35" y="0"/>
                      <a:pt x="37" y="8"/>
                    </a:cubicBezTo>
                    <a:cubicBezTo>
                      <a:pt x="39" y="17"/>
                      <a:pt x="33" y="16"/>
                      <a:pt x="21" y="20"/>
                    </a:cubicBezTo>
                    <a:cubicBezTo>
                      <a:pt x="13" y="22"/>
                      <a:pt x="6" y="29"/>
                      <a:pt x="3" y="21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56" name="Google Shape;292;p9">
                <a:extLst>
                  <a:ext uri="{FF2B5EF4-FFF2-40B4-BE49-F238E27FC236}">
                    <a16:creationId xmlns:a16="http://schemas.microsoft.com/office/drawing/2014/main" id="{91DC7F7C-79D9-F3C2-4A5E-4783519E8C16}"/>
                  </a:ext>
                </a:extLst>
              </p:cNvPr>
              <p:cNvSpPr/>
              <p:nvPr/>
            </p:nvSpPr>
            <p:spPr>
              <a:xfrm>
                <a:off x="2961" y="2152"/>
                <a:ext cx="98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0" extrusionOk="0">
                    <a:moveTo>
                      <a:pt x="3" y="22"/>
                    </a:moveTo>
                    <a:cubicBezTo>
                      <a:pt x="0" y="13"/>
                      <a:pt x="7" y="11"/>
                      <a:pt x="15" y="9"/>
                    </a:cubicBezTo>
                    <a:cubicBezTo>
                      <a:pt x="22" y="7"/>
                      <a:pt x="36" y="0"/>
                      <a:pt x="37" y="8"/>
                    </a:cubicBezTo>
                    <a:cubicBezTo>
                      <a:pt x="39" y="17"/>
                      <a:pt x="34" y="17"/>
                      <a:pt x="22" y="20"/>
                    </a:cubicBezTo>
                    <a:cubicBezTo>
                      <a:pt x="13" y="23"/>
                      <a:pt x="6" y="30"/>
                      <a:pt x="3" y="22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57" name="Google Shape;293;p9">
                <a:extLst>
                  <a:ext uri="{FF2B5EF4-FFF2-40B4-BE49-F238E27FC236}">
                    <a16:creationId xmlns:a16="http://schemas.microsoft.com/office/drawing/2014/main" id="{CB211B68-9E49-F17E-5B75-8A61A6106E37}"/>
                  </a:ext>
                </a:extLst>
              </p:cNvPr>
              <p:cNvSpPr/>
              <p:nvPr/>
            </p:nvSpPr>
            <p:spPr>
              <a:xfrm>
                <a:off x="2906" y="2008"/>
                <a:ext cx="115" cy="83"/>
              </a:xfrm>
              <a:custGeom>
                <a:avLst/>
                <a:gdLst/>
                <a:ahLst/>
                <a:cxnLst/>
                <a:rect l="l" t="t" r="r" b="b"/>
                <a:pathLst>
                  <a:path w="46" h="31" extrusionOk="0">
                    <a:moveTo>
                      <a:pt x="43" y="8"/>
                    </a:moveTo>
                    <a:cubicBezTo>
                      <a:pt x="46" y="16"/>
                      <a:pt x="35" y="17"/>
                      <a:pt x="28" y="19"/>
                    </a:cubicBezTo>
                    <a:cubicBezTo>
                      <a:pt x="21" y="21"/>
                      <a:pt x="6" y="31"/>
                      <a:pt x="3" y="21"/>
                    </a:cubicBezTo>
                    <a:cubicBezTo>
                      <a:pt x="0" y="11"/>
                      <a:pt x="9" y="12"/>
                      <a:pt x="21" y="9"/>
                    </a:cubicBezTo>
                    <a:cubicBezTo>
                      <a:pt x="33" y="6"/>
                      <a:pt x="40" y="0"/>
                      <a:pt x="43" y="8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58" name="Google Shape;294;p9">
                <a:extLst>
                  <a:ext uri="{FF2B5EF4-FFF2-40B4-BE49-F238E27FC236}">
                    <a16:creationId xmlns:a16="http://schemas.microsoft.com/office/drawing/2014/main" id="{E8E3FFB4-67EC-25E7-39AD-86272BBBE1AA}"/>
                  </a:ext>
                </a:extLst>
              </p:cNvPr>
              <p:cNvSpPr/>
              <p:nvPr/>
            </p:nvSpPr>
            <p:spPr>
              <a:xfrm>
                <a:off x="2811" y="1387"/>
                <a:ext cx="13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" extrusionOk="0">
                    <a:moveTo>
                      <a:pt x="52" y="0"/>
                    </a:moveTo>
                    <a:cubicBezTo>
                      <a:pt x="47" y="4"/>
                      <a:pt x="39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5"/>
                      <a:pt x="6" y="4"/>
                      <a:pt x="1" y="1"/>
                    </a:cubicBezTo>
                    <a:cubicBezTo>
                      <a:pt x="2" y="4"/>
                      <a:pt x="2" y="8"/>
                      <a:pt x="0" y="10"/>
                    </a:cubicBezTo>
                    <a:cubicBezTo>
                      <a:pt x="3" y="9"/>
                      <a:pt x="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48" y="12"/>
                      <a:pt x="49" y="8"/>
                      <a:pt x="53" y="11"/>
                    </a:cubicBezTo>
                    <a:cubicBezTo>
                      <a:pt x="53" y="11"/>
                      <a:pt x="54" y="11"/>
                      <a:pt x="54" y="12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1" y="9"/>
                      <a:pt x="50" y="4"/>
                      <a:pt x="52" y="0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59" name="Google Shape;295;p9">
                <a:extLst>
                  <a:ext uri="{FF2B5EF4-FFF2-40B4-BE49-F238E27FC236}">
                    <a16:creationId xmlns:a16="http://schemas.microsoft.com/office/drawing/2014/main" id="{25FB7D52-236B-0B74-139C-80CC1C788D6F}"/>
                  </a:ext>
                </a:extLst>
              </p:cNvPr>
              <p:cNvSpPr/>
              <p:nvPr/>
            </p:nvSpPr>
            <p:spPr>
              <a:xfrm>
                <a:off x="2809" y="1309"/>
                <a:ext cx="137" cy="35"/>
              </a:xfrm>
              <a:custGeom>
                <a:avLst/>
                <a:gdLst/>
                <a:ahLst/>
                <a:cxnLst/>
                <a:rect l="l" t="t" r="r" b="b"/>
                <a:pathLst>
                  <a:path w="55" h="13" extrusionOk="0">
                    <a:moveTo>
                      <a:pt x="53" y="0"/>
                    </a:moveTo>
                    <a:cubicBezTo>
                      <a:pt x="49" y="4"/>
                      <a:pt x="40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15" y="5"/>
                      <a:pt x="7" y="4"/>
                      <a:pt x="2" y="1"/>
                    </a:cubicBezTo>
                    <a:cubicBezTo>
                      <a:pt x="4" y="5"/>
                      <a:pt x="2" y="10"/>
                      <a:pt x="0" y="12"/>
                    </a:cubicBezTo>
                    <a:cubicBezTo>
                      <a:pt x="4" y="9"/>
                      <a:pt x="5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49" y="13"/>
                      <a:pt x="50" y="9"/>
                      <a:pt x="54" y="12"/>
                    </a:cubicBezTo>
                    <a:cubicBezTo>
                      <a:pt x="54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2" y="10"/>
                      <a:pt x="51" y="4"/>
                      <a:pt x="53" y="0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60" name="Google Shape;296;p9">
                <a:extLst>
                  <a:ext uri="{FF2B5EF4-FFF2-40B4-BE49-F238E27FC236}">
                    <a16:creationId xmlns:a16="http://schemas.microsoft.com/office/drawing/2014/main" id="{FE900268-1459-6F47-DB35-E178BCA5644A}"/>
                  </a:ext>
                </a:extLst>
              </p:cNvPr>
              <p:cNvSpPr/>
              <p:nvPr/>
            </p:nvSpPr>
            <p:spPr>
              <a:xfrm>
                <a:off x="2811" y="1629"/>
                <a:ext cx="133" cy="32"/>
              </a:xfrm>
              <a:custGeom>
                <a:avLst/>
                <a:gdLst/>
                <a:ahLst/>
                <a:cxnLst/>
                <a:rect l="l" t="t" r="r" b="b"/>
                <a:pathLst>
                  <a:path w="53" h="12" extrusionOk="0">
                    <a:moveTo>
                      <a:pt x="26" y="12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47" y="12"/>
                      <a:pt x="49" y="8"/>
                      <a:pt x="53" y="11"/>
                    </a:cubicBezTo>
                    <a:cubicBezTo>
                      <a:pt x="51" y="8"/>
                      <a:pt x="50" y="3"/>
                      <a:pt x="52" y="0"/>
                    </a:cubicBezTo>
                    <a:cubicBezTo>
                      <a:pt x="48" y="4"/>
                      <a:pt x="39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5"/>
                      <a:pt x="6" y="4"/>
                      <a:pt x="1" y="1"/>
                    </a:cubicBezTo>
                    <a:cubicBezTo>
                      <a:pt x="2" y="4"/>
                      <a:pt x="2" y="8"/>
                      <a:pt x="0" y="10"/>
                    </a:cubicBezTo>
                    <a:cubicBezTo>
                      <a:pt x="4" y="9"/>
                      <a:pt x="7" y="12"/>
                      <a:pt x="26" y="12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61" name="Google Shape;297;p9">
                <a:extLst>
                  <a:ext uri="{FF2B5EF4-FFF2-40B4-BE49-F238E27FC236}">
                    <a16:creationId xmlns:a16="http://schemas.microsoft.com/office/drawing/2014/main" id="{B097DA9C-67EF-B06E-D79B-80722DC157AB}"/>
                  </a:ext>
                </a:extLst>
              </p:cNvPr>
              <p:cNvSpPr/>
              <p:nvPr/>
            </p:nvSpPr>
            <p:spPr>
              <a:xfrm>
                <a:off x="2814" y="1541"/>
                <a:ext cx="132" cy="38"/>
              </a:xfrm>
              <a:custGeom>
                <a:avLst/>
                <a:gdLst/>
                <a:ahLst/>
                <a:cxnLst/>
                <a:rect l="l" t="t" r="r" b="b"/>
                <a:pathLst>
                  <a:path w="53" h="14" extrusionOk="0">
                    <a:moveTo>
                      <a:pt x="25" y="7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13" y="7"/>
                      <a:pt x="5" y="6"/>
                      <a:pt x="0" y="3"/>
                    </a:cubicBezTo>
                    <a:cubicBezTo>
                      <a:pt x="1" y="6"/>
                      <a:pt x="1" y="10"/>
                      <a:pt x="0" y="12"/>
                    </a:cubicBezTo>
                    <a:cubicBezTo>
                      <a:pt x="3" y="11"/>
                      <a:pt x="6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46" y="14"/>
                      <a:pt x="48" y="10"/>
                      <a:pt x="51" y="12"/>
                    </a:cubicBezTo>
                    <a:cubicBezTo>
                      <a:pt x="49" y="9"/>
                      <a:pt x="49" y="4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1"/>
                      <a:pt x="52" y="1"/>
                      <a:pt x="52" y="2"/>
                    </a:cubicBezTo>
                    <a:cubicBezTo>
                      <a:pt x="47" y="6"/>
                      <a:pt x="38" y="7"/>
                      <a:pt x="25" y="7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62" name="Google Shape;298;p9">
                <a:extLst>
                  <a:ext uri="{FF2B5EF4-FFF2-40B4-BE49-F238E27FC236}">
                    <a16:creationId xmlns:a16="http://schemas.microsoft.com/office/drawing/2014/main" id="{031FADB0-7A6E-A1E2-261E-FEA300B65936}"/>
                  </a:ext>
                </a:extLst>
              </p:cNvPr>
              <p:cNvSpPr/>
              <p:nvPr/>
            </p:nvSpPr>
            <p:spPr>
              <a:xfrm>
                <a:off x="2811" y="1464"/>
                <a:ext cx="135" cy="4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5" extrusionOk="0">
                    <a:moveTo>
                      <a:pt x="54" y="0"/>
                    </a:moveTo>
                    <a:cubicBezTo>
                      <a:pt x="53" y="1"/>
                      <a:pt x="53" y="1"/>
                      <a:pt x="53" y="2"/>
                    </a:cubicBezTo>
                    <a:cubicBezTo>
                      <a:pt x="48" y="6"/>
                      <a:pt x="39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14" y="7"/>
                      <a:pt x="6" y="6"/>
                      <a:pt x="1" y="3"/>
                    </a:cubicBezTo>
                    <a:cubicBezTo>
                      <a:pt x="3" y="6"/>
                      <a:pt x="2" y="11"/>
                      <a:pt x="0" y="13"/>
                    </a:cubicBezTo>
                    <a:cubicBezTo>
                      <a:pt x="3" y="12"/>
                      <a:pt x="6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48" y="15"/>
                      <a:pt x="49" y="11"/>
                      <a:pt x="53" y="14"/>
                    </a:cubicBezTo>
                    <a:cubicBezTo>
                      <a:pt x="53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2"/>
                      <a:pt x="49" y="5"/>
                      <a:pt x="54" y="1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63" name="Google Shape;299;p9">
                <a:extLst>
                  <a:ext uri="{FF2B5EF4-FFF2-40B4-BE49-F238E27FC236}">
                    <a16:creationId xmlns:a16="http://schemas.microsoft.com/office/drawing/2014/main" id="{97745E2C-1304-761B-5FA6-29FCB0370D65}"/>
                  </a:ext>
                </a:extLst>
              </p:cNvPr>
              <p:cNvSpPr/>
              <p:nvPr/>
            </p:nvSpPr>
            <p:spPr>
              <a:xfrm>
                <a:off x="2811" y="1387"/>
                <a:ext cx="13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" extrusionOk="0">
                    <a:moveTo>
                      <a:pt x="52" y="0"/>
                    </a:moveTo>
                    <a:cubicBezTo>
                      <a:pt x="47" y="4"/>
                      <a:pt x="39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5"/>
                      <a:pt x="6" y="4"/>
                      <a:pt x="1" y="1"/>
                    </a:cubicBezTo>
                    <a:cubicBezTo>
                      <a:pt x="2" y="4"/>
                      <a:pt x="2" y="8"/>
                      <a:pt x="0" y="10"/>
                    </a:cubicBezTo>
                    <a:cubicBezTo>
                      <a:pt x="3" y="9"/>
                      <a:pt x="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48" y="12"/>
                      <a:pt x="49" y="8"/>
                      <a:pt x="53" y="11"/>
                    </a:cubicBezTo>
                    <a:cubicBezTo>
                      <a:pt x="53" y="11"/>
                      <a:pt x="54" y="11"/>
                      <a:pt x="54" y="12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1" y="9"/>
                      <a:pt x="50" y="4"/>
                      <a:pt x="52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64" name="Google Shape;300;p9">
                <a:extLst>
                  <a:ext uri="{FF2B5EF4-FFF2-40B4-BE49-F238E27FC236}">
                    <a16:creationId xmlns:a16="http://schemas.microsoft.com/office/drawing/2014/main" id="{DDE4C342-2654-792A-3838-EDF450C0375D}"/>
                  </a:ext>
                </a:extLst>
              </p:cNvPr>
              <p:cNvSpPr/>
              <p:nvPr/>
            </p:nvSpPr>
            <p:spPr>
              <a:xfrm>
                <a:off x="2809" y="1309"/>
                <a:ext cx="137" cy="35"/>
              </a:xfrm>
              <a:custGeom>
                <a:avLst/>
                <a:gdLst/>
                <a:ahLst/>
                <a:cxnLst/>
                <a:rect l="l" t="t" r="r" b="b"/>
                <a:pathLst>
                  <a:path w="55" h="13" extrusionOk="0">
                    <a:moveTo>
                      <a:pt x="53" y="0"/>
                    </a:moveTo>
                    <a:cubicBezTo>
                      <a:pt x="49" y="4"/>
                      <a:pt x="40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15" y="5"/>
                      <a:pt x="7" y="4"/>
                      <a:pt x="2" y="1"/>
                    </a:cubicBezTo>
                    <a:cubicBezTo>
                      <a:pt x="4" y="5"/>
                      <a:pt x="2" y="10"/>
                      <a:pt x="0" y="12"/>
                    </a:cubicBezTo>
                    <a:cubicBezTo>
                      <a:pt x="4" y="9"/>
                      <a:pt x="5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49" y="13"/>
                      <a:pt x="50" y="9"/>
                      <a:pt x="54" y="12"/>
                    </a:cubicBezTo>
                    <a:cubicBezTo>
                      <a:pt x="54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2" y="10"/>
                      <a:pt x="51" y="4"/>
                      <a:pt x="5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65" name="Google Shape;301;p9">
                <a:extLst>
                  <a:ext uri="{FF2B5EF4-FFF2-40B4-BE49-F238E27FC236}">
                    <a16:creationId xmlns:a16="http://schemas.microsoft.com/office/drawing/2014/main" id="{2C248D7F-72FB-5C3A-3DF7-60F8FD099811}"/>
                  </a:ext>
                </a:extLst>
              </p:cNvPr>
              <p:cNvSpPr/>
              <p:nvPr/>
            </p:nvSpPr>
            <p:spPr>
              <a:xfrm>
                <a:off x="2811" y="1629"/>
                <a:ext cx="133" cy="32"/>
              </a:xfrm>
              <a:custGeom>
                <a:avLst/>
                <a:gdLst/>
                <a:ahLst/>
                <a:cxnLst/>
                <a:rect l="l" t="t" r="r" b="b"/>
                <a:pathLst>
                  <a:path w="53" h="12" extrusionOk="0">
                    <a:moveTo>
                      <a:pt x="26" y="12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47" y="12"/>
                      <a:pt x="49" y="8"/>
                      <a:pt x="53" y="11"/>
                    </a:cubicBezTo>
                    <a:cubicBezTo>
                      <a:pt x="51" y="8"/>
                      <a:pt x="50" y="3"/>
                      <a:pt x="52" y="0"/>
                    </a:cubicBezTo>
                    <a:cubicBezTo>
                      <a:pt x="48" y="4"/>
                      <a:pt x="39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5"/>
                      <a:pt x="6" y="4"/>
                      <a:pt x="1" y="1"/>
                    </a:cubicBezTo>
                    <a:cubicBezTo>
                      <a:pt x="2" y="4"/>
                      <a:pt x="2" y="8"/>
                      <a:pt x="0" y="10"/>
                    </a:cubicBezTo>
                    <a:cubicBezTo>
                      <a:pt x="4" y="9"/>
                      <a:pt x="7" y="12"/>
                      <a:pt x="26" y="1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66" name="Google Shape;302;p9">
                <a:extLst>
                  <a:ext uri="{FF2B5EF4-FFF2-40B4-BE49-F238E27FC236}">
                    <a16:creationId xmlns:a16="http://schemas.microsoft.com/office/drawing/2014/main" id="{1BEBF83E-8D23-C27B-996E-372EB327AF1D}"/>
                  </a:ext>
                </a:extLst>
              </p:cNvPr>
              <p:cNvSpPr/>
              <p:nvPr/>
            </p:nvSpPr>
            <p:spPr>
              <a:xfrm>
                <a:off x="2814" y="1541"/>
                <a:ext cx="132" cy="38"/>
              </a:xfrm>
              <a:custGeom>
                <a:avLst/>
                <a:gdLst/>
                <a:ahLst/>
                <a:cxnLst/>
                <a:rect l="l" t="t" r="r" b="b"/>
                <a:pathLst>
                  <a:path w="53" h="14" extrusionOk="0">
                    <a:moveTo>
                      <a:pt x="25" y="7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13" y="7"/>
                      <a:pt x="5" y="6"/>
                      <a:pt x="0" y="3"/>
                    </a:cubicBezTo>
                    <a:cubicBezTo>
                      <a:pt x="1" y="6"/>
                      <a:pt x="1" y="10"/>
                      <a:pt x="0" y="12"/>
                    </a:cubicBezTo>
                    <a:cubicBezTo>
                      <a:pt x="3" y="11"/>
                      <a:pt x="6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46" y="14"/>
                      <a:pt x="48" y="10"/>
                      <a:pt x="51" y="12"/>
                    </a:cubicBezTo>
                    <a:cubicBezTo>
                      <a:pt x="49" y="9"/>
                      <a:pt x="49" y="4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1"/>
                      <a:pt x="52" y="1"/>
                      <a:pt x="52" y="2"/>
                    </a:cubicBezTo>
                    <a:cubicBezTo>
                      <a:pt x="47" y="6"/>
                      <a:pt x="38" y="7"/>
                      <a:pt x="25" y="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67" name="Google Shape;303;p9">
                <a:extLst>
                  <a:ext uri="{FF2B5EF4-FFF2-40B4-BE49-F238E27FC236}">
                    <a16:creationId xmlns:a16="http://schemas.microsoft.com/office/drawing/2014/main" id="{67A2B496-5969-8E30-23D0-DFED6A296FE7}"/>
                  </a:ext>
                </a:extLst>
              </p:cNvPr>
              <p:cNvSpPr/>
              <p:nvPr/>
            </p:nvSpPr>
            <p:spPr>
              <a:xfrm>
                <a:off x="2811" y="1464"/>
                <a:ext cx="135" cy="4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5" extrusionOk="0">
                    <a:moveTo>
                      <a:pt x="54" y="0"/>
                    </a:moveTo>
                    <a:cubicBezTo>
                      <a:pt x="53" y="1"/>
                      <a:pt x="53" y="1"/>
                      <a:pt x="53" y="2"/>
                    </a:cubicBezTo>
                    <a:cubicBezTo>
                      <a:pt x="48" y="6"/>
                      <a:pt x="39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14" y="7"/>
                      <a:pt x="6" y="6"/>
                      <a:pt x="1" y="3"/>
                    </a:cubicBezTo>
                    <a:cubicBezTo>
                      <a:pt x="3" y="6"/>
                      <a:pt x="2" y="11"/>
                      <a:pt x="0" y="13"/>
                    </a:cubicBezTo>
                    <a:cubicBezTo>
                      <a:pt x="3" y="12"/>
                      <a:pt x="6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48" y="15"/>
                      <a:pt x="49" y="11"/>
                      <a:pt x="53" y="14"/>
                    </a:cubicBezTo>
                    <a:cubicBezTo>
                      <a:pt x="53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2"/>
                      <a:pt x="49" y="5"/>
                      <a:pt x="54" y="1"/>
                    </a:cubicBezTo>
                    <a:lnTo>
                      <a:pt x="54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68" name="Google Shape;304;p9">
                <a:extLst>
                  <a:ext uri="{FF2B5EF4-FFF2-40B4-BE49-F238E27FC236}">
                    <a16:creationId xmlns:a16="http://schemas.microsoft.com/office/drawing/2014/main" id="{B00D7522-188C-5914-1509-0C447A85D60D}"/>
                  </a:ext>
                </a:extLst>
              </p:cNvPr>
              <p:cNvSpPr/>
              <p:nvPr/>
            </p:nvSpPr>
            <p:spPr>
              <a:xfrm>
                <a:off x="2896" y="1947"/>
                <a:ext cx="9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" extrusionOk="0">
                    <a:moveTo>
                      <a:pt x="36" y="9"/>
                    </a:moveTo>
                    <a:cubicBezTo>
                      <a:pt x="33" y="5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4"/>
                      <a:pt x="26" y="5"/>
                      <a:pt x="21" y="6"/>
                    </a:cubicBezTo>
                    <a:cubicBezTo>
                      <a:pt x="15" y="8"/>
                      <a:pt x="5" y="13"/>
                      <a:pt x="0" y="11"/>
                    </a:cubicBezTo>
                    <a:cubicBezTo>
                      <a:pt x="2" y="14"/>
                      <a:pt x="3" y="18"/>
                      <a:pt x="3" y="19"/>
                    </a:cubicBezTo>
                    <a:cubicBezTo>
                      <a:pt x="5" y="16"/>
                      <a:pt x="11" y="16"/>
                      <a:pt x="19" y="14"/>
                    </a:cubicBezTo>
                    <a:cubicBezTo>
                      <a:pt x="26" y="12"/>
                      <a:pt x="32" y="9"/>
                      <a:pt x="36" y="9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69" name="Google Shape;305;p9">
                <a:extLst>
                  <a:ext uri="{FF2B5EF4-FFF2-40B4-BE49-F238E27FC236}">
                    <a16:creationId xmlns:a16="http://schemas.microsoft.com/office/drawing/2014/main" id="{5020B33F-69CF-E30C-6190-E19CB5248A80}"/>
                  </a:ext>
                </a:extLst>
              </p:cNvPr>
              <p:cNvSpPr/>
              <p:nvPr/>
            </p:nvSpPr>
            <p:spPr>
              <a:xfrm>
                <a:off x="2766" y="1997"/>
                <a:ext cx="95" cy="51"/>
              </a:xfrm>
              <a:custGeom>
                <a:avLst/>
                <a:gdLst/>
                <a:ahLst/>
                <a:cxnLst/>
                <a:rect l="l" t="t" r="r" b="b"/>
                <a:pathLst>
                  <a:path w="38" h="19" extrusionOk="0">
                    <a:moveTo>
                      <a:pt x="0" y="10"/>
                    </a:moveTo>
                    <a:cubicBezTo>
                      <a:pt x="4" y="7"/>
                      <a:pt x="11" y="12"/>
                      <a:pt x="20" y="14"/>
                    </a:cubicBezTo>
                    <a:cubicBezTo>
                      <a:pt x="27" y="16"/>
                      <a:pt x="33" y="17"/>
                      <a:pt x="36" y="19"/>
                    </a:cubicBezTo>
                    <a:cubicBezTo>
                      <a:pt x="35" y="15"/>
                      <a:pt x="38" y="13"/>
                      <a:pt x="38" y="13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3" y="14"/>
                      <a:pt x="23" y="8"/>
                      <a:pt x="18" y="7"/>
                    </a:cubicBezTo>
                    <a:cubicBezTo>
                      <a:pt x="12" y="5"/>
                      <a:pt x="4" y="4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3" y="8"/>
                      <a:pt x="0" y="10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70" name="Google Shape;306;p9">
                <a:extLst>
                  <a:ext uri="{FF2B5EF4-FFF2-40B4-BE49-F238E27FC236}">
                    <a16:creationId xmlns:a16="http://schemas.microsoft.com/office/drawing/2014/main" id="{14E403F8-6B0C-8951-B95E-8C4C8082A7F5}"/>
                  </a:ext>
                </a:extLst>
              </p:cNvPr>
              <p:cNvSpPr/>
              <p:nvPr/>
            </p:nvSpPr>
            <p:spPr>
              <a:xfrm>
                <a:off x="2784" y="1957"/>
                <a:ext cx="87" cy="43"/>
              </a:xfrm>
              <a:custGeom>
                <a:avLst/>
                <a:gdLst/>
                <a:ahLst/>
                <a:cxnLst/>
                <a:rect l="l" t="t" r="r" b="b"/>
                <a:pathLst>
                  <a:path w="35" h="16" extrusionOk="0">
                    <a:moveTo>
                      <a:pt x="12" y="4"/>
                    </a:moveTo>
                    <a:cubicBezTo>
                      <a:pt x="9" y="3"/>
                      <a:pt x="4" y="2"/>
                      <a:pt x="1" y="0"/>
                    </a:cubicBezTo>
                    <a:cubicBezTo>
                      <a:pt x="2" y="3"/>
                      <a:pt x="2" y="5"/>
                      <a:pt x="0" y="6"/>
                    </a:cubicBezTo>
                    <a:cubicBezTo>
                      <a:pt x="4" y="5"/>
                      <a:pt x="10" y="9"/>
                      <a:pt x="18" y="11"/>
                    </a:cubicBezTo>
                    <a:cubicBezTo>
                      <a:pt x="26" y="13"/>
                      <a:pt x="32" y="14"/>
                      <a:pt x="34" y="16"/>
                    </a:cubicBezTo>
                    <a:cubicBezTo>
                      <a:pt x="34" y="12"/>
                      <a:pt x="35" y="10"/>
                      <a:pt x="35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0" y="11"/>
                      <a:pt x="18" y="5"/>
                      <a:pt x="12" y="4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71" name="Google Shape;307;p9">
                <a:extLst>
                  <a:ext uri="{FF2B5EF4-FFF2-40B4-BE49-F238E27FC236}">
                    <a16:creationId xmlns:a16="http://schemas.microsoft.com/office/drawing/2014/main" id="{E4695832-8834-21F9-3395-F0D01570158E}"/>
                  </a:ext>
                </a:extLst>
              </p:cNvPr>
              <p:cNvSpPr/>
              <p:nvPr/>
            </p:nvSpPr>
            <p:spPr>
              <a:xfrm>
                <a:off x="2906" y="2000"/>
                <a:ext cx="98" cy="45"/>
              </a:xfrm>
              <a:custGeom>
                <a:avLst/>
                <a:gdLst/>
                <a:ahLst/>
                <a:cxnLst/>
                <a:rect l="l" t="t" r="r" b="b"/>
                <a:pathLst>
                  <a:path w="39" h="17" extrusionOk="0">
                    <a:moveTo>
                      <a:pt x="21" y="12"/>
                    </a:moveTo>
                    <a:cubicBezTo>
                      <a:pt x="29" y="9"/>
                      <a:pt x="35" y="6"/>
                      <a:pt x="39" y="7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2"/>
                      <a:pt x="27" y="3"/>
                      <a:pt x="23" y="4"/>
                    </a:cubicBezTo>
                    <a:cubicBezTo>
                      <a:pt x="16" y="6"/>
                      <a:pt x="4" y="14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12"/>
                      <a:pt x="3" y="15"/>
                      <a:pt x="4" y="17"/>
                    </a:cubicBezTo>
                    <a:cubicBezTo>
                      <a:pt x="6" y="14"/>
                      <a:pt x="13" y="14"/>
                      <a:pt x="21" y="12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72" name="Google Shape;308;p9">
                <a:extLst>
                  <a:ext uri="{FF2B5EF4-FFF2-40B4-BE49-F238E27FC236}">
                    <a16:creationId xmlns:a16="http://schemas.microsoft.com/office/drawing/2014/main" id="{82E8D303-882C-492F-CF34-CBB222A26D18}"/>
                  </a:ext>
                </a:extLst>
              </p:cNvPr>
              <p:cNvSpPr/>
              <p:nvPr/>
            </p:nvSpPr>
            <p:spPr>
              <a:xfrm>
                <a:off x="2766" y="2024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73" name="Google Shape;309;p9">
                <a:extLst>
                  <a:ext uri="{FF2B5EF4-FFF2-40B4-BE49-F238E27FC236}">
                    <a16:creationId xmlns:a16="http://schemas.microsoft.com/office/drawing/2014/main" id="{58F5EAD7-9C74-E257-8468-997343A87093}"/>
                  </a:ext>
                </a:extLst>
              </p:cNvPr>
              <p:cNvSpPr/>
              <p:nvPr/>
            </p:nvSpPr>
            <p:spPr>
              <a:xfrm>
                <a:off x="2786" y="1891"/>
                <a:ext cx="180" cy="66"/>
              </a:xfrm>
              <a:custGeom>
                <a:avLst/>
                <a:gdLst/>
                <a:ahLst/>
                <a:cxnLst/>
                <a:rect l="l" t="t" r="r" b="b"/>
                <a:pathLst>
                  <a:path w="72" h="25" extrusionOk="0">
                    <a:moveTo>
                      <a:pt x="57" y="17"/>
                    </a:moveTo>
                    <a:cubicBezTo>
                      <a:pt x="63" y="15"/>
                      <a:pt x="68" y="11"/>
                      <a:pt x="72" y="11"/>
                    </a:cubicBezTo>
                    <a:cubicBezTo>
                      <a:pt x="69" y="9"/>
                      <a:pt x="66" y="4"/>
                      <a:pt x="65" y="0"/>
                    </a:cubicBezTo>
                    <a:cubicBezTo>
                      <a:pt x="65" y="1"/>
                      <a:pt x="64" y="3"/>
                      <a:pt x="63" y="4"/>
                    </a:cubicBezTo>
                    <a:cubicBezTo>
                      <a:pt x="58" y="8"/>
                      <a:pt x="49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23" y="16"/>
                      <a:pt x="14" y="8"/>
                      <a:pt x="9" y="4"/>
                    </a:cubicBezTo>
                    <a:cubicBezTo>
                      <a:pt x="8" y="3"/>
                      <a:pt x="7" y="1"/>
                      <a:pt x="6" y="0"/>
                    </a:cubicBezTo>
                    <a:cubicBezTo>
                      <a:pt x="5" y="10"/>
                      <a:pt x="0" y="14"/>
                      <a:pt x="0" y="14"/>
                    </a:cubicBezTo>
                    <a:cubicBezTo>
                      <a:pt x="6" y="13"/>
                      <a:pt x="8" y="17"/>
                      <a:pt x="19" y="20"/>
                    </a:cubicBezTo>
                    <a:cubicBezTo>
                      <a:pt x="29" y="22"/>
                      <a:pt x="34" y="21"/>
                      <a:pt x="36" y="25"/>
                    </a:cubicBezTo>
                    <a:cubicBezTo>
                      <a:pt x="37" y="20"/>
                      <a:pt x="40" y="21"/>
                      <a:pt x="42" y="22"/>
                    </a:cubicBezTo>
                    <a:cubicBezTo>
                      <a:pt x="44" y="19"/>
                      <a:pt x="49" y="19"/>
                      <a:pt x="57" y="17"/>
                    </a:cubicBezTo>
                    <a:close/>
                  </a:path>
                </a:pathLst>
              </a:custGeom>
              <a:solidFill>
                <a:srgbClr val="B6CFE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74" name="Google Shape;310;p9">
                <a:extLst>
                  <a:ext uri="{FF2B5EF4-FFF2-40B4-BE49-F238E27FC236}">
                    <a16:creationId xmlns:a16="http://schemas.microsoft.com/office/drawing/2014/main" id="{00B7E4D7-BBC3-EF0A-05AE-A97C81676E81}"/>
                  </a:ext>
                </a:extLst>
              </p:cNvPr>
              <p:cNvSpPr/>
              <p:nvPr/>
            </p:nvSpPr>
            <p:spPr>
              <a:xfrm>
                <a:off x="2896" y="1947"/>
                <a:ext cx="9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" extrusionOk="0">
                    <a:moveTo>
                      <a:pt x="36" y="9"/>
                    </a:moveTo>
                    <a:cubicBezTo>
                      <a:pt x="33" y="5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4"/>
                      <a:pt x="26" y="5"/>
                      <a:pt x="21" y="6"/>
                    </a:cubicBezTo>
                    <a:cubicBezTo>
                      <a:pt x="15" y="8"/>
                      <a:pt x="5" y="13"/>
                      <a:pt x="0" y="11"/>
                    </a:cubicBezTo>
                    <a:cubicBezTo>
                      <a:pt x="2" y="14"/>
                      <a:pt x="3" y="18"/>
                      <a:pt x="3" y="19"/>
                    </a:cubicBezTo>
                    <a:cubicBezTo>
                      <a:pt x="5" y="16"/>
                      <a:pt x="11" y="16"/>
                      <a:pt x="19" y="14"/>
                    </a:cubicBezTo>
                    <a:cubicBezTo>
                      <a:pt x="26" y="12"/>
                      <a:pt x="32" y="9"/>
                      <a:pt x="36" y="9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75" name="Google Shape;311;p9">
                <a:extLst>
                  <a:ext uri="{FF2B5EF4-FFF2-40B4-BE49-F238E27FC236}">
                    <a16:creationId xmlns:a16="http://schemas.microsoft.com/office/drawing/2014/main" id="{D4B6C15A-2A5D-E3FB-B21F-58ED3BC92140}"/>
                  </a:ext>
                </a:extLst>
              </p:cNvPr>
              <p:cNvSpPr/>
              <p:nvPr/>
            </p:nvSpPr>
            <p:spPr>
              <a:xfrm>
                <a:off x="2766" y="1997"/>
                <a:ext cx="95" cy="51"/>
              </a:xfrm>
              <a:custGeom>
                <a:avLst/>
                <a:gdLst/>
                <a:ahLst/>
                <a:cxnLst/>
                <a:rect l="l" t="t" r="r" b="b"/>
                <a:pathLst>
                  <a:path w="38" h="19" extrusionOk="0">
                    <a:moveTo>
                      <a:pt x="0" y="10"/>
                    </a:moveTo>
                    <a:cubicBezTo>
                      <a:pt x="4" y="7"/>
                      <a:pt x="11" y="12"/>
                      <a:pt x="20" y="14"/>
                    </a:cubicBezTo>
                    <a:cubicBezTo>
                      <a:pt x="27" y="16"/>
                      <a:pt x="33" y="17"/>
                      <a:pt x="36" y="19"/>
                    </a:cubicBezTo>
                    <a:cubicBezTo>
                      <a:pt x="35" y="15"/>
                      <a:pt x="38" y="13"/>
                      <a:pt x="38" y="13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3" y="14"/>
                      <a:pt x="23" y="8"/>
                      <a:pt x="18" y="7"/>
                    </a:cubicBezTo>
                    <a:cubicBezTo>
                      <a:pt x="12" y="5"/>
                      <a:pt x="4" y="4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3" y="8"/>
                      <a:pt x="0" y="10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76" name="Google Shape;312;p9">
                <a:extLst>
                  <a:ext uri="{FF2B5EF4-FFF2-40B4-BE49-F238E27FC236}">
                    <a16:creationId xmlns:a16="http://schemas.microsoft.com/office/drawing/2014/main" id="{40951D23-3B0D-19A4-53A6-C87931ECA1C8}"/>
                  </a:ext>
                </a:extLst>
              </p:cNvPr>
              <p:cNvSpPr/>
              <p:nvPr/>
            </p:nvSpPr>
            <p:spPr>
              <a:xfrm>
                <a:off x="2784" y="1957"/>
                <a:ext cx="87" cy="43"/>
              </a:xfrm>
              <a:custGeom>
                <a:avLst/>
                <a:gdLst/>
                <a:ahLst/>
                <a:cxnLst/>
                <a:rect l="l" t="t" r="r" b="b"/>
                <a:pathLst>
                  <a:path w="35" h="16" extrusionOk="0">
                    <a:moveTo>
                      <a:pt x="12" y="4"/>
                    </a:moveTo>
                    <a:cubicBezTo>
                      <a:pt x="9" y="3"/>
                      <a:pt x="4" y="2"/>
                      <a:pt x="1" y="0"/>
                    </a:cubicBezTo>
                    <a:cubicBezTo>
                      <a:pt x="2" y="3"/>
                      <a:pt x="2" y="5"/>
                      <a:pt x="0" y="6"/>
                    </a:cubicBezTo>
                    <a:cubicBezTo>
                      <a:pt x="4" y="5"/>
                      <a:pt x="10" y="9"/>
                      <a:pt x="18" y="11"/>
                    </a:cubicBezTo>
                    <a:cubicBezTo>
                      <a:pt x="26" y="13"/>
                      <a:pt x="32" y="14"/>
                      <a:pt x="34" y="16"/>
                    </a:cubicBezTo>
                    <a:cubicBezTo>
                      <a:pt x="34" y="12"/>
                      <a:pt x="35" y="10"/>
                      <a:pt x="35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0" y="11"/>
                      <a:pt x="18" y="5"/>
                      <a:pt x="12" y="4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77" name="Google Shape;313;p9">
                <a:extLst>
                  <a:ext uri="{FF2B5EF4-FFF2-40B4-BE49-F238E27FC236}">
                    <a16:creationId xmlns:a16="http://schemas.microsoft.com/office/drawing/2014/main" id="{8F9251B7-9702-EC6F-5D2B-B6DCA59EA5E4}"/>
                  </a:ext>
                </a:extLst>
              </p:cNvPr>
              <p:cNvSpPr/>
              <p:nvPr/>
            </p:nvSpPr>
            <p:spPr>
              <a:xfrm>
                <a:off x="2906" y="2000"/>
                <a:ext cx="98" cy="45"/>
              </a:xfrm>
              <a:custGeom>
                <a:avLst/>
                <a:gdLst/>
                <a:ahLst/>
                <a:cxnLst/>
                <a:rect l="l" t="t" r="r" b="b"/>
                <a:pathLst>
                  <a:path w="39" h="17" extrusionOk="0">
                    <a:moveTo>
                      <a:pt x="21" y="12"/>
                    </a:moveTo>
                    <a:cubicBezTo>
                      <a:pt x="29" y="9"/>
                      <a:pt x="35" y="6"/>
                      <a:pt x="39" y="7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2"/>
                      <a:pt x="27" y="3"/>
                      <a:pt x="23" y="4"/>
                    </a:cubicBezTo>
                    <a:cubicBezTo>
                      <a:pt x="16" y="6"/>
                      <a:pt x="4" y="14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12"/>
                      <a:pt x="3" y="15"/>
                      <a:pt x="4" y="17"/>
                    </a:cubicBezTo>
                    <a:cubicBezTo>
                      <a:pt x="6" y="14"/>
                      <a:pt x="13" y="14"/>
                      <a:pt x="21" y="12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78" name="Google Shape;314;p9">
                <a:extLst>
                  <a:ext uri="{FF2B5EF4-FFF2-40B4-BE49-F238E27FC236}">
                    <a16:creationId xmlns:a16="http://schemas.microsoft.com/office/drawing/2014/main" id="{D4580F1F-FD67-31CE-CB07-C813162BC8BC}"/>
                  </a:ext>
                </a:extLst>
              </p:cNvPr>
              <p:cNvSpPr/>
              <p:nvPr/>
            </p:nvSpPr>
            <p:spPr>
              <a:xfrm>
                <a:off x="2766" y="2024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79" name="Google Shape;315;p9">
                <a:extLst>
                  <a:ext uri="{FF2B5EF4-FFF2-40B4-BE49-F238E27FC236}">
                    <a16:creationId xmlns:a16="http://schemas.microsoft.com/office/drawing/2014/main" id="{9095D787-010C-325B-B7D8-A746D56520FC}"/>
                  </a:ext>
                </a:extLst>
              </p:cNvPr>
              <p:cNvSpPr/>
              <p:nvPr/>
            </p:nvSpPr>
            <p:spPr>
              <a:xfrm>
                <a:off x="2786" y="1891"/>
                <a:ext cx="180" cy="66"/>
              </a:xfrm>
              <a:custGeom>
                <a:avLst/>
                <a:gdLst/>
                <a:ahLst/>
                <a:cxnLst/>
                <a:rect l="l" t="t" r="r" b="b"/>
                <a:pathLst>
                  <a:path w="72" h="25" extrusionOk="0">
                    <a:moveTo>
                      <a:pt x="57" y="17"/>
                    </a:moveTo>
                    <a:cubicBezTo>
                      <a:pt x="63" y="15"/>
                      <a:pt x="68" y="11"/>
                      <a:pt x="72" y="11"/>
                    </a:cubicBezTo>
                    <a:cubicBezTo>
                      <a:pt x="69" y="9"/>
                      <a:pt x="66" y="4"/>
                      <a:pt x="65" y="0"/>
                    </a:cubicBezTo>
                    <a:cubicBezTo>
                      <a:pt x="65" y="1"/>
                      <a:pt x="64" y="3"/>
                      <a:pt x="63" y="4"/>
                    </a:cubicBezTo>
                    <a:cubicBezTo>
                      <a:pt x="58" y="8"/>
                      <a:pt x="49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23" y="16"/>
                      <a:pt x="14" y="8"/>
                      <a:pt x="9" y="4"/>
                    </a:cubicBezTo>
                    <a:cubicBezTo>
                      <a:pt x="8" y="3"/>
                      <a:pt x="7" y="1"/>
                      <a:pt x="6" y="0"/>
                    </a:cubicBezTo>
                    <a:cubicBezTo>
                      <a:pt x="5" y="10"/>
                      <a:pt x="0" y="14"/>
                      <a:pt x="0" y="14"/>
                    </a:cubicBezTo>
                    <a:cubicBezTo>
                      <a:pt x="6" y="13"/>
                      <a:pt x="8" y="17"/>
                      <a:pt x="19" y="20"/>
                    </a:cubicBezTo>
                    <a:cubicBezTo>
                      <a:pt x="29" y="22"/>
                      <a:pt x="34" y="21"/>
                      <a:pt x="36" y="25"/>
                    </a:cubicBezTo>
                    <a:cubicBezTo>
                      <a:pt x="37" y="20"/>
                      <a:pt x="40" y="21"/>
                      <a:pt x="42" y="22"/>
                    </a:cubicBezTo>
                    <a:cubicBezTo>
                      <a:pt x="44" y="19"/>
                      <a:pt x="49" y="19"/>
                      <a:pt x="57" y="17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80" name="Google Shape;316;p9">
                <a:extLst>
                  <a:ext uri="{FF2B5EF4-FFF2-40B4-BE49-F238E27FC236}">
                    <a16:creationId xmlns:a16="http://schemas.microsoft.com/office/drawing/2014/main" id="{119682F7-75E2-4C15-484D-29213A3D45C6}"/>
                  </a:ext>
                </a:extLst>
              </p:cNvPr>
              <p:cNvSpPr/>
              <p:nvPr/>
            </p:nvSpPr>
            <p:spPr>
              <a:xfrm>
                <a:off x="2966" y="2141"/>
                <a:ext cx="80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2" h="20" extrusionOk="0">
                    <a:moveTo>
                      <a:pt x="1" y="20"/>
                    </a:moveTo>
                    <a:cubicBezTo>
                      <a:pt x="2" y="16"/>
                      <a:pt x="7" y="15"/>
                      <a:pt x="13" y="13"/>
                    </a:cubicBezTo>
                    <a:cubicBezTo>
                      <a:pt x="18" y="12"/>
                      <a:pt x="27" y="8"/>
                      <a:pt x="32" y="9"/>
                    </a:cubicBezTo>
                    <a:cubicBezTo>
                      <a:pt x="31" y="7"/>
                      <a:pt x="29" y="3"/>
                      <a:pt x="28" y="0"/>
                    </a:cubicBezTo>
                    <a:cubicBezTo>
                      <a:pt x="26" y="3"/>
                      <a:pt x="21" y="3"/>
                      <a:pt x="13" y="6"/>
                    </a:cubicBezTo>
                    <a:cubicBezTo>
                      <a:pt x="8" y="7"/>
                      <a:pt x="4" y="10"/>
                      <a:pt x="0" y="11"/>
                    </a:cubicBezTo>
                    <a:cubicBezTo>
                      <a:pt x="1" y="12"/>
                      <a:pt x="2" y="16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81" name="Google Shape;317;p9">
                <a:extLst>
                  <a:ext uri="{FF2B5EF4-FFF2-40B4-BE49-F238E27FC236}">
                    <a16:creationId xmlns:a16="http://schemas.microsoft.com/office/drawing/2014/main" id="{63C605D6-1B53-DE0D-4B43-93E33B281F2F}"/>
                  </a:ext>
                </a:extLst>
              </p:cNvPr>
              <p:cNvSpPr/>
              <p:nvPr/>
            </p:nvSpPr>
            <p:spPr>
              <a:xfrm>
                <a:off x="2944" y="2093"/>
                <a:ext cx="87" cy="48"/>
              </a:xfrm>
              <a:custGeom>
                <a:avLst/>
                <a:gdLst/>
                <a:ahLst/>
                <a:cxnLst/>
                <a:rect l="l" t="t" r="r" b="b"/>
                <a:pathLst>
                  <a:path w="35" h="18" extrusionOk="0">
                    <a:moveTo>
                      <a:pt x="4" y="18"/>
                    </a:moveTo>
                    <a:cubicBezTo>
                      <a:pt x="6" y="15"/>
                      <a:pt x="11" y="14"/>
                      <a:pt x="15" y="13"/>
                    </a:cubicBezTo>
                    <a:cubicBezTo>
                      <a:pt x="20" y="12"/>
                      <a:pt x="30" y="7"/>
                      <a:pt x="35" y="8"/>
                    </a:cubicBezTo>
                    <a:cubicBezTo>
                      <a:pt x="34" y="7"/>
                      <a:pt x="32" y="3"/>
                      <a:pt x="33" y="0"/>
                    </a:cubicBezTo>
                    <a:cubicBezTo>
                      <a:pt x="30" y="3"/>
                      <a:pt x="24" y="4"/>
                      <a:pt x="16" y="6"/>
                    </a:cubicBezTo>
                    <a:cubicBezTo>
                      <a:pt x="9" y="8"/>
                      <a:pt x="4" y="1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4" y="14"/>
                      <a:pt x="4" y="18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82" name="Google Shape;318;p9">
                <a:extLst>
                  <a:ext uri="{FF2B5EF4-FFF2-40B4-BE49-F238E27FC236}">
                    <a16:creationId xmlns:a16="http://schemas.microsoft.com/office/drawing/2014/main" id="{5791E913-AF7F-F136-0691-7F9DC09A4BA0}"/>
                  </a:ext>
                </a:extLst>
              </p:cNvPr>
              <p:cNvSpPr/>
              <p:nvPr/>
            </p:nvSpPr>
            <p:spPr>
              <a:xfrm>
                <a:off x="2924" y="2045"/>
                <a:ext cx="90" cy="51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" extrusionOk="0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5" y="15"/>
                      <a:pt x="12" y="14"/>
                      <a:pt x="17" y="13"/>
                    </a:cubicBezTo>
                    <a:cubicBezTo>
                      <a:pt x="22" y="12"/>
                      <a:pt x="31" y="6"/>
                      <a:pt x="36" y="7"/>
                    </a:cubicBezTo>
                    <a:cubicBezTo>
                      <a:pt x="36" y="6"/>
                      <a:pt x="34" y="2"/>
                      <a:pt x="35" y="0"/>
                    </a:cubicBezTo>
                    <a:cubicBezTo>
                      <a:pt x="32" y="3"/>
                      <a:pt x="26" y="4"/>
                      <a:pt x="21" y="5"/>
                    </a:cubicBezTo>
                    <a:cubicBezTo>
                      <a:pt x="16" y="7"/>
                      <a:pt x="6" y="13"/>
                      <a:pt x="0" y="11"/>
                    </a:cubicBezTo>
                    <a:cubicBezTo>
                      <a:pt x="4" y="15"/>
                      <a:pt x="4" y="16"/>
                      <a:pt x="3" y="19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83" name="Google Shape;319;p9">
                <a:extLst>
                  <a:ext uri="{FF2B5EF4-FFF2-40B4-BE49-F238E27FC236}">
                    <a16:creationId xmlns:a16="http://schemas.microsoft.com/office/drawing/2014/main" id="{74BB53B4-0A8C-B466-802D-46D5F439BE88}"/>
                  </a:ext>
                </a:extLst>
              </p:cNvPr>
              <p:cNvSpPr/>
              <p:nvPr/>
            </p:nvSpPr>
            <p:spPr>
              <a:xfrm>
                <a:off x="2966" y="2141"/>
                <a:ext cx="80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2" h="20" extrusionOk="0">
                    <a:moveTo>
                      <a:pt x="1" y="20"/>
                    </a:moveTo>
                    <a:cubicBezTo>
                      <a:pt x="2" y="16"/>
                      <a:pt x="7" y="15"/>
                      <a:pt x="13" y="13"/>
                    </a:cubicBezTo>
                    <a:cubicBezTo>
                      <a:pt x="18" y="12"/>
                      <a:pt x="27" y="8"/>
                      <a:pt x="32" y="9"/>
                    </a:cubicBezTo>
                    <a:cubicBezTo>
                      <a:pt x="31" y="7"/>
                      <a:pt x="29" y="3"/>
                      <a:pt x="28" y="0"/>
                    </a:cubicBezTo>
                    <a:cubicBezTo>
                      <a:pt x="26" y="3"/>
                      <a:pt x="21" y="3"/>
                      <a:pt x="13" y="6"/>
                    </a:cubicBezTo>
                    <a:cubicBezTo>
                      <a:pt x="8" y="7"/>
                      <a:pt x="4" y="10"/>
                      <a:pt x="0" y="11"/>
                    </a:cubicBezTo>
                    <a:cubicBezTo>
                      <a:pt x="1" y="12"/>
                      <a:pt x="2" y="16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84" name="Google Shape;320;p9">
                <a:extLst>
                  <a:ext uri="{FF2B5EF4-FFF2-40B4-BE49-F238E27FC236}">
                    <a16:creationId xmlns:a16="http://schemas.microsoft.com/office/drawing/2014/main" id="{D4507333-99F3-AD65-4D81-12813238764F}"/>
                  </a:ext>
                </a:extLst>
              </p:cNvPr>
              <p:cNvSpPr/>
              <p:nvPr/>
            </p:nvSpPr>
            <p:spPr>
              <a:xfrm>
                <a:off x="2944" y="2093"/>
                <a:ext cx="87" cy="48"/>
              </a:xfrm>
              <a:custGeom>
                <a:avLst/>
                <a:gdLst/>
                <a:ahLst/>
                <a:cxnLst/>
                <a:rect l="l" t="t" r="r" b="b"/>
                <a:pathLst>
                  <a:path w="35" h="18" extrusionOk="0">
                    <a:moveTo>
                      <a:pt x="4" y="18"/>
                    </a:moveTo>
                    <a:cubicBezTo>
                      <a:pt x="6" y="15"/>
                      <a:pt x="11" y="14"/>
                      <a:pt x="15" y="13"/>
                    </a:cubicBezTo>
                    <a:cubicBezTo>
                      <a:pt x="20" y="12"/>
                      <a:pt x="30" y="7"/>
                      <a:pt x="35" y="8"/>
                    </a:cubicBezTo>
                    <a:cubicBezTo>
                      <a:pt x="34" y="7"/>
                      <a:pt x="32" y="3"/>
                      <a:pt x="33" y="0"/>
                    </a:cubicBezTo>
                    <a:cubicBezTo>
                      <a:pt x="30" y="3"/>
                      <a:pt x="24" y="4"/>
                      <a:pt x="16" y="6"/>
                    </a:cubicBezTo>
                    <a:cubicBezTo>
                      <a:pt x="9" y="8"/>
                      <a:pt x="4" y="1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4" y="14"/>
                      <a:pt x="4" y="1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85" name="Google Shape;321;p9">
                <a:extLst>
                  <a:ext uri="{FF2B5EF4-FFF2-40B4-BE49-F238E27FC236}">
                    <a16:creationId xmlns:a16="http://schemas.microsoft.com/office/drawing/2014/main" id="{2CF84CAF-1FFE-A0B7-E5D2-EDF3CC6D236F}"/>
                  </a:ext>
                </a:extLst>
              </p:cNvPr>
              <p:cNvSpPr/>
              <p:nvPr/>
            </p:nvSpPr>
            <p:spPr>
              <a:xfrm>
                <a:off x="2924" y="2045"/>
                <a:ext cx="90" cy="51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" extrusionOk="0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5" y="15"/>
                      <a:pt x="12" y="14"/>
                      <a:pt x="17" y="13"/>
                    </a:cubicBezTo>
                    <a:cubicBezTo>
                      <a:pt x="22" y="12"/>
                      <a:pt x="31" y="6"/>
                      <a:pt x="36" y="7"/>
                    </a:cubicBezTo>
                    <a:cubicBezTo>
                      <a:pt x="36" y="6"/>
                      <a:pt x="34" y="2"/>
                      <a:pt x="35" y="0"/>
                    </a:cubicBezTo>
                    <a:cubicBezTo>
                      <a:pt x="32" y="3"/>
                      <a:pt x="26" y="4"/>
                      <a:pt x="21" y="5"/>
                    </a:cubicBezTo>
                    <a:cubicBezTo>
                      <a:pt x="16" y="7"/>
                      <a:pt x="6" y="13"/>
                      <a:pt x="0" y="11"/>
                    </a:cubicBezTo>
                    <a:cubicBezTo>
                      <a:pt x="4" y="15"/>
                      <a:pt x="4" y="16"/>
                      <a:pt x="3" y="19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86" name="Google Shape;322;p9">
                <a:extLst>
                  <a:ext uri="{FF2B5EF4-FFF2-40B4-BE49-F238E27FC236}">
                    <a16:creationId xmlns:a16="http://schemas.microsoft.com/office/drawing/2014/main" id="{C1731AC5-1D13-6288-E1AE-09938B513D26}"/>
                  </a:ext>
                </a:extLst>
              </p:cNvPr>
              <p:cNvSpPr/>
              <p:nvPr/>
            </p:nvSpPr>
            <p:spPr>
              <a:xfrm>
                <a:off x="2759" y="2051"/>
                <a:ext cx="92" cy="53"/>
              </a:xfrm>
              <a:custGeom>
                <a:avLst/>
                <a:gdLst/>
                <a:ahLst/>
                <a:cxnLst/>
                <a:rect l="l" t="t" r="r" b="b"/>
                <a:pathLst>
                  <a:path w="37" h="20" extrusionOk="0">
                    <a:moveTo>
                      <a:pt x="16" y="5"/>
                    </a:moveTo>
                    <a:cubicBezTo>
                      <a:pt x="11" y="3"/>
                      <a:pt x="5" y="2"/>
                      <a:pt x="2" y="0"/>
                    </a:cubicBezTo>
                    <a:cubicBezTo>
                      <a:pt x="3" y="3"/>
                      <a:pt x="1" y="7"/>
                      <a:pt x="0" y="9"/>
                    </a:cubicBezTo>
                    <a:cubicBezTo>
                      <a:pt x="3" y="8"/>
                      <a:pt x="9" y="11"/>
                      <a:pt x="18" y="14"/>
                    </a:cubicBezTo>
                    <a:cubicBezTo>
                      <a:pt x="27" y="16"/>
                      <a:pt x="34" y="16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4" y="16"/>
                      <a:pt x="34" y="13"/>
                      <a:pt x="37" y="10"/>
                    </a:cubicBezTo>
                    <a:cubicBezTo>
                      <a:pt x="32" y="13"/>
                      <a:pt x="21" y="6"/>
                      <a:pt x="16" y="5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87" name="Google Shape;323;p9">
                <a:extLst>
                  <a:ext uri="{FF2B5EF4-FFF2-40B4-BE49-F238E27FC236}">
                    <a16:creationId xmlns:a16="http://schemas.microsoft.com/office/drawing/2014/main" id="{B0AC0EBB-A9BF-7256-8AB2-842DACC917DC}"/>
                  </a:ext>
                </a:extLst>
              </p:cNvPr>
              <p:cNvSpPr/>
              <p:nvPr/>
            </p:nvSpPr>
            <p:spPr>
              <a:xfrm>
                <a:off x="2739" y="2096"/>
                <a:ext cx="102" cy="69"/>
              </a:xfrm>
              <a:custGeom>
                <a:avLst/>
                <a:gdLst/>
                <a:ahLst/>
                <a:cxnLst/>
                <a:rect l="l" t="t" r="r" b="b"/>
                <a:pathLst>
                  <a:path w="41" h="26" extrusionOk="0">
                    <a:moveTo>
                      <a:pt x="41" y="13"/>
                    </a:moveTo>
                    <a:cubicBezTo>
                      <a:pt x="36" y="16"/>
                      <a:pt x="25" y="9"/>
                      <a:pt x="19" y="7"/>
                    </a:cubicBezTo>
                    <a:cubicBezTo>
                      <a:pt x="13" y="6"/>
                      <a:pt x="5" y="5"/>
                      <a:pt x="4" y="0"/>
                    </a:cubicBezTo>
                    <a:cubicBezTo>
                      <a:pt x="4" y="1"/>
                      <a:pt x="5" y="7"/>
                      <a:pt x="1" y="11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4" y="9"/>
                      <a:pt x="10" y="12"/>
                      <a:pt x="19" y="14"/>
                    </a:cubicBezTo>
                    <a:cubicBezTo>
                      <a:pt x="29" y="17"/>
                      <a:pt x="38" y="19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7" y="20"/>
                      <a:pt x="39" y="15"/>
                      <a:pt x="41" y="13"/>
                    </a:cubicBez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88" name="Google Shape;324;p9">
                <a:extLst>
                  <a:ext uri="{FF2B5EF4-FFF2-40B4-BE49-F238E27FC236}">
                    <a16:creationId xmlns:a16="http://schemas.microsoft.com/office/drawing/2014/main" id="{A6FEA39B-57AD-5E74-B793-1403E9FBBDE0}"/>
                  </a:ext>
                </a:extLst>
              </p:cNvPr>
              <p:cNvSpPr/>
              <p:nvPr/>
            </p:nvSpPr>
            <p:spPr>
              <a:xfrm>
                <a:off x="2759" y="2051"/>
                <a:ext cx="92" cy="53"/>
              </a:xfrm>
              <a:custGeom>
                <a:avLst/>
                <a:gdLst/>
                <a:ahLst/>
                <a:cxnLst/>
                <a:rect l="l" t="t" r="r" b="b"/>
                <a:pathLst>
                  <a:path w="37" h="20" extrusionOk="0">
                    <a:moveTo>
                      <a:pt x="16" y="5"/>
                    </a:moveTo>
                    <a:cubicBezTo>
                      <a:pt x="11" y="3"/>
                      <a:pt x="5" y="2"/>
                      <a:pt x="2" y="0"/>
                    </a:cubicBezTo>
                    <a:cubicBezTo>
                      <a:pt x="3" y="3"/>
                      <a:pt x="1" y="7"/>
                      <a:pt x="0" y="9"/>
                    </a:cubicBezTo>
                    <a:cubicBezTo>
                      <a:pt x="3" y="8"/>
                      <a:pt x="9" y="11"/>
                      <a:pt x="18" y="14"/>
                    </a:cubicBezTo>
                    <a:cubicBezTo>
                      <a:pt x="27" y="16"/>
                      <a:pt x="34" y="16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4" y="16"/>
                      <a:pt x="34" y="13"/>
                      <a:pt x="37" y="10"/>
                    </a:cubicBezTo>
                    <a:cubicBezTo>
                      <a:pt x="32" y="13"/>
                      <a:pt x="21" y="6"/>
                      <a:pt x="16" y="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89" name="Google Shape;325;p9">
                <a:extLst>
                  <a:ext uri="{FF2B5EF4-FFF2-40B4-BE49-F238E27FC236}">
                    <a16:creationId xmlns:a16="http://schemas.microsoft.com/office/drawing/2014/main" id="{C9386BC6-CA66-0C46-4C42-3EFA2D0E0023}"/>
                  </a:ext>
                </a:extLst>
              </p:cNvPr>
              <p:cNvSpPr/>
              <p:nvPr/>
            </p:nvSpPr>
            <p:spPr>
              <a:xfrm>
                <a:off x="2739" y="2096"/>
                <a:ext cx="102" cy="69"/>
              </a:xfrm>
              <a:custGeom>
                <a:avLst/>
                <a:gdLst/>
                <a:ahLst/>
                <a:cxnLst/>
                <a:rect l="l" t="t" r="r" b="b"/>
                <a:pathLst>
                  <a:path w="41" h="26" extrusionOk="0">
                    <a:moveTo>
                      <a:pt x="41" y="13"/>
                    </a:moveTo>
                    <a:cubicBezTo>
                      <a:pt x="36" y="16"/>
                      <a:pt x="25" y="9"/>
                      <a:pt x="19" y="7"/>
                    </a:cubicBezTo>
                    <a:cubicBezTo>
                      <a:pt x="13" y="6"/>
                      <a:pt x="5" y="5"/>
                      <a:pt x="4" y="0"/>
                    </a:cubicBezTo>
                    <a:cubicBezTo>
                      <a:pt x="4" y="1"/>
                      <a:pt x="5" y="7"/>
                      <a:pt x="1" y="11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4" y="9"/>
                      <a:pt x="10" y="12"/>
                      <a:pt x="19" y="14"/>
                    </a:cubicBezTo>
                    <a:cubicBezTo>
                      <a:pt x="29" y="17"/>
                      <a:pt x="38" y="19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7" y="20"/>
                      <a:pt x="39" y="15"/>
                      <a:pt x="41" y="1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90" name="Google Shape;326;p9">
                <a:extLst>
                  <a:ext uri="{FF2B5EF4-FFF2-40B4-BE49-F238E27FC236}">
                    <a16:creationId xmlns:a16="http://schemas.microsoft.com/office/drawing/2014/main" id="{C62290F5-51C9-DBE4-0B1A-173B9FDED542}"/>
                  </a:ext>
                </a:extLst>
              </p:cNvPr>
              <p:cNvSpPr/>
              <p:nvPr/>
            </p:nvSpPr>
            <p:spPr>
              <a:xfrm>
                <a:off x="2814" y="1235"/>
                <a:ext cx="12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2" extrusionOk="0">
                    <a:moveTo>
                      <a:pt x="0" y="10"/>
                    </a:moveTo>
                    <a:cubicBezTo>
                      <a:pt x="3" y="10"/>
                      <a:pt x="7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44" y="12"/>
                      <a:pt x="47" y="9"/>
                      <a:pt x="51" y="10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8" y="8"/>
                      <a:pt x="48" y="0"/>
                      <a:pt x="48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3"/>
                      <a:pt x="2" y="7"/>
                      <a:pt x="0" y="9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BDD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91" name="Google Shape;327;p9">
                <a:extLst>
                  <a:ext uri="{FF2B5EF4-FFF2-40B4-BE49-F238E27FC236}">
                    <a16:creationId xmlns:a16="http://schemas.microsoft.com/office/drawing/2014/main" id="{1D50A838-5E05-2F33-90F1-7CE46C73EC45}"/>
                  </a:ext>
                </a:extLst>
              </p:cNvPr>
              <p:cNvSpPr/>
              <p:nvPr/>
            </p:nvSpPr>
            <p:spPr>
              <a:xfrm>
                <a:off x="2804" y="1269"/>
                <a:ext cx="100" cy="35"/>
              </a:xfrm>
              <a:custGeom>
                <a:avLst/>
                <a:gdLst/>
                <a:ahLst/>
                <a:cxnLst/>
                <a:rect l="l" t="t" r="r" b="b"/>
                <a:pathLst>
                  <a:path w="40" h="13" extrusionOk="0">
                    <a:moveTo>
                      <a:pt x="39" y="2"/>
                    </a:moveTo>
                    <a:cubicBezTo>
                      <a:pt x="31" y="4"/>
                      <a:pt x="22" y="2"/>
                      <a:pt x="13" y="1"/>
                    </a:cubicBezTo>
                    <a:cubicBezTo>
                      <a:pt x="10" y="1"/>
                      <a:pt x="7" y="0"/>
                      <a:pt x="4" y="2"/>
                    </a:cubicBezTo>
                    <a:cubicBezTo>
                      <a:pt x="0" y="4"/>
                      <a:pt x="4" y="12"/>
                      <a:pt x="8" y="13"/>
                    </a:cubicBezTo>
                    <a:cubicBezTo>
                      <a:pt x="7" y="10"/>
                      <a:pt x="4" y="7"/>
                      <a:pt x="7" y="5"/>
                    </a:cubicBezTo>
                    <a:cubicBezTo>
                      <a:pt x="10" y="3"/>
                      <a:pt x="17" y="3"/>
                      <a:pt x="21" y="3"/>
                    </a:cubicBezTo>
                    <a:cubicBezTo>
                      <a:pt x="27" y="4"/>
                      <a:pt x="34" y="5"/>
                      <a:pt x="40" y="3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92" name="Google Shape;328;p9">
                <a:extLst>
                  <a:ext uri="{FF2B5EF4-FFF2-40B4-BE49-F238E27FC236}">
                    <a16:creationId xmlns:a16="http://schemas.microsoft.com/office/drawing/2014/main" id="{BD938AB6-BDCC-6B9E-4B2A-3F190CD5CF0C}"/>
                  </a:ext>
                </a:extLst>
              </p:cNvPr>
              <p:cNvSpPr/>
              <p:nvPr/>
            </p:nvSpPr>
            <p:spPr>
              <a:xfrm>
                <a:off x="2801" y="1347"/>
                <a:ext cx="10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0" h="12" extrusionOk="0">
                    <a:moveTo>
                      <a:pt x="40" y="2"/>
                    </a:moveTo>
                    <a:cubicBezTo>
                      <a:pt x="31" y="4"/>
                      <a:pt x="22" y="1"/>
                      <a:pt x="14" y="1"/>
                    </a:cubicBezTo>
                    <a:cubicBezTo>
                      <a:pt x="11" y="0"/>
                      <a:pt x="8" y="0"/>
                      <a:pt x="5" y="1"/>
                    </a:cubicBezTo>
                    <a:cubicBezTo>
                      <a:pt x="0" y="3"/>
                      <a:pt x="4" y="11"/>
                      <a:pt x="8" y="12"/>
                    </a:cubicBezTo>
                    <a:cubicBezTo>
                      <a:pt x="7" y="10"/>
                      <a:pt x="5" y="6"/>
                      <a:pt x="8" y="4"/>
                    </a:cubicBezTo>
                    <a:cubicBezTo>
                      <a:pt x="11" y="2"/>
                      <a:pt x="18" y="3"/>
                      <a:pt x="21" y="3"/>
                    </a:cubicBezTo>
                    <a:cubicBezTo>
                      <a:pt x="27" y="3"/>
                      <a:pt x="34" y="5"/>
                      <a:pt x="40" y="2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93" name="Google Shape;329;p9">
                <a:extLst>
                  <a:ext uri="{FF2B5EF4-FFF2-40B4-BE49-F238E27FC236}">
                    <a16:creationId xmlns:a16="http://schemas.microsoft.com/office/drawing/2014/main" id="{659FCC0B-5FE5-DB17-9E21-B0DD94FF1EDC}"/>
                  </a:ext>
                </a:extLst>
              </p:cNvPr>
              <p:cNvSpPr/>
              <p:nvPr/>
            </p:nvSpPr>
            <p:spPr>
              <a:xfrm>
                <a:off x="2799" y="1421"/>
                <a:ext cx="10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15" extrusionOk="0">
                    <a:moveTo>
                      <a:pt x="40" y="2"/>
                    </a:moveTo>
                    <a:cubicBezTo>
                      <a:pt x="32" y="4"/>
                      <a:pt x="22" y="1"/>
                      <a:pt x="14" y="1"/>
                    </a:cubicBezTo>
                    <a:cubicBezTo>
                      <a:pt x="11" y="1"/>
                      <a:pt x="8" y="0"/>
                      <a:pt x="5" y="1"/>
                    </a:cubicBezTo>
                    <a:cubicBezTo>
                      <a:pt x="0" y="4"/>
                      <a:pt x="4" y="14"/>
                      <a:pt x="8" y="15"/>
                    </a:cubicBezTo>
                    <a:cubicBezTo>
                      <a:pt x="7" y="12"/>
                      <a:pt x="5" y="6"/>
                      <a:pt x="8" y="4"/>
                    </a:cubicBezTo>
                    <a:cubicBezTo>
                      <a:pt x="11" y="2"/>
                      <a:pt x="18" y="3"/>
                      <a:pt x="21" y="3"/>
                    </a:cubicBezTo>
                    <a:cubicBezTo>
                      <a:pt x="28" y="3"/>
                      <a:pt x="35" y="5"/>
                      <a:pt x="40" y="2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94" name="Google Shape;330;p9">
                <a:extLst>
                  <a:ext uri="{FF2B5EF4-FFF2-40B4-BE49-F238E27FC236}">
                    <a16:creationId xmlns:a16="http://schemas.microsoft.com/office/drawing/2014/main" id="{2AE2D252-80B2-05A8-F73E-80188F51BC25}"/>
                  </a:ext>
                </a:extLst>
              </p:cNvPr>
              <p:cNvSpPr/>
              <p:nvPr/>
            </p:nvSpPr>
            <p:spPr>
              <a:xfrm>
                <a:off x="2799" y="1507"/>
                <a:ext cx="10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0" h="12" extrusionOk="0">
                    <a:moveTo>
                      <a:pt x="40" y="2"/>
                    </a:moveTo>
                    <a:cubicBezTo>
                      <a:pt x="31" y="4"/>
                      <a:pt x="22" y="1"/>
                      <a:pt x="14" y="1"/>
                    </a:cubicBezTo>
                    <a:cubicBezTo>
                      <a:pt x="11" y="0"/>
                      <a:pt x="8" y="0"/>
                      <a:pt x="5" y="1"/>
                    </a:cubicBezTo>
                    <a:cubicBezTo>
                      <a:pt x="0" y="3"/>
                      <a:pt x="4" y="11"/>
                      <a:pt x="8" y="12"/>
                    </a:cubicBezTo>
                    <a:cubicBezTo>
                      <a:pt x="7" y="10"/>
                      <a:pt x="5" y="6"/>
                      <a:pt x="8" y="4"/>
                    </a:cubicBezTo>
                    <a:cubicBezTo>
                      <a:pt x="11" y="2"/>
                      <a:pt x="18" y="3"/>
                      <a:pt x="21" y="3"/>
                    </a:cubicBezTo>
                    <a:cubicBezTo>
                      <a:pt x="27" y="3"/>
                      <a:pt x="34" y="5"/>
                      <a:pt x="40" y="2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95" name="Google Shape;331;p9">
                <a:extLst>
                  <a:ext uri="{FF2B5EF4-FFF2-40B4-BE49-F238E27FC236}">
                    <a16:creationId xmlns:a16="http://schemas.microsoft.com/office/drawing/2014/main" id="{9B8F2E8C-B117-A2F8-72E7-A57593F8CB29}"/>
                  </a:ext>
                </a:extLst>
              </p:cNvPr>
              <p:cNvSpPr/>
              <p:nvPr/>
            </p:nvSpPr>
            <p:spPr>
              <a:xfrm>
                <a:off x="2799" y="1664"/>
                <a:ext cx="10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0" h="12" extrusionOk="0">
                    <a:moveTo>
                      <a:pt x="40" y="2"/>
                    </a:moveTo>
                    <a:cubicBezTo>
                      <a:pt x="31" y="4"/>
                      <a:pt x="22" y="1"/>
                      <a:pt x="13" y="1"/>
                    </a:cubicBezTo>
                    <a:cubicBezTo>
                      <a:pt x="10" y="0"/>
                      <a:pt x="7" y="0"/>
                      <a:pt x="5" y="1"/>
                    </a:cubicBezTo>
                    <a:cubicBezTo>
                      <a:pt x="0" y="3"/>
                      <a:pt x="4" y="11"/>
                      <a:pt x="8" y="12"/>
                    </a:cubicBezTo>
                    <a:cubicBezTo>
                      <a:pt x="7" y="10"/>
                      <a:pt x="5" y="6"/>
                      <a:pt x="8" y="4"/>
                    </a:cubicBezTo>
                    <a:cubicBezTo>
                      <a:pt x="11" y="2"/>
                      <a:pt x="18" y="3"/>
                      <a:pt x="21" y="3"/>
                    </a:cubicBezTo>
                    <a:cubicBezTo>
                      <a:pt x="27" y="3"/>
                      <a:pt x="34" y="5"/>
                      <a:pt x="40" y="2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96" name="Google Shape;332;p9">
                <a:extLst>
                  <a:ext uri="{FF2B5EF4-FFF2-40B4-BE49-F238E27FC236}">
                    <a16:creationId xmlns:a16="http://schemas.microsoft.com/office/drawing/2014/main" id="{C7B54A9F-4C44-4445-F510-6ED4DE1EE59F}"/>
                  </a:ext>
                </a:extLst>
              </p:cNvPr>
              <p:cNvSpPr/>
              <p:nvPr/>
            </p:nvSpPr>
            <p:spPr>
              <a:xfrm>
                <a:off x="2799" y="1731"/>
                <a:ext cx="10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40" h="13" extrusionOk="0">
                    <a:moveTo>
                      <a:pt x="40" y="2"/>
                    </a:moveTo>
                    <a:cubicBezTo>
                      <a:pt x="31" y="4"/>
                      <a:pt x="22" y="1"/>
                      <a:pt x="13" y="1"/>
                    </a:cubicBezTo>
                    <a:cubicBezTo>
                      <a:pt x="10" y="1"/>
                      <a:pt x="7" y="0"/>
                      <a:pt x="5" y="1"/>
                    </a:cubicBezTo>
                    <a:cubicBezTo>
                      <a:pt x="0" y="4"/>
                      <a:pt x="4" y="12"/>
                      <a:pt x="8" y="13"/>
                    </a:cubicBezTo>
                    <a:cubicBezTo>
                      <a:pt x="7" y="10"/>
                      <a:pt x="5" y="6"/>
                      <a:pt x="8" y="4"/>
                    </a:cubicBezTo>
                    <a:cubicBezTo>
                      <a:pt x="11" y="2"/>
                      <a:pt x="18" y="3"/>
                      <a:pt x="21" y="3"/>
                    </a:cubicBezTo>
                    <a:cubicBezTo>
                      <a:pt x="27" y="3"/>
                      <a:pt x="34" y="5"/>
                      <a:pt x="40" y="2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97" name="Google Shape;333;p9">
                <a:extLst>
                  <a:ext uri="{FF2B5EF4-FFF2-40B4-BE49-F238E27FC236}">
                    <a16:creationId xmlns:a16="http://schemas.microsoft.com/office/drawing/2014/main" id="{C4966696-15FC-A47A-7DC1-D424D2DEAA00}"/>
                  </a:ext>
                </a:extLst>
              </p:cNvPr>
              <p:cNvSpPr/>
              <p:nvPr/>
            </p:nvSpPr>
            <p:spPr>
              <a:xfrm>
                <a:off x="2799" y="1797"/>
                <a:ext cx="10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0" h="12" extrusionOk="0">
                    <a:moveTo>
                      <a:pt x="40" y="4"/>
                    </a:moveTo>
                    <a:cubicBezTo>
                      <a:pt x="32" y="6"/>
                      <a:pt x="22" y="4"/>
                      <a:pt x="13" y="2"/>
                    </a:cubicBezTo>
                    <a:cubicBezTo>
                      <a:pt x="10" y="1"/>
                      <a:pt x="8" y="0"/>
                      <a:pt x="5" y="1"/>
                    </a:cubicBezTo>
                    <a:cubicBezTo>
                      <a:pt x="0" y="3"/>
                      <a:pt x="4" y="11"/>
                      <a:pt x="8" y="12"/>
                    </a:cubicBezTo>
                    <a:cubicBezTo>
                      <a:pt x="7" y="9"/>
                      <a:pt x="5" y="7"/>
                      <a:pt x="8" y="5"/>
                    </a:cubicBezTo>
                    <a:cubicBezTo>
                      <a:pt x="11" y="3"/>
                      <a:pt x="19" y="5"/>
                      <a:pt x="22" y="5"/>
                    </a:cubicBezTo>
                    <a:cubicBezTo>
                      <a:pt x="28" y="6"/>
                      <a:pt x="35" y="7"/>
                      <a:pt x="40" y="4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98" name="Google Shape;334;p9">
                <a:extLst>
                  <a:ext uri="{FF2B5EF4-FFF2-40B4-BE49-F238E27FC236}">
                    <a16:creationId xmlns:a16="http://schemas.microsoft.com/office/drawing/2014/main" id="{83C80CDE-7FA2-A122-D4AD-9268790B1136}"/>
                  </a:ext>
                </a:extLst>
              </p:cNvPr>
              <p:cNvSpPr/>
              <p:nvPr/>
            </p:nvSpPr>
            <p:spPr>
              <a:xfrm>
                <a:off x="2799" y="1581"/>
                <a:ext cx="10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15" extrusionOk="0">
                    <a:moveTo>
                      <a:pt x="40" y="2"/>
                    </a:moveTo>
                    <a:cubicBezTo>
                      <a:pt x="31" y="4"/>
                      <a:pt x="22" y="1"/>
                      <a:pt x="14" y="1"/>
                    </a:cubicBezTo>
                    <a:cubicBezTo>
                      <a:pt x="11" y="0"/>
                      <a:pt x="8" y="0"/>
                      <a:pt x="5" y="1"/>
                    </a:cubicBezTo>
                    <a:cubicBezTo>
                      <a:pt x="0" y="3"/>
                      <a:pt x="3" y="14"/>
                      <a:pt x="8" y="15"/>
                    </a:cubicBezTo>
                    <a:cubicBezTo>
                      <a:pt x="6" y="13"/>
                      <a:pt x="5" y="6"/>
                      <a:pt x="8" y="4"/>
                    </a:cubicBezTo>
                    <a:cubicBezTo>
                      <a:pt x="11" y="2"/>
                      <a:pt x="18" y="3"/>
                      <a:pt x="21" y="3"/>
                    </a:cubicBezTo>
                    <a:cubicBezTo>
                      <a:pt x="27" y="3"/>
                      <a:pt x="34" y="5"/>
                      <a:pt x="40" y="2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99" name="Google Shape;335;p9">
                <a:extLst>
                  <a:ext uri="{FF2B5EF4-FFF2-40B4-BE49-F238E27FC236}">
                    <a16:creationId xmlns:a16="http://schemas.microsoft.com/office/drawing/2014/main" id="{C4DF68E6-DB17-0D68-12DB-377C75E32596}"/>
                  </a:ext>
                </a:extLst>
              </p:cNvPr>
              <p:cNvSpPr/>
              <p:nvPr/>
            </p:nvSpPr>
            <p:spPr>
              <a:xfrm>
                <a:off x="2804" y="1864"/>
                <a:ext cx="90" cy="51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" extrusionOk="0">
                    <a:moveTo>
                      <a:pt x="36" y="5"/>
                    </a:moveTo>
                    <a:cubicBezTo>
                      <a:pt x="21" y="10"/>
                      <a:pt x="10" y="5"/>
                      <a:pt x="7" y="7"/>
                    </a:cubicBezTo>
                    <a:cubicBezTo>
                      <a:pt x="5" y="8"/>
                      <a:pt x="10" y="15"/>
                      <a:pt x="14" y="19"/>
                    </a:cubicBezTo>
                    <a:cubicBezTo>
                      <a:pt x="14" y="19"/>
                      <a:pt x="13" y="18"/>
                      <a:pt x="7" y="13"/>
                    </a:cubicBezTo>
                    <a:cubicBezTo>
                      <a:pt x="0" y="8"/>
                      <a:pt x="0" y="4"/>
                      <a:pt x="3" y="1"/>
                    </a:cubicBezTo>
                    <a:cubicBezTo>
                      <a:pt x="6" y="0"/>
                      <a:pt x="7" y="3"/>
                      <a:pt x="15" y="3"/>
                    </a:cubicBezTo>
                    <a:cubicBezTo>
                      <a:pt x="22" y="4"/>
                      <a:pt x="31" y="6"/>
                      <a:pt x="36" y="5"/>
                    </a:cubicBezTo>
                    <a:close/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00" name="Google Shape;336;p9">
                <a:extLst>
                  <a:ext uri="{FF2B5EF4-FFF2-40B4-BE49-F238E27FC236}">
                    <a16:creationId xmlns:a16="http://schemas.microsoft.com/office/drawing/2014/main" id="{DE9A6800-DBC8-776D-6BF0-31CB96CD1D50}"/>
                  </a:ext>
                </a:extLst>
              </p:cNvPr>
              <p:cNvSpPr/>
              <p:nvPr/>
            </p:nvSpPr>
            <p:spPr>
              <a:xfrm>
                <a:off x="2889" y="1936"/>
                <a:ext cx="5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0" h="12" extrusionOk="0">
                    <a:moveTo>
                      <a:pt x="20" y="0"/>
                    </a:moveTo>
                    <a:cubicBezTo>
                      <a:pt x="17" y="2"/>
                      <a:pt x="13" y="3"/>
                      <a:pt x="9" y="4"/>
                    </a:cubicBezTo>
                    <a:cubicBezTo>
                      <a:pt x="7" y="5"/>
                      <a:pt x="0" y="10"/>
                      <a:pt x="6" y="12"/>
                    </a:cubicBezTo>
                    <a:cubicBezTo>
                      <a:pt x="6" y="8"/>
                      <a:pt x="12" y="3"/>
                      <a:pt x="16" y="3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01" name="Google Shape;337;p9">
                <a:extLst>
                  <a:ext uri="{FF2B5EF4-FFF2-40B4-BE49-F238E27FC236}">
                    <a16:creationId xmlns:a16="http://schemas.microsoft.com/office/drawing/2014/main" id="{7350BF45-1C20-0D49-D909-86AC6EAC0A33}"/>
                  </a:ext>
                </a:extLst>
              </p:cNvPr>
              <p:cNvSpPr/>
              <p:nvPr/>
            </p:nvSpPr>
            <p:spPr>
              <a:xfrm>
                <a:off x="2909" y="1989"/>
                <a:ext cx="3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 extrusionOk="0">
                    <a:moveTo>
                      <a:pt x="13" y="0"/>
                    </a:moveTo>
                    <a:cubicBezTo>
                      <a:pt x="10" y="1"/>
                      <a:pt x="5" y="1"/>
                      <a:pt x="2" y="3"/>
                    </a:cubicBezTo>
                    <a:cubicBezTo>
                      <a:pt x="0" y="5"/>
                      <a:pt x="0" y="9"/>
                      <a:pt x="3" y="10"/>
                    </a:cubicBezTo>
                    <a:cubicBezTo>
                      <a:pt x="0" y="5"/>
                      <a:pt x="10" y="2"/>
                      <a:pt x="13" y="0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02" name="Google Shape;338;p9">
                <a:extLst>
                  <a:ext uri="{FF2B5EF4-FFF2-40B4-BE49-F238E27FC236}">
                    <a16:creationId xmlns:a16="http://schemas.microsoft.com/office/drawing/2014/main" id="{E030DBBC-E9A6-63BB-BC5D-EB3C20B01C8D}"/>
                  </a:ext>
                </a:extLst>
              </p:cNvPr>
              <p:cNvSpPr/>
              <p:nvPr/>
            </p:nvSpPr>
            <p:spPr>
              <a:xfrm>
                <a:off x="2914" y="2043"/>
                <a:ext cx="30" cy="26"/>
              </a:xfrm>
              <a:custGeom>
                <a:avLst/>
                <a:gdLst/>
                <a:ahLst/>
                <a:cxnLst/>
                <a:rect l="l" t="t" r="r" b="b"/>
                <a:pathLst>
                  <a:path w="12" h="10" extrusionOk="0">
                    <a:moveTo>
                      <a:pt x="12" y="0"/>
                    </a:moveTo>
                    <a:cubicBezTo>
                      <a:pt x="7" y="1"/>
                      <a:pt x="0" y="4"/>
                      <a:pt x="7" y="10"/>
                    </a:cubicBezTo>
                    <a:cubicBezTo>
                      <a:pt x="3" y="4"/>
                      <a:pt x="10" y="3"/>
                      <a:pt x="12" y="0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03" name="Google Shape;339;p9">
                <a:extLst>
                  <a:ext uri="{FF2B5EF4-FFF2-40B4-BE49-F238E27FC236}">
                    <a16:creationId xmlns:a16="http://schemas.microsoft.com/office/drawing/2014/main" id="{AE9B3A71-0882-03B3-7F02-816B6563D71F}"/>
                  </a:ext>
                </a:extLst>
              </p:cNvPr>
              <p:cNvSpPr/>
              <p:nvPr/>
            </p:nvSpPr>
            <p:spPr>
              <a:xfrm>
                <a:off x="2929" y="2091"/>
                <a:ext cx="2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9" h="8" extrusionOk="0">
                    <a:moveTo>
                      <a:pt x="9" y="0"/>
                    </a:moveTo>
                    <a:cubicBezTo>
                      <a:pt x="4" y="0"/>
                      <a:pt x="0" y="5"/>
                      <a:pt x="5" y="8"/>
                    </a:cubicBezTo>
                    <a:cubicBezTo>
                      <a:pt x="4" y="5"/>
                      <a:pt x="6" y="3"/>
                      <a:pt x="8" y="1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04" name="Google Shape;340;p9">
                <a:extLst>
                  <a:ext uri="{FF2B5EF4-FFF2-40B4-BE49-F238E27FC236}">
                    <a16:creationId xmlns:a16="http://schemas.microsoft.com/office/drawing/2014/main" id="{0DD861C4-DCB4-77F3-1C7A-59D950A06899}"/>
                  </a:ext>
                </a:extLst>
              </p:cNvPr>
              <p:cNvSpPr/>
              <p:nvPr/>
            </p:nvSpPr>
            <p:spPr>
              <a:xfrm>
                <a:off x="2824" y="1947"/>
                <a:ext cx="45" cy="26"/>
              </a:xfrm>
              <a:custGeom>
                <a:avLst/>
                <a:gdLst/>
                <a:ahLst/>
                <a:cxnLst/>
                <a:rect l="l" t="t" r="r" b="b"/>
                <a:pathLst>
                  <a:path w="18" h="10" extrusionOk="0">
                    <a:moveTo>
                      <a:pt x="0" y="0"/>
                    </a:moveTo>
                    <a:cubicBezTo>
                      <a:pt x="3" y="2"/>
                      <a:pt x="9" y="3"/>
                      <a:pt x="12" y="3"/>
                    </a:cubicBezTo>
                    <a:cubicBezTo>
                      <a:pt x="17" y="4"/>
                      <a:pt x="18" y="5"/>
                      <a:pt x="16" y="10"/>
                    </a:cubicBezTo>
                    <a:cubicBezTo>
                      <a:pt x="16" y="7"/>
                      <a:pt x="15" y="6"/>
                      <a:pt x="13" y="5"/>
                    </a:cubicBezTo>
                    <a:cubicBezTo>
                      <a:pt x="11" y="4"/>
                      <a:pt x="7" y="3"/>
                      <a:pt x="5" y="3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05" name="Google Shape;341;p9">
                <a:extLst>
                  <a:ext uri="{FF2B5EF4-FFF2-40B4-BE49-F238E27FC236}">
                    <a16:creationId xmlns:a16="http://schemas.microsoft.com/office/drawing/2014/main" id="{0B709737-B22F-EC35-FA78-1C181B30D324}"/>
                  </a:ext>
                </a:extLst>
              </p:cNvPr>
              <p:cNvSpPr/>
              <p:nvPr/>
            </p:nvSpPr>
            <p:spPr>
              <a:xfrm>
                <a:off x="2829" y="1992"/>
                <a:ext cx="3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5" h="12" extrusionOk="0">
                    <a:moveTo>
                      <a:pt x="0" y="0"/>
                    </a:moveTo>
                    <a:cubicBezTo>
                      <a:pt x="4" y="2"/>
                      <a:pt x="9" y="2"/>
                      <a:pt x="12" y="4"/>
                    </a:cubicBezTo>
                    <a:cubicBezTo>
                      <a:pt x="15" y="6"/>
                      <a:pt x="14" y="11"/>
                      <a:pt x="12" y="12"/>
                    </a:cubicBezTo>
                    <a:cubicBezTo>
                      <a:pt x="12" y="9"/>
                      <a:pt x="13" y="7"/>
                      <a:pt x="11" y="5"/>
                    </a:cubicBezTo>
                    <a:cubicBezTo>
                      <a:pt x="9" y="3"/>
                      <a:pt x="4" y="1"/>
                      <a:pt x="1" y="1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06" name="Google Shape;342;p9">
                <a:extLst>
                  <a:ext uri="{FF2B5EF4-FFF2-40B4-BE49-F238E27FC236}">
                    <a16:creationId xmlns:a16="http://schemas.microsoft.com/office/drawing/2014/main" id="{1DF649CC-49A8-8E38-D970-A0D5E7EC5CD1}"/>
                  </a:ext>
                </a:extLst>
              </p:cNvPr>
              <p:cNvSpPr/>
              <p:nvPr/>
            </p:nvSpPr>
            <p:spPr>
              <a:xfrm>
                <a:off x="2834" y="2045"/>
                <a:ext cx="22" cy="27"/>
              </a:xfrm>
              <a:custGeom>
                <a:avLst/>
                <a:gdLst/>
                <a:ahLst/>
                <a:cxnLst/>
                <a:rect l="l" t="t" r="r" b="b"/>
                <a:pathLst>
                  <a:path w="9" h="10" extrusionOk="0">
                    <a:moveTo>
                      <a:pt x="0" y="0"/>
                    </a:moveTo>
                    <a:cubicBezTo>
                      <a:pt x="2" y="1"/>
                      <a:pt x="6" y="1"/>
                      <a:pt x="7" y="3"/>
                    </a:cubicBezTo>
                    <a:cubicBezTo>
                      <a:pt x="9" y="5"/>
                      <a:pt x="7" y="8"/>
                      <a:pt x="6" y="10"/>
                    </a:cubicBezTo>
                    <a:cubicBezTo>
                      <a:pt x="7" y="6"/>
                      <a:pt x="5" y="4"/>
                      <a:pt x="2" y="2"/>
                    </a:cubicBezTo>
                  </a:path>
                </a:pathLst>
              </a:custGeom>
              <a:solidFill>
                <a:srgbClr val="EBF1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07" name="Google Shape;343;p9">
                <a:extLst>
                  <a:ext uri="{FF2B5EF4-FFF2-40B4-BE49-F238E27FC236}">
                    <a16:creationId xmlns:a16="http://schemas.microsoft.com/office/drawing/2014/main" id="{164B8305-E008-69C7-2CC6-845990161037}"/>
                  </a:ext>
                </a:extLst>
              </p:cNvPr>
              <p:cNvSpPr/>
              <p:nvPr/>
            </p:nvSpPr>
            <p:spPr>
              <a:xfrm>
                <a:off x="2869" y="1272"/>
                <a:ext cx="85" cy="53"/>
              </a:xfrm>
              <a:custGeom>
                <a:avLst/>
                <a:gdLst/>
                <a:ahLst/>
                <a:cxnLst/>
                <a:rect l="l" t="t" r="r" b="b"/>
                <a:pathLst>
                  <a:path w="34" h="20" extrusionOk="0">
                    <a:moveTo>
                      <a:pt x="0" y="15"/>
                    </a:moveTo>
                    <a:cubicBezTo>
                      <a:pt x="10" y="13"/>
                      <a:pt x="34" y="20"/>
                      <a:pt x="29" y="0"/>
                    </a:cubicBezTo>
                    <a:cubicBezTo>
                      <a:pt x="28" y="6"/>
                      <a:pt x="22" y="10"/>
                      <a:pt x="16" y="11"/>
                    </a:cubicBezTo>
                    <a:cubicBezTo>
                      <a:pt x="11" y="13"/>
                      <a:pt x="5" y="15"/>
                      <a:pt x="0" y="15"/>
                    </a:cubicBezTo>
                  </a:path>
                </a:pathLst>
              </a:custGeom>
              <a:solidFill>
                <a:srgbClr val="7AA9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08" name="Google Shape;344;p9">
                <a:extLst>
                  <a:ext uri="{FF2B5EF4-FFF2-40B4-BE49-F238E27FC236}">
                    <a16:creationId xmlns:a16="http://schemas.microsoft.com/office/drawing/2014/main" id="{8DA69C49-531F-9F94-D7A9-F4AEC541E80D}"/>
                  </a:ext>
                </a:extLst>
              </p:cNvPr>
              <p:cNvSpPr/>
              <p:nvPr/>
            </p:nvSpPr>
            <p:spPr>
              <a:xfrm>
                <a:off x="2869" y="1347"/>
                <a:ext cx="85" cy="53"/>
              </a:xfrm>
              <a:custGeom>
                <a:avLst/>
                <a:gdLst/>
                <a:ahLst/>
                <a:cxnLst/>
                <a:rect l="l" t="t" r="r" b="b"/>
                <a:pathLst>
                  <a:path w="34" h="20" extrusionOk="0">
                    <a:moveTo>
                      <a:pt x="1" y="15"/>
                    </a:moveTo>
                    <a:cubicBezTo>
                      <a:pt x="10" y="14"/>
                      <a:pt x="34" y="20"/>
                      <a:pt x="29" y="0"/>
                    </a:cubicBezTo>
                    <a:cubicBezTo>
                      <a:pt x="28" y="7"/>
                      <a:pt x="22" y="10"/>
                      <a:pt x="16" y="12"/>
                    </a:cubicBezTo>
                    <a:cubicBezTo>
                      <a:pt x="11" y="13"/>
                      <a:pt x="6" y="15"/>
                      <a:pt x="0" y="15"/>
                    </a:cubicBezTo>
                  </a:path>
                </a:pathLst>
              </a:custGeom>
              <a:solidFill>
                <a:srgbClr val="7AA9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09" name="Google Shape;345;p9">
                <a:extLst>
                  <a:ext uri="{FF2B5EF4-FFF2-40B4-BE49-F238E27FC236}">
                    <a16:creationId xmlns:a16="http://schemas.microsoft.com/office/drawing/2014/main" id="{9CC416F4-6AAF-307C-B4DA-9A67BF7C5434}"/>
                  </a:ext>
                </a:extLst>
              </p:cNvPr>
              <p:cNvSpPr/>
              <p:nvPr/>
            </p:nvSpPr>
            <p:spPr>
              <a:xfrm>
                <a:off x="2869" y="1507"/>
                <a:ext cx="85" cy="53"/>
              </a:xfrm>
              <a:custGeom>
                <a:avLst/>
                <a:gdLst/>
                <a:ahLst/>
                <a:cxnLst/>
                <a:rect l="l" t="t" r="r" b="b"/>
                <a:pathLst>
                  <a:path w="34" h="20" extrusionOk="0">
                    <a:moveTo>
                      <a:pt x="1" y="15"/>
                    </a:moveTo>
                    <a:cubicBezTo>
                      <a:pt x="10" y="14"/>
                      <a:pt x="34" y="20"/>
                      <a:pt x="29" y="0"/>
                    </a:cubicBezTo>
                    <a:cubicBezTo>
                      <a:pt x="28" y="7"/>
                      <a:pt x="22" y="10"/>
                      <a:pt x="16" y="12"/>
                    </a:cubicBezTo>
                    <a:cubicBezTo>
                      <a:pt x="11" y="13"/>
                      <a:pt x="6" y="15"/>
                      <a:pt x="0" y="15"/>
                    </a:cubicBezTo>
                  </a:path>
                </a:pathLst>
              </a:custGeom>
              <a:solidFill>
                <a:srgbClr val="7AA9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10" name="Google Shape;346;p9">
                <a:extLst>
                  <a:ext uri="{FF2B5EF4-FFF2-40B4-BE49-F238E27FC236}">
                    <a16:creationId xmlns:a16="http://schemas.microsoft.com/office/drawing/2014/main" id="{C34C7558-C904-5934-6E90-F8DAA2A26039}"/>
                  </a:ext>
                </a:extLst>
              </p:cNvPr>
              <p:cNvSpPr/>
              <p:nvPr/>
            </p:nvSpPr>
            <p:spPr>
              <a:xfrm>
                <a:off x="2871" y="1589"/>
                <a:ext cx="85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4" h="20" extrusionOk="0">
                    <a:moveTo>
                      <a:pt x="0" y="15"/>
                    </a:moveTo>
                    <a:cubicBezTo>
                      <a:pt x="10" y="14"/>
                      <a:pt x="34" y="20"/>
                      <a:pt x="29" y="0"/>
                    </a:cubicBezTo>
                    <a:cubicBezTo>
                      <a:pt x="28" y="7"/>
                      <a:pt x="22" y="10"/>
                      <a:pt x="16" y="12"/>
                    </a:cubicBezTo>
                    <a:cubicBezTo>
                      <a:pt x="11" y="13"/>
                      <a:pt x="5" y="15"/>
                      <a:pt x="0" y="15"/>
                    </a:cubicBezTo>
                  </a:path>
                </a:pathLst>
              </a:custGeom>
              <a:solidFill>
                <a:srgbClr val="7AA9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11" name="Google Shape;347;p9">
                <a:extLst>
                  <a:ext uri="{FF2B5EF4-FFF2-40B4-BE49-F238E27FC236}">
                    <a16:creationId xmlns:a16="http://schemas.microsoft.com/office/drawing/2014/main" id="{E5BDC686-7620-5B16-0C8A-80FCFA1760CF}"/>
                  </a:ext>
                </a:extLst>
              </p:cNvPr>
              <p:cNvSpPr/>
              <p:nvPr/>
            </p:nvSpPr>
            <p:spPr>
              <a:xfrm>
                <a:off x="2871" y="1667"/>
                <a:ext cx="83" cy="50"/>
              </a:xfrm>
              <a:custGeom>
                <a:avLst/>
                <a:gdLst/>
                <a:ahLst/>
                <a:cxnLst/>
                <a:rect l="l" t="t" r="r" b="b"/>
                <a:pathLst>
                  <a:path w="33" h="19" extrusionOk="0">
                    <a:moveTo>
                      <a:pt x="0" y="15"/>
                    </a:moveTo>
                    <a:cubicBezTo>
                      <a:pt x="9" y="13"/>
                      <a:pt x="33" y="19"/>
                      <a:pt x="28" y="0"/>
                    </a:cubicBezTo>
                    <a:cubicBezTo>
                      <a:pt x="28" y="6"/>
                      <a:pt x="21" y="9"/>
                      <a:pt x="15" y="11"/>
                    </a:cubicBezTo>
                    <a:cubicBezTo>
                      <a:pt x="10" y="13"/>
                      <a:pt x="5" y="14"/>
                      <a:pt x="0" y="15"/>
                    </a:cubicBezTo>
                  </a:path>
                </a:pathLst>
              </a:custGeom>
              <a:solidFill>
                <a:srgbClr val="7AA9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12" name="Google Shape;348;p9">
                <a:extLst>
                  <a:ext uri="{FF2B5EF4-FFF2-40B4-BE49-F238E27FC236}">
                    <a16:creationId xmlns:a16="http://schemas.microsoft.com/office/drawing/2014/main" id="{971F4FA9-DA6E-C6CB-E784-DA84D61B7D40}"/>
                  </a:ext>
                </a:extLst>
              </p:cNvPr>
              <p:cNvSpPr/>
              <p:nvPr/>
            </p:nvSpPr>
            <p:spPr>
              <a:xfrm>
                <a:off x="2871" y="1731"/>
                <a:ext cx="85" cy="53"/>
              </a:xfrm>
              <a:custGeom>
                <a:avLst/>
                <a:gdLst/>
                <a:ahLst/>
                <a:cxnLst/>
                <a:rect l="l" t="t" r="r" b="b"/>
                <a:pathLst>
                  <a:path w="34" h="20" extrusionOk="0">
                    <a:moveTo>
                      <a:pt x="0" y="19"/>
                    </a:moveTo>
                    <a:cubicBezTo>
                      <a:pt x="9" y="17"/>
                      <a:pt x="34" y="20"/>
                      <a:pt x="29" y="0"/>
                    </a:cubicBezTo>
                    <a:cubicBezTo>
                      <a:pt x="28" y="6"/>
                      <a:pt x="24" y="10"/>
                      <a:pt x="18" y="13"/>
                    </a:cubicBezTo>
                    <a:cubicBezTo>
                      <a:pt x="13" y="16"/>
                      <a:pt x="5" y="18"/>
                      <a:pt x="0" y="19"/>
                    </a:cubicBezTo>
                  </a:path>
                </a:pathLst>
              </a:custGeom>
              <a:solidFill>
                <a:srgbClr val="7AA9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13" name="Google Shape;349;p9">
                <a:extLst>
                  <a:ext uri="{FF2B5EF4-FFF2-40B4-BE49-F238E27FC236}">
                    <a16:creationId xmlns:a16="http://schemas.microsoft.com/office/drawing/2014/main" id="{44D77733-C998-7D3F-C886-B4F45696CA0F}"/>
                  </a:ext>
                </a:extLst>
              </p:cNvPr>
              <p:cNvSpPr/>
              <p:nvPr/>
            </p:nvSpPr>
            <p:spPr>
              <a:xfrm>
                <a:off x="2871" y="1795"/>
                <a:ext cx="85" cy="53"/>
              </a:xfrm>
              <a:custGeom>
                <a:avLst/>
                <a:gdLst/>
                <a:ahLst/>
                <a:cxnLst/>
                <a:rect l="l" t="t" r="r" b="b"/>
                <a:pathLst>
                  <a:path w="34" h="20" extrusionOk="0">
                    <a:moveTo>
                      <a:pt x="0" y="19"/>
                    </a:moveTo>
                    <a:cubicBezTo>
                      <a:pt x="9" y="17"/>
                      <a:pt x="34" y="20"/>
                      <a:pt x="29" y="0"/>
                    </a:cubicBezTo>
                    <a:cubicBezTo>
                      <a:pt x="28" y="7"/>
                      <a:pt x="24" y="10"/>
                      <a:pt x="18" y="14"/>
                    </a:cubicBezTo>
                    <a:cubicBezTo>
                      <a:pt x="13" y="16"/>
                      <a:pt x="5" y="19"/>
                      <a:pt x="0" y="19"/>
                    </a:cubicBezTo>
                  </a:path>
                </a:pathLst>
              </a:custGeom>
              <a:solidFill>
                <a:srgbClr val="7AA9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14" name="Google Shape;350;p9">
                <a:extLst>
                  <a:ext uri="{FF2B5EF4-FFF2-40B4-BE49-F238E27FC236}">
                    <a16:creationId xmlns:a16="http://schemas.microsoft.com/office/drawing/2014/main" id="{D9E44D5A-CD2B-74FD-798C-4DF3F98C2D27}"/>
                  </a:ext>
                </a:extLst>
              </p:cNvPr>
              <p:cNvSpPr/>
              <p:nvPr/>
            </p:nvSpPr>
            <p:spPr>
              <a:xfrm>
                <a:off x="2871" y="1424"/>
                <a:ext cx="83" cy="56"/>
              </a:xfrm>
              <a:custGeom>
                <a:avLst/>
                <a:gdLst/>
                <a:ahLst/>
                <a:cxnLst/>
                <a:rect l="l" t="t" r="r" b="b"/>
                <a:pathLst>
                  <a:path w="33" h="21" extrusionOk="0">
                    <a:moveTo>
                      <a:pt x="0" y="19"/>
                    </a:moveTo>
                    <a:cubicBezTo>
                      <a:pt x="9" y="18"/>
                      <a:pt x="33" y="21"/>
                      <a:pt x="28" y="0"/>
                    </a:cubicBezTo>
                    <a:cubicBezTo>
                      <a:pt x="27" y="7"/>
                      <a:pt x="21" y="12"/>
                      <a:pt x="15" y="14"/>
                    </a:cubicBezTo>
                    <a:cubicBezTo>
                      <a:pt x="10" y="15"/>
                      <a:pt x="5" y="19"/>
                      <a:pt x="0" y="19"/>
                    </a:cubicBezTo>
                  </a:path>
                </a:pathLst>
              </a:custGeom>
              <a:solidFill>
                <a:srgbClr val="7AA9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15" name="Google Shape;351;p9">
                <a:extLst>
                  <a:ext uri="{FF2B5EF4-FFF2-40B4-BE49-F238E27FC236}">
                    <a16:creationId xmlns:a16="http://schemas.microsoft.com/office/drawing/2014/main" id="{7C94492D-93CA-01BF-A910-A7FB91A9A433}"/>
                  </a:ext>
                </a:extLst>
              </p:cNvPr>
              <p:cNvSpPr/>
              <p:nvPr/>
            </p:nvSpPr>
            <p:spPr>
              <a:xfrm>
                <a:off x="2889" y="1864"/>
                <a:ext cx="60" cy="61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0" y="23"/>
                    </a:moveTo>
                    <a:cubicBezTo>
                      <a:pt x="16" y="18"/>
                      <a:pt x="24" y="7"/>
                      <a:pt x="22" y="4"/>
                    </a:cubicBezTo>
                    <a:cubicBezTo>
                      <a:pt x="21" y="0"/>
                      <a:pt x="16" y="2"/>
                      <a:pt x="15" y="3"/>
                    </a:cubicBezTo>
                    <a:cubicBezTo>
                      <a:pt x="14" y="3"/>
                      <a:pt x="21" y="11"/>
                      <a:pt x="0" y="23"/>
                    </a:cubicBezTo>
                    <a:close/>
                  </a:path>
                </a:pathLst>
              </a:custGeom>
              <a:solidFill>
                <a:srgbClr val="7AA9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16" name="Google Shape;352;p9">
                <a:extLst>
                  <a:ext uri="{FF2B5EF4-FFF2-40B4-BE49-F238E27FC236}">
                    <a16:creationId xmlns:a16="http://schemas.microsoft.com/office/drawing/2014/main" id="{650D4B48-7404-A314-A75E-D4457425F41C}"/>
                  </a:ext>
                </a:extLst>
              </p:cNvPr>
              <p:cNvSpPr/>
              <p:nvPr/>
            </p:nvSpPr>
            <p:spPr>
              <a:xfrm>
                <a:off x="2794" y="1651"/>
                <a:ext cx="162" cy="64"/>
              </a:xfrm>
              <a:custGeom>
                <a:avLst/>
                <a:gdLst/>
                <a:ahLst/>
                <a:cxnLst/>
                <a:rect l="l" t="t" r="r" b="b"/>
                <a:pathLst>
                  <a:path w="65" h="24" extrusionOk="0">
                    <a:moveTo>
                      <a:pt x="33" y="24"/>
                    </a:moveTo>
                    <a:cubicBezTo>
                      <a:pt x="46" y="24"/>
                      <a:pt x="55" y="23"/>
                      <a:pt x="60" y="19"/>
                    </a:cubicBezTo>
                    <a:cubicBezTo>
                      <a:pt x="64" y="14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4"/>
                      <a:pt x="6" y="19"/>
                    </a:cubicBezTo>
                    <a:cubicBezTo>
                      <a:pt x="11" y="23"/>
                      <a:pt x="20" y="24"/>
                      <a:pt x="33" y="24"/>
                    </a:cubicBezTo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17" name="Google Shape;353;p9">
                <a:extLst>
                  <a:ext uri="{FF2B5EF4-FFF2-40B4-BE49-F238E27FC236}">
                    <a16:creationId xmlns:a16="http://schemas.microsoft.com/office/drawing/2014/main" id="{AA1B826F-3656-C8CE-891C-D128C3CD192D}"/>
                  </a:ext>
                </a:extLst>
              </p:cNvPr>
              <p:cNvSpPr/>
              <p:nvPr/>
            </p:nvSpPr>
            <p:spPr>
              <a:xfrm>
                <a:off x="2794" y="1568"/>
                <a:ext cx="162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5" h="28" extrusionOk="0">
                    <a:moveTo>
                      <a:pt x="33" y="28"/>
                    </a:moveTo>
                    <a:cubicBezTo>
                      <a:pt x="46" y="28"/>
                      <a:pt x="55" y="27"/>
                      <a:pt x="60" y="23"/>
                    </a:cubicBezTo>
                    <a:cubicBezTo>
                      <a:pt x="64" y="18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8"/>
                      <a:pt x="6" y="23"/>
                    </a:cubicBezTo>
                    <a:cubicBezTo>
                      <a:pt x="11" y="27"/>
                      <a:pt x="20" y="28"/>
                      <a:pt x="33" y="28"/>
                    </a:cubicBezTo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18" name="Google Shape;354;p9">
                <a:extLst>
                  <a:ext uri="{FF2B5EF4-FFF2-40B4-BE49-F238E27FC236}">
                    <a16:creationId xmlns:a16="http://schemas.microsoft.com/office/drawing/2014/main" id="{8DA79642-F7F5-ACCB-35BC-F10A32BB1ED6}"/>
                  </a:ext>
                </a:extLst>
              </p:cNvPr>
              <p:cNvSpPr/>
              <p:nvPr/>
            </p:nvSpPr>
            <p:spPr>
              <a:xfrm>
                <a:off x="2794" y="1493"/>
                <a:ext cx="162" cy="67"/>
              </a:xfrm>
              <a:custGeom>
                <a:avLst/>
                <a:gdLst/>
                <a:ahLst/>
                <a:cxnLst/>
                <a:rect l="l" t="t" r="r" b="b"/>
                <a:pathLst>
                  <a:path w="65" h="25" extrusionOk="0">
                    <a:moveTo>
                      <a:pt x="33" y="25"/>
                    </a:moveTo>
                    <a:cubicBezTo>
                      <a:pt x="46" y="25"/>
                      <a:pt x="55" y="24"/>
                      <a:pt x="60" y="20"/>
                    </a:cubicBezTo>
                    <a:cubicBezTo>
                      <a:pt x="64" y="15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5"/>
                      <a:pt x="6" y="20"/>
                    </a:cubicBezTo>
                    <a:cubicBezTo>
                      <a:pt x="11" y="24"/>
                      <a:pt x="20" y="25"/>
                      <a:pt x="33" y="25"/>
                    </a:cubicBezTo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19" name="Google Shape;355;p9">
                <a:extLst>
                  <a:ext uri="{FF2B5EF4-FFF2-40B4-BE49-F238E27FC236}">
                    <a16:creationId xmlns:a16="http://schemas.microsoft.com/office/drawing/2014/main" id="{AC07DE74-1A66-57C4-7DC5-C39CD1808D6C}"/>
                  </a:ext>
                </a:extLst>
              </p:cNvPr>
              <p:cNvSpPr/>
              <p:nvPr/>
            </p:nvSpPr>
            <p:spPr>
              <a:xfrm>
                <a:off x="2794" y="1408"/>
                <a:ext cx="162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5" h="28" extrusionOk="0">
                    <a:moveTo>
                      <a:pt x="33" y="28"/>
                    </a:moveTo>
                    <a:cubicBezTo>
                      <a:pt x="46" y="28"/>
                      <a:pt x="55" y="27"/>
                      <a:pt x="60" y="23"/>
                    </a:cubicBezTo>
                    <a:cubicBezTo>
                      <a:pt x="64" y="18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8"/>
                      <a:pt x="6" y="23"/>
                    </a:cubicBezTo>
                    <a:cubicBezTo>
                      <a:pt x="11" y="27"/>
                      <a:pt x="20" y="28"/>
                      <a:pt x="33" y="28"/>
                    </a:cubicBezTo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20" name="Google Shape;356;p9">
                <a:extLst>
                  <a:ext uri="{FF2B5EF4-FFF2-40B4-BE49-F238E27FC236}">
                    <a16:creationId xmlns:a16="http://schemas.microsoft.com/office/drawing/2014/main" id="{FEAEAC19-D8E9-9A77-EFD8-E8D154C76F0C}"/>
                  </a:ext>
                </a:extLst>
              </p:cNvPr>
              <p:cNvSpPr/>
              <p:nvPr/>
            </p:nvSpPr>
            <p:spPr>
              <a:xfrm>
                <a:off x="2794" y="1333"/>
                <a:ext cx="162" cy="67"/>
              </a:xfrm>
              <a:custGeom>
                <a:avLst/>
                <a:gdLst/>
                <a:ahLst/>
                <a:cxnLst/>
                <a:rect l="l" t="t" r="r" b="b"/>
                <a:pathLst>
                  <a:path w="65" h="25" extrusionOk="0">
                    <a:moveTo>
                      <a:pt x="33" y="25"/>
                    </a:moveTo>
                    <a:cubicBezTo>
                      <a:pt x="46" y="25"/>
                      <a:pt x="55" y="24"/>
                      <a:pt x="60" y="20"/>
                    </a:cubicBezTo>
                    <a:cubicBezTo>
                      <a:pt x="64" y="15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5"/>
                      <a:pt x="6" y="20"/>
                    </a:cubicBezTo>
                    <a:cubicBezTo>
                      <a:pt x="11" y="24"/>
                      <a:pt x="20" y="25"/>
                      <a:pt x="33" y="25"/>
                    </a:cubicBezTo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21" name="Google Shape;357;p9">
                <a:extLst>
                  <a:ext uri="{FF2B5EF4-FFF2-40B4-BE49-F238E27FC236}">
                    <a16:creationId xmlns:a16="http://schemas.microsoft.com/office/drawing/2014/main" id="{08A69B78-0B52-0D73-AE59-27E1829E5994}"/>
                  </a:ext>
                </a:extLst>
              </p:cNvPr>
              <p:cNvSpPr/>
              <p:nvPr/>
            </p:nvSpPr>
            <p:spPr>
              <a:xfrm>
                <a:off x="2794" y="1256"/>
                <a:ext cx="162" cy="67"/>
              </a:xfrm>
              <a:custGeom>
                <a:avLst/>
                <a:gdLst/>
                <a:ahLst/>
                <a:cxnLst/>
                <a:rect l="l" t="t" r="r" b="b"/>
                <a:pathLst>
                  <a:path w="65" h="25" extrusionOk="0">
                    <a:moveTo>
                      <a:pt x="33" y="25"/>
                    </a:moveTo>
                    <a:cubicBezTo>
                      <a:pt x="46" y="25"/>
                      <a:pt x="55" y="24"/>
                      <a:pt x="60" y="20"/>
                    </a:cubicBezTo>
                    <a:cubicBezTo>
                      <a:pt x="64" y="15"/>
                      <a:pt x="65" y="6"/>
                      <a:pt x="60" y="3"/>
                    </a:cubicBezTo>
                    <a:cubicBezTo>
                      <a:pt x="56" y="0"/>
                      <a:pt x="5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11" y="4"/>
                      <a:pt x="10" y="0"/>
                      <a:pt x="6" y="3"/>
                    </a:cubicBezTo>
                    <a:cubicBezTo>
                      <a:pt x="0" y="6"/>
                      <a:pt x="2" y="15"/>
                      <a:pt x="6" y="20"/>
                    </a:cubicBezTo>
                    <a:cubicBezTo>
                      <a:pt x="11" y="24"/>
                      <a:pt x="20" y="25"/>
                      <a:pt x="33" y="25"/>
                    </a:cubicBezTo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22" name="Google Shape;358;p9">
                <a:extLst>
                  <a:ext uri="{FF2B5EF4-FFF2-40B4-BE49-F238E27FC236}">
                    <a16:creationId xmlns:a16="http://schemas.microsoft.com/office/drawing/2014/main" id="{6EE61313-F52C-367A-0E12-1CB99BAD3A4D}"/>
                  </a:ext>
                </a:extLst>
              </p:cNvPr>
              <p:cNvSpPr/>
              <p:nvPr/>
            </p:nvSpPr>
            <p:spPr>
              <a:xfrm>
                <a:off x="2794" y="1717"/>
                <a:ext cx="162" cy="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26" extrusionOk="0">
                    <a:moveTo>
                      <a:pt x="33" y="4"/>
                    </a:moveTo>
                    <a:cubicBezTo>
                      <a:pt x="55" y="4"/>
                      <a:pt x="56" y="0"/>
                      <a:pt x="60" y="3"/>
                    </a:cubicBezTo>
                    <a:cubicBezTo>
                      <a:pt x="65" y="6"/>
                      <a:pt x="64" y="14"/>
                      <a:pt x="60" y="19"/>
                    </a:cubicBezTo>
                    <a:cubicBezTo>
                      <a:pt x="55" y="23"/>
                      <a:pt x="46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20" y="26"/>
                      <a:pt x="11" y="23"/>
                      <a:pt x="6" y="19"/>
                    </a:cubicBezTo>
                    <a:cubicBezTo>
                      <a:pt x="2" y="14"/>
                      <a:pt x="0" y="6"/>
                      <a:pt x="6" y="3"/>
                    </a:cubicBezTo>
                    <a:cubicBezTo>
                      <a:pt x="10" y="0"/>
                      <a:pt x="11" y="4"/>
                      <a:pt x="33" y="4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23" name="Google Shape;359;p9">
                <a:extLst>
                  <a:ext uri="{FF2B5EF4-FFF2-40B4-BE49-F238E27FC236}">
                    <a16:creationId xmlns:a16="http://schemas.microsoft.com/office/drawing/2014/main" id="{7876BF93-F9F4-0DDA-E5E1-7D35614F2346}"/>
                  </a:ext>
                </a:extLst>
              </p:cNvPr>
              <p:cNvSpPr/>
              <p:nvPr/>
            </p:nvSpPr>
            <p:spPr>
              <a:xfrm>
                <a:off x="2794" y="1784"/>
                <a:ext cx="162" cy="69"/>
              </a:xfrm>
              <a:custGeom>
                <a:avLst/>
                <a:gdLst/>
                <a:ahLst/>
                <a:cxnLst/>
                <a:rect l="l" t="t" r="r" b="b"/>
                <a:pathLst>
                  <a:path w="65" h="26" extrusionOk="0">
                    <a:moveTo>
                      <a:pt x="33" y="26"/>
                    </a:moveTo>
                    <a:cubicBezTo>
                      <a:pt x="46" y="26"/>
                      <a:pt x="55" y="23"/>
                      <a:pt x="60" y="18"/>
                    </a:cubicBezTo>
                    <a:cubicBezTo>
                      <a:pt x="64" y="14"/>
                      <a:pt x="65" y="6"/>
                      <a:pt x="60" y="2"/>
                    </a:cubicBezTo>
                    <a:cubicBezTo>
                      <a:pt x="56" y="0"/>
                      <a:pt x="55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11" y="7"/>
                      <a:pt x="10" y="0"/>
                      <a:pt x="6" y="2"/>
                    </a:cubicBezTo>
                    <a:cubicBezTo>
                      <a:pt x="0" y="6"/>
                      <a:pt x="2" y="14"/>
                      <a:pt x="6" y="18"/>
                    </a:cubicBezTo>
                    <a:cubicBezTo>
                      <a:pt x="11" y="23"/>
                      <a:pt x="20" y="26"/>
                      <a:pt x="33" y="2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24" name="Google Shape;360;p9">
                <a:extLst>
                  <a:ext uri="{FF2B5EF4-FFF2-40B4-BE49-F238E27FC236}">
                    <a16:creationId xmlns:a16="http://schemas.microsoft.com/office/drawing/2014/main" id="{789B3570-F622-BDB1-1C08-3C9BC69385DB}"/>
                  </a:ext>
                </a:extLst>
              </p:cNvPr>
              <p:cNvSpPr/>
              <p:nvPr/>
            </p:nvSpPr>
            <p:spPr>
              <a:xfrm>
                <a:off x="2794" y="1851"/>
                <a:ext cx="162" cy="82"/>
              </a:xfrm>
              <a:custGeom>
                <a:avLst/>
                <a:gdLst/>
                <a:ahLst/>
                <a:cxnLst/>
                <a:rect l="l" t="t" r="r" b="b"/>
                <a:pathLst>
                  <a:path w="65" h="31" extrusionOk="0">
                    <a:moveTo>
                      <a:pt x="33" y="31"/>
                    </a:moveTo>
                    <a:cubicBezTo>
                      <a:pt x="46" y="31"/>
                      <a:pt x="55" y="23"/>
                      <a:pt x="60" y="19"/>
                    </a:cubicBezTo>
                    <a:cubicBezTo>
                      <a:pt x="64" y="14"/>
                      <a:pt x="65" y="6"/>
                      <a:pt x="60" y="3"/>
                    </a:cubicBezTo>
                    <a:cubicBezTo>
                      <a:pt x="56" y="0"/>
                      <a:pt x="55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11" y="7"/>
                      <a:pt x="10" y="0"/>
                      <a:pt x="6" y="3"/>
                    </a:cubicBezTo>
                    <a:cubicBezTo>
                      <a:pt x="0" y="6"/>
                      <a:pt x="2" y="14"/>
                      <a:pt x="6" y="19"/>
                    </a:cubicBezTo>
                    <a:cubicBezTo>
                      <a:pt x="11" y="23"/>
                      <a:pt x="20" y="31"/>
                      <a:pt x="33" y="3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25" name="Google Shape;361;p9">
                <a:extLst>
                  <a:ext uri="{FF2B5EF4-FFF2-40B4-BE49-F238E27FC236}">
                    <a16:creationId xmlns:a16="http://schemas.microsoft.com/office/drawing/2014/main" id="{9481EEE2-0F73-5BC3-DC5B-E05719E3B8EF}"/>
                  </a:ext>
                </a:extLst>
              </p:cNvPr>
              <p:cNvSpPr/>
              <p:nvPr/>
            </p:nvSpPr>
            <p:spPr>
              <a:xfrm>
                <a:off x="2809" y="1832"/>
                <a:ext cx="13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54" h="14" extrusionOk="0">
                    <a:moveTo>
                      <a:pt x="27" y="8"/>
                    </a:moveTo>
                    <a:cubicBezTo>
                      <a:pt x="27" y="8"/>
                      <a:pt x="27" y="8"/>
                      <a:pt x="27" y="8"/>
                    </a:cubicBezTo>
                    <a:cubicBezTo>
                      <a:pt x="14" y="8"/>
                      <a:pt x="5" y="5"/>
                      <a:pt x="0" y="0"/>
                    </a:cubicBezTo>
                    <a:cubicBezTo>
                      <a:pt x="2" y="3"/>
                      <a:pt x="2" y="7"/>
                      <a:pt x="1" y="9"/>
                    </a:cubicBezTo>
                    <a:cubicBezTo>
                      <a:pt x="4" y="8"/>
                      <a:pt x="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47" y="14"/>
                      <a:pt x="49" y="8"/>
                      <a:pt x="53" y="9"/>
                    </a:cubicBezTo>
                    <a:cubicBezTo>
                      <a:pt x="51" y="6"/>
                      <a:pt x="51" y="4"/>
                      <a:pt x="54" y="0"/>
                    </a:cubicBezTo>
                    <a:cubicBezTo>
                      <a:pt x="49" y="5"/>
                      <a:pt x="40" y="8"/>
                      <a:pt x="27" y="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26" name="Google Shape;362;p9">
                <a:extLst>
                  <a:ext uri="{FF2B5EF4-FFF2-40B4-BE49-F238E27FC236}">
                    <a16:creationId xmlns:a16="http://schemas.microsoft.com/office/drawing/2014/main" id="{D63473E1-3527-1D94-7867-9B5FA47E2CE9}"/>
                  </a:ext>
                </a:extLst>
              </p:cNvPr>
              <p:cNvSpPr/>
              <p:nvPr/>
            </p:nvSpPr>
            <p:spPr>
              <a:xfrm>
                <a:off x="2811" y="1765"/>
                <a:ext cx="133" cy="38"/>
              </a:xfrm>
              <a:custGeom>
                <a:avLst/>
                <a:gdLst/>
                <a:ahLst/>
                <a:cxnLst/>
                <a:rect l="l" t="t" r="r" b="b"/>
                <a:pathLst>
                  <a:path w="53" h="14" extrusionOk="0">
                    <a:moveTo>
                      <a:pt x="26" y="8"/>
                    </a:moveTo>
                    <a:cubicBezTo>
                      <a:pt x="26" y="8"/>
                      <a:pt x="26" y="8"/>
                      <a:pt x="26" y="8"/>
                    </a:cubicBezTo>
                    <a:cubicBezTo>
                      <a:pt x="13" y="8"/>
                      <a:pt x="5" y="6"/>
                      <a:pt x="0" y="1"/>
                    </a:cubicBezTo>
                    <a:cubicBezTo>
                      <a:pt x="0" y="2"/>
                      <a:pt x="2" y="5"/>
                      <a:pt x="0" y="9"/>
                    </a:cubicBezTo>
                    <a:cubicBezTo>
                      <a:pt x="4" y="8"/>
                      <a:pt x="7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48" y="14"/>
                      <a:pt x="49" y="7"/>
                      <a:pt x="53" y="9"/>
                    </a:cubicBezTo>
                    <a:cubicBezTo>
                      <a:pt x="50" y="6"/>
                      <a:pt x="50" y="4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1"/>
                      <a:pt x="53" y="1"/>
                    </a:cubicBezTo>
                    <a:cubicBezTo>
                      <a:pt x="48" y="5"/>
                      <a:pt x="39" y="8"/>
                      <a:pt x="26" y="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27" name="Google Shape;363;p9">
                <a:extLst>
                  <a:ext uri="{FF2B5EF4-FFF2-40B4-BE49-F238E27FC236}">
                    <a16:creationId xmlns:a16="http://schemas.microsoft.com/office/drawing/2014/main" id="{186F6416-A059-DD59-60AE-89EE78F955B8}"/>
                  </a:ext>
                </a:extLst>
              </p:cNvPr>
              <p:cNvSpPr/>
              <p:nvPr/>
            </p:nvSpPr>
            <p:spPr>
              <a:xfrm>
                <a:off x="2809" y="1699"/>
                <a:ext cx="137" cy="29"/>
              </a:xfrm>
              <a:custGeom>
                <a:avLst/>
                <a:gdLst/>
                <a:ahLst/>
                <a:cxnLst/>
                <a:rect l="l" t="t" r="r" b="b"/>
                <a:pathLst>
                  <a:path w="55" h="11" extrusionOk="0">
                    <a:moveTo>
                      <a:pt x="54" y="1"/>
                    </a:moveTo>
                    <a:cubicBezTo>
                      <a:pt x="49" y="5"/>
                      <a:pt x="40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4" y="6"/>
                      <a:pt x="5" y="5"/>
                      <a:pt x="0" y="1"/>
                    </a:cubicBezTo>
                    <a:cubicBezTo>
                      <a:pt x="2" y="4"/>
                      <a:pt x="2" y="7"/>
                      <a:pt x="0" y="10"/>
                    </a:cubicBezTo>
                    <a:cubicBezTo>
                      <a:pt x="4" y="7"/>
                      <a:pt x="5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49" y="11"/>
                      <a:pt x="50" y="7"/>
                      <a:pt x="54" y="10"/>
                    </a:cubicBezTo>
                    <a:cubicBezTo>
                      <a:pt x="54" y="10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3" y="8"/>
                      <a:pt x="53" y="3"/>
                      <a:pt x="54" y="0"/>
                    </a:cubicBezTo>
                    <a:cubicBezTo>
                      <a:pt x="54" y="0"/>
                      <a:pt x="54" y="0"/>
                      <a:pt x="54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28" name="Google Shape;364;p9">
                <a:extLst>
                  <a:ext uri="{FF2B5EF4-FFF2-40B4-BE49-F238E27FC236}">
                    <a16:creationId xmlns:a16="http://schemas.microsoft.com/office/drawing/2014/main" id="{52EDA172-5B27-09D6-CF08-4BC04C4CF745}"/>
                  </a:ext>
                </a:extLst>
              </p:cNvPr>
              <p:cNvSpPr/>
              <p:nvPr/>
            </p:nvSpPr>
            <p:spPr>
              <a:xfrm>
                <a:off x="2771" y="1925"/>
                <a:ext cx="108" cy="70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4" y="1"/>
                    </a:moveTo>
                    <a:cubicBezTo>
                      <a:pt x="0" y="12"/>
                      <a:pt x="10" y="14"/>
                      <a:pt x="17" y="16"/>
                    </a:cubicBezTo>
                    <a:cubicBezTo>
                      <a:pt x="25" y="18"/>
                      <a:pt x="41" y="26"/>
                      <a:pt x="42" y="17"/>
                    </a:cubicBezTo>
                    <a:cubicBezTo>
                      <a:pt x="43" y="7"/>
                      <a:pt x="37" y="10"/>
                      <a:pt x="25" y="7"/>
                    </a:cubicBezTo>
                    <a:cubicBezTo>
                      <a:pt x="14" y="4"/>
                      <a:pt x="12" y="0"/>
                      <a:pt x="6" y="1"/>
                    </a:cubicBezTo>
                    <a:lnTo>
                      <a:pt x="4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29" name="Google Shape;365;p9">
                <a:extLst>
                  <a:ext uri="{FF2B5EF4-FFF2-40B4-BE49-F238E27FC236}">
                    <a16:creationId xmlns:a16="http://schemas.microsoft.com/office/drawing/2014/main" id="{95956918-A37C-CFF1-C9FB-0A61779B6B14}"/>
                  </a:ext>
                </a:extLst>
              </p:cNvPr>
              <p:cNvSpPr/>
              <p:nvPr/>
            </p:nvSpPr>
            <p:spPr>
              <a:xfrm>
                <a:off x="2766" y="1963"/>
                <a:ext cx="113" cy="85"/>
              </a:xfrm>
              <a:custGeom>
                <a:avLst/>
                <a:gdLst/>
                <a:ahLst/>
                <a:cxnLst/>
                <a:rect l="l" t="t" r="r" b="b"/>
                <a:pathLst>
                  <a:path w="45" h="32" extrusionOk="0">
                    <a:moveTo>
                      <a:pt x="3" y="8"/>
                    </a:moveTo>
                    <a:cubicBezTo>
                      <a:pt x="0" y="17"/>
                      <a:pt x="11" y="18"/>
                      <a:pt x="18" y="20"/>
                    </a:cubicBezTo>
                    <a:cubicBezTo>
                      <a:pt x="25" y="22"/>
                      <a:pt x="39" y="32"/>
                      <a:pt x="42" y="21"/>
                    </a:cubicBezTo>
                    <a:cubicBezTo>
                      <a:pt x="45" y="12"/>
                      <a:pt x="37" y="12"/>
                      <a:pt x="25" y="9"/>
                    </a:cubicBezTo>
                    <a:cubicBezTo>
                      <a:pt x="13" y="6"/>
                      <a:pt x="6" y="0"/>
                      <a:pt x="3" y="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30" name="Google Shape;366;p9">
                <a:extLst>
                  <a:ext uri="{FF2B5EF4-FFF2-40B4-BE49-F238E27FC236}">
                    <a16:creationId xmlns:a16="http://schemas.microsoft.com/office/drawing/2014/main" id="{C35EAEA0-ABCB-A539-C0F2-BEB5F55CC3C7}"/>
                  </a:ext>
                </a:extLst>
              </p:cNvPr>
              <p:cNvSpPr/>
              <p:nvPr/>
            </p:nvSpPr>
            <p:spPr>
              <a:xfrm>
                <a:off x="2754" y="2011"/>
                <a:ext cx="115" cy="85"/>
              </a:xfrm>
              <a:custGeom>
                <a:avLst/>
                <a:gdLst/>
                <a:ahLst/>
                <a:cxnLst/>
                <a:rect l="l" t="t" r="r" b="b"/>
                <a:pathLst>
                  <a:path w="46" h="32" extrusionOk="0">
                    <a:moveTo>
                      <a:pt x="3" y="8"/>
                    </a:moveTo>
                    <a:cubicBezTo>
                      <a:pt x="0" y="17"/>
                      <a:pt x="10" y="18"/>
                      <a:pt x="18" y="20"/>
                    </a:cubicBezTo>
                    <a:cubicBezTo>
                      <a:pt x="25" y="22"/>
                      <a:pt x="39" y="32"/>
                      <a:pt x="43" y="22"/>
                    </a:cubicBezTo>
                    <a:cubicBezTo>
                      <a:pt x="46" y="12"/>
                      <a:pt x="37" y="12"/>
                      <a:pt x="25" y="9"/>
                    </a:cubicBezTo>
                    <a:cubicBezTo>
                      <a:pt x="13" y="6"/>
                      <a:pt x="6" y="0"/>
                      <a:pt x="3" y="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31" name="Google Shape;367;p9">
                <a:extLst>
                  <a:ext uri="{FF2B5EF4-FFF2-40B4-BE49-F238E27FC236}">
                    <a16:creationId xmlns:a16="http://schemas.microsoft.com/office/drawing/2014/main" id="{16F46ABB-24A4-B802-3693-374C3F6998B3}"/>
                  </a:ext>
                </a:extLst>
              </p:cNvPr>
              <p:cNvSpPr/>
              <p:nvPr/>
            </p:nvSpPr>
            <p:spPr>
              <a:xfrm>
                <a:off x="2741" y="2064"/>
                <a:ext cx="115" cy="83"/>
              </a:xfrm>
              <a:custGeom>
                <a:avLst/>
                <a:gdLst/>
                <a:ahLst/>
                <a:cxnLst/>
                <a:rect l="l" t="t" r="r" b="b"/>
                <a:pathLst>
                  <a:path w="46" h="31" extrusionOk="0">
                    <a:moveTo>
                      <a:pt x="3" y="8"/>
                    </a:moveTo>
                    <a:cubicBezTo>
                      <a:pt x="0" y="16"/>
                      <a:pt x="11" y="17"/>
                      <a:pt x="18" y="19"/>
                    </a:cubicBezTo>
                    <a:cubicBezTo>
                      <a:pt x="25" y="21"/>
                      <a:pt x="39" y="31"/>
                      <a:pt x="43" y="21"/>
                    </a:cubicBezTo>
                    <a:cubicBezTo>
                      <a:pt x="46" y="11"/>
                      <a:pt x="37" y="12"/>
                      <a:pt x="25" y="9"/>
                    </a:cubicBezTo>
                    <a:cubicBezTo>
                      <a:pt x="13" y="6"/>
                      <a:pt x="6" y="0"/>
                      <a:pt x="3" y="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32" name="Google Shape;368;p9">
                <a:extLst>
                  <a:ext uri="{FF2B5EF4-FFF2-40B4-BE49-F238E27FC236}">
                    <a16:creationId xmlns:a16="http://schemas.microsoft.com/office/drawing/2014/main" id="{63710273-3C8E-D0CA-6818-1319F1A750D8}"/>
                  </a:ext>
                </a:extLst>
              </p:cNvPr>
              <p:cNvSpPr/>
              <p:nvPr/>
            </p:nvSpPr>
            <p:spPr>
              <a:xfrm>
                <a:off x="2726" y="2115"/>
                <a:ext cx="113" cy="85"/>
              </a:xfrm>
              <a:custGeom>
                <a:avLst/>
                <a:gdLst/>
                <a:ahLst/>
                <a:cxnLst/>
                <a:rect l="l" t="t" r="r" b="b"/>
                <a:pathLst>
                  <a:path w="45" h="32" extrusionOk="0">
                    <a:moveTo>
                      <a:pt x="3" y="9"/>
                    </a:moveTo>
                    <a:cubicBezTo>
                      <a:pt x="0" y="17"/>
                      <a:pt x="10" y="18"/>
                      <a:pt x="17" y="20"/>
                    </a:cubicBezTo>
                    <a:cubicBezTo>
                      <a:pt x="24" y="22"/>
                      <a:pt x="39" y="32"/>
                      <a:pt x="42" y="22"/>
                    </a:cubicBezTo>
                    <a:cubicBezTo>
                      <a:pt x="45" y="12"/>
                      <a:pt x="36" y="10"/>
                      <a:pt x="24" y="7"/>
                    </a:cubicBezTo>
                    <a:cubicBezTo>
                      <a:pt x="12" y="4"/>
                      <a:pt x="6" y="0"/>
                      <a:pt x="3" y="9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33" name="Google Shape;369;p9">
                <a:extLst>
                  <a:ext uri="{FF2B5EF4-FFF2-40B4-BE49-F238E27FC236}">
                    <a16:creationId xmlns:a16="http://schemas.microsoft.com/office/drawing/2014/main" id="{BE5A223E-EAE8-21B9-07A8-671CD932D048}"/>
                  </a:ext>
                </a:extLst>
              </p:cNvPr>
              <p:cNvSpPr/>
              <p:nvPr/>
            </p:nvSpPr>
            <p:spPr>
              <a:xfrm>
                <a:off x="2896" y="1960"/>
                <a:ext cx="110" cy="83"/>
              </a:xfrm>
              <a:custGeom>
                <a:avLst/>
                <a:gdLst/>
                <a:ahLst/>
                <a:cxnLst/>
                <a:rect l="l" t="t" r="r" b="b"/>
                <a:pathLst>
                  <a:path w="44" h="31" extrusionOk="0">
                    <a:moveTo>
                      <a:pt x="41" y="8"/>
                    </a:moveTo>
                    <a:cubicBezTo>
                      <a:pt x="44" y="16"/>
                      <a:pt x="34" y="17"/>
                      <a:pt x="27" y="19"/>
                    </a:cubicBezTo>
                    <a:cubicBezTo>
                      <a:pt x="19" y="21"/>
                      <a:pt x="5" y="31"/>
                      <a:pt x="2" y="20"/>
                    </a:cubicBezTo>
                    <a:cubicBezTo>
                      <a:pt x="0" y="11"/>
                      <a:pt x="7" y="12"/>
                      <a:pt x="19" y="9"/>
                    </a:cubicBezTo>
                    <a:cubicBezTo>
                      <a:pt x="31" y="6"/>
                      <a:pt x="38" y="0"/>
                      <a:pt x="41" y="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34" name="Google Shape;370;p9">
                <a:extLst>
                  <a:ext uri="{FF2B5EF4-FFF2-40B4-BE49-F238E27FC236}">
                    <a16:creationId xmlns:a16="http://schemas.microsoft.com/office/drawing/2014/main" id="{6E9BEC97-2701-B37B-FFEA-9E918D60B2DA}"/>
                  </a:ext>
                </a:extLst>
              </p:cNvPr>
              <p:cNvSpPr/>
              <p:nvPr/>
            </p:nvSpPr>
            <p:spPr>
              <a:xfrm>
                <a:off x="2886" y="1909"/>
                <a:ext cx="98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0" extrusionOk="0">
                    <a:moveTo>
                      <a:pt x="36" y="8"/>
                    </a:moveTo>
                    <a:cubicBezTo>
                      <a:pt x="39" y="16"/>
                      <a:pt x="32" y="18"/>
                      <a:pt x="25" y="20"/>
                    </a:cubicBezTo>
                    <a:cubicBezTo>
                      <a:pt x="17" y="22"/>
                      <a:pt x="3" y="30"/>
                      <a:pt x="2" y="22"/>
                    </a:cubicBezTo>
                    <a:cubicBezTo>
                      <a:pt x="0" y="12"/>
                      <a:pt x="6" y="13"/>
                      <a:pt x="17" y="10"/>
                    </a:cubicBezTo>
                    <a:cubicBezTo>
                      <a:pt x="26" y="7"/>
                      <a:pt x="33" y="0"/>
                      <a:pt x="36" y="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35" name="Google Shape;371;p9">
                <a:extLst>
                  <a:ext uri="{FF2B5EF4-FFF2-40B4-BE49-F238E27FC236}">
                    <a16:creationId xmlns:a16="http://schemas.microsoft.com/office/drawing/2014/main" id="{4A954046-C697-5D30-9B9E-FC0A1590E80D}"/>
                  </a:ext>
                </a:extLst>
              </p:cNvPr>
              <p:cNvSpPr/>
              <p:nvPr/>
            </p:nvSpPr>
            <p:spPr>
              <a:xfrm>
                <a:off x="2921" y="2048"/>
                <a:ext cx="113" cy="85"/>
              </a:xfrm>
              <a:custGeom>
                <a:avLst/>
                <a:gdLst/>
                <a:ahLst/>
                <a:cxnLst/>
                <a:rect l="l" t="t" r="r" b="b"/>
                <a:pathLst>
                  <a:path w="45" h="32" extrusionOk="0">
                    <a:moveTo>
                      <a:pt x="4" y="23"/>
                    </a:moveTo>
                    <a:cubicBezTo>
                      <a:pt x="0" y="15"/>
                      <a:pt x="11" y="14"/>
                      <a:pt x="18" y="12"/>
                    </a:cubicBezTo>
                    <a:cubicBezTo>
                      <a:pt x="25" y="10"/>
                      <a:pt x="40" y="0"/>
                      <a:pt x="42" y="11"/>
                    </a:cubicBezTo>
                    <a:cubicBezTo>
                      <a:pt x="45" y="20"/>
                      <a:pt x="37" y="20"/>
                      <a:pt x="25" y="23"/>
                    </a:cubicBezTo>
                    <a:cubicBezTo>
                      <a:pt x="14" y="26"/>
                      <a:pt x="7" y="32"/>
                      <a:pt x="4" y="2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36" name="Google Shape;372;p9">
                <a:extLst>
                  <a:ext uri="{FF2B5EF4-FFF2-40B4-BE49-F238E27FC236}">
                    <a16:creationId xmlns:a16="http://schemas.microsoft.com/office/drawing/2014/main" id="{19D116C9-6647-A163-1FFB-33FD06384CEB}"/>
                  </a:ext>
                </a:extLst>
              </p:cNvPr>
              <p:cNvSpPr/>
              <p:nvPr/>
            </p:nvSpPr>
            <p:spPr>
              <a:xfrm>
                <a:off x="2946" y="2104"/>
                <a:ext cx="98" cy="7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9" extrusionOk="0">
                    <a:moveTo>
                      <a:pt x="3" y="21"/>
                    </a:moveTo>
                    <a:cubicBezTo>
                      <a:pt x="0" y="13"/>
                      <a:pt x="7" y="11"/>
                      <a:pt x="14" y="9"/>
                    </a:cubicBezTo>
                    <a:cubicBezTo>
                      <a:pt x="21" y="7"/>
                      <a:pt x="35" y="0"/>
                      <a:pt x="37" y="8"/>
                    </a:cubicBezTo>
                    <a:cubicBezTo>
                      <a:pt x="39" y="17"/>
                      <a:pt x="33" y="16"/>
                      <a:pt x="21" y="20"/>
                    </a:cubicBezTo>
                    <a:cubicBezTo>
                      <a:pt x="13" y="22"/>
                      <a:pt x="6" y="29"/>
                      <a:pt x="3" y="2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37" name="Google Shape;373;p9">
                <a:extLst>
                  <a:ext uri="{FF2B5EF4-FFF2-40B4-BE49-F238E27FC236}">
                    <a16:creationId xmlns:a16="http://schemas.microsoft.com/office/drawing/2014/main" id="{D336B60E-6B2B-9673-1CE8-4ACCC1051124}"/>
                  </a:ext>
                </a:extLst>
              </p:cNvPr>
              <p:cNvSpPr/>
              <p:nvPr/>
            </p:nvSpPr>
            <p:spPr>
              <a:xfrm>
                <a:off x="2961" y="2152"/>
                <a:ext cx="98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0" extrusionOk="0">
                    <a:moveTo>
                      <a:pt x="3" y="22"/>
                    </a:moveTo>
                    <a:cubicBezTo>
                      <a:pt x="0" y="13"/>
                      <a:pt x="7" y="11"/>
                      <a:pt x="15" y="9"/>
                    </a:cubicBezTo>
                    <a:cubicBezTo>
                      <a:pt x="22" y="7"/>
                      <a:pt x="36" y="0"/>
                      <a:pt x="37" y="8"/>
                    </a:cubicBezTo>
                    <a:cubicBezTo>
                      <a:pt x="39" y="17"/>
                      <a:pt x="34" y="17"/>
                      <a:pt x="22" y="20"/>
                    </a:cubicBezTo>
                    <a:cubicBezTo>
                      <a:pt x="13" y="23"/>
                      <a:pt x="6" y="30"/>
                      <a:pt x="3" y="2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38" name="Google Shape;374;p9">
                <a:extLst>
                  <a:ext uri="{FF2B5EF4-FFF2-40B4-BE49-F238E27FC236}">
                    <a16:creationId xmlns:a16="http://schemas.microsoft.com/office/drawing/2014/main" id="{27EFC436-76B5-E120-083C-68A51D93386B}"/>
                  </a:ext>
                </a:extLst>
              </p:cNvPr>
              <p:cNvSpPr/>
              <p:nvPr/>
            </p:nvSpPr>
            <p:spPr>
              <a:xfrm>
                <a:off x="2906" y="2008"/>
                <a:ext cx="115" cy="83"/>
              </a:xfrm>
              <a:custGeom>
                <a:avLst/>
                <a:gdLst/>
                <a:ahLst/>
                <a:cxnLst/>
                <a:rect l="l" t="t" r="r" b="b"/>
                <a:pathLst>
                  <a:path w="46" h="31" extrusionOk="0">
                    <a:moveTo>
                      <a:pt x="43" y="8"/>
                    </a:moveTo>
                    <a:cubicBezTo>
                      <a:pt x="46" y="16"/>
                      <a:pt x="35" y="17"/>
                      <a:pt x="28" y="19"/>
                    </a:cubicBezTo>
                    <a:cubicBezTo>
                      <a:pt x="21" y="21"/>
                      <a:pt x="6" y="31"/>
                      <a:pt x="3" y="21"/>
                    </a:cubicBezTo>
                    <a:cubicBezTo>
                      <a:pt x="0" y="11"/>
                      <a:pt x="9" y="12"/>
                      <a:pt x="21" y="9"/>
                    </a:cubicBezTo>
                    <a:cubicBezTo>
                      <a:pt x="33" y="6"/>
                      <a:pt x="40" y="0"/>
                      <a:pt x="43" y="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39" name="Google Shape;375;p9">
                <a:extLst>
                  <a:ext uri="{FF2B5EF4-FFF2-40B4-BE49-F238E27FC236}">
                    <a16:creationId xmlns:a16="http://schemas.microsoft.com/office/drawing/2014/main" id="{E42A7AC8-2A7E-9E87-F9B9-4D0802320916}"/>
                  </a:ext>
                </a:extLst>
              </p:cNvPr>
              <p:cNvSpPr/>
              <p:nvPr/>
            </p:nvSpPr>
            <p:spPr>
              <a:xfrm>
                <a:off x="2811" y="1387"/>
                <a:ext cx="13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" extrusionOk="0">
                    <a:moveTo>
                      <a:pt x="52" y="0"/>
                    </a:moveTo>
                    <a:cubicBezTo>
                      <a:pt x="47" y="4"/>
                      <a:pt x="39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5"/>
                      <a:pt x="6" y="4"/>
                      <a:pt x="1" y="1"/>
                    </a:cubicBezTo>
                    <a:cubicBezTo>
                      <a:pt x="2" y="4"/>
                      <a:pt x="2" y="8"/>
                      <a:pt x="0" y="10"/>
                    </a:cubicBezTo>
                    <a:cubicBezTo>
                      <a:pt x="3" y="9"/>
                      <a:pt x="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48" y="12"/>
                      <a:pt x="49" y="8"/>
                      <a:pt x="53" y="11"/>
                    </a:cubicBezTo>
                    <a:cubicBezTo>
                      <a:pt x="53" y="11"/>
                      <a:pt x="54" y="11"/>
                      <a:pt x="54" y="12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1" y="9"/>
                      <a:pt x="50" y="4"/>
                      <a:pt x="52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40" name="Google Shape;376;p9">
                <a:extLst>
                  <a:ext uri="{FF2B5EF4-FFF2-40B4-BE49-F238E27FC236}">
                    <a16:creationId xmlns:a16="http://schemas.microsoft.com/office/drawing/2014/main" id="{F1768C1E-33DF-FB10-24B6-C8D6FC55A8F4}"/>
                  </a:ext>
                </a:extLst>
              </p:cNvPr>
              <p:cNvSpPr/>
              <p:nvPr/>
            </p:nvSpPr>
            <p:spPr>
              <a:xfrm>
                <a:off x="2809" y="1309"/>
                <a:ext cx="137" cy="35"/>
              </a:xfrm>
              <a:custGeom>
                <a:avLst/>
                <a:gdLst/>
                <a:ahLst/>
                <a:cxnLst/>
                <a:rect l="l" t="t" r="r" b="b"/>
                <a:pathLst>
                  <a:path w="55" h="13" extrusionOk="0">
                    <a:moveTo>
                      <a:pt x="53" y="0"/>
                    </a:moveTo>
                    <a:cubicBezTo>
                      <a:pt x="49" y="4"/>
                      <a:pt x="40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15" y="5"/>
                      <a:pt x="7" y="4"/>
                      <a:pt x="2" y="1"/>
                    </a:cubicBezTo>
                    <a:cubicBezTo>
                      <a:pt x="4" y="5"/>
                      <a:pt x="2" y="10"/>
                      <a:pt x="0" y="12"/>
                    </a:cubicBezTo>
                    <a:cubicBezTo>
                      <a:pt x="4" y="9"/>
                      <a:pt x="5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49" y="13"/>
                      <a:pt x="50" y="9"/>
                      <a:pt x="54" y="12"/>
                    </a:cubicBezTo>
                    <a:cubicBezTo>
                      <a:pt x="54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2" y="10"/>
                      <a:pt x="51" y="4"/>
                      <a:pt x="5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41" name="Google Shape;377;p9">
                <a:extLst>
                  <a:ext uri="{FF2B5EF4-FFF2-40B4-BE49-F238E27FC236}">
                    <a16:creationId xmlns:a16="http://schemas.microsoft.com/office/drawing/2014/main" id="{1F442030-7605-0B4C-3663-52B0DA43AB5E}"/>
                  </a:ext>
                </a:extLst>
              </p:cNvPr>
              <p:cNvSpPr/>
              <p:nvPr/>
            </p:nvSpPr>
            <p:spPr>
              <a:xfrm>
                <a:off x="2811" y="1629"/>
                <a:ext cx="133" cy="32"/>
              </a:xfrm>
              <a:custGeom>
                <a:avLst/>
                <a:gdLst/>
                <a:ahLst/>
                <a:cxnLst/>
                <a:rect l="l" t="t" r="r" b="b"/>
                <a:pathLst>
                  <a:path w="53" h="12" extrusionOk="0">
                    <a:moveTo>
                      <a:pt x="26" y="12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47" y="12"/>
                      <a:pt x="49" y="8"/>
                      <a:pt x="53" y="11"/>
                    </a:cubicBezTo>
                    <a:cubicBezTo>
                      <a:pt x="51" y="8"/>
                      <a:pt x="50" y="3"/>
                      <a:pt x="52" y="0"/>
                    </a:cubicBezTo>
                    <a:cubicBezTo>
                      <a:pt x="48" y="4"/>
                      <a:pt x="39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4" y="5"/>
                      <a:pt x="6" y="4"/>
                      <a:pt x="1" y="1"/>
                    </a:cubicBezTo>
                    <a:cubicBezTo>
                      <a:pt x="2" y="4"/>
                      <a:pt x="2" y="8"/>
                      <a:pt x="0" y="10"/>
                    </a:cubicBezTo>
                    <a:cubicBezTo>
                      <a:pt x="4" y="9"/>
                      <a:pt x="7" y="12"/>
                      <a:pt x="26" y="1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42" name="Google Shape;378;p9">
                <a:extLst>
                  <a:ext uri="{FF2B5EF4-FFF2-40B4-BE49-F238E27FC236}">
                    <a16:creationId xmlns:a16="http://schemas.microsoft.com/office/drawing/2014/main" id="{53AB03B9-FB8E-D6DD-605D-9E5C8332FE37}"/>
                  </a:ext>
                </a:extLst>
              </p:cNvPr>
              <p:cNvSpPr/>
              <p:nvPr/>
            </p:nvSpPr>
            <p:spPr>
              <a:xfrm>
                <a:off x="2814" y="1541"/>
                <a:ext cx="132" cy="38"/>
              </a:xfrm>
              <a:custGeom>
                <a:avLst/>
                <a:gdLst/>
                <a:ahLst/>
                <a:cxnLst/>
                <a:rect l="l" t="t" r="r" b="b"/>
                <a:pathLst>
                  <a:path w="53" h="14" extrusionOk="0">
                    <a:moveTo>
                      <a:pt x="25" y="7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13" y="7"/>
                      <a:pt x="5" y="6"/>
                      <a:pt x="0" y="3"/>
                    </a:cubicBezTo>
                    <a:cubicBezTo>
                      <a:pt x="1" y="6"/>
                      <a:pt x="1" y="10"/>
                      <a:pt x="0" y="12"/>
                    </a:cubicBezTo>
                    <a:cubicBezTo>
                      <a:pt x="3" y="11"/>
                      <a:pt x="6" y="14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46" y="14"/>
                      <a:pt x="48" y="10"/>
                      <a:pt x="51" y="12"/>
                    </a:cubicBezTo>
                    <a:cubicBezTo>
                      <a:pt x="49" y="9"/>
                      <a:pt x="49" y="4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1"/>
                      <a:pt x="52" y="1"/>
                      <a:pt x="52" y="2"/>
                    </a:cubicBezTo>
                    <a:cubicBezTo>
                      <a:pt x="47" y="6"/>
                      <a:pt x="38" y="7"/>
                      <a:pt x="25" y="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43" name="Google Shape;379;p9">
                <a:extLst>
                  <a:ext uri="{FF2B5EF4-FFF2-40B4-BE49-F238E27FC236}">
                    <a16:creationId xmlns:a16="http://schemas.microsoft.com/office/drawing/2014/main" id="{341A2C20-7B21-5276-EE06-4B3FDA02E65A}"/>
                  </a:ext>
                </a:extLst>
              </p:cNvPr>
              <p:cNvSpPr/>
              <p:nvPr/>
            </p:nvSpPr>
            <p:spPr>
              <a:xfrm>
                <a:off x="2811" y="1464"/>
                <a:ext cx="135" cy="4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5" extrusionOk="0">
                    <a:moveTo>
                      <a:pt x="54" y="0"/>
                    </a:moveTo>
                    <a:cubicBezTo>
                      <a:pt x="53" y="1"/>
                      <a:pt x="53" y="1"/>
                      <a:pt x="53" y="2"/>
                    </a:cubicBezTo>
                    <a:cubicBezTo>
                      <a:pt x="48" y="6"/>
                      <a:pt x="39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14" y="7"/>
                      <a:pt x="6" y="6"/>
                      <a:pt x="1" y="3"/>
                    </a:cubicBezTo>
                    <a:cubicBezTo>
                      <a:pt x="3" y="6"/>
                      <a:pt x="2" y="11"/>
                      <a:pt x="0" y="13"/>
                    </a:cubicBezTo>
                    <a:cubicBezTo>
                      <a:pt x="3" y="12"/>
                      <a:pt x="6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48" y="15"/>
                      <a:pt x="49" y="11"/>
                      <a:pt x="53" y="14"/>
                    </a:cubicBezTo>
                    <a:cubicBezTo>
                      <a:pt x="53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2"/>
                      <a:pt x="49" y="5"/>
                      <a:pt x="54" y="1"/>
                    </a:cubicBezTo>
                    <a:lnTo>
                      <a:pt x="54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44" name="Google Shape;380;p9">
                <a:extLst>
                  <a:ext uri="{FF2B5EF4-FFF2-40B4-BE49-F238E27FC236}">
                    <a16:creationId xmlns:a16="http://schemas.microsoft.com/office/drawing/2014/main" id="{3314985D-46E0-FBFA-7D57-EB71B3764B48}"/>
                  </a:ext>
                </a:extLst>
              </p:cNvPr>
              <p:cNvSpPr/>
              <p:nvPr/>
            </p:nvSpPr>
            <p:spPr>
              <a:xfrm>
                <a:off x="2896" y="1947"/>
                <a:ext cx="9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" extrusionOk="0">
                    <a:moveTo>
                      <a:pt x="36" y="9"/>
                    </a:moveTo>
                    <a:cubicBezTo>
                      <a:pt x="33" y="5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4"/>
                      <a:pt x="26" y="5"/>
                      <a:pt x="21" y="6"/>
                    </a:cubicBezTo>
                    <a:cubicBezTo>
                      <a:pt x="15" y="8"/>
                      <a:pt x="5" y="13"/>
                      <a:pt x="0" y="11"/>
                    </a:cubicBezTo>
                    <a:cubicBezTo>
                      <a:pt x="2" y="14"/>
                      <a:pt x="3" y="18"/>
                      <a:pt x="3" y="19"/>
                    </a:cubicBezTo>
                    <a:cubicBezTo>
                      <a:pt x="5" y="16"/>
                      <a:pt x="11" y="16"/>
                      <a:pt x="19" y="14"/>
                    </a:cubicBezTo>
                    <a:cubicBezTo>
                      <a:pt x="26" y="12"/>
                      <a:pt x="32" y="9"/>
                      <a:pt x="36" y="9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45" name="Google Shape;381;p9">
                <a:extLst>
                  <a:ext uri="{FF2B5EF4-FFF2-40B4-BE49-F238E27FC236}">
                    <a16:creationId xmlns:a16="http://schemas.microsoft.com/office/drawing/2014/main" id="{EB584D15-E5EA-EEF7-EEC0-C22788C7621C}"/>
                  </a:ext>
                </a:extLst>
              </p:cNvPr>
              <p:cNvSpPr/>
              <p:nvPr/>
            </p:nvSpPr>
            <p:spPr>
              <a:xfrm>
                <a:off x="2766" y="1997"/>
                <a:ext cx="95" cy="51"/>
              </a:xfrm>
              <a:custGeom>
                <a:avLst/>
                <a:gdLst/>
                <a:ahLst/>
                <a:cxnLst/>
                <a:rect l="l" t="t" r="r" b="b"/>
                <a:pathLst>
                  <a:path w="38" h="19" extrusionOk="0">
                    <a:moveTo>
                      <a:pt x="0" y="10"/>
                    </a:moveTo>
                    <a:cubicBezTo>
                      <a:pt x="4" y="7"/>
                      <a:pt x="11" y="12"/>
                      <a:pt x="20" y="14"/>
                    </a:cubicBezTo>
                    <a:cubicBezTo>
                      <a:pt x="27" y="16"/>
                      <a:pt x="33" y="17"/>
                      <a:pt x="36" y="19"/>
                    </a:cubicBezTo>
                    <a:cubicBezTo>
                      <a:pt x="35" y="15"/>
                      <a:pt x="38" y="13"/>
                      <a:pt x="38" y="13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3" y="14"/>
                      <a:pt x="23" y="8"/>
                      <a:pt x="18" y="7"/>
                    </a:cubicBezTo>
                    <a:cubicBezTo>
                      <a:pt x="12" y="5"/>
                      <a:pt x="4" y="4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3" y="8"/>
                      <a:pt x="0" y="1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46" name="Google Shape;382;p9">
                <a:extLst>
                  <a:ext uri="{FF2B5EF4-FFF2-40B4-BE49-F238E27FC236}">
                    <a16:creationId xmlns:a16="http://schemas.microsoft.com/office/drawing/2014/main" id="{67F5A5AE-C8D7-A708-6F81-0B5F1B3D2870}"/>
                  </a:ext>
                </a:extLst>
              </p:cNvPr>
              <p:cNvSpPr/>
              <p:nvPr/>
            </p:nvSpPr>
            <p:spPr>
              <a:xfrm>
                <a:off x="2784" y="1957"/>
                <a:ext cx="87" cy="43"/>
              </a:xfrm>
              <a:custGeom>
                <a:avLst/>
                <a:gdLst/>
                <a:ahLst/>
                <a:cxnLst/>
                <a:rect l="l" t="t" r="r" b="b"/>
                <a:pathLst>
                  <a:path w="35" h="16" extrusionOk="0">
                    <a:moveTo>
                      <a:pt x="12" y="4"/>
                    </a:moveTo>
                    <a:cubicBezTo>
                      <a:pt x="9" y="3"/>
                      <a:pt x="4" y="2"/>
                      <a:pt x="1" y="0"/>
                    </a:cubicBezTo>
                    <a:cubicBezTo>
                      <a:pt x="2" y="3"/>
                      <a:pt x="2" y="5"/>
                      <a:pt x="0" y="6"/>
                    </a:cubicBezTo>
                    <a:cubicBezTo>
                      <a:pt x="4" y="5"/>
                      <a:pt x="10" y="9"/>
                      <a:pt x="18" y="11"/>
                    </a:cubicBezTo>
                    <a:cubicBezTo>
                      <a:pt x="26" y="13"/>
                      <a:pt x="32" y="14"/>
                      <a:pt x="34" y="16"/>
                    </a:cubicBezTo>
                    <a:cubicBezTo>
                      <a:pt x="34" y="12"/>
                      <a:pt x="35" y="10"/>
                      <a:pt x="35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0" y="11"/>
                      <a:pt x="18" y="5"/>
                      <a:pt x="12" y="4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47" name="Google Shape;383;p9">
                <a:extLst>
                  <a:ext uri="{FF2B5EF4-FFF2-40B4-BE49-F238E27FC236}">
                    <a16:creationId xmlns:a16="http://schemas.microsoft.com/office/drawing/2014/main" id="{234407FF-E560-D6F0-EF51-927DF5F0E50E}"/>
                  </a:ext>
                </a:extLst>
              </p:cNvPr>
              <p:cNvSpPr/>
              <p:nvPr/>
            </p:nvSpPr>
            <p:spPr>
              <a:xfrm>
                <a:off x="2906" y="2000"/>
                <a:ext cx="98" cy="45"/>
              </a:xfrm>
              <a:custGeom>
                <a:avLst/>
                <a:gdLst/>
                <a:ahLst/>
                <a:cxnLst/>
                <a:rect l="l" t="t" r="r" b="b"/>
                <a:pathLst>
                  <a:path w="39" h="17" extrusionOk="0">
                    <a:moveTo>
                      <a:pt x="21" y="12"/>
                    </a:moveTo>
                    <a:cubicBezTo>
                      <a:pt x="29" y="9"/>
                      <a:pt x="35" y="6"/>
                      <a:pt x="39" y="7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2"/>
                      <a:pt x="27" y="3"/>
                      <a:pt x="23" y="4"/>
                    </a:cubicBezTo>
                    <a:cubicBezTo>
                      <a:pt x="16" y="6"/>
                      <a:pt x="4" y="14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12"/>
                      <a:pt x="3" y="15"/>
                      <a:pt x="4" y="17"/>
                    </a:cubicBezTo>
                    <a:cubicBezTo>
                      <a:pt x="6" y="14"/>
                      <a:pt x="13" y="14"/>
                      <a:pt x="21" y="1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48" name="Google Shape;384;p9">
                <a:extLst>
                  <a:ext uri="{FF2B5EF4-FFF2-40B4-BE49-F238E27FC236}">
                    <a16:creationId xmlns:a16="http://schemas.microsoft.com/office/drawing/2014/main" id="{0355697D-3E53-A228-8D82-C696A4226D26}"/>
                  </a:ext>
                </a:extLst>
              </p:cNvPr>
              <p:cNvSpPr/>
              <p:nvPr/>
            </p:nvSpPr>
            <p:spPr>
              <a:xfrm>
                <a:off x="2766" y="2024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49" name="Google Shape;385;p9">
                <a:extLst>
                  <a:ext uri="{FF2B5EF4-FFF2-40B4-BE49-F238E27FC236}">
                    <a16:creationId xmlns:a16="http://schemas.microsoft.com/office/drawing/2014/main" id="{919375A9-68F0-E5D7-0BED-0966002B9490}"/>
                  </a:ext>
                </a:extLst>
              </p:cNvPr>
              <p:cNvSpPr/>
              <p:nvPr/>
            </p:nvSpPr>
            <p:spPr>
              <a:xfrm>
                <a:off x="2786" y="1891"/>
                <a:ext cx="180" cy="66"/>
              </a:xfrm>
              <a:custGeom>
                <a:avLst/>
                <a:gdLst/>
                <a:ahLst/>
                <a:cxnLst/>
                <a:rect l="l" t="t" r="r" b="b"/>
                <a:pathLst>
                  <a:path w="72" h="25" extrusionOk="0">
                    <a:moveTo>
                      <a:pt x="57" y="17"/>
                    </a:moveTo>
                    <a:cubicBezTo>
                      <a:pt x="63" y="15"/>
                      <a:pt x="68" y="11"/>
                      <a:pt x="72" y="11"/>
                    </a:cubicBezTo>
                    <a:cubicBezTo>
                      <a:pt x="69" y="9"/>
                      <a:pt x="66" y="4"/>
                      <a:pt x="65" y="0"/>
                    </a:cubicBezTo>
                    <a:cubicBezTo>
                      <a:pt x="65" y="1"/>
                      <a:pt x="64" y="3"/>
                      <a:pt x="63" y="4"/>
                    </a:cubicBezTo>
                    <a:cubicBezTo>
                      <a:pt x="58" y="8"/>
                      <a:pt x="49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23" y="16"/>
                      <a:pt x="14" y="8"/>
                      <a:pt x="9" y="4"/>
                    </a:cubicBezTo>
                    <a:cubicBezTo>
                      <a:pt x="8" y="3"/>
                      <a:pt x="7" y="1"/>
                      <a:pt x="6" y="0"/>
                    </a:cubicBezTo>
                    <a:cubicBezTo>
                      <a:pt x="5" y="10"/>
                      <a:pt x="0" y="14"/>
                      <a:pt x="0" y="14"/>
                    </a:cubicBezTo>
                    <a:cubicBezTo>
                      <a:pt x="6" y="13"/>
                      <a:pt x="8" y="17"/>
                      <a:pt x="19" y="20"/>
                    </a:cubicBezTo>
                    <a:cubicBezTo>
                      <a:pt x="29" y="22"/>
                      <a:pt x="34" y="21"/>
                      <a:pt x="36" y="25"/>
                    </a:cubicBezTo>
                    <a:cubicBezTo>
                      <a:pt x="37" y="20"/>
                      <a:pt x="40" y="21"/>
                      <a:pt x="42" y="22"/>
                    </a:cubicBezTo>
                    <a:cubicBezTo>
                      <a:pt x="44" y="19"/>
                      <a:pt x="49" y="19"/>
                      <a:pt x="57" y="1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50" name="Google Shape;386;p9">
                <a:extLst>
                  <a:ext uri="{FF2B5EF4-FFF2-40B4-BE49-F238E27FC236}">
                    <a16:creationId xmlns:a16="http://schemas.microsoft.com/office/drawing/2014/main" id="{446E0DC4-2875-585D-E3E7-6AA77FA725BA}"/>
                  </a:ext>
                </a:extLst>
              </p:cNvPr>
              <p:cNvSpPr/>
              <p:nvPr/>
            </p:nvSpPr>
            <p:spPr>
              <a:xfrm>
                <a:off x="2966" y="2141"/>
                <a:ext cx="80" cy="54"/>
              </a:xfrm>
              <a:custGeom>
                <a:avLst/>
                <a:gdLst/>
                <a:ahLst/>
                <a:cxnLst/>
                <a:rect l="l" t="t" r="r" b="b"/>
                <a:pathLst>
                  <a:path w="32" h="20" extrusionOk="0">
                    <a:moveTo>
                      <a:pt x="1" y="20"/>
                    </a:moveTo>
                    <a:cubicBezTo>
                      <a:pt x="2" y="16"/>
                      <a:pt x="7" y="15"/>
                      <a:pt x="13" y="13"/>
                    </a:cubicBezTo>
                    <a:cubicBezTo>
                      <a:pt x="18" y="12"/>
                      <a:pt x="27" y="8"/>
                      <a:pt x="32" y="9"/>
                    </a:cubicBezTo>
                    <a:cubicBezTo>
                      <a:pt x="31" y="7"/>
                      <a:pt x="29" y="3"/>
                      <a:pt x="28" y="0"/>
                    </a:cubicBezTo>
                    <a:cubicBezTo>
                      <a:pt x="26" y="3"/>
                      <a:pt x="21" y="3"/>
                      <a:pt x="13" y="6"/>
                    </a:cubicBezTo>
                    <a:cubicBezTo>
                      <a:pt x="8" y="7"/>
                      <a:pt x="4" y="10"/>
                      <a:pt x="0" y="11"/>
                    </a:cubicBezTo>
                    <a:cubicBezTo>
                      <a:pt x="1" y="12"/>
                      <a:pt x="2" y="16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51" name="Google Shape;387;p9">
                <a:extLst>
                  <a:ext uri="{FF2B5EF4-FFF2-40B4-BE49-F238E27FC236}">
                    <a16:creationId xmlns:a16="http://schemas.microsoft.com/office/drawing/2014/main" id="{20D3C1AA-8181-E2A0-DC88-91B35A88FDE2}"/>
                  </a:ext>
                </a:extLst>
              </p:cNvPr>
              <p:cNvSpPr/>
              <p:nvPr/>
            </p:nvSpPr>
            <p:spPr>
              <a:xfrm>
                <a:off x="2944" y="2093"/>
                <a:ext cx="87" cy="48"/>
              </a:xfrm>
              <a:custGeom>
                <a:avLst/>
                <a:gdLst/>
                <a:ahLst/>
                <a:cxnLst/>
                <a:rect l="l" t="t" r="r" b="b"/>
                <a:pathLst>
                  <a:path w="35" h="18" extrusionOk="0">
                    <a:moveTo>
                      <a:pt x="4" y="18"/>
                    </a:moveTo>
                    <a:cubicBezTo>
                      <a:pt x="6" y="15"/>
                      <a:pt x="11" y="14"/>
                      <a:pt x="15" y="13"/>
                    </a:cubicBezTo>
                    <a:cubicBezTo>
                      <a:pt x="20" y="12"/>
                      <a:pt x="30" y="7"/>
                      <a:pt x="35" y="8"/>
                    </a:cubicBezTo>
                    <a:cubicBezTo>
                      <a:pt x="34" y="7"/>
                      <a:pt x="32" y="3"/>
                      <a:pt x="33" y="0"/>
                    </a:cubicBezTo>
                    <a:cubicBezTo>
                      <a:pt x="30" y="3"/>
                      <a:pt x="24" y="4"/>
                      <a:pt x="16" y="6"/>
                    </a:cubicBezTo>
                    <a:cubicBezTo>
                      <a:pt x="9" y="8"/>
                      <a:pt x="4" y="1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4" y="14"/>
                      <a:pt x="4" y="18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52" name="Google Shape;388;p9">
                <a:extLst>
                  <a:ext uri="{FF2B5EF4-FFF2-40B4-BE49-F238E27FC236}">
                    <a16:creationId xmlns:a16="http://schemas.microsoft.com/office/drawing/2014/main" id="{B7B84739-8CAE-AF99-BE25-8AC194022E49}"/>
                  </a:ext>
                </a:extLst>
              </p:cNvPr>
              <p:cNvSpPr/>
              <p:nvPr/>
            </p:nvSpPr>
            <p:spPr>
              <a:xfrm>
                <a:off x="2924" y="2045"/>
                <a:ext cx="90" cy="51"/>
              </a:xfrm>
              <a:custGeom>
                <a:avLst/>
                <a:gdLst/>
                <a:ahLst/>
                <a:cxnLst/>
                <a:rect l="l" t="t" r="r" b="b"/>
                <a:pathLst>
                  <a:path w="36" h="19" extrusionOk="0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5" y="15"/>
                      <a:pt x="12" y="14"/>
                      <a:pt x="17" y="13"/>
                    </a:cubicBezTo>
                    <a:cubicBezTo>
                      <a:pt x="22" y="12"/>
                      <a:pt x="31" y="6"/>
                      <a:pt x="36" y="7"/>
                    </a:cubicBezTo>
                    <a:cubicBezTo>
                      <a:pt x="36" y="6"/>
                      <a:pt x="34" y="2"/>
                      <a:pt x="35" y="0"/>
                    </a:cubicBezTo>
                    <a:cubicBezTo>
                      <a:pt x="32" y="3"/>
                      <a:pt x="26" y="4"/>
                      <a:pt x="21" y="5"/>
                    </a:cubicBezTo>
                    <a:cubicBezTo>
                      <a:pt x="16" y="7"/>
                      <a:pt x="6" y="13"/>
                      <a:pt x="0" y="11"/>
                    </a:cubicBezTo>
                    <a:cubicBezTo>
                      <a:pt x="4" y="15"/>
                      <a:pt x="4" y="16"/>
                      <a:pt x="3" y="19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53" name="Google Shape;389;p9">
                <a:extLst>
                  <a:ext uri="{FF2B5EF4-FFF2-40B4-BE49-F238E27FC236}">
                    <a16:creationId xmlns:a16="http://schemas.microsoft.com/office/drawing/2014/main" id="{4A291CC5-C879-A03B-11E5-5A851566CEAA}"/>
                  </a:ext>
                </a:extLst>
              </p:cNvPr>
              <p:cNvSpPr/>
              <p:nvPr/>
            </p:nvSpPr>
            <p:spPr>
              <a:xfrm>
                <a:off x="2759" y="2051"/>
                <a:ext cx="92" cy="53"/>
              </a:xfrm>
              <a:custGeom>
                <a:avLst/>
                <a:gdLst/>
                <a:ahLst/>
                <a:cxnLst/>
                <a:rect l="l" t="t" r="r" b="b"/>
                <a:pathLst>
                  <a:path w="37" h="20" extrusionOk="0">
                    <a:moveTo>
                      <a:pt x="16" y="5"/>
                    </a:moveTo>
                    <a:cubicBezTo>
                      <a:pt x="11" y="3"/>
                      <a:pt x="5" y="2"/>
                      <a:pt x="2" y="0"/>
                    </a:cubicBezTo>
                    <a:cubicBezTo>
                      <a:pt x="3" y="3"/>
                      <a:pt x="1" y="7"/>
                      <a:pt x="0" y="9"/>
                    </a:cubicBezTo>
                    <a:cubicBezTo>
                      <a:pt x="3" y="8"/>
                      <a:pt x="9" y="11"/>
                      <a:pt x="18" y="14"/>
                    </a:cubicBezTo>
                    <a:cubicBezTo>
                      <a:pt x="27" y="16"/>
                      <a:pt x="34" y="16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4" y="16"/>
                      <a:pt x="34" y="13"/>
                      <a:pt x="37" y="10"/>
                    </a:cubicBezTo>
                    <a:cubicBezTo>
                      <a:pt x="32" y="13"/>
                      <a:pt x="21" y="6"/>
                      <a:pt x="16" y="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54" name="Google Shape;390;p9">
                <a:extLst>
                  <a:ext uri="{FF2B5EF4-FFF2-40B4-BE49-F238E27FC236}">
                    <a16:creationId xmlns:a16="http://schemas.microsoft.com/office/drawing/2014/main" id="{A9516C43-9E3A-DC75-45D0-0AC25AE85747}"/>
                  </a:ext>
                </a:extLst>
              </p:cNvPr>
              <p:cNvSpPr/>
              <p:nvPr/>
            </p:nvSpPr>
            <p:spPr>
              <a:xfrm>
                <a:off x="2739" y="2096"/>
                <a:ext cx="102" cy="69"/>
              </a:xfrm>
              <a:custGeom>
                <a:avLst/>
                <a:gdLst/>
                <a:ahLst/>
                <a:cxnLst/>
                <a:rect l="l" t="t" r="r" b="b"/>
                <a:pathLst>
                  <a:path w="41" h="26" extrusionOk="0">
                    <a:moveTo>
                      <a:pt x="41" y="13"/>
                    </a:moveTo>
                    <a:cubicBezTo>
                      <a:pt x="36" y="16"/>
                      <a:pt x="25" y="9"/>
                      <a:pt x="19" y="7"/>
                    </a:cubicBezTo>
                    <a:cubicBezTo>
                      <a:pt x="13" y="6"/>
                      <a:pt x="5" y="5"/>
                      <a:pt x="4" y="0"/>
                    </a:cubicBezTo>
                    <a:cubicBezTo>
                      <a:pt x="4" y="1"/>
                      <a:pt x="5" y="7"/>
                      <a:pt x="1" y="11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4" y="9"/>
                      <a:pt x="10" y="12"/>
                      <a:pt x="19" y="14"/>
                    </a:cubicBezTo>
                    <a:cubicBezTo>
                      <a:pt x="29" y="17"/>
                      <a:pt x="38" y="19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4" y="9"/>
                      <a:pt x="36" y="17"/>
                      <a:pt x="41" y="1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55" name="Google Shape;391;p9">
                <a:extLst>
                  <a:ext uri="{FF2B5EF4-FFF2-40B4-BE49-F238E27FC236}">
                    <a16:creationId xmlns:a16="http://schemas.microsoft.com/office/drawing/2014/main" id="{8A9493C5-DC89-F947-5B8D-3E55783B9EB4}"/>
                  </a:ext>
                </a:extLst>
              </p:cNvPr>
              <p:cNvSpPr/>
              <p:nvPr/>
            </p:nvSpPr>
            <p:spPr>
              <a:xfrm>
                <a:off x="2814" y="1259"/>
                <a:ext cx="127" cy="8"/>
              </a:xfrm>
              <a:custGeom>
                <a:avLst/>
                <a:gdLst/>
                <a:ahLst/>
                <a:cxnLst/>
                <a:rect l="l" t="t" r="r" b="b"/>
                <a:pathLst>
                  <a:path w="51" h="3" extrusionOk="0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1"/>
                      <a:pt x="7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44" y="3"/>
                      <a:pt x="47" y="0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56" name="Google Shape;392;p9">
                <a:extLst>
                  <a:ext uri="{FF2B5EF4-FFF2-40B4-BE49-F238E27FC236}">
                    <a16:creationId xmlns:a16="http://schemas.microsoft.com/office/drawing/2014/main" id="{A74939F3-FC76-D505-8369-C3B20FAEC935}"/>
                  </a:ext>
                </a:extLst>
              </p:cNvPr>
              <p:cNvSpPr/>
              <p:nvPr/>
            </p:nvSpPr>
            <p:spPr>
              <a:xfrm>
                <a:off x="2931" y="1235"/>
                <a:ext cx="1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3" y="11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2" y="7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8"/>
                      <a:pt x="3" y="1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57" name="Google Shape;393;p9">
                <a:extLst>
                  <a:ext uri="{FF2B5EF4-FFF2-40B4-BE49-F238E27FC236}">
                    <a16:creationId xmlns:a16="http://schemas.microsoft.com/office/drawing/2014/main" id="{9FADB8B4-34A0-4772-9232-BB2062B5FFC4}"/>
                  </a:ext>
                </a:extLst>
              </p:cNvPr>
              <p:cNvSpPr/>
              <p:nvPr/>
            </p:nvSpPr>
            <p:spPr>
              <a:xfrm>
                <a:off x="2811" y="1235"/>
                <a:ext cx="10" cy="26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 extrusionOk="0">
                    <a:moveTo>
                      <a:pt x="2" y="0"/>
                    </a:moveTo>
                    <a:cubicBezTo>
                      <a:pt x="4" y="3"/>
                      <a:pt x="2" y="6"/>
                      <a:pt x="0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4" y="7"/>
                      <a:pt x="4" y="3"/>
                      <a:pt x="2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58" name="Google Shape;394;p9">
                <a:extLst>
                  <a:ext uri="{FF2B5EF4-FFF2-40B4-BE49-F238E27FC236}">
                    <a16:creationId xmlns:a16="http://schemas.microsoft.com/office/drawing/2014/main" id="{514181A6-EA68-224F-28A2-02B0B9E8A18B}"/>
                  </a:ext>
                </a:extLst>
              </p:cNvPr>
              <p:cNvSpPr/>
              <p:nvPr/>
            </p:nvSpPr>
            <p:spPr>
              <a:xfrm>
                <a:off x="1876" y="1325"/>
                <a:ext cx="968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387" h="656" extrusionOk="0">
                    <a:moveTo>
                      <a:pt x="292" y="6"/>
                    </a:moveTo>
                    <a:cubicBezTo>
                      <a:pt x="335" y="13"/>
                      <a:pt x="376" y="67"/>
                      <a:pt x="351" y="177"/>
                    </a:cubicBezTo>
                    <a:cubicBezTo>
                      <a:pt x="369" y="222"/>
                      <a:pt x="385" y="289"/>
                      <a:pt x="383" y="340"/>
                    </a:cubicBezTo>
                    <a:cubicBezTo>
                      <a:pt x="382" y="363"/>
                      <a:pt x="381" y="373"/>
                      <a:pt x="381" y="373"/>
                    </a:cubicBezTo>
                    <a:cubicBezTo>
                      <a:pt x="385" y="402"/>
                      <a:pt x="387" y="463"/>
                      <a:pt x="369" y="492"/>
                    </a:cubicBezTo>
                    <a:cubicBezTo>
                      <a:pt x="352" y="522"/>
                      <a:pt x="301" y="595"/>
                      <a:pt x="179" y="602"/>
                    </a:cubicBezTo>
                    <a:cubicBezTo>
                      <a:pt x="169" y="602"/>
                      <a:pt x="161" y="603"/>
                      <a:pt x="152" y="604"/>
                    </a:cubicBezTo>
                    <a:cubicBezTo>
                      <a:pt x="150" y="604"/>
                      <a:pt x="148" y="603"/>
                      <a:pt x="146" y="603"/>
                    </a:cubicBezTo>
                    <a:cubicBezTo>
                      <a:pt x="144" y="603"/>
                      <a:pt x="143" y="605"/>
                      <a:pt x="141" y="605"/>
                    </a:cubicBezTo>
                    <a:cubicBezTo>
                      <a:pt x="50" y="619"/>
                      <a:pt x="29" y="656"/>
                      <a:pt x="21" y="620"/>
                    </a:cubicBezTo>
                    <a:cubicBezTo>
                      <a:pt x="12" y="580"/>
                      <a:pt x="0" y="411"/>
                      <a:pt x="23" y="362"/>
                    </a:cubicBezTo>
                    <a:cubicBezTo>
                      <a:pt x="25" y="358"/>
                      <a:pt x="27" y="353"/>
                      <a:pt x="27" y="353"/>
                    </a:cubicBezTo>
                    <a:cubicBezTo>
                      <a:pt x="28" y="338"/>
                      <a:pt x="34" y="286"/>
                      <a:pt x="44" y="279"/>
                    </a:cubicBezTo>
                    <a:cubicBezTo>
                      <a:pt x="45" y="266"/>
                      <a:pt x="51" y="244"/>
                      <a:pt x="68" y="212"/>
                    </a:cubicBezTo>
                    <a:cubicBezTo>
                      <a:pt x="86" y="179"/>
                      <a:pt x="126" y="118"/>
                      <a:pt x="173" y="74"/>
                    </a:cubicBezTo>
                    <a:cubicBezTo>
                      <a:pt x="220" y="29"/>
                      <a:pt x="250" y="0"/>
                      <a:pt x="292" y="6"/>
                    </a:cubicBezTo>
                    <a:close/>
                  </a:path>
                </a:pathLst>
              </a:custGeom>
              <a:solidFill>
                <a:srgbClr val="E1C0C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59" name="Google Shape;395;p9">
                <a:extLst>
                  <a:ext uri="{FF2B5EF4-FFF2-40B4-BE49-F238E27FC236}">
                    <a16:creationId xmlns:a16="http://schemas.microsoft.com/office/drawing/2014/main" id="{8CAC516B-7C0C-44E3-EA8B-30A3F7275EE9}"/>
                  </a:ext>
                </a:extLst>
              </p:cNvPr>
              <p:cNvSpPr/>
              <p:nvPr/>
            </p:nvSpPr>
            <p:spPr>
              <a:xfrm>
                <a:off x="2749" y="1792"/>
                <a:ext cx="87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35" h="179" extrusionOk="0">
                    <a:moveTo>
                      <a:pt x="0" y="0"/>
                    </a:moveTo>
                    <a:cubicBezTo>
                      <a:pt x="19" y="46"/>
                      <a:pt x="35" y="128"/>
                      <a:pt x="32" y="179"/>
                    </a:cubicBezTo>
                  </a:path>
                </a:pathLst>
              </a:custGeom>
              <a:noFill/>
              <a:ln w="1587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60" name="Google Shape;396;p9">
                <a:extLst>
                  <a:ext uri="{FF2B5EF4-FFF2-40B4-BE49-F238E27FC236}">
                    <a16:creationId xmlns:a16="http://schemas.microsoft.com/office/drawing/2014/main" id="{41F778AC-73A2-47B2-5A3E-BD736BFB0DC5}"/>
                  </a:ext>
                </a:extLst>
              </p:cNvPr>
              <p:cNvSpPr/>
              <p:nvPr/>
            </p:nvSpPr>
            <p:spPr>
              <a:xfrm>
                <a:off x="2931" y="1243"/>
                <a:ext cx="923" cy="1837"/>
              </a:xfrm>
              <a:custGeom>
                <a:avLst/>
                <a:gdLst/>
                <a:ahLst/>
                <a:cxnLst/>
                <a:rect l="l" t="t" r="r" b="b"/>
                <a:pathLst>
                  <a:path w="369" h="689" extrusionOk="0">
                    <a:moveTo>
                      <a:pt x="75" y="41"/>
                    </a:moveTo>
                    <a:cubicBezTo>
                      <a:pt x="50" y="55"/>
                      <a:pt x="25" y="79"/>
                      <a:pt x="37" y="195"/>
                    </a:cubicBezTo>
                    <a:cubicBezTo>
                      <a:pt x="29" y="204"/>
                      <a:pt x="0" y="262"/>
                      <a:pt x="12" y="331"/>
                    </a:cubicBezTo>
                    <a:cubicBezTo>
                      <a:pt x="23" y="401"/>
                      <a:pt x="45" y="413"/>
                      <a:pt x="45" y="413"/>
                    </a:cubicBezTo>
                    <a:cubicBezTo>
                      <a:pt x="70" y="438"/>
                      <a:pt x="114" y="466"/>
                      <a:pt x="116" y="508"/>
                    </a:cubicBezTo>
                    <a:cubicBezTo>
                      <a:pt x="119" y="551"/>
                      <a:pt x="94" y="577"/>
                      <a:pt x="115" y="602"/>
                    </a:cubicBezTo>
                    <a:cubicBezTo>
                      <a:pt x="136" y="627"/>
                      <a:pt x="160" y="622"/>
                      <a:pt x="171" y="621"/>
                    </a:cubicBezTo>
                    <a:cubicBezTo>
                      <a:pt x="176" y="629"/>
                      <a:pt x="177" y="627"/>
                      <a:pt x="223" y="643"/>
                    </a:cubicBezTo>
                    <a:cubicBezTo>
                      <a:pt x="270" y="659"/>
                      <a:pt x="341" y="689"/>
                      <a:pt x="353" y="681"/>
                    </a:cubicBezTo>
                    <a:cubicBezTo>
                      <a:pt x="365" y="673"/>
                      <a:pt x="369" y="523"/>
                      <a:pt x="369" y="483"/>
                    </a:cubicBezTo>
                    <a:cubicBezTo>
                      <a:pt x="369" y="443"/>
                      <a:pt x="365" y="418"/>
                      <a:pt x="361" y="418"/>
                    </a:cubicBezTo>
                    <a:cubicBezTo>
                      <a:pt x="361" y="416"/>
                      <a:pt x="362" y="411"/>
                      <a:pt x="362" y="408"/>
                    </a:cubicBezTo>
                    <a:cubicBezTo>
                      <a:pt x="362" y="367"/>
                      <a:pt x="357" y="296"/>
                      <a:pt x="310" y="219"/>
                    </a:cubicBezTo>
                    <a:cubicBezTo>
                      <a:pt x="261" y="137"/>
                      <a:pt x="158" y="0"/>
                      <a:pt x="75" y="41"/>
                    </a:cubicBezTo>
                    <a:close/>
                  </a:path>
                </a:pathLst>
              </a:custGeom>
              <a:solidFill>
                <a:srgbClr val="E1C0C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61" name="Google Shape;397;p9">
                <a:extLst>
                  <a:ext uri="{FF2B5EF4-FFF2-40B4-BE49-F238E27FC236}">
                    <a16:creationId xmlns:a16="http://schemas.microsoft.com/office/drawing/2014/main" id="{33F4CD70-C6A8-B01A-8CBB-52E0DA8D2A5E}"/>
                  </a:ext>
                </a:extLst>
              </p:cNvPr>
              <p:cNvSpPr/>
              <p:nvPr/>
            </p:nvSpPr>
            <p:spPr>
              <a:xfrm>
                <a:off x="1961" y="2728"/>
                <a:ext cx="788" cy="31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18" extrusionOk="0">
                    <a:moveTo>
                      <a:pt x="145" y="76"/>
                    </a:moveTo>
                    <a:cubicBezTo>
                      <a:pt x="135" y="76"/>
                      <a:pt x="127" y="77"/>
                      <a:pt x="118" y="78"/>
                    </a:cubicBezTo>
                    <a:cubicBezTo>
                      <a:pt x="116" y="78"/>
                      <a:pt x="114" y="77"/>
                      <a:pt x="112" y="77"/>
                    </a:cubicBezTo>
                    <a:cubicBezTo>
                      <a:pt x="110" y="77"/>
                      <a:pt x="109" y="79"/>
                      <a:pt x="107" y="79"/>
                    </a:cubicBezTo>
                    <a:cubicBezTo>
                      <a:pt x="45" y="89"/>
                      <a:pt x="15" y="109"/>
                      <a:pt x="0" y="109"/>
                    </a:cubicBezTo>
                    <a:cubicBezTo>
                      <a:pt x="27" y="118"/>
                      <a:pt x="138" y="108"/>
                      <a:pt x="225" y="98"/>
                    </a:cubicBezTo>
                    <a:cubicBezTo>
                      <a:pt x="315" y="88"/>
                      <a:pt x="307" y="23"/>
                      <a:pt x="311" y="0"/>
                    </a:cubicBezTo>
                    <a:cubicBezTo>
                      <a:pt x="283" y="32"/>
                      <a:pt x="232" y="71"/>
                      <a:pt x="145" y="76"/>
                    </a:cubicBezTo>
                    <a:close/>
                  </a:path>
                </a:pathLst>
              </a:custGeom>
              <a:solidFill>
                <a:srgbClr val="D7AA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62" name="Google Shape;398;p9">
                <a:extLst>
                  <a:ext uri="{FF2B5EF4-FFF2-40B4-BE49-F238E27FC236}">
                    <a16:creationId xmlns:a16="http://schemas.microsoft.com/office/drawing/2014/main" id="{18C8F5A1-3D61-AB23-9C42-36AE5A5775E2}"/>
                  </a:ext>
                </a:extLst>
              </p:cNvPr>
              <p:cNvSpPr/>
              <p:nvPr/>
            </p:nvSpPr>
            <p:spPr>
              <a:xfrm>
                <a:off x="3031" y="2352"/>
                <a:ext cx="783" cy="776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91" extrusionOk="0">
                    <a:moveTo>
                      <a:pt x="183" y="227"/>
                    </a:moveTo>
                    <a:cubicBezTo>
                      <a:pt x="137" y="211"/>
                      <a:pt x="136" y="213"/>
                      <a:pt x="131" y="205"/>
                    </a:cubicBezTo>
                    <a:cubicBezTo>
                      <a:pt x="120" y="206"/>
                      <a:pt x="96" y="211"/>
                      <a:pt x="75" y="186"/>
                    </a:cubicBezTo>
                    <a:cubicBezTo>
                      <a:pt x="54" y="161"/>
                      <a:pt x="79" y="135"/>
                      <a:pt x="76" y="92"/>
                    </a:cubicBezTo>
                    <a:cubicBezTo>
                      <a:pt x="74" y="51"/>
                      <a:pt x="33" y="24"/>
                      <a:pt x="7" y="0"/>
                    </a:cubicBezTo>
                    <a:cubicBezTo>
                      <a:pt x="0" y="41"/>
                      <a:pt x="13" y="78"/>
                      <a:pt x="15" y="112"/>
                    </a:cubicBezTo>
                    <a:cubicBezTo>
                      <a:pt x="18" y="150"/>
                      <a:pt x="12" y="177"/>
                      <a:pt x="15" y="207"/>
                    </a:cubicBezTo>
                    <a:cubicBezTo>
                      <a:pt x="18" y="238"/>
                      <a:pt x="67" y="251"/>
                      <a:pt x="126" y="258"/>
                    </a:cubicBezTo>
                    <a:cubicBezTo>
                      <a:pt x="185" y="265"/>
                      <a:pt x="277" y="291"/>
                      <a:pt x="312" y="266"/>
                    </a:cubicBezTo>
                    <a:cubicBezTo>
                      <a:pt x="312" y="265"/>
                      <a:pt x="312" y="265"/>
                      <a:pt x="313" y="265"/>
                    </a:cubicBezTo>
                    <a:cubicBezTo>
                      <a:pt x="300" y="273"/>
                      <a:pt x="230" y="243"/>
                      <a:pt x="183" y="227"/>
                    </a:cubicBezTo>
                    <a:close/>
                  </a:path>
                </a:pathLst>
              </a:custGeom>
              <a:solidFill>
                <a:srgbClr val="D7AA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63" name="Google Shape;399;p9">
                <a:extLst>
                  <a:ext uri="{FF2B5EF4-FFF2-40B4-BE49-F238E27FC236}">
                    <a16:creationId xmlns:a16="http://schemas.microsoft.com/office/drawing/2014/main" id="{A7A502B5-5589-7B7D-7F98-D51465394B85}"/>
                  </a:ext>
                </a:extLst>
              </p:cNvPr>
              <p:cNvSpPr/>
              <p:nvPr/>
            </p:nvSpPr>
            <p:spPr>
              <a:xfrm>
                <a:off x="2068" y="1371"/>
                <a:ext cx="466" cy="522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96" extrusionOk="0">
                    <a:moveTo>
                      <a:pt x="0" y="196"/>
                    </a:moveTo>
                    <a:cubicBezTo>
                      <a:pt x="20" y="152"/>
                      <a:pt x="119" y="21"/>
                      <a:pt x="186" y="0"/>
                    </a:cubicBezTo>
                    <a:cubicBezTo>
                      <a:pt x="166" y="15"/>
                      <a:pt x="61" y="97"/>
                      <a:pt x="0" y="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64" name="Google Shape;400;p9">
                <a:extLst>
                  <a:ext uri="{FF2B5EF4-FFF2-40B4-BE49-F238E27FC236}">
                    <a16:creationId xmlns:a16="http://schemas.microsoft.com/office/drawing/2014/main" id="{5EC86BFB-06C5-BEC5-38B8-D243A5C24056}"/>
                  </a:ext>
                </a:extLst>
              </p:cNvPr>
              <p:cNvSpPr/>
              <p:nvPr/>
            </p:nvSpPr>
            <p:spPr>
              <a:xfrm>
                <a:off x="3014" y="1360"/>
                <a:ext cx="142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57" h="128" extrusionOk="0">
                    <a:moveTo>
                      <a:pt x="57" y="0"/>
                    </a:moveTo>
                    <a:cubicBezTo>
                      <a:pt x="33" y="6"/>
                      <a:pt x="0" y="26"/>
                      <a:pt x="8" y="128"/>
                    </a:cubicBezTo>
                    <a:cubicBezTo>
                      <a:pt x="10" y="107"/>
                      <a:pt x="14" y="18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65" name="Google Shape;401;p9">
                <a:extLst>
                  <a:ext uri="{FF2B5EF4-FFF2-40B4-BE49-F238E27FC236}">
                    <a16:creationId xmlns:a16="http://schemas.microsoft.com/office/drawing/2014/main" id="{29F1489A-B60B-E7D2-016D-E73C40F75843}"/>
                  </a:ext>
                </a:extLst>
              </p:cNvPr>
              <p:cNvSpPr/>
              <p:nvPr/>
            </p:nvSpPr>
            <p:spPr>
              <a:xfrm>
                <a:off x="2956" y="1651"/>
                <a:ext cx="130" cy="637"/>
              </a:xfrm>
              <a:custGeom>
                <a:avLst/>
                <a:gdLst/>
                <a:ahLst/>
                <a:cxnLst/>
                <a:rect l="l" t="t" r="r" b="b"/>
                <a:pathLst>
                  <a:path w="52" h="239" extrusionOk="0">
                    <a:moveTo>
                      <a:pt x="25" y="239"/>
                    </a:moveTo>
                    <a:cubicBezTo>
                      <a:pt x="16" y="226"/>
                      <a:pt x="10" y="207"/>
                      <a:pt x="5" y="163"/>
                    </a:cubicBezTo>
                    <a:cubicBezTo>
                      <a:pt x="0" y="119"/>
                      <a:pt x="14" y="72"/>
                      <a:pt x="25" y="55"/>
                    </a:cubicBezTo>
                    <a:cubicBezTo>
                      <a:pt x="36" y="38"/>
                      <a:pt x="52" y="17"/>
                      <a:pt x="52" y="0"/>
                    </a:cubicBezTo>
                    <a:cubicBezTo>
                      <a:pt x="51" y="25"/>
                      <a:pt x="34" y="50"/>
                      <a:pt x="25" y="74"/>
                    </a:cubicBezTo>
                    <a:cubicBezTo>
                      <a:pt x="16" y="98"/>
                      <a:pt x="3" y="172"/>
                      <a:pt x="25" y="2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66" name="Google Shape;402;p9">
                <a:extLst>
                  <a:ext uri="{FF2B5EF4-FFF2-40B4-BE49-F238E27FC236}">
                    <a16:creationId xmlns:a16="http://schemas.microsoft.com/office/drawing/2014/main" id="{DFD46C25-044F-8B39-0243-C81FECE7EBC1}"/>
                  </a:ext>
                </a:extLst>
              </p:cNvPr>
              <p:cNvSpPr/>
              <p:nvPr/>
            </p:nvSpPr>
            <p:spPr>
              <a:xfrm>
                <a:off x="2081" y="2179"/>
                <a:ext cx="695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278" h="53" extrusionOk="0">
                    <a:moveTo>
                      <a:pt x="0" y="0"/>
                    </a:moveTo>
                    <a:cubicBezTo>
                      <a:pt x="20" y="9"/>
                      <a:pt x="75" y="26"/>
                      <a:pt x="108" y="32"/>
                    </a:cubicBezTo>
                    <a:cubicBezTo>
                      <a:pt x="141" y="38"/>
                      <a:pt x="200" y="40"/>
                      <a:pt x="222" y="41"/>
                    </a:cubicBezTo>
                    <a:cubicBezTo>
                      <a:pt x="244" y="42"/>
                      <a:pt x="270" y="50"/>
                      <a:pt x="278" y="53"/>
                    </a:cubicBezTo>
                    <a:cubicBezTo>
                      <a:pt x="262" y="50"/>
                      <a:pt x="227" y="46"/>
                      <a:pt x="212" y="45"/>
                    </a:cubicBezTo>
                    <a:cubicBezTo>
                      <a:pt x="197" y="44"/>
                      <a:pt x="121" y="43"/>
                      <a:pt x="93" y="34"/>
                    </a:cubicBezTo>
                    <a:cubicBezTo>
                      <a:pt x="65" y="25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67" name="Google Shape;403;p9">
                <a:extLst>
                  <a:ext uri="{FF2B5EF4-FFF2-40B4-BE49-F238E27FC236}">
                    <a16:creationId xmlns:a16="http://schemas.microsoft.com/office/drawing/2014/main" id="{C9169385-5D9B-FB4B-B164-D03AABDFC4ED}"/>
                  </a:ext>
                </a:extLst>
              </p:cNvPr>
              <p:cNvSpPr/>
              <p:nvPr/>
            </p:nvSpPr>
            <p:spPr>
              <a:xfrm>
                <a:off x="1951" y="2504"/>
                <a:ext cx="255" cy="419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57" extrusionOk="0">
                    <a:moveTo>
                      <a:pt x="102" y="157"/>
                    </a:moveTo>
                    <a:cubicBezTo>
                      <a:pt x="45" y="137"/>
                      <a:pt x="4" y="27"/>
                      <a:pt x="1" y="0"/>
                    </a:cubicBezTo>
                    <a:cubicBezTo>
                      <a:pt x="0" y="25"/>
                      <a:pt x="32" y="139"/>
                      <a:pt x="102" y="1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68" name="Google Shape;404;p9">
                <a:extLst>
                  <a:ext uri="{FF2B5EF4-FFF2-40B4-BE49-F238E27FC236}">
                    <a16:creationId xmlns:a16="http://schemas.microsoft.com/office/drawing/2014/main" id="{BE8F805E-64BB-334F-9C1C-1FD04EA93740}"/>
                  </a:ext>
                </a:extLst>
              </p:cNvPr>
              <p:cNvSpPr/>
              <p:nvPr/>
            </p:nvSpPr>
            <p:spPr>
              <a:xfrm>
                <a:off x="3151" y="2435"/>
                <a:ext cx="118" cy="432"/>
              </a:xfrm>
              <a:custGeom>
                <a:avLst/>
                <a:gdLst/>
                <a:ahLst/>
                <a:cxnLst/>
                <a:rect l="l" t="t" r="r" b="b"/>
                <a:pathLst>
                  <a:path w="47" h="162" extrusionOk="0">
                    <a:moveTo>
                      <a:pt x="41" y="162"/>
                    </a:moveTo>
                    <a:cubicBezTo>
                      <a:pt x="21" y="147"/>
                      <a:pt x="20" y="140"/>
                      <a:pt x="31" y="89"/>
                    </a:cubicBezTo>
                    <a:cubicBezTo>
                      <a:pt x="42" y="38"/>
                      <a:pt x="13" y="9"/>
                      <a:pt x="0" y="0"/>
                    </a:cubicBezTo>
                    <a:cubicBezTo>
                      <a:pt x="22" y="18"/>
                      <a:pt x="47" y="31"/>
                      <a:pt x="38" y="89"/>
                    </a:cubicBezTo>
                    <a:cubicBezTo>
                      <a:pt x="32" y="127"/>
                      <a:pt x="20" y="139"/>
                      <a:pt x="41" y="1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69" name="Google Shape;405;p9">
                <a:extLst>
                  <a:ext uri="{FF2B5EF4-FFF2-40B4-BE49-F238E27FC236}">
                    <a16:creationId xmlns:a16="http://schemas.microsoft.com/office/drawing/2014/main" id="{BB41AE8F-8071-CAD0-84C5-9EA1BC3FDFE6}"/>
                  </a:ext>
                </a:extLst>
              </p:cNvPr>
              <p:cNvSpPr/>
              <p:nvPr/>
            </p:nvSpPr>
            <p:spPr>
              <a:xfrm>
                <a:off x="3511" y="2456"/>
                <a:ext cx="313" cy="419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57" extrusionOk="0">
                    <a:moveTo>
                      <a:pt x="0" y="157"/>
                    </a:moveTo>
                    <a:cubicBezTo>
                      <a:pt x="95" y="117"/>
                      <a:pt x="119" y="21"/>
                      <a:pt x="125" y="0"/>
                    </a:cubicBezTo>
                    <a:cubicBezTo>
                      <a:pt x="116" y="41"/>
                      <a:pt x="89" y="136"/>
                      <a:pt x="0" y="1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70" name="Google Shape;406;p9">
                <a:extLst>
                  <a:ext uri="{FF2B5EF4-FFF2-40B4-BE49-F238E27FC236}">
                    <a16:creationId xmlns:a16="http://schemas.microsoft.com/office/drawing/2014/main" id="{AA680BD9-5866-8ACB-C49D-3E9268145AEC}"/>
                  </a:ext>
                </a:extLst>
              </p:cNvPr>
              <p:cNvSpPr/>
              <p:nvPr/>
            </p:nvSpPr>
            <p:spPr>
              <a:xfrm>
                <a:off x="2704" y="1443"/>
                <a:ext cx="62" cy="306"/>
              </a:xfrm>
              <a:custGeom>
                <a:avLst/>
                <a:gdLst/>
                <a:ahLst/>
                <a:cxnLst/>
                <a:rect l="l" t="t" r="r" b="b"/>
                <a:pathLst>
                  <a:path w="25" h="115" extrusionOk="0">
                    <a:moveTo>
                      <a:pt x="1" y="46"/>
                    </a:moveTo>
                    <a:cubicBezTo>
                      <a:pt x="15" y="66"/>
                      <a:pt x="7" y="93"/>
                      <a:pt x="16" y="115"/>
                    </a:cubicBezTo>
                    <a:cubicBezTo>
                      <a:pt x="25" y="97"/>
                      <a:pt x="23" y="70"/>
                      <a:pt x="19" y="50"/>
                    </a:cubicBezTo>
                    <a:cubicBezTo>
                      <a:pt x="17" y="33"/>
                      <a:pt x="13" y="12"/>
                      <a:pt x="0" y="0"/>
                    </a:cubicBezTo>
                    <a:cubicBezTo>
                      <a:pt x="3" y="13"/>
                      <a:pt x="20" y="35"/>
                      <a:pt x="3" y="46"/>
                    </a:cubicBezTo>
                  </a:path>
                </a:pathLst>
              </a:custGeom>
              <a:solidFill>
                <a:srgbClr val="D7AA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71" name="Google Shape;407;p9">
                <a:extLst>
                  <a:ext uri="{FF2B5EF4-FFF2-40B4-BE49-F238E27FC236}">
                    <a16:creationId xmlns:a16="http://schemas.microsoft.com/office/drawing/2014/main" id="{BEC599C6-D4EB-02A4-7EA7-4FB9F4FB6EB1}"/>
                  </a:ext>
                </a:extLst>
              </p:cNvPr>
              <p:cNvSpPr/>
              <p:nvPr/>
            </p:nvSpPr>
            <p:spPr>
              <a:xfrm>
                <a:off x="1946" y="2331"/>
                <a:ext cx="308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23" h="225" extrusionOk="0">
                    <a:moveTo>
                      <a:pt x="123" y="225"/>
                    </a:moveTo>
                    <a:cubicBezTo>
                      <a:pt x="28" y="192"/>
                      <a:pt x="0" y="43"/>
                      <a:pt x="0" y="0"/>
                    </a:cubicBezTo>
                    <a:cubicBezTo>
                      <a:pt x="6" y="43"/>
                      <a:pt x="47" y="194"/>
                      <a:pt x="123" y="225"/>
                    </a:cubicBezTo>
                    <a:close/>
                  </a:path>
                </a:pathLst>
              </a:custGeom>
              <a:solidFill>
                <a:srgbClr val="D7AA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72" name="Google Shape;408;p9">
                <a:extLst>
                  <a:ext uri="{FF2B5EF4-FFF2-40B4-BE49-F238E27FC236}">
                    <a16:creationId xmlns:a16="http://schemas.microsoft.com/office/drawing/2014/main" id="{E977E0FE-F263-0477-20DF-FD7DF2832F72}"/>
                  </a:ext>
                </a:extLst>
              </p:cNvPr>
              <p:cNvSpPr/>
              <p:nvPr/>
            </p:nvSpPr>
            <p:spPr>
              <a:xfrm>
                <a:off x="2389" y="2429"/>
                <a:ext cx="43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8" extrusionOk="0">
                    <a:moveTo>
                      <a:pt x="0" y="178"/>
                    </a:moveTo>
                    <a:cubicBezTo>
                      <a:pt x="33" y="174"/>
                      <a:pt x="78" y="163"/>
                      <a:pt x="126" y="118"/>
                    </a:cubicBezTo>
                    <a:cubicBezTo>
                      <a:pt x="174" y="73"/>
                      <a:pt x="171" y="37"/>
                      <a:pt x="173" y="0"/>
                    </a:cubicBezTo>
                    <a:cubicBezTo>
                      <a:pt x="172" y="18"/>
                      <a:pt x="165" y="68"/>
                      <a:pt x="121" y="110"/>
                    </a:cubicBezTo>
                    <a:cubicBezTo>
                      <a:pt x="77" y="152"/>
                      <a:pt x="16" y="178"/>
                      <a:pt x="0" y="178"/>
                    </a:cubicBezTo>
                    <a:close/>
                  </a:path>
                </a:pathLst>
              </a:custGeom>
              <a:solidFill>
                <a:srgbClr val="D7AA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73" name="Google Shape;409;p9">
                <a:extLst>
                  <a:ext uri="{FF2B5EF4-FFF2-40B4-BE49-F238E27FC236}">
                    <a16:creationId xmlns:a16="http://schemas.microsoft.com/office/drawing/2014/main" id="{CA26D2A4-58E8-553F-E3D2-836AD2C327B6}"/>
                  </a:ext>
                </a:extLst>
              </p:cNvPr>
              <p:cNvSpPr/>
              <p:nvPr/>
            </p:nvSpPr>
            <p:spPr>
              <a:xfrm>
                <a:off x="2038" y="2133"/>
                <a:ext cx="731" cy="166"/>
              </a:xfrm>
              <a:custGeom>
                <a:avLst/>
                <a:gdLst/>
                <a:ahLst/>
                <a:cxnLst/>
                <a:rect l="l" t="t" r="r" b="b"/>
                <a:pathLst>
                  <a:path w="292" h="62" extrusionOk="0">
                    <a:moveTo>
                      <a:pt x="0" y="0"/>
                    </a:moveTo>
                    <a:cubicBezTo>
                      <a:pt x="17" y="11"/>
                      <a:pt x="43" y="18"/>
                      <a:pt x="69" y="27"/>
                    </a:cubicBezTo>
                    <a:cubicBezTo>
                      <a:pt x="95" y="35"/>
                      <a:pt x="126" y="45"/>
                      <a:pt x="157" y="49"/>
                    </a:cubicBezTo>
                    <a:cubicBezTo>
                      <a:pt x="188" y="52"/>
                      <a:pt x="247" y="49"/>
                      <a:pt x="292" y="62"/>
                    </a:cubicBezTo>
                    <a:cubicBezTo>
                      <a:pt x="269" y="53"/>
                      <a:pt x="240" y="44"/>
                      <a:pt x="186" y="41"/>
                    </a:cubicBezTo>
                    <a:cubicBezTo>
                      <a:pt x="177" y="40"/>
                      <a:pt x="159" y="39"/>
                      <a:pt x="141" y="36"/>
                    </a:cubicBezTo>
                    <a:cubicBezTo>
                      <a:pt x="111" y="31"/>
                      <a:pt x="78" y="23"/>
                      <a:pt x="64" y="19"/>
                    </a:cubicBezTo>
                    <a:cubicBezTo>
                      <a:pt x="42" y="13"/>
                      <a:pt x="7" y="4"/>
                      <a:pt x="0" y="0"/>
                    </a:cubicBezTo>
                    <a:close/>
                  </a:path>
                </a:pathLst>
              </a:custGeom>
              <a:solidFill>
                <a:srgbClr val="D7AA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74" name="Google Shape;410;p9">
                <a:extLst>
                  <a:ext uri="{FF2B5EF4-FFF2-40B4-BE49-F238E27FC236}">
                    <a16:creationId xmlns:a16="http://schemas.microsoft.com/office/drawing/2014/main" id="{0136AA75-E2D6-1877-EA00-02FF3B5D3D26}"/>
                  </a:ext>
                </a:extLst>
              </p:cNvPr>
              <p:cNvSpPr/>
              <p:nvPr/>
            </p:nvSpPr>
            <p:spPr>
              <a:xfrm>
                <a:off x="2704" y="1653"/>
                <a:ext cx="122" cy="587"/>
              </a:xfrm>
              <a:custGeom>
                <a:avLst/>
                <a:gdLst/>
                <a:ahLst/>
                <a:cxnLst/>
                <a:rect l="l" t="t" r="r" b="b"/>
                <a:pathLst>
                  <a:path w="49" h="220" extrusionOk="0">
                    <a:moveTo>
                      <a:pt x="45" y="220"/>
                    </a:moveTo>
                    <a:cubicBezTo>
                      <a:pt x="46" y="170"/>
                      <a:pt x="34" y="120"/>
                      <a:pt x="22" y="79"/>
                    </a:cubicBezTo>
                    <a:cubicBezTo>
                      <a:pt x="13" y="49"/>
                      <a:pt x="2" y="25"/>
                      <a:pt x="0" y="0"/>
                    </a:cubicBezTo>
                    <a:cubicBezTo>
                      <a:pt x="0" y="32"/>
                      <a:pt x="9" y="68"/>
                      <a:pt x="17" y="96"/>
                    </a:cubicBezTo>
                    <a:cubicBezTo>
                      <a:pt x="24" y="123"/>
                      <a:pt x="49" y="199"/>
                      <a:pt x="45" y="220"/>
                    </a:cubicBezTo>
                    <a:close/>
                  </a:path>
                </a:pathLst>
              </a:custGeom>
              <a:solidFill>
                <a:srgbClr val="D7AA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75" name="Google Shape;411;p9">
                <a:extLst>
                  <a:ext uri="{FF2B5EF4-FFF2-40B4-BE49-F238E27FC236}">
                    <a16:creationId xmlns:a16="http://schemas.microsoft.com/office/drawing/2014/main" id="{3B0A6BE7-96BF-9440-6057-0956B155CE0E}"/>
                  </a:ext>
                </a:extLst>
              </p:cNvPr>
              <p:cNvSpPr/>
              <p:nvPr/>
            </p:nvSpPr>
            <p:spPr>
              <a:xfrm>
                <a:off x="2619" y="2104"/>
                <a:ext cx="217" cy="197"/>
              </a:xfrm>
              <a:custGeom>
                <a:avLst/>
                <a:gdLst/>
                <a:ahLst/>
                <a:cxnLst/>
                <a:rect l="l" t="t" r="r" b="b"/>
                <a:pathLst>
                  <a:path w="87" h="74" extrusionOk="0">
                    <a:moveTo>
                      <a:pt x="12" y="59"/>
                    </a:moveTo>
                    <a:cubicBezTo>
                      <a:pt x="45" y="70"/>
                      <a:pt x="77" y="31"/>
                      <a:pt x="76" y="0"/>
                    </a:cubicBezTo>
                    <a:cubicBezTo>
                      <a:pt x="75" y="16"/>
                      <a:pt x="87" y="62"/>
                      <a:pt x="70" y="70"/>
                    </a:cubicBezTo>
                    <a:cubicBezTo>
                      <a:pt x="62" y="74"/>
                      <a:pt x="54" y="69"/>
                      <a:pt x="47" y="67"/>
                    </a:cubicBezTo>
                    <a:cubicBezTo>
                      <a:pt x="31" y="64"/>
                      <a:pt x="16" y="67"/>
                      <a:pt x="0" y="66"/>
                    </a:cubicBezTo>
                  </a:path>
                </a:pathLst>
              </a:custGeom>
              <a:solidFill>
                <a:srgbClr val="D7AA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76" name="Google Shape;412;p9">
                <a:extLst>
                  <a:ext uri="{FF2B5EF4-FFF2-40B4-BE49-F238E27FC236}">
                    <a16:creationId xmlns:a16="http://schemas.microsoft.com/office/drawing/2014/main" id="{3DEB7AAD-78FD-5FBE-2838-33C6AB82B93C}"/>
                  </a:ext>
                </a:extLst>
              </p:cNvPr>
              <p:cNvSpPr/>
              <p:nvPr/>
            </p:nvSpPr>
            <p:spPr>
              <a:xfrm>
                <a:off x="1941" y="2915"/>
                <a:ext cx="245" cy="88"/>
              </a:xfrm>
              <a:custGeom>
                <a:avLst/>
                <a:gdLst/>
                <a:ahLst/>
                <a:cxnLst/>
                <a:rect l="l" t="t" r="r" b="b"/>
                <a:pathLst>
                  <a:path w="98" h="33" extrusionOk="0">
                    <a:moveTo>
                      <a:pt x="1" y="7"/>
                    </a:moveTo>
                    <a:cubicBezTo>
                      <a:pt x="0" y="33"/>
                      <a:pt x="13" y="33"/>
                      <a:pt x="34" y="25"/>
                    </a:cubicBezTo>
                    <a:cubicBezTo>
                      <a:pt x="53" y="18"/>
                      <a:pt x="78" y="6"/>
                      <a:pt x="98" y="7"/>
                    </a:cubicBezTo>
                    <a:cubicBezTo>
                      <a:pt x="89" y="1"/>
                      <a:pt x="81" y="7"/>
                      <a:pt x="71" y="8"/>
                    </a:cubicBezTo>
                    <a:cubicBezTo>
                      <a:pt x="58" y="9"/>
                      <a:pt x="54" y="0"/>
                      <a:pt x="44" y="8"/>
                    </a:cubicBezTo>
                    <a:cubicBezTo>
                      <a:pt x="37" y="13"/>
                      <a:pt x="36" y="19"/>
                      <a:pt x="26" y="20"/>
                    </a:cubicBezTo>
                    <a:cubicBezTo>
                      <a:pt x="14" y="22"/>
                      <a:pt x="11" y="13"/>
                      <a:pt x="3" y="8"/>
                    </a:cubicBezTo>
                  </a:path>
                </a:pathLst>
              </a:custGeom>
              <a:solidFill>
                <a:srgbClr val="D7AA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77" name="Google Shape;413;p9">
                <a:extLst>
                  <a:ext uri="{FF2B5EF4-FFF2-40B4-BE49-F238E27FC236}">
                    <a16:creationId xmlns:a16="http://schemas.microsoft.com/office/drawing/2014/main" id="{2FA7F171-CA44-2C13-0DF5-0BEE52C8D901}"/>
                  </a:ext>
                </a:extLst>
              </p:cNvPr>
              <p:cNvSpPr/>
              <p:nvPr/>
            </p:nvSpPr>
            <p:spPr>
              <a:xfrm>
                <a:off x="3339" y="1424"/>
                <a:ext cx="510" cy="1456"/>
              </a:xfrm>
              <a:custGeom>
                <a:avLst/>
                <a:gdLst/>
                <a:ahLst/>
                <a:cxnLst/>
                <a:rect l="l" t="t" r="r" b="b"/>
                <a:pathLst>
                  <a:path w="204" h="546" extrusionOk="0">
                    <a:moveTo>
                      <a:pt x="11" y="0"/>
                    </a:moveTo>
                    <a:cubicBezTo>
                      <a:pt x="43" y="26"/>
                      <a:pt x="129" y="108"/>
                      <a:pt x="167" y="211"/>
                    </a:cubicBezTo>
                    <a:cubicBezTo>
                      <a:pt x="204" y="314"/>
                      <a:pt x="193" y="388"/>
                      <a:pt x="145" y="460"/>
                    </a:cubicBezTo>
                    <a:cubicBezTo>
                      <a:pt x="97" y="532"/>
                      <a:pt x="32" y="546"/>
                      <a:pt x="0" y="543"/>
                    </a:cubicBezTo>
                    <a:cubicBezTo>
                      <a:pt x="31" y="534"/>
                      <a:pt x="128" y="502"/>
                      <a:pt x="151" y="359"/>
                    </a:cubicBezTo>
                    <a:cubicBezTo>
                      <a:pt x="173" y="216"/>
                      <a:pt x="80" y="56"/>
                      <a:pt x="11" y="0"/>
                    </a:cubicBezTo>
                    <a:close/>
                  </a:path>
                </a:pathLst>
              </a:custGeom>
              <a:solidFill>
                <a:srgbClr val="D7AA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78" name="Google Shape;414;p9">
                <a:extLst>
                  <a:ext uri="{FF2B5EF4-FFF2-40B4-BE49-F238E27FC236}">
                    <a16:creationId xmlns:a16="http://schemas.microsoft.com/office/drawing/2014/main" id="{68D02D15-1679-E0E6-FB2C-4AD5016E6821}"/>
                  </a:ext>
                </a:extLst>
              </p:cNvPr>
              <p:cNvSpPr/>
              <p:nvPr/>
            </p:nvSpPr>
            <p:spPr>
              <a:xfrm>
                <a:off x="3476" y="2480"/>
                <a:ext cx="363" cy="573"/>
              </a:xfrm>
              <a:custGeom>
                <a:avLst/>
                <a:gdLst/>
                <a:ahLst/>
                <a:cxnLst/>
                <a:rect l="l" t="t" r="r" b="b"/>
                <a:pathLst>
                  <a:path w="145" h="215" extrusionOk="0">
                    <a:moveTo>
                      <a:pt x="145" y="0"/>
                    </a:moveTo>
                    <a:cubicBezTo>
                      <a:pt x="145" y="46"/>
                      <a:pt x="140" y="196"/>
                      <a:pt x="125" y="206"/>
                    </a:cubicBezTo>
                    <a:cubicBezTo>
                      <a:pt x="110" y="215"/>
                      <a:pt x="24" y="180"/>
                      <a:pt x="0" y="170"/>
                    </a:cubicBezTo>
                    <a:cubicBezTo>
                      <a:pt x="37" y="178"/>
                      <a:pt x="96" y="188"/>
                      <a:pt x="114" y="162"/>
                    </a:cubicBezTo>
                    <a:cubicBezTo>
                      <a:pt x="133" y="135"/>
                      <a:pt x="145" y="19"/>
                      <a:pt x="145" y="0"/>
                    </a:cubicBezTo>
                    <a:close/>
                  </a:path>
                </a:pathLst>
              </a:custGeom>
              <a:solidFill>
                <a:srgbClr val="D7AA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79" name="Google Shape;415;p9">
                <a:extLst>
                  <a:ext uri="{FF2B5EF4-FFF2-40B4-BE49-F238E27FC236}">
                    <a16:creationId xmlns:a16="http://schemas.microsoft.com/office/drawing/2014/main" id="{D16D2DF4-3D77-DED4-9380-EABF01C3666F}"/>
                  </a:ext>
                </a:extLst>
              </p:cNvPr>
              <p:cNvSpPr/>
              <p:nvPr/>
            </p:nvSpPr>
            <p:spPr>
              <a:xfrm>
                <a:off x="2446" y="1915"/>
                <a:ext cx="363" cy="362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36" extrusionOk="0">
                    <a:moveTo>
                      <a:pt x="0" y="119"/>
                    </a:moveTo>
                    <a:cubicBezTo>
                      <a:pt x="28" y="123"/>
                      <a:pt x="80" y="124"/>
                      <a:pt x="108" y="90"/>
                    </a:cubicBezTo>
                    <a:cubicBezTo>
                      <a:pt x="136" y="55"/>
                      <a:pt x="125" y="15"/>
                      <a:pt x="122" y="0"/>
                    </a:cubicBezTo>
                    <a:cubicBezTo>
                      <a:pt x="136" y="31"/>
                      <a:pt x="136" y="31"/>
                      <a:pt x="136" y="31"/>
                    </a:cubicBezTo>
                    <a:cubicBezTo>
                      <a:pt x="145" y="95"/>
                      <a:pt x="145" y="95"/>
                      <a:pt x="145" y="95"/>
                    </a:cubicBezTo>
                    <a:cubicBezTo>
                      <a:pt x="136" y="128"/>
                      <a:pt x="136" y="128"/>
                      <a:pt x="136" y="128"/>
                    </a:cubicBezTo>
                    <a:cubicBezTo>
                      <a:pt x="97" y="136"/>
                      <a:pt x="97" y="136"/>
                      <a:pt x="97" y="136"/>
                    </a:cubicBezTo>
                  </a:path>
                </a:pathLst>
              </a:custGeom>
              <a:solidFill>
                <a:srgbClr val="D7AAB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80" name="Google Shape;416;p9">
                <a:extLst>
                  <a:ext uri="{FF2B5EF4-FFF2-40B4-BE49-F238E27FC236}">
                    <a16:creationId xmlns:a16="http://schemas.microsoft.com/office/drawing/2014/main" id="{42E5E90D-7468-C0A1-2FE0-D0242BA01D5E}"/>
                  </a:ext>
                </a:extLst>
              </p:cNvPr>
              <p:cNvSpPr/>
              <p:nvPr/>
            </p:nvSpPr>
            <p:spPr>
              <a:xfrm>
                <a:off x="3061" y="2376"/>
                <a:ext cx="153" cy="440"/>
              </a:xfrm>
              <a:custGeom>
                <a:avLst/>
                <a:gdLst/>
                <a:ahLst/>
                <a:cxnLst/>
                <a:rect l="l" t="t" r="r" b="b"/>
                <a:pathLst>
                  <a:path w="61" h="165" extrusionOk="0">
                    <a:moveTo>
                      <a:pt x="1" y="3"/>
                    </a:moveTo>
                    <a:cubicBezTo>
                      <a:pt x="25" y="17"/>
                      <a:pt x="49" y="46"/>
                      <a:pt x="48" y="77"/>
                    </a:cubicBezTo>
                    <a:cubicBezTo>
                      <a:pt x="48" y="106"/>
                      <a:pt x="34" y="140"/>
                      <a:pt x="54" y="165"/>
                    </a:cubicBezTo>
                    <a:cubicBezTo>
                      <a:pt x="45" y="151"/>
                      <a:pt x="53" y="128"/>
                      <a:pt x="57" y="112"/>
                    </a:cubicBezTo>
                    <a:cubicBezTo>
                      <a:pt x="60" y="98"/>
                      <a:pt x="61" y="80"/>
                      <a:pt x="57" y="66"/>
                    </a:cubicBezTo>
                    <a:cubicBezTo>
                      <a:pt x="50" y="38"/>
                      <a:pt x="21" y="15"/>
                      <a:pt x="0" y="0"/>
                    </a:cubicBezTo>
                  </a:path>
                </a:pathLst>
              </a:custGeom>
              <a:solidFill>
                <a:srgbClr val="C6869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81" name="Google Shape;417;p9">
                <a:extLst>
                  <a:ext uri="{FF2B5EF4-FFF2-40B4-BE49-F238E27FC236}">
                    <a16:creationId xmlns:a16="http://schemas.microsoft.com/office/drawing/2014/main" id="{8FB922DF-7A16-08A2-7D27-280415985A1D}"/>
                  </a:ext>
                </a:extLst>
              </p:cNvPr>
              <p:cNvSpPr/>
              <p:nvPr/>
            </p:nvSpPr>
            <p:spPr>
              <a:xfrm>
                <a:off x="3539" y="2992"/>
                <a:ext cx="227" cy="91"/>
              </a:xfrm>
              <a:custGeom>
                <a:avLst/>
                <a:gdLst/>
                <a:ahLst/>
                <a:cxnLst/>
                <a:rect l="l" t="t" r="r" b="b"/>
                <a:pathLst>
                  <a:path w="91" h="34" extrusionOk="0">
                    <a:moveTo>
                      <a:pt x="0" y="0"/>
                    </a:moveTo>
                    <a:cubicBezTo>
                      <a:pt x="17" y="4"/>
                      <a:pt x="34" y="12"/>
                      <a:pt x="52" y="18"/>
                    </a:cubicBezTo>
                    <a:cubicBezTo>
                      <a:pt x="62" y="21"/>
                      <a:pt x="83" y="21"/>
                      <a:pt x="91" y="28"/>
                    </a:cubicBezTo>
                    <a:cubicBezTo>
                      <a:pt x="79" y="34"/>
                      <a:pt x="64" y="33"/>
                      <a:pt x="52" y="33"/>
                    </a:cubicBezTo>
                    <a:cubicBezTo>
                      <a:pt x="37" y="32"/>
                      <a:pt x="20" y="32"/>
                      <a:pt x="6" y="27"/>
                    </a:cubicBezTo>
                    <a:cubicBezTo>
                      <a:pt x="13" y="27"/>
                      <a:pt x="27" y="30"/>
                      <a:pt x="31" y="23"/>
                    </a:cubicBezTo>
                    <a:cubicBezTo>
                      <a:pt x="35" y="14"/>
                      <a:pt x="23" y="10"/>
                      <a:pt x="17" y="7"/>
                    </a:cubicBezTo>
                  </a:path>
                </a:pathLst>
              </a:custGeom>
              <a:solidFill>
                <a:srgbClr val="C6869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82" name="Google Shape;418;p9">
                <a:extLst>
                  <a:ext uri="{FF2B5EF4-FFF2-40B4-BE49-F238E27FC236}">
                    <a16:creationId xmlns:a16="http://schemas.microsoft.com/office/drawing/2014/main" id="{815698C1-D98E-ACB7-0174-2729530AD44E}"/>
                  </a:ext>
                </a:extLst>
              </p:cNvPr>
              <p:cNvSpPr/>
              <p:nvPr/>
            </p:nvSpPr>
            <p:spPr>
              <a:xfrm>
                <a:off x="2013" y="2949"/>
                <a:ext cx="191" cy="83"/>
              </a:xfrm>
              <a:custGeom>
                <a:avLst/>
                <a:gdLst/>
                <a:ahLst/>
                <a:cxnLst/>
                <a:rect l="l" t="t" r="r" b="b"/>
                <a:pathLst>
                  <a:path w="76" h="31" extrusionOk="0">
                    <a:moveTo>
                      <a:pt x="0" y="25"/>
                    </a:moveTo>
                    <a:cubicBezTo>
                      <a:pt x="10" y="24"/>
                      <a:pt x="25" y="15"/>
                      <a:pt x="36" y="12"/>
                    </a:cubicBezTo>
                    <a:cubicBezTo>
                      <a:pt x="46" y="9"/>
                      <a:pt x="67" y="0"/>
                      <a:pt x="76" y="3"/>
                    </a:cubicBezTo>
                    <a:cubicBezTo>
                      <a:pt x="70" y="6"/>
                      <a:pt x="44" y="14"/>
                      <a:pt x="62" y="21"/>
                    </a:cubicBezTo>
                    <a:cubicBezTo>
                      <a:pt x="57" y="27"/>
                      <a:pt x="9" y="31"/>
                      <a:pt x="6" y="25"/>
                    </a:cubicBezTo>
                  </a:path>
                </a:pathLst>
              </a:custGeom>
              <a:solidFill>
                <a:srgbClr val="C6869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83" name="Google Shape;419;p9">
                <a:extLst>
                  <a:ext uri="{FF2B5EF4-FFF2-40B4-BE49-F238E27FC236}">
                    <a16:creationId xmlns:a16="http://schemas.microsoft.com/office/drawing/2014/main" id="{A86F3927-A15E-4D23-E1B1-EFA195C036BB}"/>
                  </a:ext>
                </a:extLst>
              </p:cNvPr>
              <p:cNvSpPr/>
              <p:nvPr/>
            </p:nvSpPr>
            <p:spPr>
              <a:xfrm>
                <a:off x="2656" y="2752"/>
                <a:ext cx="73" cy="171"/>
              </a:xfrm>
              <a:custGeom>
                <a:avLst/>
                <a:gdLst/>
                <a:ahLst/>
                <a:cxnLst/>
                <a:rect l="l" t="t" r="r" b="b"/>
                <a:pathLst>
                  <a:path w="29" h="64" extrusionOk="0">
                    <a:moveTo>
                      <a:pt x="0" y="26"/>
                    </a:moveTo>
                    <a:cubicBezTo>
                      <a:pt x="10" y="18"/>
                      <a:pt x="19" y="8"/>
                      <a:pt x="28" y="0"/>
                    </a:cubicBezTo>
                    <a:cubicBezTo>
                      <a:pt x="29" y="9"/>
                      <a:pt x="28" y="17"/>
                      <a:pt x="25" y="26"/>
                    </a:cubicBezTo>
                    <a:cubicBezTo>
                      <a:pt x="21" y="37"/>
                      <a:pt x="14" y="56"/>
                      <a:pt x="5" y="64"/>
                    </a:cubicBezTo>
                    <a:cubicBezTo>
                      <a:pt x="9" y="54"/>
                      <a:pt x="14" y="43"/>
                      <a:pt x="15" y="32"/>
                    </a:cubicBezTo>
                    <a:cubicBezTo>
                      <a:pt x="16" y="25"/>
                      <a:pt x="9" y="14"/>
                      <a:pt x="2" y="27"/>
                    </a:cubicBezTo>
                  </a:path>
                </a:pathLst>
              </a:custGeom>
              <a:solidFill>
                <a:srgbClr val="C6869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84" name="Google Shape;420;p9">
                <a:extLst>
                  <a:ext uri="{FF2B5EF4-FFF2-40B4-BE49-F238E27FC236}">
                    <a16:creationId xmlns:a16="http://schemas.microsoft.com/office/drawing/2014/main" id="{50F939B0-EC93-F3FB-6114-EF4A4E3DF20C}"/>
                  </a:ext>
                </a:extLst>
              </p:cNvPr>
              <p:cNvSpPr/>
              <p:nvPr/>
            </p:nvSpPr>
            <p:spPr>
              <a:xfrm>
                <a:off x="1876" y="1325"/>
                <a:ext cx="968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387" h="656" extrusionOk="0">
                    <a:moveTo>
                      <a:pt x="292" y="6"/>
                    </a:moveTo>
                    <a:cubicBezTo>
                      <a:pt x="335" y="13"/>
                      <a:pt x="376" y="67"/>
                      <a:pt x="351" y="177"/>
                    </a:cubicBezTo>
                    <a:cubicBezTo>
                      <a:pt x="369" y="222"/>
                      <a:pt x="385" y="289"/>
                      <a:pt x="383" y="340"/>
                    </a:cubicBezTo>
                    <a:cubicBezTo>
                      <a:pt x="382" y="363"/>
                      <a:pt x="381" y="373"/>
                      <a:pt x="381" y="373"/>
                    </a:cubicBezTo>
                    <a:cubicBezTo>
                      <a:pt x="385" y="402"/>
                      <a:pt x="387" y="463"/>
                      <a:pt x="369" y="492"/>
                    </a:cubicBezTo>
                    <a:cubicBezTo>
                      <a:pt x="352" y="522"/>
                      <a:pt x="301" y="595"/>
                      <a:pt x="179" y="602"/>
                    </a:cubicBezTo>
                    <a:cubicBezTo>
                      <a:pt x="169" y="602"/>
                      <a:pt x="161" y="603"/>
                      <a:pt x="152" y="604"/>
                    </a:cubicBezTo>
                    <a:cubicBezTo>
                      <a:pt x="150" y="604"/>
                      <a:pt x="148" y="603"/>
                      <a:pt x="146" y="603"/>
                    </a:cubicBezTo>
                    <a:cubicBezTo>
                      <a:pt x="144" y="603"/>
                      <a:pt x="143" y="605"/>
                      <a:pt x="141" y="605"/>
                    </a:cubicBezTo>
                    <a:cubicBezTo>
                      <a:pt x="50" y="619"/>
                      <a:pt x="29" y="656"/>
                      <a:pt x="21" y="620"/>
                    </a:cubicBezTo>
                    <a:cubicBezTo>
                      <a:pt x="12" y="580"/>
                      <a:pt x="0" y="411"/>
                      <a:pt x="23" y="362"/>
                    </a:cubicBezTo>
                    <a:cubicBezTo>
                      <a:pt x="25" y="358"/>
                      <a:pt x="27" y="353"/>
                      <a:pt x="27" y="353"/>
                    </a:cubicBezTo>
                    <a:cubicBezTo>
                      <a:pt x="28" y="338"/>
                      <a:pt x="34" y="286"/>
                      <a:pt x="44" y="279"/>
                    </a:cubicBezTo>
                    <a:cubicBezTo>
                      <a:pt x="45" y="266"/>
                      <a:pt x="51" y="244"/>
                      <a:pt x="68" y="212"/>
                    </a:cubicBezTo>
                    <a:cubicBezTo>
                      <a:pt x="86" y="179"/>
                      <a:pt x="126" y="118"/>
                      <a:pt x="173" y="74"/>
                    </a:cubicBezTo>
                    <a:cubicBezTo>
                      <a:pt x="220" y="29"/>
                      <a:pt x="250" y="0"/>
                      <a:pt x="292" y="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85" name="Google Shape;421;p9">
                <a:extLst>
                  <a:ext uri="{FF2B5EF4-FFF2-40B4-BE49-F238E27FC236}">
                    <a16:creationId xmlns:a16="http://schemas.microsoft.com/office/drawing/2014/main" id="{78BC1E68-B910-016E-8E63-585F94F88DEA}"/>
                  </a:ext>
                </a:extLst>
              </p:cNvPr>
              <p:cNvSpPr/>
              <p:nvPr/>
            </p:nvSpPr>
            <p:spPr>
              <a:xfrm>
                <a:off x="2704" y="1608"/>
                <a:ext cx="50" cy="192"/>
              </a:xfrm>
              <a:custGeom>
                <a:avLst/>
                <a:gdLst/>
                <a:ahLst/>
                <a:cxnLst/>
                <a:rect l="l" t="t" r="r" b="b"/>
                <a:pathLst>
                  <a:path w="20" h="72" extrusionOk="0">
                    <a:moveTo>
                      <a:pt x="4" y="0"/>
                    </a:moveTo>
                    <a:cubicBezTo>
                      <a:pt x="0" y="15"/>
                      <a:pt x="12" y="48"/>
                      <a:pt x="20" y="72"/>
                    </a:cubicBezTo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86" name="Google Shape;422;p9">
                <a:extLst>
                  <a:ext uri="{FF2B5EF4-FFF2-40B4-BE49-F238E27FC236}">
                    <a16:creationId xmlns:a16="http://schemas.microsoft.com/office/drawing/2014/main" id="{ADE5A573-7594-C72E-DCB2-D36074563C74}"/>
                  </a:ext>
                </a:extLst>
              </p:cNvPr>
              <p:cNvSpPr/>
              <p:nvPr/>
            </p:nvSpPr>
            <p:spPr>
              <a:xfrm>
                <a:off x="1978" y="2069"/>
                <a:ext cx="851" cy="251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4" extrusionOk="0">
                    <a:moveTo>
                      <a:pt x="3" y="0"/>
                    </a:moveTo>
                    <a:cubicBezTo>
                      <a:pt x="0" y="9"/>
                      <a:pt x="18" y="25"/>
                      <a:pt x="46" y="35"/>
                    </a:cubicBezTo>
                    <a:cubicBezTo>
                      <a:pt x="73" y="46"/>
                      <a:pt x="94" y="52"/>
                      <a:pt x="123" y="61"/>
                    </a:cubicBezTo>
                    <a:cubicBezTo>
                      <a:pt x="173" y="76"/>
                      <a:pt x="228" y="74"/>
                      <a:pt x="280" y="79"/>
                    </a:cubicBezTo>
                    <a:cubicBezTo>
                      <a:pt x="301" y="81"/>
                      <a:pt x="334" y="94"/>
                      <a:pt x="340" y="93"/>
                    </a:cubicBezTo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87" name="Google Shape;423;p9">
                <a:extLst>
                  <a:ext uri="{FF2B5EF4-FFF2-40B4-BE49-F238E27FC236}">
                    <a16:creationId xmlns:a16="http://schemas.microsoft.com/office/drawing/2014/main" id="{9968B6C0-16E6-E428-7CBE-ACFE4C5E994B}"/>
                  </a:ext>
                </a:extLst>
              </p:cNvPr>
              <p:cNvSpPr/>
              <p:nvPr/>
            </p:nvSpPr>
            <p:spPr>
              <a:xfrm>
                <a:off x="1936" y="2267"/>
                <a:ext cx="308" cy="666"/>
              </a:xfrm>
              <a:custGeom>
                <a:avLst/>
                <a:gdLst/>
                <a:ahLst/>
                <a:cxnLst/>
                <a:rect l="l" t="t" r="r" b="b"/>
                <a:pathLst>
                  <a:path w="123" h="250" extrusionOk="0">
                    <a:moveTo>
                      <a:pt x="3" y="0"/>
                    </a:moveTo>
                    <a:cubicBezTo>
                      <a:pt x="0" y="28"/>
                      <a:pt x="7" y="97"/>
                      <a:pt x="37" y="158"/>
                    </a:cubicBezTo>
                    <a:cubicBezTo>
                      <a:pt x="67" y="218"/>
                      <a:pt x="108" y="247"/>
                      <a:pt x="123" y="250"/>
                    </a:cubicBezTo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88" name="Google Shape;424;p9">
                <a:extLst>
                  <a:ext uri="{FF2B5EF4-FFF2-40B4-BE49-F238E27FC236}">
                    <a16:creationId xmlns:a16="http://schemas.microsoft.com/office/drawing/2014/main" id="{FA5434C0-CCB9-C90F-7AF2-9CC5B41103C2}"/>
                  </a:ext>
                </a:extLst>
              </p:cNvPr>
              <p:cNvSpPr/>
              <p:nvPr/>
            </p:nvSpPr>
            <p:spPr>
              <a:xfrm>
                <a:off x="2931" y="1243"/>
                <a:ext cx="923" cy="1837"/>
              </a:xfrm>
              <a:custGeom>
                <a:avLst/>
                <a:gdLst/>
                <a:ahLst/>
                <a:cxnLst/>
                <a:rect l="l" t="t" r="r" b="b"/>
                <a:pathLst>
                  <a:path w="369" h="689" extrusionOk="0">
                    <a:moveTo>
                      <a:pt x="75" y="41"/>
                    </a:moveTo>
                    <a:cubicBezTo>
                      <a:pt x="50" y="55"/>
                      <a:pt x="25" y="79"/>
                      <a:pt x="37" y="195"/>
                    </a:cubicBezTo>
                    <a:cubicBezTo>
                      <a:pt x="29" y="204"/>
                      <a:pt x="0" y="262"/>
                      <a:pt x="12" y="331"/>
                    </a:cubicBezTo>
                    <a:cubicBezTo>
                      <a:pt x="23" y="401"/>
                      <a:pt x="45" y="413"/>
                      <a:pt x="45" y="413"/>
                    </a:cubicBezTo>
                    <a:cubicBezTo>
                      <a:pt x="70" y="438"/>
                      <a:pt x="114" y="466"/>
                      <a:pt x="116" y="508"/>
                    </a:cubicBezTo>
                    <a:cubicBezTo>
                      <a:pt x="119" y="551"/>
                      <a:pt x="94" y="577"/>
                      <a:pt x="115" y="602"/>
                    </a:cubicBezTo>
                    <a:cubicBezTo>
                      <a:pt x="136" y="627"/>
                      <a:pt x="160" y="622"/>
                      <a:pt x="171" y="621"/>
                    </a:cubicBezTo>
                    <a:cubicBezTo>
                      <a:pt x="176" y="629"/>
                      <a:pt x="177" y="627"/>
                      <a:pt x="223" y="643"/>
                    </a:cubicBezTo>
                    <a:cubicBezTo>
                      <a:pt x="270" y="659"/>
                      <a:pt x="341" y="689"/>
                      <a:pt x="353" y="681"/>
                    </a:cubicBezTo>
                    <a:cubicBezTo>
                      <a:pt x="365" y="673"/>
                      <a:pt x="369" y="523"/>
                      <a:pt x="369" y="483"/>
                    </a:cubicBezTo>
                    <a:cubicBezTo>
                      <a:pt x="369" y="443"/>
                      <a:pt x="365" y="418"/>
                      <a:pt x="361" y="418"/>
                    </a:cubicBezTo>
                    <a:cubicBezTo>
                      <a:pt x="361" y="416"/>
                      <a:pt x="362" y="411"/>
                      <a:pt x="362" y="408"/>
                    </a:cubicBezTo>
                    <a:cubicBezTo>
                      <a:pt x="362" y="367"/>
                      <a:pt x="357" y="296"/>
                      <a:pt x="310" y="219"/>
                    </a:cubicBezTo>
                    <a:cubicBezTo>
                      <a:pt x="261" y="137"/>
                      <a:pt x="158" y="0"/>
                      <a:pt x="75" y="4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89" name="Google Shape;425;p9">
                <a:extLst>
                  <a:ext uri="{FF2B5EF4-FFF2-40B4-BE49-F238E27FC236}">
                    <a16:creationId xmlns:a16="http://schemas.microsoft.com/office/drawing/2014/main" id="{8B0107A4-BD8B-457E-DE63-AE2C5A3EA354}"/>
                  </a:ext>
                </a:extLst>
              </p:cNvPr>
              <p:cNvSpPr/>
              <p:nvPr/>
            </p:nvSpPr>
            <p:spPr>
              <a:xfrm>
                <a:off x="3024" y="1616"/>
                <a:ext cx="62" cy="147"/>
              </a:xfrm>
              <a:custGeom>
                <a:avLst/>
                <a:gdLst/>
                <a:ahLst/>
                <a:cxnLst/>
                <a:rect l="l" t="t" r="r" b="b"/>
                <a:pathLst>
                  <a:path w="25" h="55" extrusionOk="0">
                    <a:moveTo>
                      <a:pt x="25" y="0"/>
                    </a:moveTo>
                    <a:cubicBezTo>
                      <a:pt x="18" y="21"/>
                      <a:pt x="8" y="43"/>
                      <a:pt x="0" y="55"/>
                    </a:cubicBezTo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90" name="Google Shape;426;p9">
                <a:extLst>
                  <a:ext uri="{FF2B5EF4-FFF2-40B4-BE49-F238E27FC236}">
                    <a16:creationId xmlns:a16="http://schemas.microsoft.com/office/drawing/2014/main" id="{67DD11F3-96C6-A834-60C9-79C913475A5C}"/>
                  </a:ext>
                </a:extLst>
              </p:cNvPr>
              <p:cNvSpPr/>
              <p:nvPr/>
            </p:nvSpPr>
            <p:spPr>
              <a:xfrm>
                <a:off x="3359" y="2357"/>
                <a:ext cx="475" cy="547"/>
              </a:xfrm>
              <a:custGeom>
                <a:avLst/>
                <a:gdLst/>
                <a:ahLst/>
                <a:cxnLst/>
                <a:rect l="l" t="t" r="r" b="b"/>
                <a:pathLst>
                  <a:path w="190" h="205" extrusionOk="0">
                    <a:moveTo>
                      <a:pt x="0" y="203"/>
                    </a:moveTo>
                    <a:cubicBezTo>
                      <a:pt x="40" y="205"/>
                      <a:pt x="161" y="173"/>
                      <a:pt x="190" y="0"/>
                    </a:cubicBezTo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91" name="Google Shape;427;p9">
                <a:extLst>
                  <a:ext uri="{FF2B5EF4-FFF2-40B4-BE49-F238E27FC236}">
                    <a16:creationId xmlns:a16="http://schemas.microsoft.com/office/drawing/2014/main" id="{7257333A-A259-AB7B-C2E4-E4C9E91E07F5}"/>
                  </a:ext>
                </a:extLst>
              </p:cNvPr>
              <p:cNvSpPr/>
              <p:nvPr/>
            </p:nvSpPr>
            <p:spPr>
              <a:xfrm>
                <a:off x="1961" y="2728"/>
                <a:ext cx="788" cy="31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18" extrusionOk="0">
                    <a:moveTo>
                      <a:pt x="145" y="76"/>
                    </a:moveTo>
                    <a:cubicBezTo>
                      <a:pt x="135" y="76"/>
                      <a:pt x="127" y="77"/>
                      <a:pt x="118" y="78"/>
                    </a:cubicBezTo>
                    <a:cubicBezTo>
                      <a:pt x="116" y="78"/>
                      <a:pt x="114" y="77"/>
                      <a:pt x="112" y="77"/>
                    </a:cubicBezTo>
                    <a:cubicBezTo>
                      <a:pt x="110" y="77"/>
                      <a:pt x="109" y="79"/>
                      <a:pt x="107" y="79"/>
                    </a:cubicBezTo>
                    <a:cubicBezTo>
                      <a:pt x="45" y="89"/>
                      <a:pt x="15" y="109"/>
                      <a:pt x="0" y="109"/>
                    </a:cubicBezTo>
                    <a:cubicBezTo>
                      <a:pt x="27" y="118"/>
                      <a:pt x="138" y="108"/>
                      <a:pt x="225" y="98"/>
                    </a:cubicBezTo>
                    <a:cubicBezTo>
                      <a:pt x="315" y="88"/>
                      <a:pt x="307" y="23"/>
                      <a:pt x="311" y="0"/>
                    </a:cubicBezTo>
                    <a:cubicBezTo>
                      <a:pt x="283" y="32"/>
                      <a:pt x="232" y="71"/>
                      <a:pt x="145" y="76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92" name="Google Shape;428;p9">
                <a:extLst>
                  <a:ext uri="{FF2B5EF4-FFF2-40B4-BE49-F238E27FC236}">
                    <a16:creationId xmlns:a16="http://schemas.microsoft.com/office/drawing/2014/main" id="{B4E7720A-A3F5-96B3-2F10-675F65204164}"/>
                  </a:ext>
                </a:extLst>
              </p:cNvPr>
              <p:cNvSpPr/>
              <p:nvPr/>
            </p:nvSpPr>
            <p:spPr>
              <a:xfrm>
                <a:off x="3031" y="2352"/>
                <a:ext cx="783" cy="776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91" extrusionOk="0">
                    <a:moveTo>
                      <a:pt x="183" y="227"/>
                    </a:moveTo>
                    <a:cubicBezTo>
                      <a:pt x="137" y="211"/>
                      <a:pt x="136" y="213"/>
                      <a:pt x="131" y="205"/>
                    </a:cubicBezTo>
                    <a:cubicBezTo>
                      <a:pt x="120" y="206"/>
                      <a:pt x="96" y="211"/>
                      <a:pt x="75" y="186"/>
                    </a:cubicBezTo>
                    <a:cubicBezTo>
                      <a:pt x="54" y="161"/>
                      <a:pt x="79" y="135"/>
                      <a:pt x="76" y="92"/>
                    </a:cubicBezTo>
                    <a:cubicBezTo>
                      <a:pt x="74" y="51"/>
                      <a:pt x="33" y="24"/>
                      <a:pt x="7" y="0"/>
                    </a:cubicBezTo>
                    <a:cubicBezTo>
                      <a:pt x="0" y="41"/>
                      <a:pt x="13" y="78"/>
                      <a:pt x="15" y="112"/>
                    </a:cubicBezTo>
                    <a:cubicBezTo>
                      <a:pt x="18" y="150"/>
                      <a:pt x="12" y="177"/>
                      <a:pt x="15" y="207"/>
                    </a:cubicBezTo>
                    <a:cubicBezTo>
                      <a:pt x="18" y="238"/>
                      <a:pt x="67" y="251"/>
                      <a:pt x="126" y="258"/>
                    </a:cubicBezTo>
                    <a:cubicBezTo>
                      <a:pt x="185" y="265"/>
                      <a:pt x="277" y="291"/>
                      <a:pt x="312" y="266"/>
                    </a:cubicBezTo>
                    <a:cubicBezTo>
                      <a:pt x="312" y="265"/>
                      <a:pt x="312" y="265"/>
                      <a:pt x="313" y="265"/>
                    </a:cubicBezTo>
                    <a:cubicBezTo>
                      <a:pt x="300" y="273"/>
                      <a:pt x="230" y="243"/>
                      <a:pt x="183" y="22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3333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93" name="Google Shape;429;p9">
                <a:extLst>
                  <a:ext uri="{FF2B5EF4-FFF2-40B4-BE49-F238E27FC236}">
                    <a16:creationId xmlns:a16="http://schemas.microsoft.com/office/drawing/2014/main" id="{F23D1153-295B-8FC2-582D-302CFE0C9781}"/>
                  </a:ext>
                </a:extLst>
              </p:cNvPr>
              <p:cNvSpPr/>
              <p:nvPr/>
            </p:nvSpPr>
            <p:spPr>
              <a:xfrm>
                <a:off x="2171" y="1888"/>
                <a:ext cx="35" cy="8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2" extrusionOk="0">
                    <a:moveTo>
                      <a:pt x="0" y="0"/>
                    </a:moveTo>
                    <a:cubicBezTo>
                      <a:pt x="0" y="11"/>
                      <a:pt x="3" y="25"/>
                      <a:pt x="14" y="3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94" name="Google Shape;430;p9">
                <a:extLst>
                  <a:ext uri="{FF2B5EF4-FFF2-40B4-BE49-F238E27FC236}">
                    <a16:creationId xmlns:a16="http://schemas.microsoft.com/office/drawing/2014/main" id="{F93D7EFD-E55E-7638-0598-D9F463F33B6C}"/>
                  </a:ext>
                </a:extLst>
              </p:cNvPr>
              <p:cNvSpPr/>
              <p:nvPr/>
            </p:nvSpPr>
            <p:spPr>
              <a:xfrm>
                <a:off x="2148" y="1947"/>
                <a:ext cx="33" cy="5"/>
              </a:xfrm>
              <a:custGeom>
                <a:avLst/>
                <a:gdLst/>
                <a:ahLst/>
                <a:cxnLst/>
                <a:rect l="l" t="t" r="r" b="b"/>
                <a:pathLst>
                  <a:path w="13" h="2" extrusionOk="0">
                    <a:moveTo>
                      <a:pt x="13" y="0"/>
                    </a:moveTo>
                    <a:cubicBezTo>
                      <a:pt x="9" y="0"/>
                      <a:pt x="4" y="1"/>
                      <a:pt x="0" y="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95" name="Google Shape;431;p9">
                <a:extLst>
                  <a:ext uri="{FF2B5EF4-FFF2-40B4-BE49-F238E27FC236}">
                    <a16:creationId xmlns:a16="http://schemas.microsoft.com/office/drawing/2014/main" id="{97A1FDEE-19D4-6068-6549-CD1B31900257}"/>
                  </a:ext>
                </a:extLst>
              </p:cNvPr>
              <p:cNvSpPr/>
              <p:nvPr/>
            </p:nvSpPr>
            <p:spPr>
              <a:xfrm>
                <a:off x="2261" y="1691"/>
                <a:ext cx="38" cy="64"/>
              </a:xfrm>
              <a:custGeom>
                <a:avLst/>
                <a:gdLst/>
                <a:ahLst/>
                <a:cxnLst/>
                <a:rect l="l" t="t" r="r" b="b"/>
                <a:pathLst>
                  <a:path w="15" h="24" extrusionOk="0">
                    <a:moveTo>
                      <a:pt x="2" y="0"/>
                    </a:moveTo>
                    <a:cubicBezTo>
                      <a:pt x="0" y="11"/>
                      <a:pt x="8" y="18"/>
                      <a:pt x="15" y="2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96" name="Google Shape;432;p9">
                <a:extLst>
                  <a:ext uri="{FF2B5EF4-FFF2-40B4-BE49-F238E27FC236}">
                    <a16:creationId xmlns:a16="http://schemas.microsoft.com/office/drawing/2014/main" id="{26F883B2-1CC3-D671-CFD7-85489021AA24}"/>
                  </a:ext>
                </a:extLst>
              </p:cNvPr>
              <p:cNvSpPr/>
              <p:nvPr/>
            </p:nvSpPr>
            <p:spPr>
              <a:xfrm>
                <a:off x="2256" y="1733"/>
                <a:ext cx="23" cy="19"/>
              </a:xfrm>
              <a:custGeom>
                <a:avLst/>
                <a:gdLst/>
                <a:ahLst/>
                <a:cxnLst/>
                <a:rect l="l" t="t" r="r" b="b"/>
                <a:pathLst>
                  <a:path w="9" h="7" extrusionOk="0">
                    <a:moveTo>
                      <a:pt x="0" y="7"/>
                    </a:moveTo>
                    <a:cubicBezTo>
                      <a:pt x="2" y="4"/>
                      <a:pt x="5" y="2"/>
                      <a:pt x="9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97" name="Google Shape;433;p9">
                <a:extLst>
                  <a:ext uri="{FF2B5EF4-FFF2-40B4-BE49-F238E27FC236}">
                    <a16:creationId xmlns:a16="http://schemas.microsoft.com/office/drawing/2014/main" id="{8A84C25F-ACD6-8F62-2E88-260AE10865D1}"/>
                  </a:ext>
                </a:extLst>
              </p:cNvPr>
              <p:cNvSpPr/>
              <p:nvPr/>
            </p:nvSpPr>
            <p:spPr>
              <a:xfrm>
                <a:off x="2506" y="1539"/>
                <a:ext cx="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4" h="28" extrusionOk="0">
                    <a:moveTo>
                      <a:pt x="0" y="0"/>
                    </a:moveTo>
                    <a:cubicBezTo>
                      <a:pt x="4" y="9"/>
                      <a:pt x="1" y="18"/>
                      <a:pt x="0" y="2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98" name="Google Shape;434;p9">
                <a:extLst>
                  <a:ext uri="{FF2B5EF4-FFF2-40B4-BE49-F238E27FC236}">
                    <a16:creationId xmlns:a16="http://schemas.microsoft.com/office/drawing/2014/main" id="{93D8C452-1C21-E66B-D2BC-8CBAEED10714}"/>
                  </a:ext>
                </a:extLst>
              </p:cNvPr>
              <p:cNvSpPr/>
              <p:nvPr/>
            </p:nvSpPr>
            <p:spPr>
              <a:xfrm>
                <a:off x="2511" y="1576"/>
                <a:ext cx="3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4" h="2" extrusionOk="0">
                    <a:moveTo>
                      <a:pt x="0" y="2"/>
                    </a:moveTo>
                    <a:cubicBezTo>
                      <a:pt x="5" y="1"/>
                      <a:pt x="9" y="0"/>
                      <a:pt x="14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499" name="Google Shape;435;p9">
                <a:extLst>
                  <a:ext uri="{FF2B5EF4-FFF2-40B4-BE49-F238E27FC236}">
                    <a16:creationId xmlns:a16="http://schemas.microsoft.com/office/drawing/2014/main" id="{2AA30D35-532C-9B21-0EB2-06A3354858CE}"/>
                  </a:ext>
                </a:extLst>
              </p:cNvPr>
              <p:cNvSpPr/>
              <p:nvPr/>
            </p:nvSpPr>
            <p:spPr>
              <a:xfrm>
                <a:off x="2676" y="1475"/>
                <a:ext cx="13" cy="61"/>
              </a:xfrm>
              <a:custGeom>
                <a:avLst/>
                <a:gdLst/>
                <a:ahLst/>
                <a:cxnLst/>
                <a:rect l="l" t="t" r="r" b="b"/>
                <a:pathLst>
                  <a:path w="5" h="23" extrusionOk="0">
                    <a:moveTo>
                      <a:pt x="5" y="0"/>
                    </a:moveTo>
                    <a:cubicBezTo>
                      <a:pt x="5" y="8"/>
                      <a:pt x="3" y="16"/>
                      <a:pt x="0" y="2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00" name="Google Shape;436;p9">
                <a:extLst>
                  <a:ext uri="{FF2B5EF4-FFF2-40B4-BE49-F238E27FC236}">
                    <a16:creationId xmlns:a16="http://schemas.microsoft.com/office/drawing/2014/main" id="{C4498C4E-71C7-5E04-7483-B9EF718F3AF1}"/>
                  </a:ext>
                </a:extLst>
              </p:cNvPr>
              <p:cNvSpPr/>
              <p:nvPr/>
            </p:nvSpPr>
            <p:spPr>
              <a:xfrm>
                <a:off x="2686" y="1507"/>
                <a:ext cx="3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 extrusionOk="0">
                    <a:moveTo>
                      <a:pt x="0" y="0"/>
                    </a:moveTo>
                    <a:cubicBezTo>
                      <a:pt x="4" y="1"/>
                      <a:pt x="9" y="3"/>
                      <a:pt x="13" y="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01" name="Google Shape;437;p9">
                <a:extLst>
                  <a:ext uri="{FF2B5EF4-FFF2-40B4-BE49-F238E27FC236}">
                    <a16:creationId xmlns:a16="http://schemas.microsoft.com/office/drawing/2014/main" id="{8E6BB4E9-0685-7CC2-44C7-56E07439ABC9}"/>
                  </a:ext>
                </a:extLst>
              </p:cNvPr>
              <p:cNvSpPr/>
              <p:nvPr/>
            </p:nvSpPr>
            <p:spPr>
              <a:xfrm>
                <a:off x="2554" y="1392"/>
                <a:ext cx="15" cy="64"/>
              </a:xfrm>
              <a:custGeom>
                <a:avLst/>
                <a:gdLst/>
                <a:ahLst/>
                <a:cxnLst/>
                <a:rect l="l" t="t" r="r" b="b"/>
                <a:pathLst>
                  <a:path w="6" h="24" extrusionOk="0">
                    <a:moveTo>
                      <a:pt x="1" y="0"/>
                    </a:moveTo>
                    <a:cubicBezTo>
                      <a:pt x="0" y="9"/>
                      <a:pt x="0" y="18"/>
                      <a:pt x="6" y="2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02" name="Google Shape;438;p9">
                <a:extLst>
                  <a:ext uri="{FF2B5EF4-FFF2-40B4-BE49-F238E27FC236}">
                    <a16:creationId xmlns:a16="http://schemas.microsoft.com/office/drawing/2014/main" id="{4272C688-E5A0-AFBB-D0D4-17A937A2F61F}"/>
                  </a:ext>
                </a:extLst>
              </p:cNvPr>
              <p:cNvSpPr/>
              <p:nvPr/>
            </p:nvSpPr>
            <p:spPr>
              <a:xfrm>
                <a:off x="2531" y="1427"/>
                <a:ext cx="2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2" extrusionOk="0">
                    <a:moveTo>
                      <a:pt x="10" y="1"/>
                    </a:moveTo>
                    <a:cubicBezTo>
                      <a:pt x="6" y="0"/>
                      <a:pt x="3" y="1"/>
                      <a:pt x="0" y="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03" name="Google Shape;439;p9">
                <a:extLst>
                  <a:ext uri="{FF2B5EF4-FFF2-40B4-BE49-F238E27FC236}">
                    <a16:creationId xmlns:a16="http://schemas.microsoft.com/office/drawing/2014/main" id="{FCE3124F-9D9B-D85E-05A3-137B653B408F}"/>
                  </a:ext>
                </a:extLst>
              </p:cNvPr>
              <p:cNvSpPr/>
              <p:nvPr/>
            </p:nvSpPr>
            <p:spPr>
              <a:xfrm>
                <a:off x="2416" y="1731"/>
                <a:ext cx="18" cy="77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0" y="0"/>
                    </a:moveTo>
                    <a:cubicBezTo>
                      <a:pt x="7" y="7"/>
                      <a:pt x="5" y="20"/>
                      <a:pt x="4" y="2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04" name="Google Shape;440;p9">
                <a:extLst>
                  <a:ext uri="{FF2B5EF4-FFF2-40B4-BE49-F238E27FC236}">
                    <a16:creationId xmlns:a16="http://schemas.microsoft.com/office/drawing/2014/main" id="{563557EB-3E35-561F-7311-4F50AC97F64F}"/>
                  </a:ext>
                </a:extLst>
              </p:cNvPr>
              <p:cNvSpPr/>
              <p:nvPr/>
            </p:nvSpPr>
            <p:spPr>
              <a:xfrm>
                <a:off x="2431" y="1773"/>
                <a:ext cx="28" cy="1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cubicBezTo>
                      <a:pt x="4" y="0"/>
                      <a:pt x="7" y="0"/>
                      <a:pt x="11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05" name="Google Shape;441;p9">
                <a:extLst>
                  <a:ext uri="{FF2B5EF4-FFF2-40B4-BE49-F238E27FC236}">
                    <a16:creationId xmlns:a16="http://schemas.microsoft.com/office/drawing/2014/main" id="{CBA227E4-FCE2-A0FD-75FE-499236E0C218}"/>
                  </a:ext>
                </a:extLst>
              </p:cNvPr>
              <p:cNvSpPr/>
              <p:nvPr/>
            </p:nvSpPr>
            <p:spPr>
              <a:xfrm>
                <a:off x="2586" y="1667"/>
                <a:ext cx="3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14" h="25" extrusionOk="0">
                    <a:moveTo>
                      <a:pt x="1" y="0"/>
                    </a:moveTo>
                    <a:cubicBezTo>
                      <a:pt x="0" y="11"/>
                      <a:pt x="5" y="20"/>
                      <a:pt x="14" y="2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06" name="Google Shape;442;p9">
                <a:extLst>
                  <a:ext uri="{FF2B5EF4-FFF2-40B4-BE49-F238E27FC236}">
                    <a16:creationId xmlns:a16="http://schemas.microsoft.com/office/drawing/2014/main" id="{B5B4525F-2B61-2972-B6AE-5D46EE39B430}"/>
                  </a:ext>
                </a:extLst>
              </p:cNvPr>
              <p:cNvSpPr/>
              <p:nvPr/>
            </p:nvSpPr>
            <p:spPr>
              <a:xfrm>
                <a:off x="2579" y="1720"/>
                <a:ext cx="20" cy="1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8" y="0"/>
                    </a:moveTo>
                    <a:cubicBezTo>
                      <a:pt x="5" y="2"/>
                      <a:pt x="2" y="4"/>
                      <a:pt x="0" y="7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07" name="Google Shape;443;p9">
                <a:extLst>
                  <a:ext uri="{FF2B5EF4-FFF2-40B4-BE49-F238E27FC236}">
                    <a16:creationId xmlns:a16="http://schemas.microsoft.com/office/drawing/2014/main" id="{CD4A136B-85DF-F1CF-FF2D-33FCF12FCDCD}"/>
                  </a:ext>
                </a:extLst>
              </p:cNvPr>
              <p:cNvSpPr/>
              <p:nvPr/>
            </p:nvSpPr>
            <p:spPr>
              <a:xfrm>
                <a:off x="2048" y="2027"/>
                <a:ext cx="28" cy="4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1" y="0"/>
                    </a:moveTo>
                    <a:cubicBezTo>
                      <a:pt x="0" y="7"/>
                      <a:pt x="4" y="14"/>
                      <a:pt x="11" y="1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08" name="Google Shape;444;p9">
                <a:extLst>
                  <a:ext uri="{FF2B5EF4-FFF2-40B4-BE49-F238E27FC236}">
                    <a16:creationId xmlns:a16="http://schemas.microsoft.com/office/drawing/2014/main" id="{55365B40-5A6A-E216-6ED4-17E96500E999}"/>
                  </a:ext>
                </a:extLst>
              </p:cNvPr>
              <p:cNvSpPr/>
              <p:nvPr/>
            </p:nvSpPr>
            <p:spPr>
              <a:xfrm>
                <a:off x="2046" y="2059"/>
                <a:ext cx="17" cy="1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0" y="4"/>
                    </a:moveTo>
                    <a:cubicBezTo>
                      <a:pt x="2" y="1"/>
                      <a:pt x="4" y="0"/>
                      <a:pt x="7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09" name="Google Shape;445;p9">
                <a:extLst>
                  <a:ext uri="{FF2B5EF4-FFF2-40B4-BE49-F238E27FC236}">
                    <a16:creationId xmlns:a16="http://schemas.microsoft.com/office/drawing/2014/main" id="{E7BFB0FC-511E-8B6E-A8A6-C82F82281ED9}"/>
                  </a:ext>
                </a:extLst>
              </p:cNvPr>
              <p:cNvSpPr/>
              <p:nvPr/>
            </p:nvSpPr>
            <p:spPr>
              <a:xfrm>
                <a:off x="2324" y="1880"/>
                <a:ext cx="12" cy="67"/>
              </a:xfrm>
              <a:custGeom>
                <a:avLst/>
                <a:gdLst/>
                <a:ahLst/>
                <a:cxnLst/>
                <a:rect l="l" t="t" r="r" b="b"/>
                <a:pathLst>
                  <a:path w="5" h="25" extrusionOk="0">
                    <a:moveTo>
                      <a:pt x="0" y="0"/>
                    </a:moveTo>
                    <a:cubicBezTo>
                      <a:pt x="5" y="6"/>
                      <a:pt x="4" y="18"/>
                      <a:pt x="2" y="2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10" name="Google Shape;446;p9">
                <a:extLst>
                  <a:ext uri="{FF2B5EF4-FFF2-40B4-BE49-F238E27FC236}">
                    <a16:creationId xmlns:a16="http://schemas.microsoft.com/office/drawing/2014/main" id="{0D838593-95B4-657A-5C41-F5553E0272D7}"/>
                  </a:ext>
                </a:extLst>
              </p:cNvPr>
              <p:cNvSpPr/>
              <p:nvPr/>
            </p:nvSpPr>
            <p:spPr>
              <a:xfrm>
                <a:off x="2334" y="1920"/>
                <a:ext cx="27" cy="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cubicBezTo>
                      <a:pt x="3" y="0"/>
                      <a:pt x="7" y="0"/>
                      <a:pt x="11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11" name="Google Shape;447;p9">
                <a:extLst>
                  <a:ext uri="{FF2B5EF4-FFF2-40B4-BE49-F238E27FC236}">
                    <a16:creationId xmlns:a16="http://schemas.microsoft.com/office/drawing/2014/main" id="{3CA36D23-18F6-22DA-0E4B-A6814E079CF2}"/>
                  </a:ext>
                </a:extLst>
              </p:cNvPr>
              <p:cNvSpPr/>
              <p:nvPr/>
            </p:nvSpPr>
            <p:spPr>
              <a:xfrm>
                <a:off x="2369" y="2091"/>
                <a:ext cx="52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1" h="9" extrusionOk="0">
                    <a:moveTo>
                      <a:pt x="0" y="7"/>
                    </a:moveTo>
                    <a:cubicBezTo>
                      <a:pt x="7" y="9"/>
                      <a:pt x="16" y="4"/>
                      <a:pt x="21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12" name="Google Shape;448;p9">
                <a:extLst>
                  <a:ext uri="{FF2B5EF4-FFF2-40B4-BE49-F238E27FC236}">
                    <a16:creationId xmlns:a16="http://schemas.microsoft.com/office/drawing/2014/main" id="{D2AEBAFD-730B-90A4-A112-14079ABA7AC8}"/>
                  </a:ext>
                </a:extLst>
              </p:cNvPr>
              <p:cNvSpPr/>
              <p:nvPr/>
            </p:nvSpPr>
            <p:spPr>
              <a:xfrm>
                <a:off x="2401" y="2107"/>
                <a:ext cx="5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" h="8" extrusionOk="0">
                    <a:moveTo>
                      <a:pt x="0" y="0"/>
                    </a:moveTo>
                    <a:cubicBezTo>
                      <a:pt x="1" y="3"/>
                      <a:pt x="2" y="6"/>
                      <a:pt x="2" y="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13" name="Google Shape;449;p9">
                <a:extLst>
                  <a:ext uri="{FF2B5EF4-FFF2-40B4-BE49-F238E27FC236}">
                    <a16:creationId xmlns:a16="http://schemas.microsoft.com/office/drawing/2014/main" id="{09A3A14A-A3A0-D685-D236-655DB97403B9}"/>
                  </a:ext>
                </a:extLst>
              </p:cNvPr>
              <p:cNvSpPr/>
              <p:nvPr/>
            </p:nvSpPr>
            <p:spPr>
              <a:xfrm>
                <a:off x="2259" y="2069"/>
                <a:ext cx="5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" h="19" extrusionOk="0">
                    <a:moveTo>
                      <a:pt x="2" y="0"/>
                    </a:moveTo>
                    <a:cubicBezTo>
                      <a:pt x="0" y="6"/>
                      <a:pt x="0" y="13"/>
                      <a:pt x="2" y="1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14" name="Google Shape;450;p9">
                <a:extLst>
                  <a:ext uri="{FF2B5EF4-FFF2-40B4-BE49-F238E27FC236}">
                    <a16:creationId xmlns:a16="http://schemas.microsoft.com/office/drawing/2014/main" id="{A52F8248-3A8F-5B27-D70D-3538960FED68}"/>
                  </a:ext>
                </a:extLst>
              </p:cNvPr>
              <p:cNvSpPr/>
              <p:nvPr/>
            </p:nvSpPr>
            <p:spPr>
              <a:xfrm>
                <a:off x="2244" y="2107"/>
                <a:ext cx="17" cy="1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7" y="0"/>
                    </a:moveTo>
                    <a:cubicBezTo>
                      <a:pt x="4" y="0"/>
                      <a:pt x="2" y="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15" name="Google Shape;451;p9">
                <a:extLst>
                  <a:ext uri="{FF2B5EF4-FFF2-40B4-BE49-F238E27FC236}">
                    <a16:creationId xmlns:a16="http://schemas.microsoft.com/office/drawing/2014/main" id="{B960E8AC-DC61-052B-63B7-5B2055D9D451}"/>
                  </a:ext>
                </a:extLst>
              </p:cNvPr>
              <p:cNvSpPr/>
              <p:nvPr/>
            </p:nvSpPr>
            <p:spPr>
              <a:xfrm>
                <a:off x="2481" y="1893"/>
                <a:ext cx="10" cy="62"/>
              </a:xfrm>
              <a:custGeom>
                <a:avLst/>
                <a:gdLst/>
                <a:ahLst/>
                <a:cxnLst/>
                <a:rect l="l" t="t" r="r" b="b"/>
                <a:pathLst>
                  <a:path w="4" h="23" extrusionOk="0">
                    <a:moveTo>
                      <a:pt x="0" y="0"/>
                    </a:moveTo>
                    <a:cubicBezTo>
                      <a:pt x="4" y="7"/>
                      <a:pt x="4" y="16"/>
                      <a:pt x="0" y="2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16" name="Google Shape;452;p9">
                <a:extLst>
                  <a:ext uri="{FF2B5EF4-FFF2-40B4-BE49-F238E27FC236}">
                    <a16:creationId xmlns:a16="http://schemas.microsoft.com/office/drawing/2014/main" id="{58F5624A-DC0E-3E96-49B4-05508921F631}"/>
                  </a:ext>
                </a:extLst>
              </p:cNvPr>
              <p:cNvSpPr/>
              <p:nvPr/>
            </p:nvSpPr>
            <p:spPr>
              <a:xfrm>
                <a:off x="2491" y="1925"/>
                <a:ext cx="2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0" h="2" extrusionOk="0">
                    <a:moveTo>
                      <a:pt x="0" y="2"/>
                    </a:moveTo>
                    <a:cubicBezTo>
                      <a:pt x="3" y="1"/>
                      <a:pt x="6" y="0"/>
                      <a:pt x="10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17" name="Google Shape;453;p9">
                <a:extLst>
                  <a:ext uri="{FF2B5EF4-FFF2-40B4-BE49-F238E27FC236}">
                    <a16:creationId xmlns:a16="http://schemas.microsoft.com/office/drawing/2014/main" id="{17F2FDB2-6524-AB54-1577-2BE9283EA9ED}"/>
                  </a:ext>
                </a:extLst>
              </p:cNvPr>
              <p:cNvSpPr/>
              <p:nvPr/>
            </p:nvSpPr>
            <p:spPr>
              <a:xfrm>
                <a:off x="2601" y="1840"/>
                <a:ext cx="35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4" h="9" extrusionOk="0">
                    <a:moveTo>
                      <a:pt x="0" y="8"/>
                    </a:moveTo>
                    <a:cubicBezTo>
                      <a:pt x="6" y="9"/>
                      <a:pt x="13" y="7"/>
                      <a:pt x="14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18" name="Google Shape;454;p9">
                <a:extLst>
                  <a:ext uri="{FF2B5EF4-FFF2-40B4-BE49-F238E27FC236}">
                    <a16:creationId xmlns:a16="http://schemas.microsoft.com/office/drawing/2014/main" id="{77DAEFFE-DF5B-9F66-AD0B-A2C364567C6B}"/>
                  </a:ext>
                </a:extLst>
              </p:cNvPr>
              <p:cNvSpPr/>
              <p:nvPr/>
            </p:nvSpPr>
            <p:spPr>
              <a:xfrm>
                <a:off x="2624" y="1859"/>
                <a:ext cx="7" cy="24"/>
              </a:xfrm>
              <a:custGeom>
                <a:avLst/>
                <a:gdLst/>
                <a:ahLst/>
                <a:cxnLst/>
                <a:rect l="l" t="t" r="r" b="b"/>
                <a:pathLst>
                  <a:path w="3" h="9" extrusionOk="0">
                    <a:moveTo>
                      <a:pt x="0" y="0"/>
                    </a:moveTo>
                    <a:cubicBezTo>
                      <a:pt x="1" y="3"/>
                      <a:pt x="2" y="6"/>
                      <a:pt x="3" y="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19" name="Google Shape;455;p9">
                <a:extLst>
                  <a:ext uri="{FF2B5EF4-FFF2-40B4-BE49-F238E27FC236}">
                    <a16:creationId xmlns:a16="http://schemas.microsoft.com/office/drawing/2014/main" id="{79E03173-233F-1052-325A-526EABA039BD}"/>
                  </a:ext>
                </a:extLst>
              </p:cNvPr>
              <p:cNvSpPr/>
              <p:nvPr/>
            </p:nvSpPr>
            <p:spPr>
              <a:xfrm>
                <a:off x="2581" y="2048"/>
                <a:ext cx="5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0" h="5" extrusionOk="0">
                    <a:moveTo>
                      <a:pt x="0" y="1"/>
                    </a:moveTo>
                    <a:cubicBezTo>
                      <a:pt x="5" y="5"/>
                      <a:pt x="14" y="2"/>
                      <a:pt x="2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20" name="Google Shape;456;p9">
                <a:extLst>
                  <a:ext uri="{FF2B5EF4-FFF2-40B4-BE49-F238E27FC236}">
                    <a16:creationId xmlns:a16="http://schemas.microsoft.com/office/drawing/2014/main" id="{988779C9-55B4-F1F7-971B-0EA85ACF9ABC}"/>
                  </a:ext>
                </a:extLst>
              </p:cNvPr>
              <p:cNvSpPr/>
              <p:nvPr/>
            </p:nvSpPr>
            <p:spPr>
              <a:xfrm>
                <a:off x="2606" y="2056"/>
                <a:ext cx="1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" h="9" extrusionOk="0">
                    <a:moveTo>
                      <a:pt x="0" y="0"/>
                    </a:moveTo>
                    <a:cubicBezTo>
                      <a:pt x="0" y="3"/>
                      <a:pt x="0" y="6"/>
                      <a:pt x="0" y="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21" name="Google Shape;457;p9">
                <a:extLst>
                  <a:ext uri="{FF2B5EF4-FFF2-40B4-BE49-F238E27FC236}">
                    <a16:creationId xmlns:a16="http://schemas.microsoft.com/office/drawing/2014/main" id="{CB318CD5-F7C7-85F5-6262-615D0CD3AC97}"/>
                  </a:ext>
                </a:extLst>
              </p:cNvPr>
              <p:cNvSpPr/>
              <p:nvPr/>
            </p:nvSpPr>
            <p:spPr>
              <a:xfrm>
                <a:off x="2691" y="1917"/>
                <a:ext cx="8" cy="48"/>
              </a:xfrm>
              <a:custGeom>
                <a:avLst/>
                <a:gdLst/>
                <a:ahLst/>
                <a:cxnLst/>
                <a:rect l="l" t="t" r="r" b="b"/>
                <a:pathLst>
                  <a:path w="3" h="18" extrusionOk="0">
                    <a:moveTo>
                      <a:pt x="2" y="0"/>
                    </a:moveTo>
                    <a:cubicBezTo>
                      <a:pt x="3" y="6"/>
                      <a:pt x="1" y="12"/>
                      <a:pt x="0" y="1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22" name="Google Shape;458;p9">
                <a:extLst>
                  <a:ext uri="{FF2B5EF4-FFF2-40B4-BE49-F238E27FC236}">
                    <a16:creationId xmlns:a16="http://schemas.microsoft.com/office/drawing/2014/main" id="{42493EFB-B79C-A25A-A2DE-ED68EB24D658}"/>
                  </a:ext>
                </a:extLst>
              </p:cNvPr>
              <p:cNvSpPr/>
              <p:nvPr/>
            </p:nvSpPr>
            <p:spPr>
              <a:xfrm>
                <a:off x="2696" y="1949"/>
                <a:ext cx="20" cy="1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0" y="0"/>
                    </a:moveTo>
                    <a:cubicBezTo>
                      <a:pt x="3" y="0"/>
                      <a:pt x="6" y="0"/>
                      <a:pt x="8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23" name="Google Shape;459;p9">
                <a:extLst>
                  <a:ext uri="{FF2B5EF4-FFF2-40B4-BE49-F238E27FC236}">
                    <a16:creationId xmlns:a16="http://schemas.microsoft.com/office/drawing/2014/main" id="{7CE8DB6E-AF86-0458-5F05-FC8B4B2E6379}"/>
                  </a:ext>
                </a:extLst>
              </p:cNvPr>
              <p:cNvSpPr/>
              <p:nvPr/>
            </p:nvSpPr>
            <p:spPr>
              <a:xfrm>
                <a:off x="2711" y="2181"/>
                <a:ext cx="20" cy="43"/>
              </a:xfrm>
              <a:custGeom>
                <a:avLst/>
                <a:gdLst/>
                <a:ahLst/>
                <a:cxnLst/>
                <a:rect l="l" t="t" r="r" b="b"/>
                <a:pathLst>
                  <a:path w="8" h="16" extrusionOk="0">
                    <a:moveTo>
                      <a:pt x="7" y="0"/>
                    </a:moveTo>
                    <a:cubicBezTo>
                      <a:pt x="8" y="5"/>
                      <a:pt x="5" y="13"/>
                      <a:pt x="0" y="1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24" name="Google Shape;460;p9">
                <a:extLst>
                  <a:ext uri="{FF2B5EF4-FFF2-40B4-BE49-F238E27FC236}">
                    <a16:creationId xmlns:a16="http://schemas.microsoft.com/office/drawing/2014/main" id="{6E51B7D3-C701-9405-1BB0-35BAC3BF060C}"/>
                  </a:ext>
                </a:extLst>
              </p:cNvPr>
              <p:cNvSpPr/>
              <p:nvPr/>
            </p:nvSpPr>
            <p:spPr>
              <a:xfrm>
                <a:off x="2726" y="2213"/>
                <a:ext cx="1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0" y="0"/>
                    </a:moveTo>
                    <a:cubicBezTo>
                      <a:pt x="2" y="1"/>
                      <a:pt x="4" y="3"/>
                      <a:pt x="6" y="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25" name="Google Shape;461;p9">
                <a:extLst>
                  <a:ext uri="{FF2B5EF4-FFF2-40B4-BE49-F238E27FC236}">
                    <a16:creationId xmlns:a16="http://schemas.microsoft.com/office/drawing/2014/main" id="{A09BA149-9A5B-F849-C040-30E6EB18979B}"/>
                  </a:ext>
                </a:extLst>
              </p:cNvPr>
              <p:cNvSpPr/>
              <p:nvPr/>
            </p:nvSpPr>
            <p:spPr>
              <a:xfrm>
                <a:off x="2529" y="2200"/>
                <a:ext cx="4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5" extrusionOk="0">
                    <a:moveTo>
                      <a:pt x="0" y="2"/>
                    </a:moveTo>
                    <a:cubicBezTo>
                      <a:pt x="4" y="5"/>
                      <a:pt x="11" y="2"/>
                      <a:pt x="16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26" name="Google Shape;462;p9">
                <a:extLst>
                  <a:ext uri="{FF2B5EF4-FFF2-40B4-BE49-F238E27FC236}">
                    <a16:creationId xmlns:a16="http://schemas.microsoft.com/office/drawing/2014/main" id="{AEB1F665-C222-7632-1761-AFF63FCEDAB1}"/>
                  </a:ext>
                </a:extLst>
              </p:cNvPr>
              <p:cNvSpPr/>
              <p:nvPr/>
            </p:nvSpPr>
            <p:spPr>
              <a:xfrm>
                <a:off x="2551" y="2211"/>
                <a:ext cx="1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0" y="0"/>
                    </a:moveTo>
                    <a:cubicBezTo>
                      <a:pt x="0" y="2"/>
                      <a:pt x="0" y="4"/>
                      <a:pt x="0" y="7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27" name="Google Shape;463;p9">
                <a:extLst>
                  <a:ext uri="{FF2B5EF4-FFF2-40B4-BE49-F238E27FC236}">
                    <a16:creationId xmlns:a16="http://schemas.microsoft.com/office/drawing/2014/main" id="{EDF6A8D3-CFCC-24E6-24C4-BCDA7DD35E78}"/>
                  </a:ext>
                </a:extLst>
              </p:cNvPr>
              <p:cNvSpPr/>
              <p:nvPr/>
            </p:nvSpPr>
            <p:spPr>
              <a:xfrm>
                <a:off x="2086" y="2237"/>
                <a:ext cx="5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0" y="5"/>
                    </a:moveTo>
                    <a:cubicBezTo>
                      <a:pt x="6" y="0"/>
                      <a:pt x="15" y="0"/>
                      <a:pt x="22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28" name="Google Shape;464;p9">
                <a:extLst>
                  <a:ext uri="{FF2B5EF4-FFF2-40B4-BE49-F238E27FC236}">
                    <a16:creationId xmlns:a16="http://schemas.microsoft.com/office/drawing/2014/main" id="{F525B2D6-99BC-A5E9-0BA4-5B7CAA816913}"/>
                  </a:ext>
                </a:extLst>
              </p:cNvPr>
              <p:cNvSpPr/>
              <p:nvPr/>
            </p:nvSpPr>
            <p:spPr>
              <a:xfrm>
                <a:off x="2108" y="2224"/>
                <a:ext cx="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0" y="0"/>
                    </a:moveTo>
                    <a:cubicBezTo>
                      <a:pt x="1" y="2"/>
                      <a:pt x="2" y="4"/>
                      <a:pt x="2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529" name="Google Shape;465;p9">
                <a:extLst>
                  <a:ext uri="{FF2B5EF4-FFF2-40B4-BE49-F238E27FC236}">
                    <a16:creationId xmlns:a16="http://schemas.microsoft.com/office/drawing/2014/main" id="{93683A3D-BE2D-BFB8-4A8D-3CE5642DF475}"/>
                  </a:ext>
                </a:extLst>
              </p:cNvPr>
              <p:cNvSpPr/>
              <p:nvPr/>
            </p:nvSpPr>
            <p:spPr>
              <a:xfrm>
                <a:off x="2331" y="2283"/>
                <a:ext cx="8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" h="14" extrusionOk="0">
                    <a:moveTo>
                      <a:pt x="0" y="0"/>
                    </a:moveTo>
                    <a:cubicBezTo>
                      <a:pt x="3" y="3"/>
                      <a:pt x="3" y="10"/>
                      <a:pt x="0" y="1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8" name="Google Shape;466;p9">
              <a:extLst>
                <a:ext uri="{FF2B5EF4-FFF2-40B4-BE49-F238E27FC236}">
                  <a16:creationId xmlns:a16="http://schemas.microsoft.com/office/drawing/2014/main" id="{7BA2A606-5B7A-215A-D7C1-090C69D15DFE}"/>
                </a:ext>
              </a:extLst>
            </p:cNvPr>
            <p:cNvGrpSpPr/>
            <p:nvPr/>
          </p:nvGrpSpPr>
          <p:grpSpPr>
            <a:xfrm>
              <a:off x="1931" y="1395"/>
              <a:ext cx="1875" cy="1610"/>
              <a:chOff x="1931" y="1395"/>
              <a:chExt cx="1875" cy="1610"/>
            </a:xfrm>
          </p:grpSpPr>
          <p:sp>
            <p:nvSpPr>
              <p:cNvPr id="130" name="Google Shape;467;p9">
                <a:extLst>
                  <a:ext uri="{FF2B5EF4-FFF2-40B4-BE49-F238E27FC236}">
                    <a16:creationId xmlns:a16="http://schemas.microsoft.com/office/drawing/2014/main" id="{F3FB03FF-857D-554C-6ACB-BC501187F6A7}"/>
                  </a:ext>
                </a:extLst>
              </p:cNvPr>
              <p:cNvSpPr/>
              <p:nvPr/>
            </p:nvSpPr>
            <p:spPr>
              <a:xfrm>
                <a:off x="2336" y="2304"/>
                <a:ext cx="28" cy="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cubicBezTo>
                      <a:pt x="3" y="1"/>
                      <a:pt x="7" y="0"/>
                      <a:pt x="11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" name="Google Shape;468;p9">
                <a:extLst>
                  <a:ext uri="{FF2B5EF4-FFF2-40B4-BE49-F238E27FC236}">
                    <a16:creationId xmlns:a16="http://schemas.microsoft.com/office/drawing/2014/main" id="{45051C2E-726E-3581-5E43-A54853025B54}"/>
                  </a:ext>
                </a:extLst>
              </p:cNvPr>
              <p:cNvSpPr/>
              <p:nvPr/>
            </p:nvSpPr>
            <p:spPr>
              <a:xfrm>
                <a:off x="2504" y="2307"/>
                <a:ext cx="5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0" h="9" extrusionOk="0">
                    <a:moveTo>
                      <a:pt x="0" y="0"/>
                    </a:moveTo>
                    <a:cubicBezTo>
                      <a:pt x="7" y="0"/>
                      <a:pt x="15" y="3"/>
                      <a:pt x="20" y="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" name="Google Shape;469;p9">
                <a:extLst>
                  <a:ext uri="{FF2B5EF4-FFF2-40B4-BE49-F238E27FC236}">
                    <a16:creationId xmlns:a16="http://schemas.microsoft.com/office/drawing/2014/main" id="{1105A8C7-0DE7-6E31-574E-9B4401BBA749}"/>
                  </a:ext>
                </a:extLst>
              </p:cNvPr>
              <p:cNvSpPr/>
              <p:nvPr/>
            </p:nvSpPr>
            <p:spPr>
              <a:xfrm>
                <a:off x="2541" y="2301"/>
                <a:ext cx="18" cy="1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0" y="6"/>
                    </a:moveTo>
                    <a:cubicBezTo>
                      <a:pt x="1" y="3"/>
                      <a:pt x="4" y="2"/>
                      <a:pt x="7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" name="Google Shape;470;p9">
                <a:extLst>
                  <a:ext uri="{FF2B5EF4-FFF2-40B4-BE49-F238E27FC236}">
                    <a16:creationId xmlns:a16="http://schemas.microsoft.com/office/drawing/2014/main" id="{BA718F99-C9F5-8760-2FD8-EDC61373C4DE}"/>
                  </a:ext>
                </a:extLst>
              </p:cNvPr>
              <p:cNvSpPr/>
              <p:nvPr/>
            </p:nvSpPr>
            <p:spPr>
              <a:xfrm>
                <a:off x="2674" y="2365"/>
                <a:ext cx="10" cy="35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 extrusionOk="0">
                    <a:moveTo>
                      <a:pt x="0" y="0"/>
                    </a:moveTo>
                    <a:cubicBezTo>
                      <a:pt x="2" y="4"/>
                      <a:pt x="4" y="8"/>
                      <a:pt x="3" y="1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4" name="Google Shape;471;p9">
                <a:extLst>
                  <a:ext uri="{FF2B5EF4-FFF2-40B4-BE49-F238E27FC236}">
                    <a16:creationId xmlns:a16="http://schemas.microsoft.com/office/drawing/2014/main" id="{FA9D0338-5EF3-80C7-88A2-EAFB02F4AC3D}"/>
                  </a:ext>
                </a:extLst>
              </p:cNvPr>
              <p:cNvSpPr/>
              <p:nvPr/>
            </p:nvSpPr>
            <p:spPr>
              <a:xfrm>
                <a:off x="2684" y="2381"/>
                <a:ext cx="20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3" extrusionOk="0">
                    <a:moveTo>
                      <a:pt x="0" y="3"/>
                    </a:moveTo>
                    <a:cubicBezTo>
                      <a:pt x="2" y="0"/>
                      <a:pt x="5" y="0"/>
                      <a:pt x="8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5" name="Google Shape;472;p9">
                <a:extLst>
                  <a:ext uri="{FF2B5EF4-FFF2-40B4-BE49-F238E27FC236}">
                    <a16:creationId xmlns:a16="http://schemas.microsoft.com/office/drawing/2014/main" id="{D1D59010-39DE-B1E6-A870-FA684AD6C447}"/>
                  </a:ext>
                </a:extLst>
              </p:cNvPr>
              <p:cNvSpPr/>
              <p:nvPr/>
            </p:nvSpPr>
            <p:spPr>
              <a:xfrm>
                <a:off x="2779" y="2469"/>
                <a:ext cx="15" cy="54"/>
              </a:xfrm>
              <a:custGeom>
                <a:avLst/>
                <a:gdLst/>
                <a:ahLst/>
                <a:cxnLst/>
                <a:rect l="l" t="t" r="r" b="b"/>
                <a:pathLst>
                  <a:path w="6" h="20" extrusionOk="0">
                    <a:moveTo>
                      <a:pt x="4" y="0"/>
                    </a:moveTo>
                    <a:cubicBezTo>
                      <a:pt x="6" y="7"/>
                      <a:pt x="5" y="14"/>
                      <a:pt x="0" y="2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6" name="Google Shape;473;p9">
                <a:extLst>
                  <a:ext uri="{FF2B5EF4-FFF2-40B4-BE49-F238E27FC236}">
                    <a16:creationId xmlns:a16="http://schemas.microsoft.com/office/drawing/2014/main" id="{39438B73-E22F-DCD2-0989-22D70FAD2D96}"/>
                  </a:ext>
                </a:extLst>
              </p:cNvPr>
              <p:cNvSpPr/>
              <p:nvPr/>
            </p:nvSpPr>
            <p:spPr>
              <a:xfrm>
                <a:off x="2791" y="2504"/>
                <a:ext cx="18" cy="5"/>
              </a:xfrm>
              <a:custGeom>
                <a:avLst/>
                <a:gdLst/>
                <a:ahLst/>
                <a:cxnLst/>
                <a:rect l="l" t="t" r="r" b="b"/>
                <a:pathLst>
                  <a:path w="7" h="2" extrusionOk="0">
                    <a:moveTo>
                      <a:pt x="0" y="1"/>
                    </a:moveTo>
                    <a:cubicBezTo>
                      <a:pt x="2" y="0"/>
                      <a:pt x="5" y="1"/>
                      <a:pt x="7" y="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7" name="Google Shape;474;p9">
                <a:extLst>
                  <a:ext uri="{FF2B5EF4-FFF2-40B4-BE49-F238E27FC236}">
                    <a16:creationId xmlns:a16="http://schemas.microsoft.com/office/drawing/2014/main" id="{DE2C709F-8679-9C3D-7630-CB6D304CA0A1}"/>
                  </a:ext>
                </a:extLst>
              </p:cNvPr>
              <p:cNvSpPr/>
              <p:nvPr/>
            </p:nvSpPr>
            <p:spPr>
              <a:xfrm>
                <a:off x="2449" y="2395"/>
                <a:ext cx="1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7" h="12" extrusionOk="0">
                    <a:moveTo>
                      <a:pt x="0" y="0"/>
                    </a:moveTo>
                    <a:cubicBezTo>
                      <a:pt x="2" y="5"/>
                      <a:pt x="3" y="10"/>
                      <a:pt x="7" y="1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8" name="Google Shape;475;p9">
                <a:extLst>
                  <a:ext uri="{FF2B5EF4-FFF2-40B4-BE49-F238E27FC236}">
                    <a16:creationId xmlns:a16="http://schemas.microsoft.com/office/drawing/2014/main" id="{EAE4E16C-1C8B-E280-ECC8-42B9CA70638B}"/>
                  </a:ext>
                </a:extLst>
              </p:cNvPr>
              <p:cNvSpPr/>
              <p:nvPr/>
            </p:nvSpPr>
            <p:spPr>
              <a:xfrm>
                <a:off x="2441" y="2421"/>
                <a:ext cx="1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6" y="0"/>
                    </a:moveTo>
                    <a:cubicBezTo>
                      <a:pt x="3" y="0"/>
                      <a:pt x="1" y="1"/>
                      <a:pt x="0" y="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9" name="Google Shape;476;p9">
                <a:extLst>
                  <a:ext uri="{FF2B5EF4-FFF2-40B4-BE49-F238E27FC236}">
                    <a16:creationId xmlns:a16="http://schemas.microsoft.com/office/drawing/2014/main" id="{B518E2ED-7388-6B0F-EAA8-074D277E11D8}"/>
                  </a:ext>
                </a:extLst>
              </p:cNvPr>
              <p:cNvSpPr/>
              <p:nvPr/>
            </p:nvSpPr>
            <p:spPr>
              <a:xfrm>
                <a:off x="2644" y="2467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0" y="0"/>
                    </a:moveTo>
                    <a:cubicBezTo>
                      <a:pt x="1" y="7"/>
                      <a:pt x="6" y="11"/>
                      <a:pt x="13" y="1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0" name="Google Shape;477;p9">
                <a:extLst>
                  <a:ext uri="{FF2B5EF4-FFF2-40B4-BE49-F238E27FC236}">
                    <a16:creationId xmlns:a16="http://schemas.microsoft.com/office/drawing/2014/main" id="{374E0FBE-A0BA-3833-4783-8D154803855E}"/>
                  </a:ext>
                </a:extLst>
              </p:cNvPr>
              <p:cNvSpPr/>
              <p:nvPr/>
            </p:nvSpPr>
            <p:spPr>
              <a:xfrm>
                <a:off x="2644" y="2491"/>
                <a:ext cx="1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5" y="0"/>
                    </a:moveTo>
                    <a:cubicBezTo>
                      <a:pt x="3" y="2"/>
                      <a:pt x="1" y="4"/>
                      <a:pt x="0" y="7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1" name="Google Shape;478;p9">
                <a:extLst>
                  <a:ext uri="{FF2B5EF4-FFF2-40B4-BE49-F238E27FC236}">
                    <a16:creationId xmlns:a16="http://schemas.microsoft.com/office/drawing/2014/main" id="{FFCD33B3-99E3-8598-5154-A0761722386F}"/>
                  </a:ext>
                </a:extLst>
              </p:cNvPr>
              <p:cNvSpPr/>
              <p:nvPr/>
            </p:nvSpPr>
            <p:spPr>
              <a:xfrm>
                <a:off x="1986" y="2325"/>
                <a:ext cx="2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0" y="0"/>
                    </a:moveTo>
                    <a:cubicBezTo>
                      <a:pt x="0" y="7"/>
                      <a:pt x="3" y="14"/>
                      <a:pt x="8" y="1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2" name="Google Shape;479;p9">
                <a:extLst>
                  <a:ext uri="{FF2B5EF4-FFF2-40B4-BE49-F238E27FC236}">
                    <a16:creationId xmlns:a16="http://schemas.microsoft.com/office/drawing/2014/main" id="{81305728-3DD8-6B05-0013-69B79FCEE541}"/>
                  </a:ext>
                </a:extLst>
              </p:cNvPr>
              <p:cNvSpPr/>
              <p:nvPr/>
            </p:nvSpPr>
            <p:spPr>
              <a:xfrm>
                <a:off x="1983" y="2363"/>
                <a:ext cx="1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5" y="0"/>
                    </a:moveTo>
                    <a:cubicBezTo>
                      <a:pt x="3" y="1"/>
                      <a:pt x="1" y="2"/>
                      <a:pt x="0" y="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3" name="Google Shape;480;p9">
                <a:extLst>
                  <a:ext uri="{FF2B5EF4-FFF2-40B4-BE49-F238E27FC236}">
                    <a16:creationId xmlns:a16="http://schemas.microsoft.com/office/drawing/2014/main" id="{A1854180-5C11-DBF3-902A-E9E9DA79607C}"/>
                  </a:ext>
                </a:extLst>
              </p:cNvPr>
              <p:cNvSpPr/>
              <p:nvPr/>
            </p:nvSpPr>
            <p:spPr>
              <a:xfrm>
                <a:off x="2128" y="2339"/>
                <a:ext cx="38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5" h="9" extrusionOk="0">
                    <a:moveTo>
                      <a:pt x="0" y="7"/>
                    </a:moveTo>
                    <a:cubicBezTo>
                      <a:pt x="5" y="9"/>
                      <a:pt x="12" y="4"/>
                      <a:pt x="15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4" name="Google Shape;481;p9">
                <a:extLst>
                  <a:ext uri="{FF2B5EF4-FFF2-40B4-BE49-F238E27FC236}">
                    <a16:creationId xmlns:a16="http://schemas.microsoft.com/office/drawing/2014/main" id="{0BD5B401-792E-F2FB-ABBF-6A7B9AB4ECE5}"/>
                  </a:ext>
                </a:extLst>
              </p:cNvPr>
              <p:cNvSpPr/>
              <p:nvPr/>
            </p:nvSpPr>
            <p:spPr>
              <a:xfrm>
                <a:off x="2146" y="2360"/>
                <a:ext cx="1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0" y="0"/>
                    </a:moveTo>
                    <a:cubicBezTo>
                      <a:pt x="2" y="3"/>
                      <a:pt x="3" y="5"/>
                      <a:pt x="5" y="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5" name="Google Shape;482;p9">
                <a:extLst>
                  <a:ext uri="{FF2B5EF4-FFF2-40B4-BE49-F238E27FC236}">
                    <a16:creationId xmlns:a16="http://schemas.microsoft.com/office/drawing/2014/main" id="{EF4749DF-1EFA-0773-82F2-70A4F8475B84}"/>
                  </a:ext>
                </a:extLst>
              </p:cNvPr>
              <p:cNvSpPr/>
              <p:nvPr/>
            </p:nvSpPr>
            <p:spPr>
              <a:xfrm>
                <a:off x="2281" y="2389"/>
                <a:ext cx="28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4" extrusionOk="0">
                    <a:moveTo>
                      <a:pt x="11" y="0"/>
                    </a:moveTo>
                    <a:cubicBezTo>
                      <a:pt x="11" y="7"/>
                      <a:pt x="6" y="11"/>
                      <a:pt x="0" y="1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6" name="Google Shape;483;p9">
                <a:extLst>
                  <a:ext uri="{FF2B5EF4-FFF2-40B4-BE49-F238E27FC236}">
                    <a16:creationId xmlns:a16="http://schemas.microsoft.com/office/drawing/2014/main" id="{F69BD0F3-0C40-7F86-E6D0-AF3E05A1798B}"/>
                  </a:ext>
                </a:extLst>
              </p:cNvPr>
              <p:cNvSpPr/>
              <p:nvPr/>
            </p:nvSpPr>
            <p:spPr>
              <a:xfrm>
                <a:off x="2296" y="2421"/>
                <a:ext cx="1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0" y="0"/>
                    </a:moveTo>
                    <a:cubicBezTo>
                      <a:pt x="2" y="2"/>
                      <a:pt x="3" y="4"/>
                      <a:pt x="5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7" name="Google Shape;484;p9">
                <a:extLst>
                  <a:ext uri="{FF2B5EF4-FFF2-40B4-BE49-F238E27FC236}">
                    <a16:creationId xmlns:a16="http://schemas.microsoft.com/office/drawing/2014/main" id="{0BCAEF73-2ECF-1D32-B2DE-3C1C42842AC0}"/>
                  </a:ext>
                </a:extLst>
              </p:cNvPr>
              <p:cNvSpPr/>
              <p:nvPr/>
            </p:nvSpPr>
            <p:spPr>
              <a:xfrm>
                <a:off x="2184" y="2493"/>
                <a:ext cx="12" cy="30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5" y="0"/>
                    </a:moveTo>
                    <a:cubicBezTo>
                      <a:pt x="5" y="4"/>
                      <a:pt x="4" y="9"/>
                      <a:pt x="0" y="1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8" name="Google Shape;485;p9">
                <a:extLst>
                  <a:ext uri="{FF2B5EF4-FFF2-40B4-BE49-F238E27FC236}">
                    <a16:creationId xmlns:a16="http://schemas.microsoft.com/office/drawing/2014/main" id="{801C23D4-2543-3316-3127-FE0819E6B147}"/>
                  </a:ext>
                </a:extLst>
              </p:cNvPr>
              <p:cNvSpPr/>
              <p:nvPr/>
            </p:nvSpPr>
            <p:spPr>
              <a:xfrm>
                <a:off x="2194" y="2517"/>
                <a:ext cx="2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0" y="0"/>
                    </a:moveTo>
                    <a:cubicBezTo>
                      <a:pt x="4" y="0"/>
                      <a:pt x="7" y="1"/>
                      <a:pt x="9" y="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9" name="Google Shape;486;p9">
                <a:extLst>
                  <a:ext uri="{FF2B5EF4-FFF2-40B4-BE49-F238E27FC236}">
                    <a16:creationId xmlns:a16="http://schemas.microsoft.com/office/drawing/2014/main" id="{09B72762-9064-98C6-A839-A8661ADE1E86}"/>
                  </a:ext>
                </a:extLst>
              </p:cNvPr>
              <p:cNvSpPr/>
              <p:nvPr/>
            </p:nvSpPr>
            <p:spPr>
              <a:xfrm>
                <a:off x="2449" y="2547"/>
                <a:ext cx="22" cy="48"/>
              </a:xfrm>
              <a:custGeom>
                <a:avLst/>
                <a:gdLst/>
                <a:ahLst/>
                <a:cxnLst/>
                <a:rect l="l" t="t" r="r" b="b"/>
                <a:pathLst>
                  <a:path w="9" h="18" extrusionOk="0">
                    <a:moveTo>
                      <a:pt x="1" y="0"/>
                    </a:moveTo>
                    <a:cubicBezTo>
                      <a:pt x="0" y="7"/>
                      <a:pt x="3" y="14"/>
                      <a:pt x="9" y="1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0" name="Google Shape;487;p9">
                <a:extLst>
                  <a:ext uri="{FF2B5EF4-FFF2-40B4-BE49-F238E27FC236}">
                    <a16:creationId xmlns:a16="http://schemas.microsoft.com/office/drawing/2014/main" id="{A724DE0C-CA2A-D1ED-1C67-9007C922B352}"/>
                  </a:ext>
                </a:extLst>
              </p:cNvPr>
              <p:cNvSpPr/>
              <p:nvPr/>
            </p:nvSpPr>
            <p:spPr>
              <a:xfrm>
                <a:off x="2441" y="2581"/>
                <a:ext cx="15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2" extrusionOk="0">
                    <a:moveTo>
                      <a:pt x="6" y="0"/>
                    </a:moveTo>
                    <a:cubicBezTo>
                      <a:pt x="4" y="1"/>
                      <a:pt x="2" y="1"/>
                      <a:pt x="0" y="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1" name="Google Shape;488;p9">
                <a:extLst>
                  <a:ext uri="{FF2B5EF4-FFF2-40B4-BE49-F238E27FC236}">
                    <a16:creationId xmlns:a16="http://schemas.microsoft.com/office/drawing/2014/main" id="{D04B0F4B-93A9-C755-D97B-838A06050F0B}"/>
                  </a:ext>
                </a:extLst>
              </p:cNvPr>
              <p:cNvSpPr/>
              <p:nvPr/>
            </p:nvSpPr>
            <p:spPr>
              <a:xfrm>
                <a:off x="2536" y="2496"/>
                <a:ext cx="5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" h="8" extrusionOk="0">
                    <a:moveTo>
                      <a:pt x="0" y="0"/>
                    </a:moveTo>
                    <a:cubicBezTo>
                      <a:pt x="2" y="3"/>
                      <a:pt x="2" y="5"/>
                      <a:pt x="2" y="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2" name="Google Shape;489;p9">
                <a:extLst>
                  <a:ext uri="{FF2B5EF4-FFF2-40B4-BE49-F238E27FC236}">
                    <a16:creationId xmlns:a16="http://schemas.microsoft.com/office/drawing/2014/main" id="{6220DF83-669D-A44A-4E0D-8E7071869612}"/>
                  </a:ext>
                </a:extLst>
              </p:cNvPr>
              <p:cNvSpPr/>
              <p:nvPr/>
            </p:nvSpPr>
            <p:spPr>
              <a:xfrm>
                <a:off x="2541" y="2499"/>
                <a:ext cx="13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0" y="3"/>
                    </a:moveTo>
                    <a:cubicBezTo>
                      <a:pt x="1" y="1"/>
                      <a:pt x="3" y="0"/>
                      <a:pt x="5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3" name="Google Shape;490;p9">
                <a:extLst>
                  <a:ext uri="{FF2B5EF4-FFF2-40B4-BE49-F238E27FC236}">
                    <a16:creationId xmlns:a16="http://schemas.microsoft.com/office/drawing/2014/main" id="{2AB8C415-9E62-D16B-53E0-5B2F420EA660}"/>
                  </a:ext>
                </a:extLst>
              </p:cNvPr>
              <p:cNvSpPr/>
              <p:nvPr/>
            </p:nvSpPr>
            <p:spPr>
              <a:xfrm>
                <a:off x="2621" y="2635"/>
                <a:ext cx="8" cy="45"/>
              </a:xfrm>
              <a:custGeom>
                <a:avLst/>
                <a:gdLst/>
                <a:ahLst/>
                <a:cxnLst/>
                <a:rect l="l" t="t" r="r" b="b"/>
                <a:pathLst>
                  <a:path w="3" h="17" extrusionOk="0">
                    <a:moveTo>
                      <a:pt x="3" y="0"/>
                    </a:moveTo>
                    <a:cubicBezTo>
                      <a:pt x="3" y="6"/>
                      <a:pt x="2" y="12"/>
                      <a:pt x="0" y="17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4" name="Google Shape;491;p9">
                <a:extLst>
                  <a:ext uri="{FF2B5EF4-FFF2-40B4-BE49-F238E27FC236}">
                    <a16:creationId xmlns:a16="http://schemas.microsoft.com/office/drawing/2014/main" id="{EE08D965-0699-781A-F464-CC534F8764D4}"/>
                  </a:ext>
                </a:extLst>
              </p:cNvPr>
              <p:cNvSpPr/>
              <p:nvPr/>
            </p:nvSpPr>
            <p:spPr>
              <a:xfrm>
                <a:off x="2626" y="2659"/>
                <a:ext cx="30" cy="8"/>
              </a:xfrm>
              <a:custGeom>
                <a:avLst/>
                <a:gdLst/>
                <a:ahLst/>
                <a:cxnLst/>
                <a:rect l="l" t="t" r="r" b="b"/>
                <a:pathLst>
                  <a:path w="12" h="3" extrusionOk="0">
                    <a:moveTo>
                      <a:pt x="0" y="3"/>
                    </a:moveTo>
                    <a:cubicBezTo>
                      <a:pt x="3" y="0"/>
                      <a:pt x="7" y="0"/>
                      <a:pt x="12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5" name="Google Shape;492;p9">
                <a:extLst>
                  <a:ext uri="{FF2B5EF4-FFF2-40B4-BE49-F238E27FC236}">
                    <a16:creationId xmlns:a16="http://schemas.microsoft.com/office/drawing/2014/main" id="{4C623A91-5157-9871-FDDF-5ED75F9B00BD}"/>
                  </a:ext>
                </a:extLst>
              </p:cNvPr>
              <p:cNvSpPr/>
              <p:nvPr/>
            </p:nvSpPr>
            <p:spPr>
              <a:xfrm>
                <a:off x="2031" y="2509"/>
                <a:ext cx="27" cy="3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0" y="0"/>
                    </a:moveTo>
                    <a:cubicBezTo>
                      <a:pt x="1" y="6"/>
                      <a:pt x="6" y="9"/>
                      <a:pt x="11" y="1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6" name="Google Shape;493;p9">
                <a:extLst>
                  <a:ext uri="{FF2B5EF4-FFF2-40B4-BE49-F238E27FC236}">
                    <a16:creationId xmlns:a16="http://schemas.microsoft.com/office/drawing/2014/main" id="{4120AD75-2DAA-BF83-026D-AB64A3A5E906}"/>
                  </a:ext>
                </a:extLst>
              </p:cNvPr>
              <p:cNvSpPr/>
              <p:nvPr/>
            </p:nvSpPr>
            <p:spPr>
              <a:xfrm>
                <a:off x="2031" y="2531"/>
                <a:ext cx="10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" h="7" extrusionOk="0">
                    <a:moveTo>
                      <a:pt x="4" y="0"/>
                    </a:moveTo>
                    <a:cubicBezTo>
                      <a:pt x="2" y="2"/>
                      <a:pt x="1" y="4"/>
                      <a:pt x="0" y="7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7" name="Google Shape;494;p9">
                <a:extLst>
                  <a:ext uri="{FF2B5EF4-FFF2-40B4-BE49-F238E27FC236}">
                    <a16:creationId xmlns:a16="http://schemas.microsoft.com/office/drawing/2014/main" id="{C6264603-4F53-7115-71F2-036C4309E738}"/>
                  </a:ext>
                </a:extLst>
              </p:cNvPr>
              <p:cNvSpPr/>
              <p:nvPr/>
            </p:nvSpPr>
            <p:spPr>
              <a:xfrm>
                <a:off x="2113" y="2627"/>
                <a:ext cx="4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7" h="11" extrusionOk="0">
                    <a:moveTo>
                      <a:pt x="0" y="11"/>
                    </a:moveTo>
                    <a:cubicBezTo>
                      <a:pt x="6" y="10"/>
                      <a:pt x="16" y="7"/>
                      <a:pt x="17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8" name="Google Shape;495;p9">
                <a:extLst>
                  <a:ext uri="{FF2B5EF4-FFF2-40B4-BE49-F238E27FC236}">
                    <a16:creationId xmlns:a16="http://schemas.microsoft.com/office/drawing/2014/main" id="{66659E2E-4B6B-D792-713A-5D576C754EFF}"/>
                  </a:ext>
                </a:extLst>
              </p:cNvPr>
              <p:cNvSpPr/>
              <p:nvPr/>
            </p:nvSpPr>
            <p:spPr>
              <a:xfrm>
                <a:off x="2138" y="2651"/>
                <a:ext cx="1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0" y="0"/>
                    </a:moveTo>
                    <a:cubicBezTo>
                      <a:pt x="1" y="2"/>
                      <a:pt x="3" y="4"/>
                      <a:pt x="4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9" name="Google Shape;496;p9">
                <a:extLst>
                  <a:ext uri="{FF2B5EF4-FFF2-40B4-BE49-F238E27FC236}">
                    <a16:creationId xmlns:a16="http://schemas.microsoft.com/office/drawing/2014/main" id="{5714AF1B-890F-8032-EE8A-009DE414B98A}"/>
                  </a:ext>
                </a:extLst>
              </p:cNvPr>
              <p:cNvSpPr/>
              <p:nvPr/>
            </p:nvSpPr>
            <p:spPr>
              <a:xfrm>
                <a:off x="2296" y="2573"/>
                <a:ext cx="23" cy="40"/>
              </a:xfrm>
              <a:custGeom>
                <a:avLst/>
                <a:gdLst/>
                <a:ahLst/>
                <a:cxnLst/>
                <a:rect l="l" t="t" r="r" b="b"/>
                <a:pathLst>
                  <a:path w="9" h="15" extrusionOk="0">
                    <a:moveTo>
                      <a:pt x="7" y="0"/>
                    </a:moveTo>
                    <a:cubicBezTo>
                      <a:pt x="9" y="5"/>
                      <a:pt x="4" y="11"/>
                      <a:pt x="0" y="1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0" name="Google Shape;497;p9">
                <a:extLst>
                  <a:ext uri="{FF2B5EF4-FFF2-40B4-BE49-F238E27FC236}">
                    <a16:creationId xmlns:a16="http://schemas.microsoft.com/office/drawing/2014/main" id="{D9252497-053E-9F1B-6871-C2F96E95E2EC}"/>
                  </a:ext>
                </a:extLst>
              </p:cNvPr>
              <p:cNvSpPr/>
              <p:nvPr/>
            </p:nvSpPr>
            <p:spPr>
              <a:xfrm>
                <a:off x="2311" y="2597"/>
                <a:ext cx="2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0"/>
                    </a:moveTo>
                    <a:cubicBezTo>
                      <a:pt x="1" y="2"/>
                      <a:pt x="4" y="4"/>
                      <a:pt x="8" y="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1" name="Google Shape;498;p9">
                <a:extLst>
                  <a:ext uri="{FF2B5EF4-FFF2-40B4-BE49-F238E27FC236}">
                    <a16:creationId xmlns:a16="http://schemas.microsoft.com/office/drawing/2014/main" id="{46503A67-6777-0990-131B-9D3583F88A91}"/>
                  </a:ext>
                </a:extLst>
              </p:cNvPr>
              <p:cNvSpPr/>
              <p:nvPr/>
            </p:nvSpPr>
            <p:spPr>
              <a:xfrm>
                <a:off x="2231" y="2720"/>
                <a:ext cx="48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3" extrusionOk="0">
                    <a:moveTo>
                      <a:pt x="0" y="13"/>
                    </a:moveTo>
                    <a:cubicBezTo>
                      <a:pt x="8" y="13"/>
                      <a:pt x="16" y="8"/>
                      <a:pt x="19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2" name="Google Shape;499;p9">
                <a:extLst>
                  <a:ext uri="{FF2B5EF4-FFF2-40B4-BE49-F238E27FC236}">
                    <a16:creationId xmlns:a16="http://schemas.microsoft.com/office/drawing/2014/main" id="{B597FF7F-3BAE-8DB7-540D-4CE0432E6594}"/>
                  </a:ext>
                </a:extLst>
              </p:cNvPr>
              <p:cNvSpPr/>
              <p:nvPr/>
            </p:nvSpPr>
            <p:spPr>
              <a:xfrm>
                <a:off x="2261" y="2752"/>
                <a:ext cx="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0" y="0"/>
                    </a:moveTo>
                    <a:cubicBezTo>
                      <a:pt x="1" y="1"/>
                      <a:pt x="2" y="4"/>
                      <a:pt x="2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3" name="Google Shape;500;p9">
                <a:extLst>
                  <a:ext uri="{FF2B5EF4-FFF2-40B4-BE49-F238E27FC236}">
                    <a16:creationId xmlns:a16="http://schemas.microsoft.com/office/drawing/2014/main" id="{77A6E054-94B6-01A5-3D44-83A332D4EF2E}"/>
                  </a:ext>
                </a:extLst>
              </p:cNvPr>
              <p:cNvSpPr/>
              <p:nvPr/>
            </p:nvSpPr>
            <p:spPr>
              <a:xfrm>
                <a:off x="2416" y="2704"/>
                <a:ext cx="3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2" h="9" extrusionOk="0">
                    <a:moveTo>
                      <a:pt x="0" y="0"/>
                    </a:moveTo>
                    <a:cubicBezTo>
                      <a:pt x="1" y="5"/>
                      <a:pt x="7" y="9"/>
                      <a:pt x="12" y="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4" name="Google Shape;501;p9">
                <a:extLst>
                  <a:ext uri="{FF2B5EF4-FFF2-40B4-BE49-F238E27FC236}">
                    <a16:creationId xmlns:a16="http://schemas.microsoft.com/office/drawing/2014/main" id="{F56B8588-8A10-0187-3C48-8F159E14F89F}"/>
                  </a:ext>
                </a:extLst>
              </p:cNvPr>
              <p:cNvSpPr/>
              <p:nvPr/>
            </p:nvSpPr>
            <p:spPr>
              <a:xfrm>
                <a:off x="2421" y="2725"/>
                <a:ext cx="8" cy="1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3" y="0"/>
                    </a:moveTo>
                    <a:cubicBezTo>
                      <a:pt x="2" y="2"/>
                      <a:pt x="0" y="4"/>
                      <a:pt x="0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5" name="Google Shape;502;p9">
                <a:extLst>
                  <a:ext uri="{FF2B5EF4-FFF2-40B4-BE49-F238E27FC236}">
                    <a16:creationId xmlns:a16="http://schemas.microsoft.com/office/drawing/2014/main" id="{8AD6C1EA-A9B9-F2BB-D914-9A2A09372B00}"/>
                  </a:ext>
                </a:extLst>
              </p:cNvPr>
              <p:cNvSpPr/>
              <p:nvPr/>
            </p:nvSpPr>
            <p:spPr>
              <a:xfrm>
                <a:off x="2334" y="2848"/>
                <a:ext cx="42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 extrusionOk="0">
                    <a:moveTo>
                      <a:pt x="0" y="9"/>
                    </a:moveTo>
                    <a:cubicBezTo>
                      <a:pt x="6" y="8"/>
                      <a:pt x="12" y="4"/>
                      <a:pt x="17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6" name="Google Shape;503;p9">
                <a:extLst>
                  <a:ext uri="{FF2B5EF4-FFF2-40B4-BE49-F238E27FC236}">
                    <a16:creationId xmlns:a16="http://schemas.microsoft.com/office/drawing/2014/main" id="{B20F77FC-B53A-D79F-1411-9D6C460585BB}"/>
                  </a:ext>
                </a:extLst>
              </p:cNvPr>
              <p:cNvSpPr/>
              <p:nvPr/>
            </p:nvSpPr>
            <p:spPr>
              <a:xfrm>
                <a:off x="2361" y="2867"/>
                <a:ext cx="5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" h="8" extrusionOk="0">
                    <a:moveTo>
                      <a:pt x="0" y="0"/>
                    </a:moveTo>
                    <a:cubicBezTo>
                      <a:pt x="0" y="3"/>
                      <a:pt x="1" y="5"/>
                      <a:pt x="2" y="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7" name="Google Shape;504;p9">
                <a:extLst>
                  <a:ext uri="{FF2B5EF4-FFF2-40B4-BE49-F238E27FC236}">
                    <a16:creationId xmlns:a16="http://schemas.microsoft.com/office/drawing/2014/main" id="{31E03C29-62D4-7031-D649-DEE910C2C8F9}"/>
                  </a:ext>
                </a:extLst>
              </p:cNvPr>
              <p:cNvSpPr/>
              <p:nvPr/>
            </p:nvSpPr>
            <p:spPr>
              <a:xfrm>
                <a:off x="2564" y="2755"/>
                <a:ext cx="12" cy="42"/>
              </a:xfrm>
              <a:custGeom>
                <a:avLst/>
                <a:gdLst/>
                <a:ahLst/>
                <a:cxnLst/>
                <a:rect l="l" t="t" r="r" b="b"/>
                <a:pathLst>
                  <a:path w="5" h="16" extrusionOk="0">
                    <a:moveTo>
                      <a:pt x="5" y="0"/>
                    </a:moveTo>
                    <a:cubicBezTo>
                      <a:pt x="4" y="6"/>
                      <a:pt x="3" y="11"/>
                      <a:pt x="0" y="1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8" name="Google Shape;505;p9">
                <a:extLst>
                  <a:ext uri="{FF2B5EF4-FFF2-40B4-BE49-F238E27FC236}">
                    <a16:creationId xmlns:a16="http://schemas.microsoft.com/office/drawing/2014/main" id="{04078368-5D78-8650-4A20-696EE73997B1}"/>
                  </a:ext>
                </a:extLst>
              </p:cNvPr>
              <p:cNvSpPr/>
              <p:nvPr/>
            </p:nvSpPr>
            <p:spPr>
              <a:xfrm>
                <a:off x="2571" y="2779"/>
                <a:ext cx="23" cy="1"/>
              </a:xfrm>
              <a:custGeom>
                <a:avLst/>
                <a:gdLst/>
                <a:ahLst/>
                <a:cxnLst/>
                <a:rect l="l" t="t" r="r" b="b"/>
                <a:pathLst>
                  <a:path w="9" h="1" extrusionOk="0">
                    <a:moveTo>
                      <a:pt x="0" y="0"/>
                    </a:moveTo>
                    <a:cubicBezTo>
                      <a:pt x="3" y="0"/>
                      <a:pt x="6" y="0"/>
                      <a:pt x="9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9" name="Google Shape;506;p9">
                <a:extLst>
                  <a:ext uri="{FF2B5EF4-FFF2-40B4-BE49-F238E27FC236}">
                    <a16:creationId xmlns:a16="http://schemas.microsoft.com/office/drawing/2014/main" id="{A5BBA35A-6C77-4BD3-1A21-7E98552E3FF1}"/>
                  </a:ext>
                </a:extLst>
              </p:cNvPr>
              <p:cNvSpPr/>
              <p:nvPr/>
            </p:nvSpPr>
            <p:spPr>
              <a:xfrm>
                <a:off x="2123" y="2768"/>
                <a:ext cx="15" cy="27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1" y="0"/>
                    </a:moveTo>
                    <a:cubicBezTo>
                      <a:pt x="0" y="4"/>
                      <a:pt x="3" y="7"/>
                      <a:pt x="6" y="1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0" name="Google Shape;507;p9">
                <a:extLst>
                  <a:ext uri="{FF2B5EF4-FFF2-40B4-BE49-F238E27FC236}">
                    <a16:creationId xmlns:a16="http://schemas.microsoft.com/office/drawing/2014/main" id="{FE468241-D8FE-6B37-9A58-57C2765E7FE4}"/>
                  </a:ext>
                </a:extLst>
              </p:cNvPr>
              <p:cNvSpPr/>
              <p:nvPr/>
            </p:nvSpPr>
            <p:spPr>
              <a:xfrm>
                <a:off x="2121" y="2784"/>
                <a:ext cx="10" cy="11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0"/>
                    </a:moveTo>
                    <a:cubicBezTo>
                      <a:pt x="2" y="1"/>
                      <a:pt x="1" y="2"/>
                      <a:pt x="0" y="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1" name="Google Shape;508;p9">
                <a:extLst>
                  <a:ext uri="{FF2B5EF4-FFF2-40B4-BE49-F238E27FC236}">
                    <a16:creationId xmlns:a16="http://schemas.microsoft.com/office/drawing/2014/main" id="{CE3BB937-DACD-7033-4A9B-B43EFDA933AE}"/>
                  </a:ext>
                </a:extLst>
              </p:cNvPr>
              <p:cNvSpPr/>
              <p:nvPr/>
            </p:nvSpPr>
            <p:spPr>
              <a:xfrm>
                <a:off x="2726" y="2595"/>
                <a:ext cx="1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0" y="0"/>
                    </a:moveTo>
                    <a:cubicBezTo>
                      <a:pt x="0" y="4"/>
                      <a:pt x="1" y="8"/>
                      <a:pt x="4" y="1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2" name="Google Shape;509;p9">
                <a:extLst>
                  <a:ext uri="{FF2B5EF4-FFF2-40B4-BE49-F238E27FC236}">
                    <a16:creationId xmlns:a16="http://schemas.microsoft.com/office/drawing/2014/main" id="{B3CBB5A3-D749-C8D5-3D82-27397987C8BB}"/>
                  </a:ext>
                </a:extLst>
              </p:cNvPr>
              <p:cNvSpPr/>
              <p:nvPr/>
            </p:nvSpPr>
            <p:spPr>
              <a:xfrm>
                <a:off x="2721" y="2616"/>
                <a:ext cx="8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3" y="0"/>
                    </a:moveTo>
                    <a:cubicBezTo>
                      <a:pt x="1" y="0"/>
                      <a:pt x="0" y="2"/>
                      <a:pt x="0" y="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3" name="Google Shape;510;p9">
                <a:extLst>
                  <a:ext uri="{FF2B5EF4-FFF2-40B4-BE49-F238E27FC236}">
                    <a16:creationId xmlns:a16="http://schemas.microsoft.com/office/drawing/2014/main" id="{2F2F2203-D5A4-818A-81A2-DF1032EB2385}"/>
                  </a:ext>
                </a:extLst>
              </p:cNvPr>
              <p:cNvSpPr/>
              <p:nvPr/>
            </p:nvSpPr>
            <p:spPr>
              <a:xfrm>
                <a:off x="1931" y="2613"/>
                <a:ext cx="25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5" extrusionOk="0">
                    <a:moveTo>
                      <a:pt x="0" y="0"/>
                    </a:moveTo>
                    <a:cubicBezTo>
                      <a:pt x="1" y="7"/>
                      <a:pt x="4" y="11"/>
                      <a:pt x="10" y="1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4" name="Google Shape;511;p9">
                <a:extLst>
                  <a:ext uri="{FF2B5EF4-FFF2-40B4-BE49-F238E27FC236}">
                    <a16:creationId xmlns:a16="http://schemas.microsoft.com/office/drawing/2014/main" id="{A7C010D6-3FFA-DBB4-91CD-6EC83318F1C5}"/>
                  </a:ext>
                </a:extLst>
              </p:cNvPr>
              <p:cNvSpPr/>
              <p:nvPr/>
            </p:nvSpPr>
            <p:spPr>
              <a:xfrm>
                <a:off x="1933" y="2645"/>
                <a:ext cx="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2" y="0"/>
                    </a:moveTo>
                    <a:cubicBezTo>
                      <a:pt x="1" y="2"/>
                      <a:pt x="1" y="4"/>
                      <a:pt x="0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5" name="Google Shape;512;p9">
                <a:extLst>
                  <a:ext uri="{FF2B5EF4-FFF2-40B4-BE49-F238E27FC236}">
                    <a16:creationId xmlns:a16="http://schemas.microsoft.com/office/drawing/2014/main" id="{52A32EBE-409D-449D-A14E-BDFF63C78A20}"/>
                  </a:ext>
                </a:extLst>
              </p:cNvPr>
              <p:cNvSpPr/>
              <p:nvPr/>
            </p:nvSpPr>
            <p:spPr>
              <a:xfrm>
                <a:off x="1986" y="2744"/>
                <a:ext cx="2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0" y="11"/>
                    </a:moveTo>
                    <a:cubicBezTo>
                      <a:pt x="4" y="8"/>
                      <a:pt x="8" y="4"/>
                      <a:pt x="8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6" name="Google Shape;513;p9">
                <a:extLst>
                  <a:ext uri="{FF2B5EF4-FFF2-40B4-BE49-F238E27FC236}">
                    <a16:creationId xmlns:a16="http://schemas.microsoft.com/office/drawing/2014/main" id="{E02CA9BF-08FA-6063-AFD5-97F98CD8BD25}"/>
                  </a:ext>
                </a:extLst>
              </p:cNvPr>
              <p:cNvSpPr/>
              <p:nvPr/>
            </p:nvSpPr>
            <p:spPr>
              <a:xfrm>
                <a:off x="1998" y="2763"/>
                <a:ext cx="1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0" y="0"/>
                    </a:moveTo>
                    <a:cubicBezTo>
                      <a:pt x="1" y="2"/>
                      <a:pt x="2" y="4"/>
                      <a:pt x="4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7" name="Google Shape;514;p9">
                <a:extLst>
                  <a:ext uri="{FF2B5EF4-FFF2-40B4-BE49-F238E27FC236}">
                    <a16:creationId xmlns:a16="http://schemas.microsoft.com/office/drawing/2014/main" id="{019EBD39-35E4-9647-5344-8C98B15542A7}"/>
                  </a:ext>
                </a:extLst>
              </p:cNvPr>
              <p:cNvSpPr/>
              <p:nvPr/>
            </p:nvSpPr>
            <p:spPr>
              <a:xfrm>
                <a:off x="1951" y="2837"/>
                <a:ext cx="17" cy="30"/>
              </a:xfrm>
              <a:custGeom>
                <a:avLst/>
                <a:gdLst/>
                <a:ahLst/>
                <a:cxnLst/>
                <a:rect l="l" t="t" r="r" b="b"/>
                <a:pathLst>
                  <a:path w="7" h="11" extrusionOk="0">
                    <a:moveTo>
                      <a:pt x="0" y="0"/>
                    </a:moveTo>
                    <a:cubicBezTo>
                      <a:pt x="0" y="5"/>
                      <a:pt x="2" y="9"/>
                      <a:pt x="7" y="1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8" name="Google Shape;515;p9">
                <a:extLst>
                  <a:ext uri="{FF2B5EF4-FFF2-40B4-BE49-F238E27FC236}">
                    <a16:creationId xmlns:a16="http://schemas.microsoft.com/office/drawing/2014/main" id="{7D394500-EC78-4E3A-DED3-B4E4CFCC498C}"/>
                  </a:ext>
                </a:extLst>
              </p:cNvPr>
              <p:cNvSpPr/>
              <p:nvPr/>
            </p:nvSpPr>
            <p:spPr>
              <a:xfrm>
                <a:off x="1946" y="2856"/>
                <a:ext cx="10" cy="19"/>
              </a:xfrm>
              <a:custGeom>
                <a:avLst/>
                <a:gdLst/>
                <a:ahLst/>
                <a:cxnLst/>
                <a:rect l="l" t="t" r="r" b="b"/>
                <a:pathLst>
                  <a:path w="4" h="7" extrusionOk="0">
                    <a:moveTo>
                      <a:pt x="4" y="0"/>
                    </a:moveTo>
                    <a:cubicBezTo>
                      <a:pt x="2" y="2"/>
                      <a:pt x="1" y="5"/>
                      <a:pt x="0" y="7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9" name="Google Shape;516;p9">
                <a:extLst>
                  <a:ext uri="{FF2B5EF4-FFF2-40B4-BE49-F238E27FC236}">
                    <a16:creationId xmlns:a16="http://schemas.microsoft.com/office/drawing/2014/main" id="{1CC2ECB0-BA5F-68D3-37DA-117F777EFD9B}"/>
                  </a:ext>
                </a:extLst>
              </p:cNvPr>
              <p:cNvSpPr/>
              <p:nvPr/>
            </p:nvSpPr>
            <p:spPr>
              <a:xfrm>
                <a:off x="2056" y="2837"/>
                <a:ext cx="10" cy="51"/>
              </a:xfrm>
              <a:custGeom>
                <a:avLst/>
                <a:gdLst/>
                <a:ahLst/>
                <a:cxnLst/>
                <a:rect l="l" t="t" r="r" b="b"/>
                <a:pathLst>
                  <a:path w="4" h="19" extrusionOk="0">
                    <a:moveTo>
                      <a:pt x="4" y="0"/>
                    </a:moveTo>
                    <a:cubicBezTo>
                      <a:pt x="4" y="7"/>
                      <a:pt x="4" y="14"/>
                      <a:pt x="0" y="1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0" name="Google Shape;517;p9">
                <a:extLst>
                  <a:ext uri="{FF2B5EF4-FFF2-40B4-BE49-F238E27FC236}">
                    <a16:creationId xmlns:a16="http://schemas.microsoft.com/office/drawing/2014/main" id="{E1B03406-CA85-4D2B-ADDA-B2D68796679D}"/>
                  </a:ext>
                </a:extLst>
              </p:cNvPr>
              <p:cNvSpPr/>
              <p:nvPr/>
            </p:nvSpPr>
            <p:spPr>
              <a:xfrm>
                <a:off x="2063" y="2869"/>
                <a:ext cx="18" cy="8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0" y="0"/>
                    </a:moveTo>
                    <a:cubicBezTo>
                      <a:pt x="3" y="0"/>
                      <a:pt x="5" y="1"/>
                      <a:pt x="7" y="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1" name="Google Shape;518;p9">
                <a:extLst>
                  <a:ext uri="{FF2B5EF4-FFF2-40B4-BE49-F238E27FC236}">
                    <a16:creationId xmlns:a16="http://schemas.microsoft.com/office/drawing/2014/main" id="{6A565C60-C52E-DFE9-9749-2891F5D441DC}"/>
                  </a:ext>
                </a:extLst>
              </p:cNvPr>
              <p:cNvSpPr/>
              <p:nvPr/>
            </p:nvSpPr>
            <p:spPr>
              <a:xfrm>
                <a:off x="1986" y="2933"/>
                <a:ext cx="4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6" h="12" extrusionOk="0">
                    <a:moveTo>
                      <a:pt x="0" y="8"/>
                    </a:moveTo>
                    <a:cubicBezTo>
                      <a:pt x="5" y="12"/>
                      <a:pt x="15" y="5"/>
                      <a:pt x="16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2" name="Google Shape;519;p9">
                <a:extLst>
                  <a:ext uri="{FF2B5EF4-FFF2-40B4-BE49-F238E27FC236}">
                    <a16:creationId xmlns:a16="http://schemas.microsoft.com/office/drawing/2014/main" id="{7E478D32-350D-B5B9-5FCF-20A493AECEC8}"/>
                  </a:ext>
                </a:extLst>
              </p:cNvPr>
              <p:cNvSpPr/>
              <p:nvPr/>
            </p:nvSpPr>
            <p:spPr>
              <a:xfrm>
                <a:off x="2013" y="2955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0"/>
                    </a:moveTo>
                    <a:cubicBezTo>
                      <a:pt x="2" y="0"/>
                      <a:pt x="3" y="2"/>
                      <a:pt x="4" y="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3" name="Google Shape;520;p9">
                <a:extLst>
                  <a:ext uri="{FF2B5EF4-FFF2-40B4-BE49-F238E27FC236}">
                    <a16:creationId xmlns:a16="http://schemas.microsoft.com/office/drawing/2014/main" id="{32E71B52-8139-0C4D-8910-4A4492F9B10E}"/>
                  </a:ext>
                </a:extLst>
              </p:cNvPr>
              <p:cNvSpPr/>
              <p:nvPr/>
            </p:nvSpPr>
            <p:spPr>
              <a:xfrm>
                <a:off x="2006" y="2192"/>
                <a:ext cx="1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6" h="13" extrusionOk="0">
                    <a:moveTo>
                      <a:pt x="1" y="0"/>
                    </a:moveTo>
                    <a:cubicBezTo>
                      <a:pt x="0" y="5"/>
                      <a:pt x="2" y="10"/>
                      <a:pt x="6" y="1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4" name="Google Shape;521;p9">
                <a:extLst>
                  <a:ext uri="{FF2B5EF4-FFF2-40B4-BE49-F238E27FC236}">
                    <a16:creationId xmlns:a16="http://schemas.microsoft.com/office/drawing/2014/main" id="{3B060BF4-06F3-AEC6-1D2F-A8B034123275}"/>
                  </a:ext>
                </a:extLst>
              </p:cNvPr>
              <p:cNvSpPr/>
              <p:nvPr/>
            </p:nvSpPr>
            <p:spPr>
              <a:xfrm>
                <a:off x="2003" y="2219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4" y="0"/>
                    </a:moveTo>
                    <a:cubicBezTo>
                      <a:pt x="2" y="0"/>
                      <a:pt x="1" y="1"/>
                      <a:pt x="0" y="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5" name="Google Shape;522;p9">
                <a:extLst>
                  <a:ext uri="{FF2B5EF4-FFF2-40B4-BE49-F238E27FC236}">
                    <a16:creationId xmlns:a16="http://schemas.microsoft.com/office/drawing/2014/main" id="{EF935335-CFE5-193F-9C25-C0185BF675A3}"/>
                  </a:ext>
                </a:extLst>
              </p:cNvPr>
              <p:cNvSpPr/>
              <p:nvPr/>
            </p:nvSpPr>
            <p:spPr>
              <a:xfrm>
                <a:off x="2088" y="2416"/>
                <a:ext cx="1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0" y="0"/>
                    </a:moveTo>
                    <a:cubicBezTo>
                      <a:pt x="2" y="4"/>
                      <a:pt x="3" y="7"/>
                      <a:pt x="4" y="1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6" name="Google Shape;523;p9">
                <a:extLst>
                  <a:ext uri="{FF2B5EF4-FFF2-40B4-BE49-F238E27FC236}">
                    <a16:creationId xmlns:a16="http://schemas.microsoft.com/office/drawing/2014/main" id="{2D7AA383-5622-2DD6-8A3E-ED147AFA0A3C}"/>
                  </a:ext>
                </a:extLst>
              </p:cNvPr>
              <p:cNvSpPr/>
              <p:nvPr/>
            </p:nvSpPr>
            <p:spPr>
              <a:xfrm>
                <a:off x="2096" y="2427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3"/>
                    </a:moveTo>
                    <a:cubicBezTo>
                      <a:pt x="1" y="1"/>
                      <a:pt x="2" y="0"/>
                      <a:pt x="4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7" name="Google Shape;524;p9">
                <a:extLst>
                  <a:ext uri="{FF2B5EF4-FFF2-40B4-BE49-F238E27FC236}">
                    <a16:creationId xmlns:a16="http://schemas.microsoft.com/office/drawing/2014/main" id="{71AA4549-63B7-76DC-14F7-A720E626C887}"/>
                  </a:ext>
                </a:extLst>
              </p:cNvPr>
              <p:cNvSpPr/>
              <p:nvPr/>
            </p:nvSpPr>
            <p:spPr>
              <a:xfrm>
                <a:off x="2366" y="2483"/>
                <a:ext cx="13" cy="34"/>
              </a:xfrm>
              <a:custGeom>
                <a:avLst/>
                <a:gdLst/>
                <a:ahLst/>
                <a:cxnLst/>
                <a:rect l="l" t="t" r="r" b="b"/>
                <a:pathLst>
                  <a:path w="5" h="13" extrusionOk="0">
                    <a:moveTo>
                      <a:pt x="0" y="0"/>
                    </a:moveTo>
                    <a:cubicBezTo>
                      <a:pt x="2" y="4"/>
                      <a:pt x="5" y="8"/>
                      <a:pt x="5" y="1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8" name="Google Shape;525;p9">
                <a:extLst>
                  <a:ext uri="{FF2B5EF4-FFF2-40B4-BE49-F238E27FC236}">
                    <a16:creationId xmlns:a16="http://schemas.microsoft.com/office/drawing/2014/main" id="{1F17E3DC-9204-F570-5FCA-F89CA4D10774}"/>
                  </a:ext>
                </a:extLst>
              </p:cNvPr>
              <p:cNvSpPr/>
              <p:nvPr/>
            </p:nvSpPr>
            <p:spPr>
              <a:xfrm>
                <a:off x="2381" y="2491"/>
                <a:ext cx="1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0" y="5"/>
                    </a:moveTo>
                    <a:cubicBezTo>
                      <a:pt x="1" y="1"/>
                      <a:pt x="3" y="0"/>
                      <a:pt x="7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9" name="Google Shape;526;p9">
                <a:extLst>
                  <a:ext uri="{FF2B5EF4-FFF2-40B4-BE49-F238E27FC236}">
                    <a16:creationId xmlns:a16="http://schemas.microsoft.com/office/drawing/2014/main" id="{6A398169-1BA1-2F72-D32F-B74699840A0C}"/>
                  </a:ext>
                </a:extLst>
              </p:cNvPr>
              <p:cNvSpPr/>
              <p:nvPr/>
            </p:nvSpPr>
            <p:spPr>
              <a:xfrm>
                <a:off x="2376" y="1517"/>
                <a:ext cx="28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0"/>
                    </a:moveTo>
                    <a:cubicBezTo>
                      <a:pt x="0" y="8"/>
                      <a:pt x="3" y="15"/>
                      <a:pt x="11" y="1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0" name="Google Shape;527;p9">
                <a:extLst>
                  <a:ext uri="{FF2B5EF4-FFF2-40B4-BE49-F238E27FC236}">
                    <a16:creationId xmlns:a16="http://schemas.microsoft.com/office/drawing/2014/main" id="{38C4F016-5A9E-E05E-8579-263A31F7997D}"/>
                  </a:ext>
                </a:extLst>
              </p:cNvPr>
              <p:cNvSpPr/>
              <p:nvPr/>
            </p:nvSpPr>
            <p:spPr>
              <a:xfrm>
                <a:off x="2369" y="1549"/>
                <a:ext cx="17" cy="14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7" y="0"/>
                    </a:moveTo>
                    <a:cubicBezTo>
                      <a:pt x="3" y="0"/>
                      <a:pt x="1" y="1"/>
                      <a:pt x="0" y="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1" name="Google Shape;528;p9">
                <a:extLst>
                  <a:ext uri="{FF2B5EF4-FFF2-40B4-BE49-F238E27FC236}">
                    <a16:creationId xmlns:a16="http://schemas.microsoft.com/office/drawing/2014/main" id="{6B0104D8-035A-E39B-DEA6-545557675E1D}"/>
                  </a:ext>
                </a:extLst>
              </p:cNvPr>
              <p:cNvSpPr/>
              <p:nvPr/>
            </p:nvSpPr>
            <p:spPr>
              <a:xfrm>
                <a:off x="3561" y="1904"/>
                <a:ext cx="35" cy="8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2" extrusionOk="0">
                    <a:moveTo>
                      <a:pt x="14" y="0"/>
                    </a:moveTo>
                    <a:cubicBezTo>
                      <a:pt x="14" y="12"/>
                      <a:pt x="11" y="26"/>
                      <a:pt x="0" y="3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2" name="Google Shape;529;p9">
                <a:extLst>
                  <a:ext uri="{FF2B5EF4-FFF2-40B4-BE49-F238E27FC236}">
                    <a16:creationId xmlns:a16="http://schemas.microsoft.com/office/drawing/2014/main" id="{B50EE5CF-6B7B-17C4-59E5-CA78A858F3F4}"/>
                  </a:ext>
                </a:extLst>
              </p:cNvPr>
              <p:cNvSpPr/>
              <p:nvPr/>
            </p:nvSpPr>
            <p:spPr>
              <a:xfrm>
                <a:off x="3586" y="1965"/>
                <a:ext cx="33" cy="3"/>
              </a:xfrm>
              <a:custGeom>
                <a:avLst/>
                <a:gdLst/>
                <a:ahLst/>
                <a:cxnLst/>
                <a:rect l="l" t="t" r="r" b="b"/>
                <a:pathLst>
                  <a:path w="13" h="1" extrusionOk="0">
                    <a:moveTo>
                      <a:pt x="0" y="0"/>
                    </a:moveTo>
                    <a:cubicBezTo>
                      <a:pt x="4" y="0"/>
                      <a:pt x="9" y="0"/>
                      <a:pt x="13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3" name="Google Shape;530;p9">
                <a:extLst>
                  <a:ext uri="{FF2B5EF4-FFF2-40B4-BE49-F238E27FC236}">
                    <a16:creationId xmlns:a16="http://schemas.microsoft.com/office/drawing/2014/main" id="{2ED1502E-E4B2-0FBC-C736-B20CE4DA39B5}"/>
                  </a:ext>
                </a:extLst>
              </p:cNvPr>
              <p:cNvSpPr/>
              <p:nvPr/>
            </p:nvSpPr>
            <p:spPr>
              <a:xfrm>
                <a:off x="3546" y="1728"/>
                <a:ext cx="35" cy="64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3" y="0"/>
                    </a:moveTo>
                    <a:cubicBezTo>
                      <a:pt x="14" y="10"/>
                      <a:pt x="7" y="17"/>
                      <a:pt x="0" y="2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4" name="Google Shape;531;p9">
                <a:extLst>
                  <a:ext uri="{FF2B5EF4-FFF2-40B4-BE49-F238E27FC236}">
                    <a16:creationId xmlns:a16="http://schemas.microsoft.com/office/drawing/2014/main" id="{AAE91327-E4B4-CB6A-0763-825EB8C27369}"/>
                  </a:ext>
                </a:extLst>
              </p:cNvPr>
              <p:cNvSpPr/>
              <p:nvPr/>
            </p:nvSpPr>
            <p:spPr>
              <a:xfrm>
                <a:off x="3566" y="1771"/>
                <a:ext cx="2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9" y="6"/>
                    </a:moveTo>
                    <a:cubicBezTo>
                      <a:pt x="7" y="3"/>
                      <a:pt x="3" y="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5" name="Google Shape;532;p9">
                <a:extLst>
                  <a:ext uri="{FF2B5EF4-FFF2-40B4-BE49-F238E27FC236}">
                    <a16:creationId xmlns:a16="http://schemas.microsoft.com/office/drawing/2014/main" id="{1A34B644-2DCD-BC12-2763-E3FFD1282B81}"/>
                  </a:ext>
                </a:extLst>
              </p:cNvPr>
              <p:cNvSpPr/>
              <p:nvPr/>
            </p:nvSpPr>
            <p:spPr>
              <a:xfrm>
                <a:off x="3401" y="1504"/>
                <a:ext cx="10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" h="27" extrusionOk="0">
                    <a:moveTo>
                      <a:pt x="4" y="0"/>
                    </a:moveTo>
                    <a:cubicBezTo>
                      <a:pt x="0" y="9"/>
                      <a:pt x="3" y="18"/>
                      <a:pt x="4" y="27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6" name="Google Shape;533;p9">
                <a:extLst>
                  <a:ext uri="{FF2B5EF4-FFF2-40B4-BE49-F238E27FC236}">
                    <a16:creationId xmlns:a16="http://schemas.microsoft.com/office/drawing/2014/main" id="{F9EA162A-B189-857F-015D-65D369656C0E}"/>
                  </a:ext>
                </a:extLst>
              </p:cNvPr>
              <p:cNvSpPr/>
              <p:nvPr/>
            </p:nvSpPr>
            <p:spPr>
              <a:xfrm>
                <a:off x="3371" y="1541"/>
                <a:ext cx="3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4" h="2" extrusionOk="0">
                    <a:moveTo>
                      <a:pt x="14" y="2"/>
                    </a:moveTo>
                    <a:cubicBezTo>
                      <a:pt x="9" y="1"/>
                      <a:pt x="5" y="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7" name="Google Shape;534;p9">
                <a:extLst>
                  <a:ext uri="{FF2B5EF4-FFF2-40B4-BE49-F238E27FC236}">
                    <a16:creationId xmlns:a16="http://schemas.microsoft.com/office/drawing/2014/main" id="{1DDC9025-0FEC-BFA6-9CB3-B150248F7219}"/>
                  </a:ext>
                </a:extLst>
              </p:cNvPr>
              <p:cNvSpPr/>
              <p:nvPr/>
            </p:nvSpPr>
            <p:spPr>
              <a:xfrm>
                <a:off x="3116" y="1456"/>
                <a:ext cx="13" cy="61"/>
              </a:xfrm>
              <a:custGeom>
                <a:avLst/>
                <a:gdLst/>
                <a:ahLst/>
                <a:cxnLst/>
                <a:rect l="l" t="t" r="r" b="b"/>
                <a:pathLst>
                  <a:path w="5" h="23" extrusionOk="0">
                    <a:moveTo>
                      <a:pt x="0" y="0"/>
                    </a:moveTo>
                    <a:cubicBezTo>
                      <a:pt x="0" y="8"/>
                      <a:pt x="1" y="16"/>
                      <a:pt x="5" y="2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8" name="Google Shape;535;p9">
                <a:extLst>
                  <a:ext uri="{FF2B5EF4-FFF2-40B4-BE49-F238E27FC236}">
                    <a16:creationId xmlns:a16="http://schemas.microsoft.com/office/drawing/2014/main" id="{011675C7-33FA-C8CC-D3DF-15D23C00AF69}"/>
                  </a:ext>
                </a:extLst>
              </p:cNvPr>
              <p:cNvSpPr/>
              <p:nvPr/>
            </p:nvSpPr>
            <p:spPr>
              <a:xfrm>
                <a:off x="3086" y="1488"/>
                <a:ext cx="3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3" h="6" extrusionOk="0">
                    <a:moveTo>
                      <a:pt x="13" y="0"/>
                    </a:moveTo>
                    <a:cubicBezTo>
                      <a:pt x="8" y="1"/>
                      <a:pt x="4" y="3"/>
                      <a:pt x="0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9" name="Google Shape;536;p9">
                <a:extLst>
                  <a:ext uri="{FF2B5EF4-FFF2-40B4-BE49-F238E27FC236}">
                    <a16:creationId xmlns:a16="http://schemas.microsoft.com/office/drawing/2014/main" id="{70C02AA0-69EF-C470-2CFC-A5F2D52969B8}"/>
                  </a:ext>
                </a:extLst>
              </p:cNvPr>
              <p:cNvSpPr/>
              <p:nvPr/>
            </p:nvSpPr>
            <p:spPr>
              <a:xfrm>
                <a:off x="3229" y="1552"/>
                <a:ext cx="15" cy="64"/>
              </a:xfrm>
              <a:custGeom>
                <a:avLst/>
                <a:gdLst/>
                <a:ahLst/>
                <a:cxnLst/>
                <a:rect l="l" t="t" r="r" b="b"/>
                <a:pathLst>
                  <a:path w="6" h="24" extrusionOk="0">
                    <a:moveTo>
                      <a:pt x="5" y="0"/>
                    </a:moveTo>
                    <a:cubicBezTo>
                      <a:pt x="6" y="9"/>
                      <a:pt x="6" y="18"/>
                      <a:pt x="0" y="2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0" name="Google Shape;537;p9">
                <a:extLst>
                  <a:ext uri="{FF2B5EF4-FFF2-40B4-BE49-F238E27FC236}">
                    <a16:creationId xmlns:a16="http://schemas.microsoft.com/office/drawing/2014/main" id="{296B61F1-9C67-81EA-6857-F132B571728C}"/>
                  </a:ext>
                </a:extLst>
              </p:cNvPr>
              <p:cNvSpPr/>
              <p:nvPr/>
            </p:nvSpPr>
            <p:spPr>
              <a:xfrm>
                <a:off x="3241" y="1587"/>
                <a:ext cx="2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2" extrusionOk="0">
                    <a:moveTo>
                      <a:pt x="0" y="1"/>
                    </a:moveTo>
                    <a:cubicBezTo>
                      <a:pt x="4" y="0"/>
                      <a:pt x="7" y="1"/>
                      <a:pt x="10" y="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1" name="Google Shape;538;p9">
                <a:extLst>
                  <a:ext uri="{FF2B5EF4-FFF2-40B4-BE49-F238E27FC236}">
                    <a16:creationId xmlns:a16="http://schemas.microsoft.com/office/drawing/2014/main" id="{28A57345-8487-419E-8841-6F814020A390}"/>
                  </a:ext>
                </a:extLst>
              </p:cNvPr>
              <p:cNvSpPr/>
              <p:nvPr/>
            </p:nvSpPr>
            <p:spPr>
              <a:xfrm>
                <a:off x="3316" y="1731"/>
                <a:ext cx="20" cy="77"/>
              </a:xfrm>
              <a:custGeom>
                <a:avLst/>
                <a:gdLst/>
                <a:ahLst/>
                <a:cxnLst/>
                <a:rect l="l" t="t" r="r" b="b"/>
                <a:pathLst>
                  <a:path w="8" h="29" extrusionOk="0">
                    <a:moveTo>
                      <a:pt x="8" y="0"/>
                    </a:moveTo>
                    <a:cubicBezTo>
                      <a:pt x="0" y="7"/>
                      <a:pt x="2" y="20"/>
                      <a:pt x="4" y="2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2" name="Google Shape;539;p9">
                <a:extLst>
                  <a:ext uri="{FF2B5EF4-FFF2-40B4-BE49-F238E27FC236}">
                    <a16:creationId xmlns:a16="http://schemas.microsoft.com/office/drawing/2014/main" id="{4250D0BF-9284-681E-3601-6C8540BA87EE}"/>
                  </a:ext>
                </a:extLst>
              </p:cNvPr>
              <p:cNvSpPr/>
              <p:nvPr/>
            </p:nvSpPr>
            <p:spPr>
              <a:xfrm>
                <a:off x="3291" y="1773"/>
                <a:ext cx="28" cy="1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0"/>
                    </a:moveTo>
                    <a:cubicBezTo>
                      <a:pt x="7" y="0"/>
                      <a:pt x="4" y="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3" name="Google Shape;540;p9">
                <a:extLst>
                  <a:ext uri="{FF2B5EF4-FFF2-40B4-BE49-F238E27FC236}">
                    <a16:creationId xmlns:a16="http://schemas.microsoft.com/office/drawing/2014/main" id="{964CA0D1-A79E-3A92-2C81-FD7136D8A8E3}"/>
                  </a:ext>
                </a:extLst>
              </p:cNvPr>
              <p:cNvSpPr/>
              <p:nvPr/>
            </p:nvSpPr>
            <p:spPr>
              <a:xfrm>
                <a:off x="3129" y="1667"/>
                <a:ext cx="37" cy="66"/>
              </a:xfrm>
              <a:custGeom>
                <a:avLst/>
                <a:gdLst/>
                <a:ahLst/>
                <a:cxnLst/>
                <a:rect l="l" t="t" r="r" b="b"/>
                <a:pathLst>
                  <a:path w="15" h="25" extrusionOk="0">
                    <a:moveTo>
                      <a:pt x="13" y="0"/>
                    </a:moveTo>
                    <a:cubicBezTo>
                      <a:pt x="15" y="11"/>
                      <a:pt x="9" y="20"/>
                      <a:pt x="0" y="2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4" name="Google Shape;541;p9">
                <a:extLst>
                  <a:ext uri="{FF2B5EF4-FFF2-40B4-BE49-F238E27FC236}">
                    <a16:creationId xmlns:a16="http://schemas.microsoft.com/office/drawing/2014/main" id="{79579600-B968-1167-B388-4E33CAB968AF}"/>
                  </a:ext>
                </a:extLst>
              </p:cNvPr>
              <p:cNvSpPr/>
              <p:nvPr/>
            </p:nvSpPr>
            <p:spPr>
              <a:xfrm>
                <a:off x="3151" y="1720"/>
                <a:ext cx="20" cy="1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0" y="0"/>
                    </a:moveTo>
                    <a:cubicBezTo>
                      <a:pt x="3" y="2"/>
                      <a:pt x="6" y="4"/>
                      <a:pt x="8" y="7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5" name="Google Shape;542;p9">
                <a:extLst>
                  <a:ext uri="{FF2B5EF4-FFF2-40B4-BE49-F238E27FC236}">
                    <a16:creationId xmlns:a16="http://schemas.microsoft.com/office/drawing/2014/main" id="{EAFB7DED-B2D0-942A-E1F9-6C4349D106AD}"/>
                  </a:ext>
                </a:extLst>
              </p:cNvPr>
              <p:cNvSpPr/>
              <p:nvPr/>
            </p:nvSpPr>
            <p:spPr>
              <a:xfrm>
                <a:off x="3649" y="2061"/>
                <a:ext cx="27" cy="4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8" extrusionOk="0">
                    <a:moveTo>
                      <a:pt x="10" y="0"/>
                    </a:moveTo>
                    <a:cubicBezTo>
                      <a:pt x="11" y="8"/>
                      <a:pt x="6" y="14"/>
                      <a:pt x="0" y="1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6" name="Google Shape;543;p9">
                <a:extLst>
                  <a:ext uri="{FF2B5EF4-FFF2-40B4-BE49-F238E27FC236}">
                    <a16:creationId xmlns:a16="http://schemas.microsoft.com/office/drawing/2014/main" id="{359F696D-EEE9-CB1C-2C13-AF3B999D9CF6}"/>
                  </a:ext>
                </a:extLst>
              </p:cNvPr>
              <p:cNvSpPr/>
              <p:nvPr/>
            </p:nvSpPr>
            <p:spPr>
              <a:xfrm>
                <a:off x="3661" y="2096"/>
                <a:ext cx="15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3"/>
                    </a:moveTo>
                    <a:cubicBezTo>
                      <a:pt x="5" y="0"/>
                      <a:pt x="2" y="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7" name="Google Shape;544;p9">
                <a:extLst>
                  <a:ext uri="{FF2B5EF4-FFF2-40B4-BE49-F238E27FC236}">
                    <a16:creationId xmlns:a16="http://schemas.microsoft.com/office/drawing/2014/main" id="{28F601A8-F8FA-4926-7FC7-9DD182DFE1A3}"/>
                  </a:ext>
                </a:extLst>
              </p:cNvPr>
              <p:cNvSpPr/>
              <p:nvPr/>
            </p:nvSpPr>
            <p:spPr>
              <a:xfrm>
                <a:off x="3416" y="1880"/>
                <a:ext cx="10" cy="67"/>
              </a:xfrm>
              <a:custGeom>
                <a:avLst/>
                <a:gdLst/>
                <a:ahLst/>
                <a:cxnLst/>
                <a:rect l="l" t="t" r="r" b="b"/>
                <a:pathLst>
                  <a:path w="4" h="25" extrusionOk="0">
                    <a:moveTo>
                      <a:pt x="4" y="0"/>
                    </a:moveTo>
                    <a:cubicBezTo>
                      <a:pt x="0" y="6"/>
                      <a:pt x="0" y="18"/>
                      <a:pt x="2" y="2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8" name="Google Shape;545;p9">
                <a:extLst>
                  <a:ext uri="{FF2B5EF4-FFF2-40B4-BE49-F238E27FC236}">
                    <a16:creationId xmlns:a16="http://schemas.microsoft.com/office/drawing/2014/main" id="{B00CCC54-82FD-FDCC-8AAF-70C6BCADE63E}"/>
                  </a:ext>
                </a:extLst>
              </p:cNvPr>
              <p:cNvSpPr/>
              <p:nvPr/>
            </p:nvSpPr>
            <p:spPr>
              <a:xfrm>
                <a:off x="3391" y="1920"/>
                <a:ext cx="25" cy="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" extrusionOk="0">
                    <a:moveTo>
                      <a:pt x="10" y="1"/>
                    </a:moveTo>
                    <a:cubicBezTo>
                      <a:pt x="7" y="0"/>
                      <a:pt x="3" y="0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9" name="Google Shape;546;p9">
                <a:extLst>
                  <a:ext uri="{FF2B5EF4-FFF2-40B4-BE49-F238E27FC236}">
                    <a16:creationId xmlns:a16="http://schemas.microsoft.com/office/drawing/2014/main" id="{E334FE6C-890B-3D1A-CB27-97F674FDABEB}"/>
                  </a:ext>
                </a:extLst>
              </p:cNvPr>
              <p:cNvSpPr/>
              <p:nvPr/>
            </p:nvSpPr>
            <p:spPr>
              <a:xfrm>
                <a:off x="3329" y="2091"/>
                <a:ext cx="52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1" h="9" extrusionOk="0">
                    <a:moveTo>
                      <a:pt x="21" y="7"/>
                    </a:moveTo>
                    <a:cubicBezTo>
                      <a:pt x="14" y="9"/>
                      <a:pt x="6" y="4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0" name="Google Shape;547;p9">
                <a:extLst>
                  <a:ext uri="{FF2B5EF4-FFF2-40B4-BE49-F238E27FC236}">
                    <a16:creationId xmlns:a16="http://schemas.microsoft.com/office/drawing/2014/main" id="{2DE10FC7-DA95-01BB-B1E2-0CE361399DE9}"/>
                  </a:ext>
                </a:extLst>
              </p:cNvPr>
              <p:cNvSpPr/>
              <p:nvPr/>
            </p:nvSpPr>
            <p:spPr>
              <a:xfrm>
                <a:off x="3344" y="2107"/>
                <a:ext cx="5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" h="8" extrusionOk="0">
                    <a:moveTo>
                      <a:pt x="2" y="0"/>
                    </a:moveTo>
                    <a:cubicBezTo>
                      <a:pt x="2" y="3"/>
                      <a:pt x="1" y="6"/>
                      <a:pt x="0" y="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1" name="Google Shape;548;p9">
                <a:extLst>
                  <a:ext uri="{FF2B5EF4-FFF2-40B4-BE49-F238E27FC236}">
                    <a16:creationId xmlns:a16="http://schemas.microsoft.com/office/drawing/2014/main" id="{09793386-4BCA-5CDF-D8D1-4FA98411E30B}"/>
                  </a:ext>
                </a:extLst>
              </p:cNvPr>
              <p:cNvSpPr/>
              <p:nvPr/>
            </p:nvSpPr>
            <p:spPr>
              <a:xfrm>
                <a:off x="3486" y="2069"/>
                <a:ext cx="5" cy="51"/>
              </a:xfrm>
              <a:custGeom>
                <a:avLst/>
                <a:gdLst/>
                <a:ahLst/>
                <a:cxnLst/>
                <a:rect l="l" t="t" r="r" b="b"/>
                <a:pathLst>
                  <a:path w="2" h="19" extrusionOk="0">
                    <a:moveTo>
                      <a:pt x="0" y="0"/>
                    </a:moveTo>
                    <a:cubicBezTo>
                      <a:pt x="2" y="6"/>
                      <a:pt x="2" y="13"/>
                      <a:pt x="0" y="1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2" name="Google Shape;549;p9">
                <a:extLst>
                  <a:ext uri="{FF2B5EF4-FFF2-40B4-BE49-F238E27FC236}">
                    <a16:creationId xmlns:a16="http://schemas.microsoft.com/office/drawing/2014/main" id="{AAA5422A-58C4-67A9-F7EA-3BB0AD8348CF}"/>
                  </a:ext>
                </a:extLst>
              </p:cNvPr>
              <p:cNvSpPr/>
              <p:nvPr/>
            </p:nvSpPr>
            <p:spPr>
              <a:xfrm>
                <a:off x="3491" y="2107"/>
                <a:ext cx="15" cy="1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3" name="Google Shape;550;p9">
                <a:extLst>
                  <a:ext uri="{FF2B5EF4-FFF2-40B4-BE49-F238E27FC236}">
                    <a16:creationId xmlns:a16="http://schemas.microsoft.com/office/drawing/2014/main" id="{F9010352-D053-51C6-A47C-5718A482286B}"/>
                  </a:ext>
                </a:extLst>
              </p:cNvPr>
              <p:cNvSpPr/>
              <p:nvPr/>
            </p:nvSpPr>
            <p:spPr>
              <a:xfrm>
                <a:off x="3259" y="1893"/>
                <a:ext cx="12" cy="62"/>
              </a:xfrm>
              <a:custGeom>
                <a:avLst/>
                <a:gdLst/>
                <a:ahLst/>
                <a:cxnLst/>
                <a:rect l="l" t="t" r="r" b="b"/>
                <a:pathLst>
                  <a:path w="5" h="23" extrusionOk="0">
                    <a:moveTo>
                      <a:pt x="4" y="0"/>
                    </a:moveTo>
                    <a:cubicBezTo>
                      <a:pt x="0" y="7"/>
                      <a:pt x="0" y="16"/>
                      <a:pt x="5" y="2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4" name="Google Shape;551;p9">
                <a:extLst>
                  <a:ext uri="{FF2B5EF4-FFF2-40B4-BE49-F238E27FC236}">
                    <a16:creationId xmlns:a16="http://schemas.microsoft.com/office/drawing/2014/main" id="{822AE023-69A3-2C30-F473-8A951C4FDD1C}"/>
                  </a:ext>
                </a:extLst>
              </p:cNvPr>
              <p:cNvSpPr/>
              <p:nvPr/>
            </p:nvSpPr>
            <p:spPr>
              <a:xfrm>
                <a:off x="3236" y="1925"/>
                <a:ext cx="25" cy="6"/>
              </a:xfrm>
              <a:custGeom>
                <a:avLst/>
                <a:gdLst/>
                <a:ahLst/>
                <a:cxnLst/>
                <a:rect l="l" t="t" r="r" b="b"/>
                <a:pathLst>
                  <a:path w="10" h="2" extrusionOk="0">
                    <a:moveTo>
                      <a:pt x="10" y="2"/>
                    </a:moveTo>
                    <a:cubicBezTo>
                      <a:pt x="6" y="1"/>
                      <a:pt x="3" y="0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5" name="Google Shape;552;p9">
                <a:extLst>
                  <a:ext uri="{FF2B5EF4-FFF2-40B4-BE49-F238E27FC236}">
                    <a16:creationId xmlns:a16="http://schemas.microsoft.com/office/drawing/2014/main" id="{561380F9-9312-F638-2FC3-EEAF87C757DD}"/>
                  </a:ext>
                </a:extLst>
              </p:cNvPr>
              <p:cNvSpPr/>
              <p:nvPr/>
            </p:nvSpPr>
            <p:spPr>
              <a:xfrm>
                <a:off x="3231" y="1395"/>
                <a:ext cx="13" cy="61"/>
              </a:xfrm>
              <a:custGeom>
                <a:avLst/>
                <a:gdLst/>
                <a:ahLst/>
                <a:cxnLst/>
                <a:rect l="l" t="t" r="r" b="b"/>
                <a:pathLst>
                  <a:path w="5" h="23" extrusionOk="0">
                    <a:moveTo>
                      <a:pt x="4" y="0"/>
                    </a:moveTo>
                    <a:cubicBezTo>
                      <a:pt x="0" y="7"/>
                      <a:pt x="0" y="17"/>
                      <a:pt x="5" y="2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6" name="Google Shape;553;p9">
                <a:extLst>
                  <a:ext uri="{FF2B5EF4-FFF2-40B4-BE49-F238E27FC236}">
                    <a16:creationId xmlns:a16="http://schemas.microsoft.com/office/drawing/2014/main" id="{E0DE06C0-7B13-E8DF-D19B-28D4A37D82DE}"/>
                  </a:ext>
                </a:extLst>
              </p:cNvPr>
              <p:cNvSpPr/>
              <p:nvPr/>
            </p:nvSpPr>
            <p:spPr>
              <a:xfrm>
                <a:off x="3209" y="1429"/>
                <a:ext cx="25" cy="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" extrusionOk="0">
                    <a:moveTo>
                      <a:pt x="10" y="1"/>
                    </a:moveTo>
                    <a:cubicBezTo>
                      <a:pt x="7" y="0"/>
                      <a:pt x="3" y="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7" name="Google Shape;554;p9">
                <a:extLst>
                  <a:ext uri="{FF2B5EF4-FFF2-40B4-BE49-F238E27FC236}">
                    <a16:creationId xmlns:a16="http://schemas.microsoft.com/office/drawing/2014/main" id="{06163C04-E472-8972-75A1-FFB2D0E5AE87}"/>
                  </a:ext>
                </a:extLst>
              </p:cNvPr>
              <p:cNvSpPr/>
              <p:nvPr/>
            </p:nvSpPr>
            <p:spPr>
              <a:xfrm>
                <a:off x="3114" y="1840"/>
                <a:ext cx="37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5" h="9" extrusionOk="0">
                    <a:moveTo>
                      <a:pt x="15" y="8"/>
                    </a:moveTo>
                    <a:cubicBezTo>
                      <a:pt x="9" y="9"/>
                      <a:pt x="2" y="7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8" name="Google Shape;555;p9">
                <a:extLst>
                  <a:ext uri="{FF2B5EF4-FFF2-40B4-BE49-F238E27FC236}">
                    <a16:creationId xmlns:a16="http://schemas.microsoft.com/office/drawing/2014/main" id="{727600DC-EB86-0EEC-9BDD-96B6640F0E9B}"/>
                  </a:ext>
                </a:extLst>
              </p:cNvPr>
              <p:cNvSpPr/>
              <p:nvPr/>
            </p:nvSpPr>
            <p:spPr>
              <a:xfrm>
                <a:off x="3119" y="1859"/>
                <a:ext cx="7" cy="24"/>
              </a:xfrm>
              <a:custGeom>
                <a:avLst/>
                <a:gdLst/>
                <a:ahLst/>
                <a:cxnLst/>
                <a:rect l="l" t="t" r="r" b="b"/>
                <a:pathLst>
                  <a:path w="3" h="9" extrusionOk="0">
                    <a:moveTo>
                      <a:pt x="3" y="0"/>
                    </a:moveTo>
                    <a:cubicBezTo>
                      <a:pt x="3" y="3"/>
                      <a:pt x="1" y="6"/>
                      <a:pt x="0" y="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9" name="Google Shape;556;p9">
                <a:extLst>
                  <a:ext uri="{FF2B5EF4-FFF2-40B4-BE49-F238E27FC236}">
                    <a16:creationId xmlns:a16="http://schemas.microsoft.com/office/drawing/2014/main" id="{0F65DDBD-D0A1-DB5E-ADB5-C9E1640DAD46}"/>
                  </a:ext>
                </a:extLst>
              </p:cNvPr>
              <p:cNvSpPr/>
              <p:nvPr/>
            </p:nvSpPr>
            <p:spPr>
              <a:xfrm>
                <a:off x="3121" y="2048"/>
                <a:ext cx="5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0" h="5" extrusionOk="0">
                    <a:moveTo>
                      <a:pt x="20" y="1"/>
                    </a:moveTo>
                    <a:cubicBezTo>
                      <a:pt x="14" y="5"/>
                      <a:pt x="6" y="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0" name="Google Shape;557;p9">
                <a:extLst>
                  <a:ext uri="{FF2B5EF4-FFF2-40B4-BE49-F238E27FC236}">
                    <a16:creationId xmlns:a16="http://schemas.microsoft.com/office/drawing/2014/main" id="{4D16E70E-1994-457D-EFB9-D89374802391}"/>
                  </a:ext>
                </a:extLst>
              </p:cNvPr>
              <p:cNvSpPr/>
              <p:nvPr/>
            </p:nvSpPr>
            <p:spPr>
              <a:xfrm>
                <a:off x="3144" y="2056"/>
                <a:ext cx="2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" h="9" extrusionOk="0">
                    <a:moveTo>
                      <a:pt x="1" y="0"/>
                    </a:moveTo>
                    <a:cubicBezTo>
                      <a:pt x="0" y="3"/>
                      <a:pt x="0" y="6"/>
                      <a:pt x="0" y="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1" name="Google Shape;558;p9">
                <a:extLst>
                  <a:ext uri="{FF2B5EF4-FFF2-40B4-BE49-F238E27FC236}">
                    <a16:creationId xmlns:a16="http://schemas.microsoft.com/office/drawing/2014/main" id="{B46905EA-C3DA-2B98-EDDB-8868D617A884}"/>
                  </a:ext>
                </a:extLst>
              </p:cNvPr>
              <p:cNvSpPr/>
              <p:nvPr/>
            </p:nvSpPr>
            <p:spPr>
              <a:xfrm>
                <a:off x="3054" y="1917"/>
                <a:ext cx="5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" h="18" extrusionOk="0">
                    <a:moveTo>
                      <a:pt x="1" y="0"/>
                    </a:moveTo>
                    <a:cubicBezTo>
                      <a:pt x="0" y="6"/>
                      <a:pt x="1" y="12"/>
                      <a:pt x="2" y="1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2" name="Google Shape;559;p9">
                <a:extLst>
                  <a:ext uri="{FF2B5EF4-FFF2-40B4-BE49-F238E27FC236}">
                    <a16:creationId xmlns:a16="http://schemas.microsoft.com/office/drawing/2014/main" id="{B915153E-B35D-626A-03F7-4DA0D7DFCA76}"/>
                  </a:ext>
                </a:extLst>
              </p:cNvPr>
              <p:cNvSpPr/>
              <p:nvPr/>
            </p:nvSpPr>
            <p:spPr>
              <a:xfrm>
                <a:off x="3034" y="1949"/>
                <a:ext cx="20" cy="1"/>
              </a:xfrm>
              <a:custGeom>
                <a:avLst/>
                <a:gdLst/>
                <a:ahLst/>
                <a:cxnLst/>
                <a:rect l="l" t="t" r="r" b="b"/>
                <a:pathLst>
                  <a:path w="8" h="1" extrusionOk="0">
                    <a:moveTo>
                      <a:pt x="8" y="0"/>
                    </a:moveTo>
                    <a:cubicBezTo>
                      <a:pt x="5" y="0"/>
                      <a:pt x="3" y="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3" name="Google Shape;560;p9">
                <a:extLst>
                  <a:ext uri="{FF2B5EF4-FFF2-40B4-BE49-F238E27FC236}">
                    <a16:creationId xmlns:a16="http://schemas.microsoft.com/office/drawing/2014/main" id="{537CE5E7-870C-356A-763F-D73341EAB78C}"/>
                  </a:ext>
                </a:extLst>
              </p:cNvPr>
              <p:cNvSpPr/>
              <p:nvPr/>
            </p:nvSpPr>
            <p:spPr>
              <a:xfrm>
                <a:off x="3069" y="2107"/>
                <a:ext cx="20" cy="42"/>
              </a:xfrm>
              <a:custGeom>
                <a:avLst/>
                <a:gdLst/>
                <a:ahLst/>
                <a:cxnLst/>
                <a:rect l="l" t="t" r="r" b="b"/>
                <a:pathLst>
                  <a:path w="8" h="16" extrusionOk="0">
                    <a:moveTo>
                      <a:pt x="1" y="0"/>
                    </a:moveTo>
                    <a:cubicBezTo>
                      <a:pt x="0" y="5"/>
                      <a:pt x="3" y="13"/>
                      <a:pt x="8" y="1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4" name="Google Shape;561;p9">
                <a:extLst>
                  <a:ext uri="{FF2B5EF4-FFF2-40B4-BE49-F238E27FC236}">
                    <a16:creationId xmlns:a16="http://schemas.microsoft.com/office/drawing/2014/main" id="{67AFDE08-7814-9F3E-DFC6-9B3A0DCF28BC}"/>
                  </a:ext>
                </a:extLst>
              </p:cNvPr>
              <p:cNvSpPr/>
              <p:nvPr/>
            </p:nvSpPr>
            <p:spPr>
              <a:xfrm>
                <a:off x="3061" y="2139"/>
                <a:ext cx="1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6" y="0"/>
                    </a:moveTo>
                    <a:cubicBezTo>
                      <a:pt x="4" y="1"/>
                      <a:pt x="2" y="3"/>
                      <a:pt x="0" y="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5" name="Google Shape;562;p9">
                <a:extLst>
                  <a:ext uri="{FF2B5EF4-FFF2-40B4-BE49-F238E27FC236}">
                    <a16:creationId xmlns:a16="http://schemas.microsoft.com/office/drawing/2014/main" id="{532D5F51-57CD-4CBB-E038-3997B7BD1E8D}"/>
                  </a:ext>
                </a:extLst>
              </p:cNvPr>
              <p:cNvSpPr/>
              <p:nvPr/>
            </p:nvSpPr>
            <p:spPr>
              <a:xfrm>
                <a:off x="3211" y="2155"/>
                <a:ext cx="4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5" extrusionOk="0">
                    <a:moveTo>
                      <a:pt x="16" y="2"/>
                    </a:moveTo>
                    <a:cubicBezTo>
                      <a:pt x="12" y="5"/>
                      <a:pt x="5" y="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6" name="Google Shape;563;p9">
                <a:extLst>
                  <a:ext uri="{FF2B5EF4-FFF2-40B4-BE49-F238E27FC236}">
                    <a16:creationId xmlns:a16="http://schemas.microsoft.com/office/drawing/2014/main" id="{B57BB81D-A6DD-A3C1-1BD2-9F385B2CA0E5}"/>
                  </a:ext>
                </a:extLst>
              </p:cNvPr>
              <p:cNvSpPr/>
              <p:nvPr/>
            </p:nvSpPr>
            <p:spPr>
              <a:xfrm>
                <a:off x="3229" y="2165"/>
                <a:ext cx="1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0"/>
                    </a:moveTo>
                    <a:cubicBezTo>
                      <a:pt x="0" y="2"/>
                      <a:pt x="0" y="4"/>
                      <a:pt x="0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7" name="Google Shape;564;p9">
                <a:extLst>
                  <a:ext uri="{FF2B5EF4-FFF2-40B4-BE49-F238E27FC236}">
                    <a16:creationId xmlns:a16="http://schemas.microsoft.com/office/drawing/2014/main" id="{67F59C5C-D3C0-CF54-F272-98598E2EE2DF}"/>
                  </a:ext>
                </a:extLst>
              </p:cNvPr>
              <p:cNvSpPr/>
              <p:nvPr/>
            </p:nvSpPr>
            <p:spPr>
              <a:xfrm>
                <a:off x="3611" y="2237"/>
                <a:ext cx="53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1" h="5" extrusionOk="0">
                    <a:moveTo>
                      <a:pt x="21" y="5"/>
                    </a:moveTo>
                    <a:cubicBezTo>
                      <a:pt x="15" y="0"/>
                      <a:pt x="7" y="0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8" name="Google Shape;565;p9">
                <a:extLst>
                  <a:ext uri="{FF2B5EF4-FFF2-40B4-BE49-F238E27FC236}">
                    <a16:creationId xmlns:a16="http://schemas.microsoft.com/office/drawing/2014/main" id="{D7F99DD2-A1E0-8705-3CD9-61B44DD184B7}"/>
                  </a:ext>
                </a:extLst>
              </p:cNvPr>
              <p:cNvSpPr/>
              <p:nvPr/>
            </p:nvSpPr>
            <p:spPr>
              <a:xfrm>
                <a:off x="3636" y="2224"/>
                <a:ext cx="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9" name="Google Shape;566;p9">
                <a:extLst>
                  <a:ext uri="{FF2B5EF4-FFF2-40B4-BE49-F238E27FC236}">
                    <a16:creationId xmlns:a16="http://schemas.microsoft.com/office/drawing/2014/main" id="{7E0C342E-C338-9BC1-BAE7-5DA80D8A3B50}"/>
                  </a:ext>
                </a:extLst>
              </p:cNvPr>
              <p:cNvSpPr/>
              <p:nvPr/>
            </p:nvSpPr>
            <p:spPr>
              <a:xfrm>
                <a:off x="3636" y="1864"/>
                <a:ext cx="5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2" h="5" extrusionOk="0">
                    <a:moveTo>
                      <a:pt x="22" y="5"/>
                    </a:moveTo>
                    <a:cubicBezTo>
                      <a:pt x="16" y="0"/>
                      <a:pt x="7" y="0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0" name="Google Shape;567;p9">
                <a:extLst>
                  <a:ext uri="{FF2B5EF4-FFF2-40B4-BE49-F238E27FC236}">
                    <a16:creationId xmlns:a16="http://schemas.microsoft.com/office/drawing/2014/main" id="{697E2374-197B-5B95-D54A-CC1E658ECE49}"/>
                  </a:ext>
                </a:extLst>
              </p:cNvPr>
              <p:cNvSpPr/>
              <p:nvPr/>
            </p:nvSpPr>
            <p:spPr>
              <a:xfrm>
                <a:off x="3664" y="1851"/>
                <a:ext cx="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1" name="Google Shape;568;p9">
                <a:extLst>
                  <a:ext uri="{FF2B5EF4-FFF2-40B4-BE49-F238E27FC236}">
                    <a16:creationId xmlns:a16="http://schemas.microsoft.com/office/drawing/2014/main" id="{418EE6F5-D3F8-7E1E-5F32-0C463A5C7779}"/>
                  </a:ext>
                </a:extLst>
              </p:cNvPr>
              <p:cNvSpPr/>
              <p:nvPr/>
            </p:nvSpPr>
            <p:spPr>
              <a:xfrm>
                <a:off x="3356" y="2235"/>
                <a:ext cx="8" cy="40"/>
              </a:xfrm>
              <a:custGeom>
                <a:avLst/>
                <a:gdLst/>
                <a:ahLst/>
                <a:cxnLst/>
                <a:rect l="l" t="t" r="r" b="b"/>
                <a:pathLst>
                  <a:path w="3" h="15" extrusionOk="0">
                    <a:moveTo>
                      <a:pt x="3" y="0"/>
                    </a:moveTo>
                    <a:cubicBezTo>
                      <a:pt x="0" y="4"/>
                      <a:pt x="0" y="11"/>
                      <a:pt x="3" y="1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2" name="Google Shape;569;p9">
                <a:extLst>
                  <a:ext uri="{FF2B5EF4-FFF2-40B4-BE49-F238E27FC236}">
                    <a16:creationId xmlns:a16="http://schemas.microsoft.com/office/drawing/2014/main" id="{C0ED1623-A832-E120-0DB9-CEF039AD3FC4}"/>
                  </a:ext>
                </a:extLst>
              </p:cNvPr>
              <p:cNvSpPr/>
              <p:nvPr/>
            </p:nvSpPr>
            <p:spPr>
              <a:xfrm>
                <a:off x="3331" y="2259"/>
                <a:ext cx="28" cy="2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cubicBezTo>
                      <a:pt x="7" y="0"/>
                      <a:pt x="3" y="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3" name="Google Shape;570;p9">
                <a:extLst>
                  <a:ext uri="{FF2B5EF4-FFF2-40B4-BE49-F238E27FC236}">
                    <a16:creationId xmlns:a16="http://schemas.microsoft.com/office/drawing/2014/main" id="{41573177-B6FA-DFDD-4694-803772DE6FD0}"/>
                  </a:ext>
                </a:extLst>
              </p:cNvPr>
              <p:cNvSpPr/>
              <p:nvPr/>
            </p:nvSpPr>
            <p:spPr>
              <a:xfrm>
                <a:off x="3196" y="2307"/>
                <a:ext cx="5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0" h="9" extrusionOk="0">
                    <a:moveTo>
                      <a:pt x="20" y="0"/>
                    </a:moveTo>
                    <a:cubicBezTo>
                      <a:pt x="13" y="0"/>
                      <a:pt x="5" y="3"/>
                      <a:pt x="0" y="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4" name="Google Shape;571;p9">
                <a:extLst>
                  <a:ext uri="{FF2B5EF4-FFF2-40B4-BE49-F238E27FC236}">
                    <a16:creationId xmlns:a16="http://schemas.microsoft.com/office/drawing/2014/main" id="{B8518F6E-2446-AF79-5720-0E0741DF7B0E}"/>
                  </a:ext>
                </a:extLst>
              </p:cNvPr>
              <p:cNvSpPr/>
              <p:nvPr/>
            </p:nvSpPr>
            <p:spPr>
              <a:xfrm>
                <a:off x="3191" y="2301"/>
                <a:ext cx="18" cy="1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7" y="6"/>
                    </a:moveTo>
                    <a:cubicBezTo>
                      <a:pt x="6" y="3"/>
                      <a:pt x="3" y="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5" name="Google Shape;572;p9">
                <a:extLst>
                  <a:ext uri="{FF2B5EF4-FFF2-40B4-BE49-F238E27FC236}">
                    <a16:creationId xmlns:a16="http://schemas.microsoft.com/office/drawing/2014/main" id="{7CC43EA0-5B4E-E89F-C1DC-1C57FE879374}"/>
                  </a:ext>
                </a:extLst>
              </p:cNvPr>
              <p:cNvSpPr/>
              <p:nvPr/>
            </p:nvSpPr>
            <p:spPr>
              <a:xfrm>
                <a:off x="3089" y="2256"/>
                <a:ext cx="7" cy="35"/>
              </a:xfrm>
              <a:custGeom>
                <a:avLst/>
                <a:gdLst/>
                <a:ahLst/>
                <a:cxnLst/>
                <a:rect l="l" t="t" r="r" b="b"/>
                <a:pathLst>
                  <a:path w="3" h="13" extrusionOk="0">
                    <a:moveTo>
                      <a:pt x="3" y="0"/>
                    </a:moveTo>
                    <a:cubicBezTo>
                      <a:pt x="1" y="4"/>
                      <a:pt x="0" y="8"/>
                      <a:pt x="1" y="1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6" name="Google Shape;573;p9">
                <a:extLst>
                  <a:ext uri="{FF2B5EF4-FFF2-40B4-BE49-F238E27FC236}">
                    <a16:creationId xmlns:a16="http://schemas.microsoft.com/office/drawing/2014/main" id="{F6A3A681-E26F-9D1D-708D-0D1CC60CDF97}"/>
                  </a:ext>
                </a:extLst>
              </p:cNvPr>
              <p:cNvSpPr/>
              <p:nvPr/>
            </p:nvSpPr>
            <p:spPr>
              <a:xfrm>
                <a:off x="3066" y="2269"/>
                <a:ext cx="20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3" extrusionOk="0">
                    <a:moveTo>
                      <a:pt x="8" y="3"/>
                    </a:moveTo>
                    <a:cubicBezTo>
                      <a:pt x="6" y="1"/>
                      <a:pt x="3" y="0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7" name="Google Shape;574;p9">
                <a:extLst>
                  <a:ext uri="{FF2B5EF4-FFF2-40B4-BE49-F238E27FC236}">
                    <a16:creationId xmlns:a16="http://schemas.microsoft.com/office/drawing/2014/main" id="{47D9622F-0397-B9E0-0E9E-C2A0D3220CEE}"/>
                  </a:ext>
                </a:extLst>
              </p:cNvPr>
              <p:cNvSpPr/>
              <p:nvPr/>
            </p:nvSpPr>
            <p:spPr>
              <a:xfrm>
                <a:off x="3284" y="2395"/>
                <a:ext cx="1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7" h="12" extrusionOk="0">
                    <a:moveTo>
                      <a:pt x="7" y="0"/>
                    </a:moveTo>
                    <a:cubicBezTo>
                      <a:pt x="6" y="5"/>
                      <a:pt x="5" y="10"/>
                      <a:pt x="0" y="1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8" name="Google Shape;575;p9">
                <a:extLst>
                  <a:ext uri="{FF2B5EF4-FFF2-40B4-BE49-F238E27FC236}">
                    <a16:creationId xmlns:a16="http://schemas.microsoft.com/office/drawing/2014/main" id="{FE1B7868-0465-F284-672C-9D7F766012CC}"/>
                  </a:ext>
                </a:extLst>
              </p:cNvPr>
              <p:cNvSpPr/>
              <p:nvPr/>
            </p:nvSpPr>
            <p:spPr>
              <a:xfrm>
                <a:off x="3294" y="2421"/>
                <a:ext cx="17" cy="11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0" y="0"/>
                    </a:moveTo>
                    <a:cubicBezTo>
                      <a:pt x="3" y="0"/>
                      <a:pt x="5" y="1"/>
                      <a:pt x="7" y="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9" name="Google Shape;576;p9">
                <a:extLst>
                  <a:ext uri="{FF2B5EF4-FFF2-40B4-BE49-F238E27FC236}">
                    <a16:creationId xmlns:a16="http://schemas.microsoft.com/office/drawing/2014/main" id="{0E12F3AD-FFDC-B4E6-4149-23D8D42A0E89}"/>
                  </a:ext>
                </a:extLst>
              </p:cNvPr>
              <p:cNvSpPr/>
              <p:nvPr/>
            </p:nvSpPr>
            <p:spPr>
              <a:xfrm>
                <a:off x="3496" y="2221"/>
                <a:ext cx="3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2" y="0"/>
                    </a:moveTo>
                    <a:cubicBezTo>
                      <a:pt x="11" y="7"/>
                      <a:pt x="6" y="11"/>
                      <a:pt x="0" y="1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0" name="Google Shape;577;p9">
                <a:extLst>
                  <a:ext uri="{FF2B5EF4-FFF2-40B4-BE49-F238E27FC236}">
                    <a16:creationId xmlns:a16="http://schemas.microsoft.com/office/drawing/2014/main" id="{A43BF05C-633F-F74E-5C3C-4F4CECE8BC9F}"/>
                  </a:ext>
                </a:extLst>
              </p:cNvPr>
              <p:cNvSpPr/>
              <p:nvPr/>
            </p:nvSpPr>
            <p:spPr>
              <a:xfrm>
                <a:off x="3514" y="2245"/>
                <a:ext cx="12" cy="19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0" y="0"/>
                    </a:moveTo>
                    <a:cubicBezTo>
                      <a:pt x="2" y="2"/>
                      <a:pt x="4" y="4"/>
                      <a:pt x="5" y="7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1" name="Google Shape;578;p9">
                <a:extLst>
                  <a:ext uri="{FF2B5EF4-FFF2-40B4-BE49-F238E27FC236}">
                    <a16:creationId xmlns:a16="http://schemas.microsoft.com/office/drawing/2014/main" id="{60366983-6E08-5F3B-77D1-2F4C0EA92B70}"/>
                  </a:ext>
                </a:extLst>
              </p:cNvPr>
              <p:cNvSpPr/>
              <p:nvPr/>
            </p:nvSpPr>
            <p:spPr>
              <a:xfrm>
                <a:off x="3746" y="2325"/>
                <a:ext cx="2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8" h="18" extrusionOk="0">
                    <a:moveTo>
                      <a:pt x="7" y="0"/>
                    </a:moveTo>
                    <a:cubicBezTo>
                      <a:pt x="8" y="7"/>
                      <a:pt x="4" y="14"/>
                      <a:pt x="0" y="1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2" name="Google Shape;579;p9">
                <a:extLst>
                  <a:ext uri="{FF2B5EF4-FFF2-40B4-BE49-F238E27FC236}">
                    <a16:creationId xmlns:a16="http://schemas.microsoft.com/office/drawing/2014/main" id="{78CD71D9-8462-C875-D5FC-A65E4B8DE010}"/>
                  </a:ext>
                </a:extLst>
              </p:cNvPr>
              <p:cNvSpPr/>
              <p:nvPr/>
            </p:nvSpPr>
            <p:spPr>
              <a:xfrm>
                <a:off x="3756" y="2363"/>
                <a:ext cx="10" cy="1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0"/>
                    </a:moveTo>
                    <a:cubicBezTo>
                      <a:pt x="1" y="1"/>
                      <a:pt x="3" y="2"/>
                      <a:pt x="4" y="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3" name="Google Shape;580;p9">
                <a:extLst>
                  <a:ext uri="{FF2B5EF4-FFF2-40B4-BE49-F238E27FC236}">
                    <a16:creationId xmlns:a16="http://schemas.microsoft.com/office/drawing/2014/main" id="{C4AC34D8-1FE6-6C66-8D10-527C044AF79B}"/>
                  </a:ext>
                </a:extLst>
              </p:cNvPr>
              <p:cNvSpPr/>
              <p:nvPr/>
            </p:nvSpPr>
            <p:spPr>
              <a:xfrm>
                <a:off x="3586" y="2339"/>
                <a:ext cx="35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4" h="9" extrusionOk="0">
                    <a:moveTo>
                      <a:pt x="14" y="7"/>
                    </a:moveTo>
                    <a:cubicBezTo>
                      <a:pt x="9" y="9"/>
                      <a:pt x="2" y="4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4" name="Google Shape;581;p9">
                <a:extLst>
                  <a:ext uri="{FF2B5EF4-FFF2-40B4-BE49-F238E27FC236}">
                    <a16:creationId xmlns:a16="http://schemas.microsoft.com/office/drawing/2014/main" id="{4057D131-C056-37D7-197E-E74BF587A33B}"/>
                  </a:ext>
                </a:extLst>
              </p:cNvPr>
              <p:cNvSpPr/>
              <p:nvPr/>
            </p:nvSpPr>
            <p:spPr>
              <a:xfrm>
                <a:off x="3591" y="2360"/>
                <a:ext cx="13" cy="21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5" y="0"/>
                    </a:moveTo>
                    <a:cubicBezTo>
                      <a:pt x="3" y="3"/>
                      <a:pt x="2" y="5"/>
                      <a:pt x="0" y="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5" name="Google Shape;582;p9">
                <a:extLst>
                  <a:ext uri="{FF2B5EF4-FFF2-40B4-BE49-F238E27FC236}">
                    <a16:creationId xmlns:a16="http://schemas.microsoft.com/office/drawing/2014/main" id="{305515A9-E4D7-947F-D4F3-76A1424AA744}"/>
                  </a:ext>
                </a:extLst>
              </p:cNvPr>
              <p:cNvSpPr/>
              <p:nvPr/>
            </p:nvSpPr>
            <p:spPr>
              <a:xfrm>
                <a:off x="3426" y="2341"/>
                <a:ext cx="2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3" extrusionOk="0">
                    <a:moveTo>
                      <a:pt x="0" y="0"/>
                    </a:moveTo>
                    <a:cubicBezTo>
                      <a:pt x="0" y="7"/>
                      <a:pt x="5" y="10"/>
                      <a:pt x="10" y="1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6" name="Google Shape;583;p9">
                <a:extLst>
                  <a:ext uri="{FF2B5EF4-FFF2-40B4-BE49-F238E27FC236}">
                    <a16:creationId xmlns:a16="http://schemas.microsoft.com/office/drawing/2014/main" id="{3A1ABC93-1A57-8BA5-547C-1DCB69E7936F}"/>
                  </a:ext>
                </a:extLst>
              </p:cNvPr>
              <p:cNvSpPr/>
              <p:nvPr/>
            </p:nvSpPr>
            <p:spPr>
              <a:xfrm>
                <a:off x="3426" y="2371"/>
                <a:ext cx="1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4" y="0"/>
                    </a:moveTo>
                    <a:cubicBezTo>
                      <a:pt x="3" y="2"/>
                      <a:pt x="1" y="4"/>
                      <a:pt x="0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7" name="Google Shape;584;p9">
                <a:extLst>
                  <a:ext uri="{FF2B5EF4-FFF2-40B4-BE49-F238E27FC236}">
                    <a16:creationId xmlns:a16="http://schemas.microsoft.com/office/drawing/2014/main" id="{36AEE0AE-A2AC-7428-107A-46D6A3BF8DAA}"/>
                  </a:ext>
                </a:extLst>
              </p:cNvPr>
              <p:cNvSpPr/>
              <p:nvPr/>
            </p:nvSpPr>
            <p:spPr>
              <a:xfrm>
                <a:off x="3554" y="2493"/>
                <a:ext cx="12" cy="30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1" y="0"/>
                    </a:moveTo>
                    <a:cubicBezTo>
                      <a:pt x="0" y="4"/>
                      <a:pt x="2" y="9"/>
                      <a:pt x="5" y="1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8" name="Google Shape;585;p9">
                <a:extLst>
                  <a:ext uri="{FF2B5EF4-FFF2-40B4-BE49-F238E27FC236}">
                    <a16:creationId xmlns:a16="http://schemas.microsoft.com/office/drawing/2014/main" id="{C25D23B5-9D1F-1F66-5B9F-5FB0455A58FB}"/>
                  </a:ext>
                </a:extLst>
              </p:cNvPr>
              <p:cNvSpPr/>
              <p:nvPr/>
            </p:nvSpPr>
            <p:spPr>
              <a:xfrm>
                <a:off x="3536" y="2517"/>
                <a:ext cx="20" cy="11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0"/>
                    </a:moveTo>
                    <a:cubicBezTo>
                      <a:pt x="5" y="0"/>
                      <a:pt x="2" y="1"/>
                      <a:pt x="0" y="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9" name="Google Shape;586;p9">
                <a:extLst>
                  <a:ext uri="{FF2B5EF4-FFF2-40B4-BE49-F238E27FC236}">
                    <a16:creationId xmlns:a16="http://schemas.microsoft.com/office/drawing/2014/main" id="{49D7F7CC-E196-03B3-724D-1280867FC37E}"/>
                  </a:ext>
                </a:extLst>
              </p:cNvPr>
              <p:cNvSpPr/>
              <p:nvPr/>
            </p:nvSpPr>
            <p:spPr>
              <a:xfrm>
                <a:off x="3279" y="2547"/>
                <a:ext cx="22" cy="48"/>
              </a:xfrm>
              <a:custGeom>
                <a:avLst/>
                <a:gdLst/>
                <a:ahLst/>
                <a:cxnLst/>
                <a:rect l="l" t="t" r="r" b="b"/>
                <a:pathLst>
                  <a:path w="9" h="18" extrusionOk="0">
                    <a:moveTo>
                      <a:pt x="8" y="0"/>
                    </a:moveTo>
                    <a:cubicBezTo>
                      <a:pt x="9" y="7"/>
                      <a:pt x="6" y="14"/>
                      <a:pt x="0" y="1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0" name="Google Shape;587;p9">
                <a:extLst>
                  <a:ext uri="{FF2B5EF4-FFF2-40B4-BE49-F238E27FC236}">
                    <a16:creationId xmlns:a16="http://schemas.microsoft.com/office/drawing/2014/main" id="{B1E50D5C-D350-2EDD-E17C-E5984EB0664C}"/>
                  </a:ext>
                </a:extLst>
              </p:cNvPr>
              <p:cNvSpPr/>
              <p:nvPr/>
            </p:nvSpPr>
            <p:spPr>
              <a:xfrm>
                <a:off x="3294" y="2581"/>
                <a:ext cx="15" cy="6"/>
              </a:xfrm>
              <a:custGeom>
                <a:avLst/>
                <a:gdLst/>
                <a:ahLst/>
                <a:cxnLst/>
                <a:rect l="l" t="t" r="r" b="b"/>
                <a:pathLst>
                  <a:path w="6" h="2" extrusionOk="0">
                    <a:moveTo>
                      <a:pt x="0" y="0"/>
                    </a:moveTo>
                    <a:cubicBezTo>
                      <a:pt x="2" y="1"/>
                      <a:pt x="4" y="1"/>
                      <a:pt x="6" y="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1" name="Google Shape;588;p9">
                <a:extLst>
                  <a:ext uri="{FF2B5EF4-FFF2-40B4-BE49-F238E27FC236}">
                    <a16:creationId xmlns:a16="http://schemas.microsoft.com/office/drawing/2014/main" id="{0EA94E00-E13C-6CF8-3F6C-D6CCA4335563}"/>
                  </a:ext>
                </a:extLst>
              </p:cNvPr>
              <p:cNvSpPr/>
              <p:nvPr/>
            </p:nvSpPr>
            <p:spPr>
              <a:xfrm>
                <a:off x="3224" y="2469"/>
                <a:ext cx="5" cy="22"/>
              </a:xfrm>
              <a:custGeom>
                <a:avLst/>
                <a:gdLst/>
                <a:ahLst/>
                <a:cxnLst/>
                <a:rect l="l" t="t" r="r" b="b"/>
                <a:pathLst>
                  <a:path w="2" h="8" extrusionOk="0">
                    <a:moveTo>
                      <a:pt x="2" y="0"/>
                    </a:moveTo>
                    <a:cubicBezTo>
                      <a:pt x="0" y="2"/>
                      <a:pt x="0" y="5"/>
                      <a:pt x="0" y="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2" name="Google Shape;589;p9">
                <a:extLst>
                  <a:ext uri="{FF2B5EF4-FFF2-40B4-BE49-F238E27FC236}">
                    <a16:creationId xmlns:a16="http://schemas.microsoft.com/office/drawing/2014/main" id="{E0585906-05CA-D0FD-2C63-C469BBC7B81E}"/>
                  </a:ext>
                </a:extLst>
              </p:cNvPr>
              <p:cNvSpPr/>
              <p:nvPr/>
            </p:nvSpPr>
            <p:spPr>
              <a:xfrm>
                <a:off x="3211" y="2469"/>
                <a:ext cx="10" cy="11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4"/>
                    </a:move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3" name="Google Shape;590;p9">
                <a:extLst>
                  <a:ext uri="{FF2B5EF4-FFF2-40B4-BE49-F238E27FC236}">
                    <a16:creationId xmlns:a16="http://schemas.microsoft.com/office/drawing/2014/main" id="{BAE3CF37-4ECE-6297-4B7D-65E40410BA97}"/>
                  </a:ext>
                </a:extLst>
              </p:cNvPr>
              <p:cNvSpPr/>
              <p:nvPr/>
            </p:nvSpPr>
            <p:spPr>
              <a:xfrm>
                <a:off x="3691" y="2509"/>
                <a:ext cx="30" cy="3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2" y="0"/>
                    </a:moveTo>
                    <a:cubicBezTo>
                      <a:pt x="10" y="6"/>
                      <a:pt x="5" y="9"/>
                      <a:pt x="0" y="1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4" name="Google Shape;591;p9">
                <a:extLst>
                  <a:ext uri="{FF2B5EF4-FFF2-40B4-BE49-F238E27FC236}">
                    <a16:creationId xmlns:a16="http://schemas.microsoft.com/office/drawing/2014/main" id="{19D7F9FE-FBF5-D5BA-BE4F-77B981ED4F77}"/>
                  </a:ext>
                </a:extLst>
              </p:cNvPr>
              <p:cNvSpPr/>
              <p:nvPr/>
            </p:nvSpPr>
            <p:spPr>
              <a:xfrm>
                <a:off x="3709" y="2531"/>
                <a:ext cx="1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0" y="0"/>
                    </a:moveTo>
                    <a:cubicBezTo>
                      <a:pt x="2" y="2"/>
                      <a:pt x="4" y="4"/>
                      <a:pt x="5" y="7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5" name="Google Shape;592;p9">
                <a:extLst>
                  <a:ext uri="{FF2B5EF4-FFF2-40B4-BE49-F238E27FC236}">
                    <a16:creationId xmlns:a16="http://schemas.microsoft.com/office/drawing/2014/main" id="{9839C303-9DE6-98C8-59E6-1FB319F4CDBB}"/>
                  </a:ext>
                </a:extLst>
              </p:cNvPr>
              <p:cNvSpPr/>
              <p:nvPr/>
            </p:nvSpPr>
            <p:spPr>
              <a:xfrm>
                <a:off x="3594" y="2627"/>
                <a:ext cx="42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7" h="11" extrusionOk="0">
                    <a:moveTo>
                      <a:pt x="17" y="11"/>
                    </a:moveTo>
                    <a:cubicBezTo>
                      <a:pt x="11" y="10"/>
                      <a:pt x="1" y="7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6" name="Google Shape;593;p9">
                <a:extLst>
                  <a:ext uri="{FF2B5EF4-FFF2-40B4-BE49-F238E27FC236}">
                    <a16:creationId xmlns:a16="http://schemas.microsoft.com/office/drawing/2014/main" id="{BB9B19B9-A13D-34B2-746C-86BD99A1B713}"/>
                  </a:ext>
                </a:extLst>
              </p:cNvPr>
              <p:cNvSpPr/>
              <p:nvPr/>
            </p:nvSpPr>
            <p:spPr>
              <a:xfrm>
                <a:off x="3601" y="2651"/>
                <a:ext cx="1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4" y="0"/>
                    </a:moveTo>
                    <a:cubicBezTo>
                      <a:pt x="3" y="2"/>
                      <a:pt x="1" y="4"/>
                      <a:pt x="0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7" name="Google Shape;594;p9">
                <a:extLst>
                  <a:ext uri="{FF2B5EF4-FFF2-40B4-BE49-F238E27FC236}">
                    <a16:creationId xmlns:a16="http://schemas.microsoft.com/office/drawing/2014/main" id="{164EEAC1-C7A0-BB1C-4046-03C236D2524E}"/>
                  </a:ext>
                </a:extLst>
              </p:cNvPr>
              <p:cNvSpPr/>
              <p:nvPr/>
            </p:nvSpPr>
            <p:spPr>
              <a:xfrm>
                <a:off x="3434" y="2573"/>
                <a:ext cx="2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1" y="0"/>
                    </a:moveTo>
                    <a:cubicBezTo>
                      <a:pt x="0" y="5"/>
                      <a:pt x="4" y="11"/>
                      <a:pt x="8" y="1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8" name="Google Shape;595;p9">
                <a:extLst>
                  <a:ext uri="{FF2B5EF4-FFF2-40B4-BE49-F238E27FC236}">
                    <a16:creationId xmlns:a16="http://schemas.microsoft.com/office/drawing/2014/main" id="{CCCCCAA0-4C87-ABF7-A382-28B98B27A36F}"/>
                  </a:ext>
                </a:extLst>
              </p:cNvPr>
              <p:cNvSpPr/>
              <p:nvPr/>
            </p:nvSpPr>
            <p:spPr>
              <a:xfrm>
                <a:off x="3421" y="2597"/>
                <a:ext cx="2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8" y="0"/>
                    </a:moveTo>
                    <a:cubicBezTo>
                      <a:pt x="6" y="2"/>
                      <a:pt x="3" y="4"/>
                      <a:pt x="0" y="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9" name="Google Shape;596;p9">
                <a:extLst>
                  <a:ext uri="{FF2B5EF4-FFF2-40B4-BE49-F238E27FC236}">
                    <a16:creationId xmlns:a16="http://schemas.microsoft.com/office/drawing/2014/main" id="{194B5F5C-ED9F-3504-2BD2-A9DB10F726DF}"/>
                  </a:ext>
                </a:extLst>
              </p:cNvPr>
              <p:cNvSpPr/>
              <p:nvPr/>
            </p:nvSpPr>
            <p:spPr>
              <a:xfrm>
                <a:off x="3471" y="2720"/>
                <a:ext cx="50" cy="3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3" extrusionOk="0">
                    <a:moveTo>
                      <a:pt x="20" y="13"/>
                    </a:moveTo>
                    <a:cubicBezTo>
                      <a:pt x="11" y="13"/>
                      <a:pt x="3" y="8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0" name="Google Shape;597;p9">
                <a:extLst>
                  <a:ext uri="{FF2B5EF4-FFF2-40B4-BE49-F238E27FC236}">
                    <a16:creationId xmlns:a16="http://schemas.microsoft.com/office/drawing/2014/main" id="{0955F7C1-D42F-0735-2A7D-6D6FAE035C10}"/>
                  </a:ext>
                </a:extLst>
              </p:cNvPr>
              <p:cNvSpPr/>
              <p:nvPr/>
            </p:nvSpPr>
            <p:spPr>
              <a:xfrm>
                <a:off x="3484" y="2752"/>
                <a:ext cx="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3" y="0"/>
                    </a:moveTo>
                    <a:cubicBezTo>
                      <a:pt x="1" y="1"/>
                      <a:pt x="0" y="4"/>
                      <a:pt x="1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1" name="Google Shape;598;p9">
                <a:extLst>
                  <a:ext uri="{FF2B5EF4-FFF2-40B4-BE49-F238E27FC236}">
                    <a16:creationId xmlns:a16="http://schemas.microsoft.com/office/drawing/2014/main" id="{326C4888-0E08-6359-2E4E-3F78E1F8A760}"/>
                  </a:ext>
                </a:extLst>
              </p:cNvPr>
              <p:cNvSpPr/>
              <p:nvPr/>
            </p:nvSpPr>
            <p:spPr>
              <a:xfrm>
                <a:off x="3304" y="2704"/>
                <a:ext cx="32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3" h="9" extrusionOk="0">
                    <a:moveTo>
                      <a:pt x="13" y="0"/>
                    </a:moveTo>
                    <a:cubicBezTo>
                      <a:pt x="11" y="5"/>
                      <a:pt x="5" y="9"/>
                      <a:pt x="0" y="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2" name="Google Shape;599;p9">
                <a:extLst>
                  <a:ext uri="{FF2B5EF4-FFF2-40B4-BE49-F238E27FC236}">
                    <a16:creationId xmlns:a16="http://schemas.microsoft.com/office/drawing/2014/main" id="{D6F4177C-191B-C747-1C8F-7FC50132C200}"/>
                  </a:ext>
                </a:extLst>
              </p:cNvPr>
              <p:cNvSpPr/>
              <p:nvPr/>
            </p:nvSpPr>
            <p:spPr>
              <a:xfrm>
                <a:off x="3321" y="2725"/>
                <a:ext cx="1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0" y="0"/>
                    </a:moveTo>
                    <a:cubicBezTo>
                      <a:pt x="2" y="2"/>
                      <a:pt x="3" y="4"/>
                      <a:pt x="4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3" name="Google Shape;600;p9">
                <a:extLst>
                  <a:ext uri="{FF2B5EF4-FFF2-40B4-BE49-F238E27FC236}">
                    <a16:creationId xmlns:a16="http://schemas.microsoft.com/office/drawing/2014/main" id="{B6A84EE8-D5EC-B67B-E370-86B6BFB35AF7}"/>
                  </a:ext>
                </a:extLst>
              </p:cNvPr>
              <p:cNvSpPr/>
              <p:nvPr/>
            </p:nvSpPr>
            <p:spPr>
              <a:xfrm>
                <a:off x="3346" y="2816"/>
                <a:ext cx="4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6" h="9" extrusionOk="0">
                    <a:moveTo>
                      <a:pt x="16" y="9"/>
                    </a:moveTo>
                    <a:cubicBezTo>
                      <a:pt x="10" y="8"/>
                      <a:pt x="4" y="4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4" name="Google Shape;601;p9">
                <a:extLst>
                  <a:ext uri="{FF2B5EF4-FFF2-40B4-BE49-F238E27FC236}">
                    <a16:creationId xmlns:a16="http://schemas.microsoft.com/office/drawing/2014/main" id="{61E32176-7CDA-92DC-B817-8D776ABCDA82}"/>
                  </a:ext>
                </a:extLst>
              </p:cNvPr>
              <p:cNvSpPr/>
              <p:nvPr/>
            </p:nvSpPr>
            <p:spPr>
              <a:xfrm>
                <a:off x="3356" y="2835"/>
                <a:ext cx="5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" h="8" extrusionOk="0">
                    <a:moveTo>
                      <a:pt x="2" y="0"/>
                    </a:moveTo>
                    <a:cubicBezTo>
                      <a:pt x="1" y="3"/>
                      <a:pt x="0" y="5"/>
                      <a:pt x="0" y="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5" name="Google Shape;602;p9">
                <a:extLst>
                  <a:ext uri="{FF2B5EF4-FFF2-40B4-BE49-F238E27FC236}">
                    <a16:creationId xmlns:a16="http://schemas.microsoft.com/office/drawing/2014/main" id="{5E97F3AA-F055-F258-9057-6B26C8FDEB36}"/>
                  </a:ext>
                </a:extLst>
              </p:cNvPr>
              <p:cNvSpPr/>
              <p:nvPr/>
            </p:nvSpPr>
            <p:spPr>
              <a:xfrm>
                <a:off x="3579" y="2891"/>
                <a:ext cx="15" cy="26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5" y="0"/>
                    </a:moveTo>
                    <a:cubicBezTo>
                      <a:pt x="6" y="4"/>
                      <a:pt x="3" y="8"/>
                      <a:pt x="0" y="1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6" name="Google Shape;603;p9">
                <a:extLst>
                  <a:ext uri="{FF2B5EF4-FFF2-40B4-BE49-F238E27FC236}">
                    <a16:creationId xmlns:a16="http://schemas.microsoft.com/office/drawing/2014/main" id="{797FD26B-6EB3-22AF-DBD7-DE3973C49D62}"/>
                  </a:ext>
                </a:extLst>
              </p:cNvPr>
              <p:cNvSpPr/>
              <p:nvPr/>
            </p:nvSpPr>
            <p:spPr>
              <a:xfrm>
                <a:off x="3586" y="2909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0"/>
                    </a:moveTo>
                    <a:cubicBezTo>
                      <a:pt x="2" y="0"/>
                      <a:pt x="3" y="2"/>
                      <a:pt x="4" y="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7" name="Google Shape;604;p9">
                <a:extLst>
                  <a:ext uri="{FF2B5EF4-FFF2-40B4-BE49-F238E27FC236}">
                    <a16:creationId xmlns:a16="http://schemas.microsoft.com/office/drawing/2014/main" id="{A5AF4D88-307A-4C4D-F2BA-4388A15E2AE0}"/>
                  </a:ext>
                </a:extLst>
              </p:cNvPr>
              <p:cNvSpPr/>
              <p:nvPr/>
            </p:nvSpPr>
            <p:spPr>
              <a:xfrm>
                <a:off x="3771" y="2635"/>
                <a:ext cx="25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5" extrusionOk="0">
                    <a:moveTo>
                      <a:pt x="10" y="0"/>
                    </a:moveTo>
                    <a:cubicBezTo>
                      <a:pt x="9" y="7"/>
                      <a:pt x="6" y="11"/>
                      <a:pt x="0" y="1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8" name="Google Shape;605;p9">
                <a:extLst>
                  <a:ext uri="{FF2B5EF4-FFF2-40B4-BE49-F238E27FC236}">
                    <a16:creationId xmlns:a16="http://schemas.microsoft.com/office/drawing/2014/main" id="{2DD65320-92A0-3777-F429-6BA5A3219DDD}"/>
                  </a:ext>
                </a:extLst>
              </p:cNvPr>
              <p:cNvSpPr/>
              <p:nvPr/>
            </p:nvSpPr>
            <p:spPr>
              <a:xfrm>
                <a:off x="3789" y="2667"/>
                <a:ext cx="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0" y="0"/>
                    </a:moveTo>
                    <a:cubicBezTo>
                      <a:pt x="1" y="2"/>
                      <a:pt x="1" y="4"/>
                      <a:pt x="2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9" name="Google Shape;606;p9">
                <a:extLst>
                  <a:ext uri="{FF2B5EF4-FFF2-40B4-BE49-F238E27FC236}">
                    <a16:creationId xmlns:a16="http://schemas.microsoft.com/office/drawing/2014/main" id="{757E9D01-D4E0-7F9F-14F9-9DD21F8134E6}"/>
                  </a:ext>
                </a:extLst>
              </p:cNvPr>
              <p:cNvSpPr/>
              <p:nvPr/>
            </p:nvSpPr>
            <p:spPr>
              <a:xfrm>
                <a:off x="3744" y="2744"/>
                <a:ext cx="2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8" h="11" extrusionOk="0">
                    <a:moveTo>
                      <a:pt x="8" y="11"/>
                    </a:moveTo>
                    <a:cubicBezTo>
                      <a:pt x="4" y="8"/>
                      <a:pt x="1" y="4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0" name="Google Shape;607;p9">
                <a:extLst>
                  <a:ext uri="{FF2B5EF4-FFF2-40B4-BE49-F238E27FC236}">
                    <a16:creationId xmlns:a16="http://schemas.microsoft.com/office/drawing/2014/main" id="{ACCD7E30-C3B8-5C91-9769-777A32F9E79F}"/>
                  </a:ext>
                </a:extLst>
              </p:cNvPr>
              <p:cNvSpPr/>
              <p:nvPr/>
            </p:nvSpPr>
            <p:spPr>
              <a:xfrm>
                <a:off x="3741" y="2763"/>
                <a:ext cx="1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4" y="0"/>
                    </a:moveTo>
                    <a:cubicBezTo>
                      <a:pt x="3" y="2"/>
                      <a:pt x="2" y="4"/>
                      <a:pt x="0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1" name="Google Shape;608;p9">
                <a:extLst>
                  <a:ext uri="{FF2B5EF4-FFF2-40B4-BE49-F238E27FC236}">
                    <a16:creationId xmlns:a16="http://schemas.microsoft.com/office/drawing/2014/main" id="{3C1C140F-E73E-EE7F-5F8E-8AA0BB8F12CB}"/>
                  </a:ext>
                </a:extLst>
              </p:cNvPr>
              <p:cNvSpPr/>
              <p:nvPr/>
            </p:nvSpPr>
            <p:spPr>
              <a:xfrm>
                <a:off x="3781" y="2837"/>
                <a:ext cx="18" cy="30"/>
              </a:xfrm>
              <a:custGeom>
                <a:avLst/>
                <a:gdLst/>
                <a:ahLst/>
                <a:cxnLst/>
                <a:rect l="l" t="t" r="r" b="b"/>
                <a:pathLst>
                  <a:path w="7" h="11" extrusionOk="0">
                    <a:moveTo>
                      <a:pt x="7" y="0"/>
                    </a:moveTo>
                    <a:cubicBezTo>
                      <a:pt x="7" y="5"/>
                      <a:pt x="6" y="9"/>
                      <a:pt x="0" y="1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2" name="Google Shape;609;p9">
                <a:extLst>
                  <a:ext uri="{FF2B5EF4-FFF2-40B4-BE49-F238E27FC236}">
                    <a16:creationId xmlns:a16="http://schemas.microsoft.com/office/drawing/2014/main" id="{4821FB23-D9E2-4799-9003-48E4D175F1AE}"/>
                  </a:ext>
                </a:extLst>
              </p:cNvPr>
              <p:cNvSpPr/>
              <p:nvPr/>
            </p:nvSpPr>
            <p:spPr>
              <a:xfrm>
                <a:off x="3796" y="2856"/>
                <a:ext cx="10" cy="19"/>
              </a:xfrm>
              <a:custGeom>
                <a:avLst/>
                <a:gdLst/>
                <a:ahLst/>
                <a:cxnLst/>
                <a:rect l="l" t="t" r="r" b="b"/>
                <a:pathLst>
                  <a:path w="4" h="7" extrusionOk="0">
                    <a:moveTo>
                      <a:pt x="0" y="0"/>
                    </a:moveTo>
                    <a:cubicBezTo>
                      <a:pt x="1" y="2"/>
                      <a:pt x="3" y="5"/>
                      <a:pt x="4" y="7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3" name="Google Shape;610;p9">
                <a:extLst>
                  <a:ext uri="{FF2B5EF4-FFF2-40B4-BE49-F238E27FC236}">
                    <a16:creationId xmlns:a16="http://schemas.microsoft.com/office/drawing/2014/main" id="{9E0B5A13-2B4B-ED76-AD0D-C023B82EF23E}"/>
                  </a:ext>
                </a:extLst>
              </p:cNvPr>
              <p:cNvSpPr/>
              <p:nvPr/>
            </p:nvSpPr>
            <p:spPr>
              <a:xfrm>
                <a:off x="3684" y="2837"/>
                <a:ext cx="12" cy="51"/>
              </a:xfrm>
              <a:custGeom>
                <a:avLst/>
                <a:gdLst/>
                <a:ahLst/>
                <a:cxnLst/>
                <a:rect l="l" t="t" r="r" b="b"/>
                <a:pathLst>
                  <a:path w="5" h="19" extrusionOk="0">
                    <a:moveTo>
                      <a:pt x="0" y="0"/>
                    </a:moveTo>
                    <a:cubicBezTo>
                      <a:pt x="0" y="7"/>
                      <a:pt x="1" y="14"/>
                      <a:pt x="5" y="1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4" name="Google Shape;611;p9">
                <a:extLst>
                  <a:ext uri="{FF2B5EF4-FFF2-40B4-BE49-F238E27FC236}">
                    <a16:creationId xmlns:a16="http://schemas.microsoft.com/office/drawing/2014/main" id="{B2E0787A-8D61-4614-2E4A-E574A942BDA7}"/>
                  </a:ext>
                </a:extLst>
              </p:cNvPr>
              <p:cNvSpPr/>
              <p:nvPr/>
            </p:nvSpPr>
            <p:spPr>
              <a:xfrm>
                <a:off x="3671" y="2869"/>
                <a:ext cx="15" cy="8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6" y="0"/>
                    </a:moveTo>
                    <a:cubicBezTo>
                      <a:pt x="4" y="0"/>
                      <a:pt x="2" y="1"/>
                      <a:pt x="0" y="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5" name="Google Shape;612;p9">
                <a:extLst>
                  <a:ext uri="{FF2B5EF4-FFF2-40B4-BE49-F238E27FC236}">
                    <a16:creationId xmlns:a16="http://schemas.microsoft.com/office/drawing/2014/main" id="{BD930126-81A2-5CC1-8467-23A75A823B10}"/>
                  </a:ext>
                </a:extLst>
              </p:cNvPr>
              <p:cNvSpPr/>
              <p:nvPr/>
            </p:nvSpPr>
            <p:spPr>
              <a:xfrm>
                <a:off x="3724" y="2933"/>
                <a:ext cx="4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6" h="12" extrusionOk="0">
                    <a:moveTo>
                      <a:pt x="16" y="8"/>
                    </a:moveTo>
                    <a:cubicBezTo>
                      <a:pt x="11" y="12"/>
                      <a:pt x="1" y="5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6" name="Google Shape;613;p9">
                <a:extLst>
                  <a:ext uri="{FF2B5EF4-FFF2-40B4-BE49-F238E27FC236}">
                    <a16:creationId xmlns:a16="http://schemas.microsoft.com/office/drawing/2014/main" id="{A4ABA918-2963-4B49-2002-B813B66281F7}"/>
                  </a:ext>
                </a:extLst>
              </p:cNvPr>
              <p:cNvSpPr/>
              <p:nvPr/>
            </p:nvSpPr>
            <p:spPr>
              <a:xfrm>
                <a:off x="3726" y="2955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0"/>
                    </a:moveTo>
                    <a:cubicBezTo>
                      <a:pt x="3" y="0"/>
                      <a:pt x="1" y="2"/>
                      <a:pt x="0" y="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7" name="Google Shape;614;p9">
                <a:extLst>
                  <a:ext uri="{FF2B5EF4-FFF2-40B4-BE49-F238E27FC236}">
                    <a16:creationId xmlns:a16="http://schemas.microsoft.com/office/drawing/2014/main" id="{3EB75F43-D207-B7F2-4CC0-F9BF9DCD2DE5}"/>
                  </a:ext>
                </a:extLst>
              </p:cNvPr>
              <p:cNvSpPr/>
              <p:nvPr/>
            </p:nvSpPr>
            <p:spPr>
              <a:xfrm>
                <a:off x="3761" y="2160"/>
                <a:ext cx="1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6" h="13" extrusionOk="0">
                    <a:moveTo>
                      <a:pt x="6" y="0"/>
                    </a:moveTo>
                    <a:cubicBezTo>
                      <a:pt x="6" y="5"/>
                      <a:pt x="5" y="10"/>
                      <a:pt x="0" y="1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8" name="Google Shape;615;p9">
                <a:extLst>
                  <a:ext uri="{FF2B5EF4-FFF2-40B4-BE49-F238E27FC236}">
                    <a16:creationId xmlns:a16="http://schemas.microsoft.com/office/drawing/2014/main" id="{113EAE95-169A-C14A-7EE9-6CDD3382B39A}"/>
                  </a:ext>
                </a:extLst>
              </p:cNvPr>
              <p:cNvSpPr/>
              <p:nvPr/>
            </p:nvSpPr>
            <p:spPr>
              <a:xfrm>
                <a:off x="3771" y="2187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0" y="0"/>
                    </a:moveTo>
                    <a:cubicBezTo>
                      <a:pt x="1" y="0"/>
                      <a:pt x="3" y="1"/>
                      <a:pt x="4" y="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9" name="Google Shape;616;p9">
                <a:extLst>
                  <a:ext uri="{FF2B5EF4-FFF2-40B4-BE49-F238E27FC236}">
                    <a16:creationId xmlns:a16="http://schemas.microsoft.com/office/drawing/2014/main" id="{3DC05E80-8F39-0000-C607-49B55CC6AAAE}"/>
                  </a:ext>
                </a:extLst>
              </p:cNvPr>
              <p:cNvSpPr/>
              <p:nvPr/>
            </p:nvSpPr>
            <p:spPr>
              <a:xfrm>
                <a:off x="3651" y="2416"/>
                <a:ext cx="10" cy="29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 extrusionOk="0">
                    <a:moveTo>
                      <a:pt x="4" y="0"/>
                    </a:moveTo>
                    <a:cubicBezTo>
                      <a:pt x="2" y="4"/>
                      <a:pt x="1" y="7"/>
                      <a:pt x="0" y="1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0" name="Google Shape;617;p9">
                <a:extLst>
                  <a:ext uri="{FF2B5EF4-FFF2-40B4-BE49-F238E27FC236}">
                    <a16:creationId xmlns:a16="http://schemas.microsoft.com/office/drawing/2014/main" id="{33DCD7DB-513A-6CB5-7411-0B8CD5AD6A65}"/>
                  </a:ext>
                </a:extLst>
              </p:cNvPr>
              <p:cNvSpPr/>
              <p:nvPr/>
            </p:nvSpPr>
            <p:spPr>
              <a:xfrm>
                <a:off x="3644" y="2427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3"/>
                    </a:moveTo>
                    <a:cubicBezTo>
                      <a:pt x="3" y="1"/>
                      <a:pt x="2" y="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1" name="Google Shape;618;p9">
                <a:extLst>
                  <a:ext uri="{FF2B5EF4-FFF2-40B4-BE49-F238E27FC236}">
                    <a16:creationId xmlns:a16="http://schemas.microsoft.com/office/drawing/2014/main" id="{28C579AF-9EEF-7FDF-F1AC-8935A430FF7F}"/>
                  </a:ext>
                </a:extLst>
              </p:cNvPr>
              <p:cNvSpPr/>
              <p:nvPr/>
            </p:nvSpPr>
            <p:spPr>
              <a:xfrm>
                <a:off x="3391" y="2472"/>
                <a:ext cx="1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6" h="13" extrusionOk="0">
                    <a:moveTo>
                      <a:pt x="6" y="0"/>
                    </a:moveTo>
                    <a:cubicBezTo>
                      <a:pt x="3" y="4"/>
                      <a:pt x="0" y="8"/>
                      <a:pt x="1" y="13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2" name="Google Shape;619;p9">
                <a:extLst>
                  <a:ext uri="{FF2B5EF4-FFF2-40B4-BE49-F238E27FC236}">
                    <a16:creationId xmlns:a16="http://schemas.microsoft.com/office/drawing/2014/main" id="{CE02CD4C-36FC-D012-E86A-30D82D70EBD2}"/>
                  </a:ext>
                </a:extLst>
              </p:cNvPr>
              <p:cNvSpPr/>
              <p:nvPr/>
            </p:nvSpPr>
            <p:spPr>
              <a:xfrm>
                <a:off x="3374" y="2480"/>
                <a:ext cx="17" cy="13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7" y="5"/>
                    </a:moveTo>
                    <a:cubicBezTo>
                      <a:pt x="6" y="1"/>
                      <a:pt x="3" y="0"/>
                      <a:pt x="0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3" name="Google Shape;620;p9">
                <a:extLst>
                  <a:ext uri="{FF2B5EF4-FFF2-40B4-BE49-F238E27FC236}">
                    <a16:creationId xmlns:a16="http://schemas.microsoft.com/office/drawing/2014/main" id="{021173E3-0F1B-B801-A426-56B322D8194D}"/>
                  </a:ext>
                </a:extLst>
              </p:cNvPr>
              <p:cNvSpPr/>
              <p:nvPr/>
            </p:nvSpPr>
            <p:spPr>
              <a:xfrm>
                <a:off x="3411" y="1688"/>
                <a:ext cx="28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11" y="0"/>
                    </a:moveTo>
                    <a:cubicBezTo>
                      <a:pt x="10" y="8"/>
                      <a:pt x="8" y="15"/>
                      <a:pt x="0" y="1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4" name="Google Shape;621;p9">
                <a:extLst>
                  <a:ext uri="{FF2B5EF4-FFF2-40B4-BE49-F238E27FC236}">
                    <a16:creationId xmlns:a16="http://schemas.microsoft.com/office/drawing/2014/main" id="{7BAABE75-5D6B-BB67-7204-3B54AED82C52}"/>
                  </a:ext>
                </a:extLst>
              </p:cNvPr>
              <p:cNvSpPr/>
              <p:nvPr/>
            </p:nvSpPr>
            <p:spPr>
              <a:xfrm>
                <a:off x="3429" y="1720"/>
                <a:ext cx="17" cy="13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0" y="0"/>
                    </a:moveTo>
                    <a:cubicBezTo>
                      <a:pt x="4" y="0"/>
                      <a:pt x="6" y="1"/>
                      <a:pt x="7" y="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5" name="Google Shape;622;p9">
                <a:extLst>
                  <a:ext uri="{FF2B5EF4-FFF2-40B4-BE49-F238E27FC236}">
                    <a16:creationId xmlns:a16="http://schemas.microsoft.com/office/drawing/2014/main" id="{30011015-52B8-3B98-BE2F-1A12801A7626}"/>
                  </a:ext>
                </a:extLst>
              </p:cNvPr>
              <p:cNvSpPr/>
              <p:nvPr/>
            </p:nvSpPr>
            <p:spPr>
              <a:xfrm>
                <a:off x="3131" y="2576"/>
                <a:ext cx="38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6" extrusionOk="0">
                    <a:moveTo>
                      <a:pt x="0" y="0"/>
                    </a:moveTo>
                    <a:cubicBezTo>
                      <a:pt x="1" y="8"/>
                      <a:pt x="7" y="13"/>
                      <a:pt x="15" y="1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6" name="Google Shape;623;p9">
                <a:extLst>
                  <a:ext uri="{FF2B5EF4-FFF2-40B4-BE49-F238E27FC236}">
                    <a16:creationId xmlns:a16="http://schemas.microsoft.com/office/drawing/2014/main" id="{6224A6CC-79C0-8000-27E6-05A7530CB45E}"/>
                  </a:ext>
                </a:extLst>
              </p:cNvPr>
              <p:cNvSpPr/>
              <p:nvPr/>
            </p:nvSpPr>
            <p:spPr>
              <a:xfrm>
                <a:off x="3129" y="2603"/>
                <a:ext cx="1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6" h="14" extrusionOk="0">
                    <a:moveTo>
                      <a:pt x="6" y="0"/>
                    </a:moveTo>
                    <a:cubicBezTo>
                      <a:pt x="2" y="4"/>
                      <a:pt x="0" y="9"/>
                      <a:pt x="0" y="14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7" name="Google Shape;624;p9">
                <a:extLst>
                  <a:ext uri="{FF2B5EF4-FFF2-40B4-BE49-F238E27FC236}">
                    <a16:creationId xmlns:a16="http://schemas.microsoft.com/office/drawing/2014/main" id="{28BE15F4-8216-0ACA-7C9D-BF8498726BA5}"/>
                  </a:ext>
                </a:extLst>
              </p:cNvPr>
              <p:cNvSpPr/>
              <p:nvPr/>
            </p:nvSpPr>
            <p:spPr>
              <a:xfrm>
                <a:off x="3119" y="2763"/>
                <a:ext cx="32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3" h="28" extrusionOk="0">
                    <a:moveTo>
                      <a:pt x="1" y="0"/>
                    </a:moveTo>
                    <a:cubicBezTo>
                      <a:pt x="0" y="10"/>
                      <a:pt x="4" y="21"/>
                      <a:pt x="13" y="2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8" name="Google Shape;625;p9">
                <a:extLst>
                  <a:ext uri="{FF2B5EF4-FFF2-40B4-BE49-F238E27FC236}">
                    <a16:creationId xmlns:a16="http://schemas.microsoft.com/office/drawing/2014/main" id="{0C6A35B1-6CAC-63DE-465B-A660AE6B8EB2}"/>
                  </a:ext>
                </a:extLst>
              </p:cNvPr>
              <p:cNvSpPr/>
              <p:nvPr/>
            </p:nvSpPr>
            <p:spPr>
              <a:xfrm>
                <a:off x="3101" y="2811"/>
                <a:ext cx="25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 extrusionOk="0">
                    <a:moveTo>
                      <a:pt x="10" y="0"/>
                    </a:moveTo>
                    <a:cubicBezTo>
                      <a:pt x="6" y="3"/>
                      <a:pt x="1" y="6"/>
                      <a:pt x="0" y="1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9" name="Google Shape;626;p9">
                <a:extLst>
                  <a:ext uri="{FF2B5EF4-FFF2-40B4-BE49-F238E27FC236}">
                    <a16:creationId xmlns:a16="http://schemas.microsoft.com/office/drawing/2014/main" id="{9B1E692F-A31A-96C9-69A0-D63A9C07A395}"/>
                  </a:ext>
                </a:extLst>
              </p:cNvPr>
              <p:cNvSpPr/>
              <p:nvPr/>
            </p:nvSpPr>
            <p:spPr>
              <a:xfrm>
                <a:off x="3156" y="2931"/>
                <a:ext cx="73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9" h="14" extrusionOk="0">
                    <a:moveTo>
                      <a:pt x="0" y="7"/>
                    </a:moveTo>
                    <a:cubicBezTo>
                      <a:pt x="6" y="14"/>
                      <a:pt x="24" y="6"/>
                      <a:pt x="29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0" name="Google Shape;627;p9">
                <a:extLst>
                  <a:ext uri="{FF2B5EF4-FFF2-40B4-BE49-F238E27FC236}">
                    <a16:creationId xmlns:a16="http://schemas.microsoft.com/office/drawing/2014/main" id="{C981178A-A1C4-4A05-F034-E503F968D688}"/>
                  </a:ext>
                </a:extLst>
              </p:cNvPr>
              <p:cNvSpPr/>
              <p:nvPr/>
            </p:nvSpPr>
            <p:spPr>
              <a:xfrm>
                <a:off x="3199" y="2955"/>
                <a:ext cx="22" cy="29"/>
              </a:xfrm>
              <a:custGeom>
                <a:avLst/>
                <a:gdLst/>
                <a:ahLst/>
                <a:cxnLst/>
                <a:rect l="l" t="t" r="r" b="b"/>
                <a:pathLst>
                  <a:path w="9" h="11" extrusionOk="0">
                    <a:moveTo>
                      <a:pt x="0" y="0"/>
                    </a:moveTo>
                    <a:cubicBezTo>
                      <a:pt x="3" y="3"/>
                      <a:pt x="7" y="6"/>
                      <a:pt x="9" y="1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1" name="Google Shape;628;p9">
                <a:extLst>
                  <a:ext uri="{FF2B5EF4-FFF2-40B4-BE49-F238E27FC236}">
                    <a16:creationId xmlns:a16="http://schemas.microsoft.com/office/drawing/2014/main" id="{EB132AFF-ECA5-0310-34C1-26F40D8B4A4A}"/>
                  </a:ext>
                </a:extLst>
              </p:cNvPr>
              <p:cNvSpPr/>
              <p:nvPr/>
            </p:nvSpPr>
            <p:spPr>
              <a:xfrm>
                <a:off x="3386" y="2955"/>
                <a:ext cx="3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9" extrusionOk="0">
                    <a:moveTo>
                      <a:pt x="0" y="0"/>
                    </a:moveTo>
                    <a:cubicBezTo>
                      <a:pt x="1" y="8"/>
                      <a:pt x="5" y="13"/>
                      <a:pt x="12" y="19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2" name="Google Shape;629;p9">
                <a:extLst>
                  <a:ext uri="{FF2B5EF4-FFF2-40B4-BE49-F238E27FC236}">
                    <a16:creationId xmlns:a16="http://schemas.microsoft.com/office/drawing/2014/main" id="{E87A3D8F-EC7D-985B-7D57-D3A0F2EC2B94}"/>
                  </a:ext>
                </a:extLst>
              </p:cNvPr>
              <p:cNvSpPr/>
              <p:nvPr/>
            </p:nvSpPr>
            <p:spPr>
              <a:xfrm>
                <a:off x="3369" y="2976"/>
                <a:ext cx="2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2" extrusionOk="0">
                    <a:moveTo>
                      <a:pt x="10" y="1"/>
                    </a:moveTo>
                    <a:cubicBezTo>
                      <a:pt x="6" y="0"/>
                      <a:pt x="3" y="1"/>
                      <a:pt x="0" y="2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3" name="Google Shape;630;p9">
                <a:extLst>
                  <a:ext uri="{FF2B5EF4-FFF2-40B4-BE49-F238E27FC236}">
                    <a16:creationId xmlns:a16="http://schemas.microsoft.com/office/drawing/2014/main" id="{29D74CBE-7686-9FB9-DB91-C581FC6B62D5}"/>
                  </a:ext>
                </a:extLst>
              </p:cNvPr>
              <p:cNvSpPr/>
              <p:nvPr/>
            </p:nvSpPr>
            <p:spPr>
              <a:xfrm>
                <a:off x="2419" y="2941"/>
                <a:ext cx="62" cy="35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0" y="7"/>
                    </a:moveTo>
                    <a:cubicBezTo>
                      <a:pt x="9" y="13"/>
                      <a:pt x="17" y="4"/>
                      <a:pt x="25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4" name="Google Shape;631;p9">
                <a:extLst>
                  <a:ext uri="{FF2B5EF4-FFF2-40B4-BE49-F238E27FC236}">
                    <a16:creationId xmlns:a16="http://schemas.microsoft.com/office/drawing/2014/main" id="{7CE29834-0C90-044C-FC70-674ED5041907}"/>
                  </a:ext>
                </a:extLst>
              </p:cNvPr>
              <p:cNvSpPr/>
              <p:nvPr/>
            </p:nvSpPr>
            <p:spPr>
              <a:xfrm>
                <a:off x="2459" y="2960"/>
                <a:ext cx="17" cy="13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0" y="0"/>
                    </a:moveTo>
                    <a:cubicBezTo>
                      <a:pt x="2" y="1"/>
                      <a:pt x="4" y="3"/>
                      <a:pt x="7" y="5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5" name="Google Shape;632;p9">
                <a:extLst>
                  <a:ext uri="{FF2B5EF4-FFF2-40B4-BE49-F238E27FC236}">
                    <a16:creationId xmlns:a16="http://schemas.microsoft.com/office/drawing/2014/main" id="{F600A790-EA93-3A1E-8959-19DDDC53A0A0}"/>
                  </a:ext>
                </a:extLst>
              </p:cNvPr>
              <p:cNvSpPr/>
              <p:nvPr/>
            </p:nvSpPr>
            <p:spPr>
              <a:xfrm>
                <a:off x="2611" y="2848"/>
                <a:ext cx="43" cy="59"/>
              </a:xfrm>
              <a:custGeom>
                <a:avLst/>
                <a:gdLst/>
                <a:ahLst/>
                <a:cxnLst/>
                <a:rect l="l" t="t" r="r" b="b"/>
                <a:pathLst>
                  <a:path w="17" h="22" extrusionOk="0">
                    <a:moveTo>
                      <a:pt x="0" y="22"/>
                    </a:moveTo>
                    <a:cubicBezTo>
                      <a:pt x="8" y="17"/>
                      <a:pt x="15" y="9"/>
                      <a:pt x="17" y="0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6" name="Google Shape;633;p9">
                <a:extLst>
                  <a:ext uri="{FF2B5EF4-FFF2-40B4-BE49-F238E27FC236}">
                    <a16:creationId xmlns:a16="http://schemas.microsoft.com/office/drawing/2014/main" id="{9FD0CF1C-AE78-9A6E-F6D2-5421C59539FD}"/>
                  </a:ext>
                </a:extLst>
              </p:cNvPr>
              <p:cNvSpPr/>
              <p:nvPr/>
            </p:nvSpPr>
            <p:spPr>
              <a:xfrm>
                <a:off x="2644" y="2880"/>
                <a:ext cx="1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0" y="0"/>
                    </a:moveTo>
                    <a:cubicBezTo>
                      <a:pt x="2" y="2"/>
                      <a:pt x="4" y="4"/>
                      <a:pt x="7" y="6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7" name="Google Shape;634;p9">
                <a:extLst>
                  <a:ext uri="{FF2B5EF4-FFF2-40B4-BE49-F238E27FC236}">
                    <a16:creationId xmlns:a16="http://schemas.microsoft.com/office/drawing/2014/main" id="{17A2BD0E-D262-1BAA-0E12-561076B3AF9D}"/>
                  </a:ext>
                </a:extLst>
              </p:cNvPr>
              <p:cNvSpPr/>
              <p:nvPr/>
            </p:nvSpPr>
            <p:spPr>
              <a:xfrm>
                <a:off x="2241" y="2973"/>
                <a:ext cx="6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4" h="5" extrusionOk="0">
                    <a:moveTo>
                      <a:pt x="0" y="5"/>
                    </a:moveTo>
                    <a:cubicBezTo>
                      <a:pt x="8" y="1"/>
                      <a:pt x="16" y="0"/>
                      <a:pt x="24" y="1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8" name="Google Shape;635;p9">
                <a:extLst>
                  <a:ext uri="{FF2B5EF4-FFF2-40B4-BE49-F238E27FC236}">
                    <a16:creationId xmlns:a16="http://schemas.microsoft.com/office/drawing/2014/main" id="{C98BD34B-31E0-E093-05F0-2B551C2A564C}"/>
                  </a:ext>
                </a:extLst>
              </p:cNvPr>
              <p:cNvSpPr/>
              <p:nvPr/>
            </p:nvSpPr>
            <p:spPr>
              <a:xfrm>
                <a:off x="2266" y="2957"/>
                <a:ext cx="1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0" y="0"/>
                    </a:moveTo>
                    <a:cubicBezTo>
                      <a:pt x="0" y="3"/>
                      <a:pt x="0" y="5"/>
                      <a:pt x="0" y="8"/>
                    </a:cubicBezTo>
                  </a:path>
                </a:pathLst>
              </a:custGeom>
              <a:noFill/>
              <a:ln w="9525" cap="rnd" cmpd="sng">
                <a:solidFill>
                  <a:srgbClr val="8B576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9" name="Google Shape;636;p9">
                <a:extLst>
                  <a:ext uri="{FF2B5EF4-FFF2-40B4-BE49-F238E27FC236}">
                    <a16:creationId xmlns:a16="http://schemas.microsoft.com/office/drawing/2014/main" id="{FB998C02-16CB-EF91-7D40-6CC74224042D}"/>
                  </a:ext>
                </a:extLst>
              </p:cNvPr>
              <p:cNvSpPr/>
              <p:nvPr/>
            </p:nvSpPr>
            <p:spPr>
              <a:xfrm>
                <a:off x="2249" y="1693"/>
                <a:ext cx="32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3" h="9" extrusionOk="0">
                    <a:moveTo>
                      <a:pt x="0" y="3"/>
                    </a:moveTo>
                    <a:cubicBezTo>
                      <a:pt x="4" y="2"/>
                      <a:pt x="9" y="0"/>
                      <a:pt x="13" y="1"/>
                    </a:cubicBezTo>
                    <a:cubicBezTo>
                      <a:pt x="12" y="6"/>
                      <a:pt x="5" y="8"/>
                      <a:pt x="0" y="9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0" name="Google Shape;637;p9">
                <a:extLst>
                  <a:ext uri="{FF2B5EF4-FFF2-40B4-BE49-F238E27FC236}">
                    <a16:creationId xmlns:a16="http://schemas.microsoft.com/office/drawing/2014/main" id="{A3BC308A-FE91-F344-C244-4EA191A1529B}"/>
                  </a:ext>
                </a:extLst>
              </p:cNvPr>
              <p:cNvSpPr/>
              <p:nvPr/>
            </p:nvSpPr>
            <p:spPr>
              <a:xfrm>
                <a:off x="2401" y="1741"/>
                <a:ext cx="40" cy="30"/>
              </a:xfrm>
              <a:custGeom>
                <a:avLst/>
                <a:gdLst/>
                <a:ahLst/>
                <a:cxnLst/>
                <a:rect l="l" t="t" r="r" b="b"/>
                <a:pathLst>
                  <a:path w="16" h="11" extrusionOk="0">
                    <a:moveTo>
                      <a:pt x="1" y="3"/>
                    </a:moveTo>
                    <a:cubicBezTo>
                      <a:pt x="5" y="0"/>
                      <a:pt x="12" y="0"/>
                      <a:pt x="16" y="1"/>
                    </a:cubicBezTo>
                    <a:cubicBezTo>
                      <a:pt x="13" y="7"/>
                      <a:pt x="5" y="8"/>
                      <a:pt x="0" y="11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1" name="Google Shape;638;p9">
                <a:extLst>
                  <a:ext uri="{FF2B5EF4-FFF2-40B4-BE49-F238E27FC236}">
                    <a16:creationId xmlns:a16="http://schemas.microsoft.com/office/drawing/2014/main" id="{898014E0-6F46-13DA-5C08-0D49559F1940}"/>
                  </a:ext>
                </a:extLst>
              </p:cNvPr>
              <p:cNvSpPr/>
              <p:nvPr/>
            </p:nvSpPr>
            <p:spPr>
              <a:xfrm>
                <a:off x="2566" y="1675"/>
                <a:ext cx="38" cy="26"/>
              </a:xfrm>
              <a:custGeom>
                <a:avLst/>
                <a:gdLst/>
                <a:ahLst/>
                <a:cxnLst/>
                <a:rect l="l" t="t" r="r" b="b"/>
                <a:pathLst>
                  <a:path w="15" h="10" extrusionOk="0">
                    <a:moveTo>
                      <a:pt x="0" y="0"/>
                    </a:moveTo>
                    <a:cubicBezTo>
                      <a:pt x="4" y="2"/>
                      <a:pt x="13" y="0"/>
                      <a:pt x="15" y="5"/>
                    </a:cubicBezTo>
                    <a:cubicBezTo>
                      <a:pt x="11" y="8"/>
                      <a:pt x="6" y="9"/>
                      <a:pt x="1" y="1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2" name="Google Shape;639;p9">
                <a:extLst>
                  <a:ext uri="{FF2B5EF4-FFF2-40B4-BE49-F238E27FC236}">
                    <a16:creationId xmlns:a16="http://schemas.microsoft.com/office/drawing/2014/main" id="{575DE243-51EC-0412-1ECE-32DBD5BD0EDB}"/>
                  </a:ext>
                </a:extLst>
              </p:cNvPr>
              <p:cNvSpPr/>
              <p:nvPr/>
            </p:nvSpPr>
            <p:spPr>
              <a:xfrm>
                <a:off x="2611" y="1717"/>
                <a:ext cx="15" cy="27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0" y="10"/>
                    </a:moveTo>
                    <a:cubicBezTo>
                      <a:pt x="0" y="6"/>
                      <a:pt x="3" y="2"/>
                      <a:pt x="6" y="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3" name="Google Shape;640;p9">
                <a:extLst>
                  <a:ext uri="{FF2B5EF4-FFF2-40B4-BE49-F238E27FC236}">
                    <a16:creationId xmlns:a16="http://schemas.microsoft.com/office/drawing/2014/main" id="{B64F42A7-20C6-B707-C7EF-C6BE8BC97571}"/>
                  </a:ext>
                </a:extLst>
              </p:cNvPr>
              <p:cNvSpPr/>
              <p:nvPr/>
            </p:nvSpPr>
            <p:spPr>
              <a:xfrm>
                <a:off x="2576" y="1717"/>
                <a:ext cx="2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" extrusionOk="0">
                    <a:moveTo>
                      <a:pt x="0" y="0"/>
                    </a:moveTo>
                    <a:cubicBezTo>
                      <a:pt x="2" y="5"/>
                      <a:pt x="7" y="8"/>
                      <a:pt x="10" y="12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4" name="Google Shape;641;p9">
                <a:extLst>
                  <a:ext uri="{FF2B5EF4-FFF2-40B4-BE49-F238E27FC236}">
                    <a16:creationId xmlns:a16="http://schemas.microsoft.com/office/drawing/2014/main" id="{0935DBCE-22D8-3095-B035-E7C4BCAA776A}"/>
                  </a:ext>
                </a:extLst>
              </p:cNvPr>
              <p:cNvSpPr/>
              <p:nvPr/>
            </p:nvSpPr>
            <p:spPr>
              <a:xfrm>
                <a:off x="2626" y="1845"/>
                <a:ext cx="20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3" extrusionOk="0">
                    <a:moveTo>
                      <a:pt x="0" y="0"/>
                    </a:moveTo>
                    <a:cubicBezTo>
                      <a:pt x="3" y="1"/>
                      <a:pt x="6" y="1"/>
                      <a:pt x="8" y="3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5" name="Google Shape;642;p9">
                <a:extLst>
                  <a:ext uri="{FF2B5EF4-FFF2-40B4-BE49-F238E27FC236}">
                    <a16:creationId xmlns:a16="http://schemas.microsoft.com/office/drawing/2014/main" id="{C51C5469-2AA1-66FD-AA62-54F59266286C}"/>
                  </a:ext>
                </a:extLst>
              </p:cNvPr>
              <p:cNvSpPr/>
              <p:nvPr/>
            </p:nvSpPr>
            <p:spPr>
              <a:xfrm>
                <a:off x="2471" y="1891"/>
                <a:ext cx="53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1" h="12" extrusionOk="0">
                    <a:moveTo>
                      <a:pt x="0" y="9"/>
                    </a:moveTo>
                    <a:cubicBezTo>
                      <a:pt x="3" y="7"/>
                      <a:pt x="9" y="0"/>
                      <a:pt x="13" y="2"/>
                    </a:cubicBezTo>
                    <a:cubicBezTo>
                      <a:pt x="21" y="5"/>
                      <a:pt x="9" y="11"/>
                      <a:pt x="6" y="12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6" name="Google Shape;643;p9">
                <a:extLst>
                  <a:ext uri="{FF2B5EF4-FFF2-40B4-BE49-F238E27FC236}">
                    <a16:creationId xmlns:a16="http://schemas.microsoft.com/office/drawing/2014/main" id="{F33E0F4D-7767-EEBD-37A1-C3F638B223D3}"/>
                  </a:ext>
                </a:extLst>
              </p:cNvPr>
              <p:cNvSpPr/>
              <p:nvPr/>
            </p:nvSpPr>
            <p:spPr>
              <a:xfrm>
                <a:off x="2311" y="1880"/>
                <a:ext cx="4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3" extrusionOk="0">
                    <a:moveTo>
                      <a:pt x="0" y="7"/>
                    </a:moveTo>
                    <a:cubicBezTo>
                      <a:pt x="3" y="6"/>
                      <a:pt x="9" y="0"/>
                      <a:pt x="12" y="3"/>
                    </a:cubicBezTo>
                    <a:cubicBezTo>
                      <a:pt x="18" y="8"/>
                      <a:pt x="4" y="13"/>
                      <a:pt x="1" y="13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7" name="Google Shape;644;p9">
                <a:extLst>
                  <a:ext uri="{FF2B5EF4-FFF2-40B4-BE49-F238E27FC236}">
                    <a16:creationId xmlns:a16="http://schemas.microsoft.com/office/drawing/2014/main" id="{39428545-FE7E-DABD-82E2-06B8FFFDD7B2}"/>
                  </a:ext>
                </a:extLst>
              </p:cNvPr>
              <p:cNvSpPr/>
              <p:nvPr/>
            </p:nvSpPr>
            <p:spPr>
              <a:xfrm>
                <a:off x="2151" y="1885"/>
                <a:ext cx="48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9" h="14" extrusionOk="0">
                    <a:moveTo>
                      <a:pt x="4" y="5"/>
                    </a:moveTo>
                    <a:cubicBezTo>
                      <a:pt x="7" y="5"/>
                      <a:pt x="17" y="0"/>
                      <a:pt x="18" y="6"/>
                    </a:cubicBezTo>
                    <a:cubicBezTo>
                      <a:pt x="19" y="11"/>
                      <a:pt x="3" y="13"/>
                      <a:pt x="0" y="14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8" name="Google Shape;645;p9">
                <a:extLst>
                  <a:ext uri="{FF2B5EF4-FFF2-40B4-BE49-F238E27FC236}">
                    <a16:creationId xmlns:a16="http://schemas.microsoft.com/office/drawing/2014/main" id="{95F489BE-E17C-578B-E8C9-D8742515240C}"/>
                  </a:ext>
                </a:extLst>
              </p:cNvPr>
              <p:cNvSpPr/>
              <p:nvPr/>
            </p:nvSpPr>
            <p:spPr>
              <a:xfrm>
                <a:off x="2186" y="1952"/>
                <a:ext cx="20" cy="21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0" y="8"/>
                    </a:moveTo>
                    <a:cubicBezTo>
                      <a:pt x="2" y="6"/>
                      <a:pt x="5" y="3"/>
                      <a:pt x="8" y="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9" name="Google Shape;646;p9">
                <a:extLst>
                  <a:ext uri="{FF2B5EF4-FFF2-40B4-BE49-F238E27FC236}">
                    <a16:creationId xmlns:a16="http://schemas.microsoft.com/office/drawing/2014/main" id="{8DEED175-D2D6-09C6-5D27-0435C972926C}"/>
                  </a:ext>
                </a:extLst>
              </p:cNvPr>
              <p:cNvSpPr/>
              <p:nvPr/>
            </p:nvSpPr>
            <p:spPr>
              <a:xfrm>
                <a:off x="2158" y="1936"/>
                <a:ext cx="3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0"/>
                    </a:moveTo>
                    <a:cubicBezTo>
                      <a:pt x="1" y="4"/>
                      <a:pt x="0" y="8"/>
                      <a:pt x="1" y="12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0" name="Google Shape;647;p9">
                <a:extLst>
                  <a:ext uri="{FF2B5EF4-FFF2-40B4-BE49-F238E27FC236}">
                    <a16:creationId xmlns:a16="http://schemas.microsoft.com/office/drawing/2014/main" id="{47782C5A-09ED-A84B-C9CF-4A2B534BB470}"/>
                  </a:ext>
                </a:extLst>
              </p:cNvPr>
              <p:cNvSpPr/>
              <p:nvPr/>
            </p:nvSpPr>
            <p:spPr>
              <a:xfrm>
                <a:off x="2036" y="2027"/>
                <a:ext cx="4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6" h="6" extrusionOk="0">
                    <a:moveTo>
                      <a:pt x="0" y="5"/>
                    </a:moveTo>
                    <a:cubicBezTo>
                      <a:pt x="5" y="6"/>
                      <a:pt x="11" y="1"/>
                      <a:pt x="16" y="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1" name="Google Shape;648;p9">
                <a:extLst>
                  <a:ext uri="{FF2B5EF4-FFF2-40B4-BE49-F238E27FC236}">
                    <a16:creationId xmlns:a16="http://schemas.microsoft.com/office/drawing/2014/main" id="{80547D42-E3FA-7268-1D4D-34B867F31526}"/>
                  </a:ext>
                </a:extLst>
              </p:cNvPr>
              <p:cNvSpPr/>
              <p:nvPr/>
            </p:nvSpPr>
            <p:spPr>
              <a:xfrm>
                <a:off x="2061" y="2053"/>
                <a:ext cx="17" cy="22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0" y="8"/>
                    </a:moveTo>
                    <a:cubicBezTo>
                      <a:pt x="2" y="6"/>
                      <a:pt x="5" y="3"/>
                      <a:pt x="7" y="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2" name="Google Shape;649;p9">
                <a:extLst>
                  <a:ext uri="{FF2B5EF4-FFF2-40B4-BE49-F238E27FC236}">
                    <a16:creationId xmlns:a16="http://schemas.microsoft.com/office/drawing/2014/main" id="{F71E412D-B8DB-907E-0242-DDD4D2A0C3FE}"/>
                  </a:ext>
                </a:extLst>
              </p:cNvPr>
              <p:cNvSpPr/>
              <p:nvPr/>
            </p:nvSpPr>
            <p:spPr>
              <a:xfrm>
                <a:off x="2249" y="2080"/>
                <a:ext cx="3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4" h="2" extrusionOk="0">
                    <a:moveTo>
                      <a:pt x="0" y="0"/>
                    </a:moveTo>
                    <a:cubicBezTo>
                      <a:pt x="5" y="1"/>
                      <a:pt x="9" y="1"/>
                      <a:pt x="14" y="2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3" name="Google Shape;650;p9">
                <a:extLst>
                  <a:ext uri="{FF2B5EF4-FFF2-40B4-BE49-F238E27FC236}">
                    <a16:creationId xmlns:a16="http://schemas.microsoft.com/office/drawing/2014/main" id="{267EA027-2AAA-542D-E16A-9C236563DCE4}"/>
                  </a:ext>
                </a:extLst>
              </p:cNvPr>
              <p:cNvSpPr/>
              <p:nvPr/>
            </p:nvSpPr>
            <p:spPr>
              <a:xfrm>
                <a:off x="2374" y="2091"/>
                <a:ext cx="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" h="14" extrusionOk="0">
                    <a:moveTo>
                      <a:pt x="1" y="0"/>
                    </a:moveTo>
                    <a:cubicBezTo>
                      <a:pt x="0" y="5"/>
                      <a:pt x="2" y="9"/>
                      <a:pt x="3" y="14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4" name="Google Shape;651;p9">
                <a:extLst>
                  <a:ext uri="{FF2B5EF4-FFF2-40B4-BE49-F238E27FC236}">
                    <a16:creationId xmlns:a16="http://schemas.microsoft.com/office/drawing/2014/main" id="{67CED176-8D3D-F191-1FBD-DBD205A387EC}"/>
                  </a:ext>
                </a:extLst>
              </p:cNvPr>
              <p:cNvSpPr/>
              <p:nvPr/>
            </p:nvSpPr>
            <p:spPr>
              <a:xfrm>
                <a:off x="2411" y="2085"/>
                <a:ext cx="10" cy="27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 extrusionOk="0">
                    <a:moveTo>
                      <a:pt x="0" y="0"/>
                    </a:moveTo>
                    <a:cubicBezTo>
                      <a:pt x="1" y="3"/>
                      <a:pt x="3" y="7"/>
                      <a:pt x="4" y="1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5" name="Google Shape;652;p9">
                <a:extLst>
                  <a:ext uri="{FF2B5EF4-FFF2-40B4-BE49-F238E27FC236}">
                    <a16:creationId xmlns:a16="http://schemas.microsoft.com/office/drawing/2014/main" id="{0322499A-C8EC-5E05-7E61-AC7A47768926}"/>
                  </a:ext>
                </a:extLst>
              </p:cNvPr>
              <p:cNvSpPr/>
              <p:nvPr/>
            </p:nvSpPr>
            <p:spPr>
              <a:xfrm>
                <a:off x="2391" y="2117"/>
                <a:ext cx="23" cy="8"/>
              </a:xfrm>
              <a:custGeom>
                <a:avLst/>
                <a:gdLst/>
                <a:ahLst/>
                <a:cxnLst/>
                <a:rect l="l" t="t" r="r" b="b"/>
                <a:pathLst>
                  <a:path w="9" h="3" extrusionOk="0">
                    <a:moveTo>
                      <a:pt x="0" y="3"/>
                    </a:moveTo>
                    <a:cubicBezTo>
                      <a:pt x="3" y="2"/>
                      <a:pt x="6" y="1"/>
                      <a:pt x="9" y="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6" name="Google Shape;653;p9">
                <a:extLst>
                  <a:ext uri="{FF2B5EF4-FFF2-40B4-BE49-F238E27FC236}">
                    <a16:creationId xmlns:a16="http://schemas.microsoft.com/office/drawing/2014/main" id="{062A3370-FFFC-6907-BF80-7B5739F7C94C}"/>
                  </a:ext>
                </a:extLst>
              </p:cNvPr>
              <p:cNvSpPr/>
              <p:nvPr/>
            </p:nvSpPr>
            <p:spPr>
              <a:xfrm>
                <a:off x="2586" y="2048"/>
                <a:ext cx="1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4" h="9" extrusionOk="0">
                    <a:moveTo>
                      <a:pt x="4" y="0"/>
                    </a:moveTo>
                    <a:cubicBezTo>
                      <a:pt x="2" y="3"/>
                      <a:pt x="1" y="6"/>
                      <a:pt x="0" y="9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7" name="Google Shape;654;p9">
                <a:extLst>
                  <a:ext uri="{FF2B5EF4-FFF2-40B4-BE49-F238E27FC236}">
                    <a16:creationId xmlns:a16="http://schemas.microsoft.com/office/drawing/2014/main" id="{4CD1107C-D1BF-D455-F5F7-71817D15E826}"/>
                  </a:ext>
                </a:extLst>
              </p:cNvPr>
              <p:cNvSpPr/>
              <p:nvPr/>
            </p:nvSpPr>
            <p:spPr>
              <a:xfrm>
                <a:off x="2619" y="2037"/>
                <a:ext cx="1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1" y="0"/>
                    </a:moveTo>
                    <a:cubicBezTo>
                      <a:pt x="0" y="5"/>
                      <a:pt x="1" y="9"/>
                      <a:pt x="5" y="12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8" name="Google Shape;655;p9">
                <a:extLst>
                  <a:ext uri="{FF2B5EF4-FFF2-40B4-BE49-F238E27FC236}">
                    <a16:creationId xmlns:a16="http://schemas.microsoft.com/office/drawing/2014/main" id="{CC1B765E-E464-BA95-908B-F6398F0DE49E}"/>
                  </a:ext>
                </a:extLst>
              </p:cNvPr>
              <p:cNvSpPr/>
              <p:nvPr/>
            </p:nvSpPr>
            <p:spPr>
              <a:xfrm>
                <a:off x="2686" y="1931"/>
                <a:ext cx="20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2" extrusionOk="0">
                    <a:moveTo>
                      <a:pt x="0" y="2"/>
                    </a:moveTo>
                    <a:cubicBezTo>
                      <a:pt x="2" y="1"/>
                      <a:pt x="5" y="1"/>
                      <a:pt x="8" y="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9" name="Google Shape;656;p9">
                <a:extLst>
                  <a:ext uri="{FF2B5EF4-FFF2-40B4-BE49-F238E27FC236}">
                    <a16:creationId xmlns:a16="http://schemas.microsoft.com/office/drawing/2014/main" id="{E92CEE5D-03DD-D92D-8DD7-1C35B1928424}"/>
                  </a:ext>
                </a:extLst>
              </p:cNvPr>
              <p:cNvSpPr/>
              <p:nvPr/>
            </p:nvSpPr>
            <p:spPr>
              <a:xfrm>
                <a:off x="2704" y="1936"/>
                <a:ext cx="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" h="12" extrusionOk="0">
                    <a:moveTo>
                      <a:pt x="2" y="0"/>
                    </a:moveTo>
                    <a:cubicBezTo>
                      <a:pt x="0" y="4"/>
                      <a:pt x="0" y="8"/>
                      <a:pt x="0" y="12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0" name="Google Shape;657;p9">
                <a:extLst>
                  <a:ext uri="{FF2B5EF4-FFF2-40B4-BE49-F238E27FC236}">
                    <a16:creationId xmlns:a16="http://schemas.microsoft.com/office/drawing/2014/main" id="{C18B3CFF-D33B-89EF-D9C9-89A8D1A3C1F9}"/>
                  </a:ext>
                </a:extLst>
              </p:cNvPr>
              <p:cNvSpPr/>
              <p:nvPr/>
            </p:nvSpPr>
            <p:spPr>
              <a:xfrm>
                <a:off x="2494" y="1541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 extrusionOk="0">
                    <a:moveTo>
                      <a:pt x="0" y="5"/>
                    </a:moveTo>
                    <a:cubicBezTo>
                      <a:pt x="3" y="2"/>
                      <a:pt x="7" y="0"/>
                      <a:pt x="11" y="3"/>
                    </a:cubicBezTo>
                    <a:cubicBezTo>
                      <a:pt x="9" y="7"/>
                      <a:pt x="4" y="9"/>
                      <a:pt x="0" y="1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1" name="Google Shape;658;p9">
                <a:extLst>
                  <a:ext uri="{FF2B5EF4-FFF2-40B4-BE49-F238E27FC236}">
                    <a16:creationId xmlns:a16="http://schemas.microsoft.com/office/drawing/2014/main" id="{4567BFEA-12FA-471C-3B56-D5BED48EC047}"/>
                  </a:ext>
                </a:extLst>
              </p:cNvPr>
              <p:cNvSpPr/>
              <p:nvPr/>
            </p:nvSpPr>
            <p:spPr>
              <a:xfrm>
                <a:off x="2529" y="1565"/>
                <a:ext cx="2" cy="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cubicBezTo>
                      <a:pt x="0" y="4"/>
                      <a:pt x="0" y="8"/>
                      <a:pt x="0" y="11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2" name="Google Shape;659;p9">
                <a:extLst>
                  <a:ext uri="{FF2B5EF4-FFF2-40B4-BE49-F238E27FC236}">
                    <a16:creationId xmlns:a16="http://schemas.microsoft.com/office/drawing/2014/main" id="{C64EF986-3424-D3BD-877D-DCC60B7A0F11}"/>
                  </a:ext>
                </a:extLst>
              </p:cNvPr>
              <p:cNvSpPr/>
              <p:nvPr/>
            </p:nvSpPr>
            <p:spPr>
              <a:xfrm>
                <a:off x="2496" y="1600"/>
                <a:ext cx="25" cy="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" extrusionOk="0">
                    <a:moveTo>
                      <a:pt x="0" y="0"/>
                    </a:moveTo>
                    <a:cubicBezTo>
                      <a:pt x="3" y="1"/>
                      <a:pt x="6" y="1"/>
                      <a:pt x="10" y="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3" name="Google Shape;660;p9">
                <a:extLst>
                  <a:ext uri="{FF2B5EF4-FFF2-40B4-BE49-F238E27FC236}">
                    <a16:creationId xmlns:a16="http://schemas.microsoft.com/office/drawing/2014/main" id="{2EE0DB10-BC42-D864-D19F-5BE8A5A3A1D4}"/>
                  </a:ext>
                </a:extLst>
              </p:cNvPr>
              <p:cNvSpPr/>
              <p:nvPr/>
            </p:nvSpPr>
            <p:spPr>
              <a:xfrm>
                <a:off x="2676" y="1485"/>
                <a:ext cx="18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0" y="1"/>
                    </a:moveTo>
                    <a:cubicBezTo>
                      <a:pt x="3" y="0"/>
                      <a:pt x="5" y="0"/>
                      <a:pt x="7" y="1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4" name="Google Shape;661;p9">
                <a:extLst>
                  <a:ext uri="{FF2B5EF4-FFF2-40B4-BE49-F238E27FC236}">
                    <a16:creationId xmlns:a16="http://schemas.microsoft.com/office/drawing/2014/main" id="{64B7A135-FA8D-E6BA-344F-83021BDB721C}"/>
                  </a:ext>
                </a:extLst>
              </p:cNvPr>
              <p:cNvSpPr/>
              <p:nvPr/>
            </p:nvSpPr>
            <p:spPr>
              <a:xfrm>
                <a:off x="2671" y="1523"/>
                <a:ext cx="15" cy="5"/>
              </a:xfrm>
              <a:custGeom>
                <a:avLst/>
                <a:gdLst/>
                <a:ahLst/>
                <a:cxnLst/>
                <a:rect l="l" t="t" r="r" b="b"/>
                <a:pathLst>
                  <a:path w="6" h="2" extrusionOk="0">
                    <a:moveTo>
                      <a:pt x="0" y="0"/>
                    </a:moveTo>
                    <a:cubicBezTo>
                      <a:pt x="2" y="1"/>
                      <a:pt x="4" y="2"/>
                      <a:pt x="6" y="2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5" name="Google Shape;662;p9">
                <a:extLst>
                  <a:ext uri="{FF2B5EF4-FFF2-40B4-BE49-F238E27FC236}">
                    <a16:creationId xmlns:a16="http://schemas.microsoft.com/office/drawing/2014/main" id="{549AB1B2-C0D5-DAA5-ECFB-1767F2EAD98B}"/>
                  </a:ext>
                </a:extLst>
              </p:cNvPr>
              <p:cNvSpPr/>
              <p:nvPr/>
            </p:nvSpPr>
            <p:spPr>
              <a:xfrm>
                <a:off x="2704" y="1504"/>
                <a:ext cx="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 extrusionOk="0">
                    <a:moveTo>
                      <a:pt x="3" y="0"/>
                    </a:moveTo>
                    <a:cubicBezTo>
                      <a:pt x="1" y="3"/>
                      <a:pt x="1" y="6"/>
                      <a:pt x="0" y="1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6" name="Google Shape;663;p9">
                <a:extLst>
                  <a:ext uri="{FF2B5EF4-FFF2-40B4-BE49-F238E27FC236}">
                    <a16:creationId xmlns:a16="http://schemas.microsoft.com/office/drawing/2014/main" id="{40DE6206-CD5E-581A-CE42-9CFA830FA083}"/>
                  </a:ext>
                </a:extLst>
              </p:cNvPr>
              <p:cNvSpPr/>
              <p:nvPr/>
            </p:nvSpPr>
            <p:spPr>
              <a:xfrm>
                <a:off x="2541" y="1400"/>
                <a:ext cx="3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4" h="6" extrusionOk="0">
                    <a:moveTo>
                      <a:pt x="0" y="2"/>
                    </a:moveTo>
                    <a:cubicBezTo>
                      <a:pt x="4" y="1"/>
                      <a:pt x="11" y="0"/>
                      <a:pt x="14" y="3"/>
                    </a:cubicBezTo>
                    <a:cubicBezTo>
                      <a:pt x="10" y="6"/>
                      <a:pt x="4" y="6"/>
                      <a:pt x="0" y="6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7" name="Google Shape;664;p9">
                <a:extLst>
                  <a:ext uri="{FF2B5EF4-FFF2-40B4-BE49-F238E27FC236}">
                    <a16:creationId xmlns:a16="http://schemas.microsoft.com/office/drawing/2014/main" id="{A0D275FC-7AF3-0B43-26E1-27EF9E475AF8}"/>
                  </a:ext>
                </a:extLst>
              </p:cNvPr>
              <p:cNvSpPr/>
              <p:nvPr/>
            </p:nvSpPr>
            <p:spPr>
              <a:xfrm>
                <a:off x="2556" y="1440"/>
                <a:ext cx="30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2" h="4" extrusionOk="0">
                    <a:moveTo>
                      <a:pt x="0" y="4"/>
                    </a:moveTo>
                    <a:cubicBezTo>
                      <a:pt x="5" y="4"/>
                      <a:pt x="8" y="1"/>
                      <a:pt x="12" y="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8" name="Google Shape;665;p9">
                <a:extLst>
                  <a:ext uri="{FF2B5EF4-FFF2-40B4-BE49-F238E27FC236}">
                    <a16:creationId xmlns:a16="http://schemas.microsoft.com/office/drawing/2014/main" id="{51CD0253-344A-1359-F2B2-44F82E44172D}"/>
                  </a:ext>
                </a:extLst>
              </p:cNvPr>
              <p:cNvSpPr/>
              <p:nvPr/>
            </p:nvSpPr>
            <p:spPr>
              <a:xfrm>
                <a:off x="2391" y="1557"/>
                <a:ext cx="13" cy="19"/>
              </a:xfrm>
              <a:custGeom>
                <a:avLst/>
                <a:gdLst/>
                <a:ahLst/>
                <a:cxnLst/>
                <a:rect l="l" t="t" r="r" b="b"/>
                <a:pathLst>
                  <a:path w="5" h="7" extrusionOk="0">
                    <a:moveTo>
                      <a:pt x="0" y="7"/>
                    </a:moveTo>
                    <a:cubicBezTo>
                      <a:pt x="2" y="4"/>
                      <a:pt x="3" y="2"/>
                      <a:pt x="5" y="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9" name="Google Shape;666;p9">
                <a:extLst>
                  <a:ext uri="{FF2B5EF4-FFF2-40B4-BE49-F238E27FC236}">
                    <a16:creationId xmlns:a16="http://schemas.microsoft.com/office/drawing/2014/main" id="{77C6D7BA-6390-16D8-8EF0-65275F968DBC}"/>
                  </a:ext>
                </a:extLst>
              </p:cNvPr>
              <p:cNvSpPr/>
              <p:nvPr/>
            </p:nvSpPr>
            <p:spPr>
              <a:xfrm>
                <a:off x="2371" y="1528"/>
                <a:ext cx="20" cy="8"/>
              </a:xfrm>
              <a:custGeom>
                <a:avLst/>
                <a:gdLst/>
                <a:ahLst/>
                <a:cxnLst/>
                <a:rect l="l" t="t" r="r" b="b"/>
                <a:pathLst>
                  <a:path w="8" h="3" extrusionOk="0">
                    <a:moveTo>
                      <a:pt x="0" y="3"/>
                    </a:moveTo>
                    <a:cubicBezTo>
                      <a:pt x="3" y="2"/>
                      <a:pt x="5" y="1"/>
                      <a:pt x="8" y="0"/>
                    </a:cubicBezTo>
                  </a:path>
                </a:pathLst>
              </a:custGeom>
              <a:noFill/>
              <a:ln w="15875" cap="flat" cmpd="sng">
                <a:solidFill>
                  <a:srgbClr val="E1C0C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9" name="Google Shape;667;p9">
              <a:extLst>
                <a:ext uri="{FF2B5EF4-FFF2-40B4-BE49-F238E27FC236}">
                  <a16:creationId xmlns:a16="http://schemas.microsoft.com/office/drawing/2014/main" id="{E81A144F-9264-A93E-F43B-CA56C1A0F695}"/>
                </a:ext>
              </a:extLst>
            </p:cNvPr>
            <p:cNvSpPr/>
            <p:nvPr/>
          </p:nvSpPr>
          <p:spPr>
            <a:xfrm>
              <a:off x="2281" y="1739"/>
              <a:ext cx="15" cy="16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0" y="6"/>
                  </a:moveTo>
                  <a:cubicBezTo>
                    <a:pt x="1" y="3"/>
                    <a:pt x="3" y="1"/>
                    <a:pt x="6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0" name="Google Shape;668;p9">
              <a:extLst>
                <a:ext uri="{FF2B5EF4-FFF2-40B4-BE49-F238E27FC236}">
                  <a16:creationId xmlns:a16="http://schemas.microsoft.com/office/drawing/2014/main" id="{C8DAB105-99D0-BEFA-443D-07FF49731BD0}"/>
                </a:ext>
              </a:extLst>
            </p:cNvPr>
            <p:cNvSpPr/>
            <p:nvPr/>
          </p:nvSpPr>
          <p:spPr>
            <a:xfrm>
              <a:off x="2416" y="1792"/>
              <a:ext cx="18" cy="8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0" y="0"/>
                  </a:moveTo>
                  <a:cubicBezTo>
                    <a:pt x="3" y="1"/>
                    <a:pt x="5" y="2"/>
                    <a:pt x="7" y="3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1" name="Google Shape;669;p9">
              <a:extLst>
                <a:ext uri="{FF2B5EF4-FFF2-40B4-BE49-F238E27FC236}">
                  <a16:creationId xmlns:a16="http://schemas.microsoft.com/office/drawing/2014/main" id="{70596ABB-272C-7042-D125-619883EDDBC7}"/>
                </a:ext>
              </a:extLst>
            </p:cNvPr>
            <p:cNvSpPr/>
            <p:nvPr/>
          </p:nvSpPr>
          <p:spPr>
            <a:xfrm>
              <a:off x="2439" y="1760"/>
              <a:ext cx="7" cy="27"/>
            </a:xfrm>
            <a:custGeom>
              <a:avLst/>
              <a:gdLst/>
              <a:ahLst/>
              <a:cxnLst/>
              <a:rect l="l" t="t" r="r" b="b"/>
              <a:pathLst>
                <a:path w="3" h="10" extrusionOk="0">
                  <a:moveTo>
                    <a:pt x="2" y="10"/>
                  </a:moveTo>
                  <a:cubicBezTo>
                    <a:pt x="0" y="6"/>
                    <a:pt x="2" y="3"/>
                    <a:pt x="3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2" name="Google Shape;670;p9">
              <a:extLst>
                <a:ext uri="{FF2B5EF4-FFF2-40B4-BE49-F238E27FC236}">
                  <a16:creationId xmlns:a16="http://schemas.microsoft.com/office/drawing/2014/main" id="{C3DCA5B5-354F-5B71-C15F-81D5AA40613C}"/>
                </a:ext>
              </a:extLst>
            </p:cNvPr>
            <p:cNvSpPr/>
            <p:nvPr/>
          </p:nvSpPr>
          <p:spPr>
            <a:xfrm>
              <a:off x="2321" y="1936"/>
              <a:ext cx="25" cy="3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3" y="1"/>
                    <a:pt x="7" y="1"/>
                    <a:pt x="10" y="1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3" name="Google Shape;671;p9">
              <a:extLst>
                <a:ext uri="{FF2B5EF4-FFF2-40B4-BE49-F238E27FC236}">
                  <a16:creationId xmlns:a16="http://schemas.microsoft.com/office/drawing/2014/main" id="{690B2238-4543-5426-556B-A8FE00A46D28}"/>
                </a:ext>
              </a:extLst>
            </p:cNvPr>
            <p:cNvSpPr/>
            <p:nvPr/>
          </p:nvSpPr>
          <p:spPr>
            <a:xfrm>
              <a:off x="2534" y="2197"/>
              <a:ext cx="5" cy="16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2" y="6"/>
                  </a:moveTo>
                  <a:cubicBezTo>
                    <a:pt x="0" y="4"/>
                    <a:pt x="0" y="2"/>
                    <a:pt x="2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4" name="Google Shape;672;p9">
              <a:extLst>
                <a:ext uri="{FF2B5EF4-FFF2-40B4-BE49-F238E27FC236}">
                  <a16:creationId xmlns:a16="http://schemas.microsoft.com/office/drawing/2014/main" id="{C012C928-B861-8960-FF2B-D85699E9A9AF}"/>
                </a:ext>
              </a:extLst>
            </p:cNvPr>
            <p:cNvSpPr/>
            <p:nvPr/>
          </p:nvSpPr>
          <p:spPr>
            <a:xfrm>
              <a:off x="2514" y="2301"/>
              <a:ext cx="2" cy="24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cubicBezTo>
                    <a:pt x="0" y="3"/>
                    <a:pt x="0" y="6"/>
                    <a:pt x="0" y="9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5" name="Google Shape;673;p9">
              <a:extLst>
                <a:ext uri="{FF2B5EF4-FFF2-40B4-BE49-F238E27FC236}">
                  <a16:creationId xmlns:a16="http://schemas.microsoft.com/office/drawing/2014/main" id="{A0F3690E-5FC2-24AC-AB94-5169A12EFE56}"/>
                </a:ext>
              </a:extLst>
            </p:cNvPr>
            <p:cNvSpPr/>
            <p:nvPr/>
          </p:nvSpPr>
          <p:spPr>
            <a:xfrm>
              <a:off x="2631" y="2475"/>
              <a:ext cx="28" cy="10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4"/>
                  </a:moveTo>
                  <a:cubicBezTo>
                    <a:pt x="4" y="4"/>
                    <a:pt x="8" y="2"/>
                    <a:pt x="11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6" name="Google Shape;674;p9">
              <a:extLst>
                <a:ext uri="{FF2B5EF4-FFF2-40B4-BE49-F238E27FC236}">
                  <a16:creationId xmlns:a16="http://schemas.microsoft.com/office/drawing/2014/main" id="{C2D61B8C-AEF7-B52A-FB7E-B2B23253A189}"/>
                </a:ext>
              </a:extLst>
            </p:cNvPr>
            <p:cNvSpPr/>
            <p:nvPr/>
          </p:nvSpPr>
          <p:spPr>
            <a:xfrm>
              <a:off x="2441" y="2405"/>
              <a:ext cx="20" cy="8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0" y="3"/>
                  </a:moveTo>
                  <a:cubicBezTo>
                    <a:pt x="2" y="2"/>
                    <a:pt x="5" y="2"/>
                    <a:pt x="8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7" name="Google Shape;675;p9">
              <a:extLst>
                <a:ext uri="{FF2B5EF4-FFF2-40B4-BE49-F238E27FC236}">
                  <a16:creationId xmlns:a16="http://schemas.microsoft.com/office/drawing/2014/main" id="{6465CC70-075D-AB1B-3D17-8FA32AF7CCC2}"/>
                </a:ext>
              </a:extLst>
            </p:cNvPr>
            <p:cNvSpPr/>
            <p:nvPr/>
          </p:nvSpPr>
          <p:spPr>
            <a:xfrm>
              <a:off x="2291" y="2395"/>
              <a:ext cx="25" cy="16"/>
            </a:xfrm>
            <a:custGeom>
              <a:avLst/>
              <a:gdLst/>
              <a:ahLst/>
              <a:cxnLst/>
              <a:rect l="l" t="t" r="r" b="b"/>
              <a:pathLst>
                <a:path w="10" h="6" extrusionOk="0">
                  <a:moveTo>
                    <a:pt x="0" y="0"/>
                  </a:moveTo>
                  <a:cubicBezTo>
                    <a:pt x="2" y="4"/>
                    <a:pt x="6" y="6"/>
                    <a:pt x="10" y="6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8" name="Google Shape;676;p9">
              <a:extLst>
                <a:ext uri="{FF2B5EF4-FFF2-40B4-BE49-F238E27FC236}">
                  <a16:creationId xmlns:a16="http://schemas.microsoft.com/office/drawing/2014/main" id="{C4CE3924-7CB1-4674-3621-8314422CE51A}"/>
                </a:ext>
              </a:extLst>
            </p:cNvPr>
            <p:cNvSpPr/>
            <p:nvPr/>
          </p:nvSpPr>
          <p:spPr>
            <a:xfrm>
              <a:off x="2146" y="2336"/>
              <a:ext cx="17" cy="21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0"/>
                  </a:moveTo>
                  <a:cubicBezTo>
                    <a:pt x="1" y="4"/>
                    <a:pt x="3" y="7"/>
                    <a:pt x="7" y="8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9" name="Google Shape;677;p9">
              <a:extLst>
                <a:ext uri="{FF2B5EF4-FFF2-40B4-BE49-F238E27FC236}">
                  <a16:creationId xmlns:a16="http://schemas.microsoft.com/office/drawing/2014/main" id="{10BC3F63-CCC8-579C-749A-B85C36455E3B}"/>
                </a:ext>
              </a:extLst>
            </p:cNvPr>
            <p:cNvSpPr/>
            <p:nvPr/>
          </p:nvSpPr>
          <p:spPr>
            <a:xfrm>
              <a:off x="1976" y="2323"/>
              <a:ext cx="32" cy="34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7"/>
                  </a:moveTo>
                  <a:cubicBezTo>
                    <a:pt x="2" y="5"/>
                    <a:pt x="9" y="0"/>
                    <a:pt x="11" y="5"/>
                  </a:cubicBezTo>
                  <a:cubicBezTo>
                    <a:pt x="13" y="9"/>
                    <a:pt x="2" y="13"/>
                    <a:pt x="0" y="13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0" name="Google Shape;678;p9">
              <a:extLst>
                <a:ext uri="{FF2B5EF4-FFF2-40B4-BE49-F238E27FC236}">
                  <a16:creationId xmlns:a16="http://schemas.microsoft.com/office/drawing/2014/main" id="{459EAA2C-7FB7-8039-EAC5-5759598372F1}"/>
                </a:ext>
              </a:extLst>
            </p:cNvPr>
            <p:cNvSpPr/>
            <p:nvPr/>
          </p:nvSpPr>
          <p:spPr>
            <a:xfrm>
              <a:off x="2091" y="2240"/>
              <a:ext cx="15" cy="16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0" y="0"/>
                  </a:moveTo>
                  <a:cubicBezTo>
                    <a:pt x="4" y="0"/>
                    <a:pt x="4" y="3"/>
                    <a:pt x="6" y="6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1" name="Google Shape;679;p9">
              <a:extLst>
                <a:ext uri="{FF2B5EF4-FFF2-40B4-BE49-F238E27FC236}">
                  <a16:creationId xmlns:a16="http://schemas.microsoft.com/office/drawing/2014/main" id="{40D9B4B8-D6DE-36F3-7C72-BC436C46F76A}"/>
                </a:ext>
              </a:extLst>
            </p:cNvPr>
            <p:cNvSpPr/>
            <p:nvPr/>
          </p:nvSpPr>
          <p:spPr>
            <a:xfrm>
              <a:off x="2123" y="2224"/>
              <a:ext cx="5" cy="24"/>
            </a:xfrm>
            <a:custGeom>
              <a:avLst/>
              <a:gdLst/>
              <a:ahLst/>
              <a:cxnLst/>
              <a:rect l="l" t="t" r="r" b="b"/>
              <a:pathLst>
                <a:path w="2" h="9" extrusionOk="0">
                  <a:moveTo>
                    <a:pt x="1" y="0"/>
                  </a:moveTo>
                  <a:cubicBezTo>
                    <a:pt x="1" y="3"/>
                    <a:pt x="0" y="6"/>
                    <a:pt x="2" y="9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" name="Google Shape;680;p9">
              <a:extLst>
                <a:ext uri="{FF2B5EF4-FFF2-40B4-BE49-F238E27FC236}">
                  <a16:creationId xmlns:a16="http://schemas.microsoft.com/office/drawing/2014/main" id="{FC124080-B7E1-3C89-C954-B1C0ECD5A950}"/>
                </a:ext>
              </a:extLst>
            </p:cNvPr>
            <p:cNvSpPr/>
            <p:nvPr/>
          </p:nvSpPr>
          <p:spPr>
            <a:xfrm>
              <a:off x="2118" y="2635"/>
              <a:ext cx="3" cy="37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0"/>
                  </a:moveTo>
                  <a:cubicBezTo>
                    <a:pt x="1" y="4"/>
                    <a:pt x="1" y="9"/>
                    <a:pt x="1" y="14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" name="Google Shape;681;p9">
              <a:extLst>
                <a:ext uri="{FF2B5EF4-FFF2-40B4-BE49-F238E27FC236}">
                  <a16:creationId xmlns:a16="http://schemas.microsoft.com/office/drawing/2014/main" id="{1FAF0FC0-33E0-4CBD-AE06-489322FD93DB}"/>
                </a:ext>
              </a:extLst>
            </p:cNvPr>
            <p:cNvSpPr/>
            <p:nvPr/>
          </p:nvSpPr>
          <p:spPr>
            <a:xfrm>
              <a:off x="2146" y="2624"/>
              <a:ext cx="22" cy="24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3" y="3"/>
                    <a:pt x="5" y="7"/>
                    <a:pt x="9" y="9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" name="Google Shape;682;p9">
              <a:extLst>
                <a:ext uri="{FF2B5EF4-FFF2-40B4-BE49-F238E27FC236}">
                  <a16:creationId xmlns:a16="http://schemas.microsoft.com/office/drawing/2014/main" id="{CCD40D0E-6BFB-65B5-F151-95A435A51FD1}"/>
                </a:ext>
              </a:extLst>
            </p:cNvPr>
            <p:cNvSpPr/>
            <p:nvPr/>
          </p:nvSpPr>
          <p:spPr>
            <a:xfrm>
              <a:off x="2236" y="2736"/>
              <a:ext cx="10" cy="40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0"/>
                  </a:moveTo>
                  <a:cubicBezTo>
                    <a:pt x="1" y="5"/>
                    <a:pt x="3" y="10"/>
                    <a:pt x="4" y="15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" name="Google Shape;683;p9">
              <a:extLst>
                <a:ext uri="{FF2B5EF4-FFF2-40B4-BE49-F238E27FC236}">
                  <a16:creationId xmlns:a16="http://schemas.microsoft.com/office/drawing/2014/main" id="{19597004-1839-AB47-43CC-5E08BCCEA017}"/>
                </a:ext>
              </a:extLst>
            </p:cNvPr>
            <p:cNvSpPr/>
            <p:nvPr/>
          </p:nvSpPr>
          <p:spPr>
            <a:xfrm>
              <a:off x="2261" y="2720"/>
              <a:ext cx="20" cy="27"/>
            </a:xfrm>
            <a:custGeom>
              <a:avLst/>
              <a:gdLst/>
              <a:ahLst/>
              <a:cxnLst/>
              <a:rect l="l" t="t" r="r" b="b"/>
              <a:pathLst>
                <a:path w="8" h="10" extrusionOk="0">
                  <a:moveTo>
                    <a:pt x="0" y="0"/>
                  </a:moveTo>
                  <a:cubicBezTo>
                    <a:pt x="0" y="4"/>
                    <a:pt x="3" y="9"/>
                    <a:pt x="8" y="1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" name="Google Shape;684;p9">
              <a:extLst>
                <a:ext uri="{FF2B5EF4-FFF2-40B4-BE49-F238E27FC236}">
                  <a16:creationId xmlns:a16="http://schemas.microsoft.com/office/drawing/2014/main" id="{7A37B0E1-9DBF-5D4A-44BC-952D19BABA47}"/>
                </a:ext>
              </a:extLst>
            </p:cNvPr>
            <p:cNvSpPr/>
            <p:nvPr/>
          </p:nvSpPr>
          <p:spPr>
            <a:xfrm>
              <a:off x="2396" y="2712"/>
              <a:ext cx="30" cy="13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0" y="5"/>
                  </a:moveTo>
                  <a:cubicBezTo>
                    <a:pt x="4" y="4"/>
                    <a:pt x="8" y="1"/>
                    <a:pt x="12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" name="Google Shape;685;p9">
              <a:extLst>
                <a:ext uri="{FF2B5EF4-FFF2-40B4-BE49-F238E27FC236}">
                  <a16:creationId xmlns:a16="http://schemas.microsoft.com/office/drawing/2014/main" id="{DD8DA675-FAF6-A879-C775-07B60D6D7315}"/>
                </a:ext>
              </a:extLst>
            </p:cNvPr>
            <p:cNvSpPr/>
            <p:nvPr/>
          </p:nvSpPr>
          <p:spPr>
            <a:xfrm>
              <a:off x="2429" y="2555"/>
              <a:ext cx="27" cy="5"/>
            </a:xfrm>
            <a:custGeom>
              <a:avLst/>
              <a:gdLst/>
              <a:ahLst/>
              <a:cxnLst/>
              <a:rect l="l" t="t" r="r" b="b"/>
              <a:pathLst>
                <a:path w="11" h="2" extrusionOk="0">
                  <a:moveTo>
                    <a:pt x="0" y="2"/>
                  </a:moveTo>
                  <a:cubicBezTo>
                    <a:pt x="4" y="2"/>
                    <a:pt x="8" y="0"/>
                    <a:pt x="11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" name="Google Shape;686;p9">
              <a:extLst>
                <a:ext uri="{FF2B5EF4-FFF2-40B4-BE49-F238E27FC236}">
                  <a16:creationId xmlns:a16="http://schemas.microsoft.com/office/drawing/2014/main" id="{300BFC59-8F19-6220-BF2B-B054A6CECD2E}"/>
                </a:ext>
              </a:extLst>
            </p:cNvPr>
            <p:cNvSpPr/>
            <p:nvPr/>
          </p:nvSpPr>
          <p:spPr>
            <a:xfrm>
              <a:off x="2454" y="2587"/>
              <a:ext cx="20" cy="1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5"/>
                  </a:moveTo>
                  <a:cubicBezTo>
                    <a:pt x="3" y="5"/>
                    <a:pt x="6" y="3"/>
                    <a:pt x="8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" name="Google Shape;687;p9">
              <a:extLst>
                <a:ext uri="{FF2B5EF4-FFF2-40B4-BE49-F238E27FC236}">
                  <a16:creationId xmlns:a16="http://schemas.microsoft.com/office/drawing/2014/main" id="{575B4621-69B6-06E1-D616-AA28902C109D}"/>
                </a:ext>
              </a:extLst>
            </p:cNvPr>
            <p:cNvSpPr/>
            <p:nvPr/>
          </p:nvSpPr>
          <p:spPr>
            <a:xfrm>
              <a:off x="2614" y="2648"/>
              <a:ext cx="25" cy="5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0" y="1"/>
                  </a:moveTo>
                  <a:cubicBezTo>
                    <a:pt x="3" y="2"/>
                    <a:pt x="7" y="1"/>
                    <a:pt x="10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" name="Google Shape;688;p9">
              <a:extLst>
                <a:ext uri="{FF2B5EF4-FFF2-40B4-BE49-F238E27FC236}">
                  <a16:creationId xmlns:a16="http://schemas.microsoft.com/office/drawing/2014/main" id="{5F285C85-D784-C108-6022-D13619D676A9}"/>
                </a:ext>
              </a:extLst>
            </p:cNvPr>
            <p:cNvSpPr/>
            <p:nvPr/>
          </p:nvSpPr>
          <p:spPr>
            <a:xfrm>
              <a:off x="2566" y="2760"/>
              <a:ext cx="25" cy="5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0" y="1"/>
                  </a:moveTo>
                  <a:cubicBezTo>
                    <a:pt x="3" y="2"/>
                    <a:pt x="6" y="1"/>
                    <a:pt x="10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" name="Google Shape;689;p9">
              <a:extLst>
                <a:ext uri="{FF2B5EF4-FFF2-40B4-BE49-F238E27FC236}">
                  <a16:creationId xmlns:a16="http://schemas.microsoft.com/office/drawing/2014/main" id="{8FF52403-E584-C919-D3CD-434C239BFC02}"/>
                </a:ext>
              </a:extLst>
            </p:cNvPr>
            <p:cNvSpPr/>
            <p:nvPr/>
          </p:nvSpPr>
          <p:spPr>
            <a:xfrm>
              <a:off x="2354" y="2869"/>
              <a:ext cx="20" cy="1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4"/>
                  </a:moveTo>
                  <a:cubicBezTo>
                    <a:pt x="3" y="3"/>
                    <a:pt x="5" y="1"/>
                    <a:pt x="8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" name="Google Shape;690;p9">
              <a:extLst>
                <a:ext uri="{FF2B5EF4-FFF2-40B4-BE49-F238E27FC236}">
                  <a16:creationId xmlns:a16="http://schemas.microsoft.com/office/drawing/2014/main" id="{F3C6C11D-656D-BCD6-EAB7-578E8C9FAEF2}"/>
                </a:ext>
              </a:extLst>
            </p:cNvPr>
            <p:cNvSpPr/>
            <p:nvPr/>
          </p:nvSpPr>
          <p:spPr>
            <a:xfrm>
              <a:off x="2336" y="2851"/>
              <a:ext cx="10" cy="2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0" y="0"/>
                  </a:moveTo>
                  <a:cubicBezTo>
                    <a:pt x="3" y="3"/>
                    <a:pt x="4" y="7"/>
                    <a:pt x="4" y="11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" name="Google Shape;691;p9">
              <a:extLst>
                <a:ext uri="{FF2B5EF4-FFF2-40B4-BE49-F238E27FC236}">
                  <a16:creationId xmlns:a16="http://schemas.microsoft.com/office/drawing/2014/main" id="{F1B1DCFF-45EF-FCEA-035D-913F1EC609F3}"/>
                </a:ext>
              </a:extLst>
            </p:cNvPr>
            <p:cNvSpPr/>
            <p:nvPr/>
          </p:nvSpPr>
          <p:spPr>
            <a:xfrm>
              <a:off x="2028" y="2512"/>
              <a:ext cx="13" cy="16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6"/>
                  </a:moveTo>
                  <a:cubicBezTo>
                    <a:pt x="1" y="4"/>
                    <a:pt x="3" y="1"/>
                    <a:pt x="5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" name="Google Shape;692;p9">
              <a:extLst>
                <a:ext uri="{FF2B5EF4-FFF2-40B4-BE49-F238E27FC236}">
                  <a16:creationId xmlns:a16="http://schemas.microsoft.com/office/drawing/2014/main" id="{2C825ADE-B6EC-9D7C-EA7E-787DAFCE6801}"/>
                </a:ext>
              </a:extLst>
            </p:cNvPr>
            <p:cNvSpPr/>
            <p:nvPr/>
          </p:nvSpPr>
          <p:spPr>
            <a:xfrm>
              <a:off x="1926" y="2619"/>
              <a:ext cx="25" cy="10"/>
            </a:xfrm>
            <a:custGeom>
              <a:avLst/>
              <a:gdLst/>
              <a:ahLst/>
              <a:cxnLst/>
              <a:rect l="l" t="t" r="r" b="b"/>
              <a:pathLst>
                <a:path w="10" h="4" extrusionOk="0">
                  <a:moveTo>
                    <a:pt x="0" y="4"/>
                  </a:moveTo>
                  <a:cubicBezTo>
                    <a:pt x="4" y="3"/>
                    <a:pt x="7" y="1"/>
                    <a:pt x="10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" name="Google Shape;693;p9">
              <a:extLst>
                <a:ext uri="{FF2B5EF4-FFF2-40B4-BE49-F238E27FC236}">
                  <a16:creationId xmlns:a16="http://schemas.microsoft.com/office/drawing/2014/main" id="{3CF6193F-129D-BCA8-EEC2-99AD871A72A5}"/>
                </a:ext>
              </a:extLst>
            </p:cNvPr>
            <p:cNvSpPr/>
            <p:nvPr/>
          </p:nvSpPr>
          <p:spPr>
            <a:xfrm>
              <a:off x="1946" y="2845"/>
              <a:ext cx="15" cy="8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3"/>
                  </a:moveTo>
                  <a:cubicBezTo>
                    <a:pt x="1" y="1"/>
                    <a:pt x="4" y="0"/>
                    <a:pt x="6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" name="Google Shape;694;p9">
              <a:extLst>
                <a:ext uri="{FF2B5EF4-FFF2-40B4-BE49-F238E27FC236}">
                  <a16:creationId xmlns:a16="http://schemas.microsoft.com/office/drawing/2014/main" id="{08BBB29F-6B6C-1B7E-1620-4429D7D93609}"/>
                </a:ext>
              </a:extLst>
            </p:cNvPr>
            <p:cNvSpPr/>
            <p:nvPr/>
          </p:nvSpPr>
          <p:spPr>
            <a:xfrm>
              <a:off x="1996" y="2741"/>
              <a:ext cx="25" cy="2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0"/>
                  </a:moveTo>
                  <a:cubicBezTo>
                    <a:pt x="3" y="3"/>
                    <a:pt x="5" y="7"/>
                    <a:pt x="10" y="8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" name="Google Shape;695;p9">
              <a:extLst>
                <a:ext uri="{FF2B5EF4-FFF2-40B4-BE49-F238E27FC236}">
                  <a16:creationId xmlns:a16="http://schemas.microsoft.com/office/drawing/2014/main" id="{8AEE9D68-6ECF-8ABA-4FD2-2E4E2AC7E3FB}"/>
                </a:ext>
              </a:extLst>
            </p:cNvPr>
            <p:cNvSpPr/>
            <p:nvPr/>
          </p:nvSpPr>
          <p:spPr>
            <a:xfrm>
              <a:off x="2048" y="2851"/>
              <a:ext cx="28" cy="2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cubicBezTo>
                    <a:pt x="3" y="1"/>
                    <a:pt x="7" y="1"/>
                    <a:pt x="11" y="1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" name="Google Shape;696;p9">
              <a:extLst>
                <a:ext uri="{FF2B5EF4-FFF2-40B4-BE49-F238E27FC236}">
                  <a16:creationId xmlns:a16="http://schemas.microsoft.com/office/drawing/2014/main" id="{9338C8DC-82F6-2D88-394F-6E4C967B2FF6}"/>
                </a:ext>
              </a:extLst>
            </p:cNvPr>
            <p:cNvSpPr/>
            <p:nvPr/>
          </p:nvSpPr>
          <p:spPr>
            <a:xfrm>
              <a:off x="2671" y="2371"/>
              <a:ext cx="15" cy="8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3"/>
                  </a:moveTo>
                  <a:cubicBezTo>
                    <a:pt x="2" y="3"/>
                    <a:pt x="5" y="2"/>
                    <a:pt x="6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" name="Google Shape;697;p9">
              <a:extLst>
                <a:ext uri="{FF2B5EF4-FFF2-40B4-BE49-F238E27FC236}">
                  <a16:creationId xmlns:a16="http://schemas.microsoft.com/office/drawing/2014/main" id="{B3EC6E63-8EF0-4B5C-D55B-AD17E1EB0E45}"/>
                </a:ext>
              </a:extLst>
            </p:cNvPr>
            <p:cNvSpPr/>
            <p:nvPr/>
          </p:nvSpPr>
          <p:spPr>
            <a:xfrm>
              <a:off x="2774" y="2483"/>
              <a:ext cx="25" cy="8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10" y="0"/>
                  </a:moveTo>
                  <a:cubicBezTo>
                    <a:pt x="6" y="0"/>
                    <a:pt x="3" y="1"/>
                    <a:pt x="0" y="3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" name="Google Shape;698;p9">
              <a:extLst>
                <a:ext uri="{FF2B5EF4-FFF2-40B4-BE49-F238E27FC236}">
                  <a16:creationId xmlns:a16="http://schemas.microsoft.com/office/drawing/2014/main" id="{28FFA32A-C2B9-6563-862E-EBC69FF11BCB}"/>
                </a:ext>
              </a:extLst>
            </p:cNvPr>
            <p:cNvSpPr/>
            <p:nvPr/>
          </p:nvSpPr>
          <p:spPr>
            <a:xfrm>
              <a:off x="2344" y="2296"/>
              <a:ext cx="5" cy="27"/>
            </a:xfrm>
            <a:custGeom>
              <a:avLst/>
              <a:gdLst/>
              <a:ahLst/>
              <a:cxnLst/>
              <a:rect l="l" t="t" r="r" b="b"/>
              <a:pathLst>
                <a:path w="2" h="10" extrusionOk="0">
                  <a:moveTo>
                    <a:pt x="2" y="0"/>
                  </a:moveTo>
                  <a:cubicBezTo>
                    <a:pt x="0" y="3"/>
                    <a:pt x="0" y="7"/>
                    <a:pt x="1" y="1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" name="Google Shape;699;p9">
              <a:extLst>
                <a:ext uri="{FF2B5EF4-FFF2-40B4-BE49-F238E27FC236}">
                  <a16:creationId xmlns:a16="http://schemas.microsoft.com/office/drawing/2014/main" id="{084452F2-1582-00A2-A866-CAA0D380EC21}"/>
                </a:ext>
              </a:extLst>
            </p:cNvPr>
            <p:cNvSpPr/>
            <p:nvPr/>
          </p:nvSpPr>
          <p:spPr>
            <a:xfrm>
              <a:off x="2296" y="2581"/>
              <a:ext cx="30" cy="11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0" y="2"/>
                  </a:moveTo>
                  <a:cubicBezTo>
                    <a:pt x="4" y="4"/>
                    <a:pt x="9" y="3"/>
                    <a:pt x="12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" name="Google Shape;700;p9">
              <a:extLst>
                <a:ext uri="{FF2B5EF4-FFF2-40B4-BE49-F238E27FC236}">
                  <a16:creationId xmlns:a16="http://schemas.microsoft.com/office/drawing/2014/main" id="{C557A401-54B2-48DE-F4F6-EB648DAA2284}"/>
                </a:ext>
              </a:extLst>
            </p:cNvPr>
            <p:cNvSpPr/>
            <p:nvPr/>
          </p:nvSpPr>
          <p:spPr>
            <a:xfrm>
              <a:off x="2359" y="2485"/>
              <a:ext cx="17" cy="24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9"/>
                  </a:moveTo>
                  <a:cubicBezTo>
                    <a:pt x="3" y="6"/>
                    <a:pt x="5" y="3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" name="Google Shape;701;p9">
              <a:extLst>
                <a:ext uri="{FF2B5EF4-FFF2-40B4-BE49-F238E27FC236}">
                  <a16:creationId xmlns:a16="http://schemas.microsoft.com/office/drawing/2014/main" id="{4EDF3660-8FF7-CD8C-E893-B182506D9288}"/>
                </a:ext>
              </a:extLst>
            </p:cNvPr>
            <p:cNvSpPr/>
            <p:nvPr/>
          </p:nvSpPr>
          <p:spPr>
            <a:xfrm>
              <a:off x="2176" y="2504"/>
              <a:ext cx="25" cy="3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6" y="1"/>
                    <a:pt x="2" y="1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" name="Google Shape;702;p9">
              <a:extLst>
                <a:ext uri="{FF2B5EF4-FFF2-40B4-BE49-F238E27FC236}">
                  <a16:creationId xmlns:a16="http://schemas.microsoft.com/office/drawing/2014/main" id="{C9AD49AD-FD19-6B43-67DE-45D3B3072EFB}"/>
                </a:ext>
              </a:extLst>
            </p:cNvPr>
            <p:cNvSpPr/>
            <p:nvPr/>
          </p:nvSpPr>
          <p:spPr>
            <a:xfrm>
              <a:off x="2474" y="1941"/>
              <a:ext cx="27" cy="11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0"/>
                  </a:moveTo>
                  <a:cubicBezTo>
                    <a:pt x="4" y="0"/>
                    <a:pt x="7" y="2"/>
                    <a:pt x="11" y="4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" name="Google Shape;703;p9">
              <a:extLst>
                <a:ext uri="{FF2B5EF4-FFF2-40B4-BE49-F238E27FC236}">
                  <a16:creationId xmlns:a16="http://schemas.microsoft.com/office/drawing/2014/main" id="{B2B2C49F-203E-2360-DFCA-E423B311311A}"/>
                </a:ext>
              </a:extLst>
            </p:cNvPr>
            <p:cNvSpPr/>
            <p:nvPr/>
          </p:nvSpPr>
          <p:spPr>
            <a:xfrm>
              <a:off x="3044" y="1931"/>
              <a:ext cx="22" cy="5"/>
            </a:xfrm>
            <a:custGeom>
              <a:avLst/>
              <a:gdLst/>
              <a:ahLst/>
              <a:cxnLst/>
              <a:rect l="l" t="t" r="r" b="b"/>
              <a:pathLst>
                <a:path w="9" h="2" extrusionOk="0">
                  <a:moveTo>
                    <a:pt x="0" y="0"/>
                  </a:moveTo>
                  <a:cubicBezTo>
                    <a:pt x="3" y="2"/>
                    <a:pt x="5" y="2"/>
                    <a:pt x="9" y="2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" name="Google Shape;704;p9">
              <a:extLst>
                <a:ext uri="{FF2B5EF4-FFF2-40B4-BE49-F238E27FC236}">
                  <a16:creationId xmlns:a16="http://schemas.microsoft.com/office/drawing/2014/main" id="{72DF31CC-CAF7-7617-7802-CA61FC337CD3}"/>
                </a:ext>
              </a:extLst>
            </p:cNvPr>
            <p:cNvSpPr/>
            <p:nvPr/>
          </p:nvSpPr>
          <p:spPr>
            <a:xfrm>
              <a:off x="3249" y="1901"/>
              <a:ext cx="35" cy="8"/>
            </a:xfrm>
            <a:custGeom>
              <a:avLst/>
              <a:gdLst/>
              <a:ahLst/>
              <a:cxnLst/>
              <a:rect l="l" t="t" r="r" b="b"/>
              <a:pathLst>
                <a:path w="14" h="3" extrusionOk="0">
                  <a:moveTo>
                    <a:pt x="0" y="3"/>
                  </a:moveTo>
                  <a:cubicBezTo>
                    <a:pt x="5" y="0"/>
                    <a:pt x="9" y="2"/>
                    <a:pt x="14" y="2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" name="Google Shape;705;p9">
              <a:extLst>
                <a:ext uri="{FF2B5EF4-FFF2-40B4-BE49-F238E27FC236}">
                  <a16:creationId xmlns:a16="http://schemas.microsoft.com/office/drawing/2014/main" id="{E3554E5B-34AB-8176-DE04-41B41ADC7FDE}"/>
                </a:ext>
              </a:extLst>
            </p:cNvPr>
            <p:cNvSpPr/>
            <p:nvPr/>
          </p:nvSpPr>
          <p:spPr>
            <a:xfrm>
              <a:off x="3311" y="1795"/>
              <a:ext cx="25" cy="8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0" y="3"/>
                  </a:moveTo>
                  <a:cubicBezTo>
                    <a:pt x="4" y="3"/>
                    <a:pt x="7" y="2"/>
                    <a:pt x="10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" name="Google Shape;706;p9">
              <a:extLst>
                <a:ext uri="{FF2B5EF4-FFF2-40B4-BE49-F238E27FC236}">
                  <a16:creationId xmlns:a16="http://schemas.microsoft.com/office/drawing/2014/main" id="{12427E84-68C1-36F1-62D2-E5616BDC5459}"/>
                </a:ext>
              </a:extLst>
            </p:cNvPr>
            <p:cNvSpPr/>
            <p:nvPr/>
          </p:nvSpPr>
          <p:spPr>
            <a:xfrm>
              <a:off x="3299" y="1728"/>
              <a:ext cx="42" cy="32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17" y="6"/>
                  </a:moveTo>
                  <a:cubicBezTo>
                    <a:pt x="15" y="5"/>
                    <a:pt x="7" y="0"/>
                    <a:pt x="4" y="3"/>
                  </a:cubicBezTo>
                  <a:cubicBezTo>
                    <a:pt x="0" y="7"/>
                    <a:pt x="9" y="12"/>
                    <a:pt x="12" y="12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" name="Google Shape;707;p9">
              <a:extLst>
                <a:ext uri="{FF2B5EF4-FFF2-40B4-BE49-F238E27FC236}">
                  <a16:creationId xmlns:a16="http://schemas.microsoft.com/office/drawing/2014/main" id="{89720019-EB27-BC5E-4A62-F2DBE505974A}"/>
                </a:ext>
              </a:extLst>
            </p:cNvPr>
            <p:cNvSpPr/>
            <p:nvPr/>
          </p:nvSpPr>
          <p:spPr>
            <a:xfrm>
              <a:off x="3421" y="1696"/>
              <a:ext cx="38" cy="11"/>
            </a:xfrm>
            <a:custGeom>
              <a:avLst/>
              <a:gdLst/>
              <a:ahLst/>
              <a:cxnLst/>
              <a:rect l="l" t="t" r="r" b="b"/>
              <a:pathLst>
                <a:path w="15" h="4" extrusionOk="0">
                  <a:moveTo>
                    <a:pt x="0" y="0"/>
                  </a:moveTo>
                  <a:cubicBezTo>
                    <a:pt x="5" y="1"/>
                    <a:pt x="10" y="2"/>
                    <a:pt x="15" y="4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" name="Google Shape;708;p9">
              <a:extLst>
                <a:ext uri="{FF2B5EF4-FFF2-40B4-BE49-F238E27FC236}">
                  <a16:creationId xmlns:a16="http://schemas.microsoft.com/office/drawing/2014/main" id="{1A5943B3-2767-C7F6-0F98-FB79BB780FF1}"/>
                </a:ext>
              </a:extLst>
            </p:cNvPr>
            <p:cNvSpPr/>
            <p:nvPr/>
          </p:nvSpPr>
          <p:spPr>
            <a:xfrm>
              <a:off x="3546" y="1771"/>
              <a:ext cx="20" cy="24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1" y="4"/>
                    <a:pt x="5" y="6"/>
                    <a:pt x="8" y="9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" name="Google Shape;709;p9">
              <a:extLst>
                <a:ext uri="{FF2B5EF4-FFF2-40B4-BE49-F238E27FC236}">
                  <a16:creationId xmlns:a16="http://schemas.microsoft.com/office/drawing/2014/main" id="{422D284B-E4BB-BE78-D263-2BD0B15EAE28}"/>
                </a:ext>
              </a:extLst>
            </p:cNvPr>
            <p:cNvSpPr/>
            <p:nvPr/>
          </p:nvSpPr>
          <p:spPr>
            <a:xfrm>
              <a:off x="3566" y="173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7"/>
                  </a:move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" name="Google Shape;710;p9">
              <a:extLst>
                <a:ext uri="{FF2B5EF4-FFF2-40B4-BE49-F238E27FC236}">
                  <a16:creationId xmlns:a16="http://schemas.microsoft.com/office/drawing/2014/main" id="{01944C64-1D36-D337-6854-7B2DDD819099}"/>
                </a:ext>
              </a:extLst>
            </p:cNvPr>
            <p:cNvSpPr/>
            <p:nvPr/>
          </p:nvSpPr>
          <p:spPr>
            <a:xfrm>
              <a:off x="3576" y="1917"/>
              <a:ext cx="40" cy="27"/>
            </a:xfrm>
            <a:custGeom>
              <a:avLst/>
              <a:gdLst/>
              <a:ahLst/>
              <a:cxnLst/>
              <a:rect l="l" t="t" r="r" b="b"/>
              <a:pathLst>
                <a:path w="16" h="10" extrusionOk="0">
                  <a:moveTo>
                    <a:pt x="2" y="0"/>
                  </a:moveTo>
                  <a:cubicBezTo>
                    <a:pt x="16" y="2"/>
                    <a:pt x="13" y="10"/>
                    <a:pt x="0" y="7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" name="Google Shape;711;p9">
              <a:extLst>
                <a:ext uri="{FF2B5EF4-FFF2-40B4-BE49-F238E27FC236}">
                  <a16:creationId xmlns:a16="http://schemas.microsoft.com/office/drawing/2014/main" id="{5A713C80-6E7D-002D-26BE-DB11E6D800A7}"/>
                </a:ext>
              </a:extLst>
            </p:cNvPr>
            <p:cNvSpPr/>
            <p:nvPr/>
          </p:nvSpPr>
          <p:spPr>
            <a:xfrm>
              <a:off x="3566" y="1973"/>
              <a:ext cx="10" cy="19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0"/>
                  </a:moveTo>
                  <a:cubicBezTo>
                    <a:pt x="0" y="3"/>
                    <a:pt x="1" y="6"/>
                    <a:pt x="4" y="7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4" name="Google Shape;712;p9">
              <a:extLst>
                <a:ext uri="{FF2B5EF4-FFF2-40B4-BE49-F238E27FC236}">
                  <a16:creationId xmlns:a16="http://schemas.microsoft.com/office/drawing/2014/main" id="{F895DD03-59D3-3C49-872B-9D30664DFFBC}"/>
                </a:ext>
              </a:extLst>
            </p:cNvPr>
            <p:cNvSpPr/>
            <p:nvPr/>
          </p:nvSpPr>
          <p:spPr>
            <a:xfrm>
              <a:off x="3601" y="1955"/>
              <a:ext cx="8" cy="29"/>
            </a:xfrm>
            <a:custGeom>
              <a:avLst/>
              <a:gdLst/>
              <a:ahLst/>
              <a:cxnLst/>
              <a:rect l="l" t="t" r="r" b="b"/>
              <a:pathLst>
                <a:path w="3" h="11" extrusionOk="0">
                  <a:moveTo>
                    <a:pt x="3" y="0"/>
                  </a:moveTo>
                  <a:cubicBezTo>
                    <a:pt x="2" y="3"/>
                    <a:pt x="0" y="7"/>
                    <a:pt x="1" y="11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" name="Google Shape;713;p9">
              <a:extLst>
                <a:ext uri="{FF2B5EF4-FFF2-40B4-BE49-F238E27FC236}">
                  <a16:creationId xmlns:a16="http://schemas.microsoft.com/office/drawing/2014/main" id="{5FD4C4D6-5558-DAC3-2C18-9AF55EE0AE50}"/>
                </a:ext>
              </a:extLst>
            </p:cNvPr>
            <p:cNvSpPr/>
            <p:nvPr/>
          </p:nvSpPr>
          <p:spPr>
            <a:xfrm>
              <a:off x="3409" y="1941"/>
              <a:ext cx="15" cy="1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" name="Google Shape;714;p9">
              <a:extLst>
                <a:ext uri="{FF2B5EF4-FFF2-40B4-BE49-F238E27FC236}">
                  <a16:creationId xmlns:a16="http://schemas.microsoft.com/office/drawing/2014/main" id="{B833BFCE-0A1A-D64C-BC9F-A3EB7A66B5DB}"/>
                </a:ext>
              </a:extLst>
            </p:cNvPr>
            <p:cNvSpPr/>
            <p:nvPr/>
          </p:nvSpPr>
          <p:spPr>
            <a:xfrm>
              <a:off x="3404" y="1883"/>
              <a:ext cx="30" cy="16"/>
            </a:xfrm>
            <a:custGeom>
              <a:avLst/>
              <a:gdLst/>
              <a:ahLst/>
              <a:cxnLst/>
              <a:rect l="l" t="t" r="r" b="b"/>
              <a:pathLst>
                <a:path w="12" h="6" extrusionOk="0">
                  <a:moveTo>
                    <a:pt x="12" y="6"/>
                  </a:moveTo>
                  <a:cubicBezTo>
                    <a:pt x="8" y="4"/>
                    <a:pt x="4" y="2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" name="Google Shape;715;p9">
              <a:extLst>
                <a:ext uri="{FF2B5EF4-FFF2-40B4-BE49-F238E27FC236}">
                  <a16:creationId xmlns:a16="http://schemas.microsoft.com/office/drawing/2014/main" id="{65574AEE-5ADC-43E7-C7AE-4A78B4680915}"/>
                </a:ext>
              </a:extLst>
            </p:cNvPr>
            <p:cNvSpPr/>
            <p:nvPr/>
          </p:nvSpPr>
          <p:spPr>
            <a:xfrm>
              <a:off x="3256" y="1944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0" y="4"/>
                  </a:moveTo>
                  <a:cubicBezTo>
                    <a:pt x="2" y="3"/>
                    <a:pt x="4" y="1"/>
                    <a:pt x="6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" name="Google Shape;716;p9">
              <a:extLst>
                <a:ext uri="{FF2B5EF4-FFF2-40B4-BE49-F238E27FC236}">
                  <a16:creationId xmlns:a16="http://schemas.microsoft.com/office/drawing/2014/main" id="{2A7802CE-EA66-BCBD-3E7A-BC4104A028C5}"/>
                </a:ext>
              </a:extLst>
            </p:cNvPr>
            <p:cNvSpPr/>
            <p:nvPr/>
          </p:nvSpPr>
          <p:spPr>
            <a:xfrm>
              <a:off x="3106" y="1845"/>
              <a:ext cx="15" cy="14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5"/>
                  </a:moveTo>
                  <a:cubicBezTo>
                    <a:pt x="1" y="3"/>
                    <a:pt x="3" y="1"/>
                    <a:pt x="6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" name="Google Shape;717;p9">
              <a:extLst>
                <a:ext uri="{FF2B5EF4-FFF2-40B4-BE49-F238E27FC236}">
                  <a16:creationId xmlns:a16="http://schemas.microsoft.com/office/drawing/2014/main" id="{CB10EFD9-FCFF-90DD-DD0C-09E373D083E7}"/>
                </a:ext>
              </a:extLst>
            </p:cNvPr>
            <p:cNvSpPr/>
            <p:nvPr/>
          </p:nvSpPr>
          <p:spPr>
            <a:xfrm>
              <a:off x="3121" y="2037"/>
              <a:ext cx="13" cy="30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0" y="11"/>
                  </a:moveTo>
                  <a:cubicBezTo>
                    <a:pt x="2" y="7"/>
                    <a:pt x="3" y="4"/>
                    <a:pt x="5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" name="Google Shape;718;p9">
              <a:extLst>
                <a:ext uri="{FF2B5EF4-FFF2-40B4-BE49-F238E27FC236}">
                  <a16:creationId xmlns:a16="http://schemas.microsoft.com/office/drawing/2014/main" id="{3BAB20BC-BBF9-0B16-D0B3-E716C1595FD4}"/>
                </a:ext>
              </a:extLst>
            </p:cNvPr>
            <p:cNvSpPr/>
            <p:nvPr/>
          </p:nvSpPr>
          <p:spPr>
            <a:xfrm>
              <a:off x="3056" y="2115"/>
              <a:ext cx="28" cy="10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3"/>
                  </a:moveTo>
                  <a:cubicBezTo>
                    <a:pt x="4" y="4"/>
                    <a:pt x="8" y="2"/>
                    <a:pt x="11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" name="Google Shape;719;p9">
              <a:extLst>
                <a:ext uri="{FF2B5EF4-FFF2-40B4-BE49-F238E27FC236}">
                  <a16:creationId xmlns:a16="http://schemas.microsoft.com/office/drawing/2014/main" id="{0C10DC33-DAFE-CF83-C03E-ACD9D348AF3E}"/>
                </a:ext>
              </a:extLst>
            </p:cNvPr>
            <p:cNvSpPr/>
            <p:nvPr/>
          </p:nvSpPr>
          <p:spPr>
            <a:xfrm>
              <a:off x="3071" y="2272"/>
              <a:ext cx="5" cy="13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cubicBezTo>
                    <a:pt x="1" y="3"/>
                    <a:pt x="1" y="2"/>
                    <a:pt x="2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" name="Google Shape;720;p9">
              <a:extLst>
                <a:ext uri="{FF2B5EF4-FFF2-40B4-BE49-F238E27FC236}">
                  <a16:creationId xmlns:a16="http://schemas.microsoft.com/office/drawing/2014/main" id="{53966E9F-CE45-2B67-FF52-CC53D212493F}"/>
                </a:ext>
              </a:extLst>
            </p:cNvPr>
            <p:cNvSpPr/>
            <p:nvPr/>
          </p:nvSpPr>
          <p:spPr>
            <a:xfrm>
              <a:off x="3229" y="2296"/>
              <a:ext cx="2" cy="43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1" y="0"/>
                  </a:moveTo>
                  <a:cubicBezTo>
                    <a:pt x="1" y="5"/>
                    <a:pt x="0" y="11"/>
                    <a:pt x="1" y="16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3" name="Google Shape;721;p9">
              <a:extLst>
                <a:ext uri="{FF2B5EF4-FFF2-40B4-BE49-F238E27FC236}">
                  <a16:creationId xmlns:a16="http://schemas.microsoft.com/office/drawing/2014/main" id="{64612BAE-8C0E-3803-5F80-CBE4452FF991}"/>
                </a:ext>
              </a:extLst>
            </p:cNvPr>
            <p:cNvSpPr/>
            <p:nvPr/>
          </p:nvSpPr>
          <p:spPr>
            <a:xfrm>
              <a:off x="3414" y="2344"/>
              <a:ext cx="25" cy="16"/>
            </a:xfrm>
            <a:custGeom>
              <a:avLst/>
              <a:gdLst/>
              <a:ahLst/>
              <a:cxnLst/>
              <a:rect l="l" t="t" r="r" b="b"/>
              <a:pathLst>
                <a:path w="10" h="6" extrusionOk="0">
                  <a:moveTo>
                    <a:pt x="0" y="6"/>
                  </a:moveTo>
                  <a:cubicBezTo>
                    <a:pt x="3" y="4"/>
                    <a:pt x="7" y="2"/>
                    <a:pt x="10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4" name="Google Shape;722;p9">
              <a:extLst>
                <a:ext uri="{FF2B5EF4-FFF2-40B4-BE49-F238E27FC236}">
                  <a16:creationId xmlns:a16="http://schemas.microsoft.com/office/drawing/2014/main" id="{8D05B28F-E794-1BF0-1D7F-9D1F6722715E}"/>
                </a:ext>
              </a:extLst>
            </p:cNvPr>
            <p:cNvSpPr/>
            <p:nvPr/>
          </p:nvSpPr>
          <p:spPr>
            <a:xfrm>
              <a:off x="3616" y="2227"/>
              <a:ext cx="5" cy="29"/>
            </a:xfrm>
            <a:custGeom>
              <a:avLst/>
              <a:gdLst/>
              <a:ahLst/>
              <a:cxnLst/>
              <a:rect l="l" t="t" r="r" b="b"/>
              <a:pathLst>
                <a:path w="2" h="11" extrusionOk="0">
                  <a:moveTo>
                    <a:pt x="2" y="0"/>
                  </a:moveTo>
                  <a:cubicBezTo>
                    <a:pt x="0" y="3"/>
                    <a:pt x="0" y="7"/>
                    <a:pt x="0" y="11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5" name="Google Shape;723;p9">
              <a:extLst>
                <a:ext uri="{FF2B5EF4-FFF2-40B4-BE49-F238E27FC236}">
                  <a16:creationId xmlns:a16="http://schemas.microsoft.com/office/drawing/2014/main" id="{1AB43792-756B-56B6-6BB0-B071F89CB704}"/>
                </a:ext>
              </a:extLst>
            </p:cNvPr>
            <p:cNvSpPr/>
            <p:nvPr/>
          </p:nvSpPr>
          <p:spPr>
            <a:xfrm>
              <a:off x="3644" y="2229"/>
              <a:ext cx="22" cy="2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0"/>
                  </a:moveTo>
                  <a:cubicBezTo>
                    <a:pt x="4" y="1"/>
                    <a:pt x="1" y="5"/>
                    <a:pt x="0" y="1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6" name="Google Shape;724;p9">
              <a:extLst>
                <a:ext uri="{FF2B5EF4-FFF2-40B4-BE49-F238E27FC236}">
                  <a16:creationId xmlns:a16="http://schemas.microsoft.com/office/drawing/2014/main" id="{678A998B-D6FA-8C88-1271-3BD58F4303C7}"/>
                </a:ext>
              </a:extLst>
            </p:cNvPr>
            <p:cNvSpPr/>
            <p:nvPr/>
          </p:nvSpPr>
          <p:spPr>
            <a:xfrm>
              <a:off x="3576" y="2336"/>
              <a:ext cx="20" cy="32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0" y="12"/>
                  </a:moveTo>
                  <a:cubicBezTo>
                    <a:pt x="3" y="8"/>
                    <a:pt x="5" y="3"/>
                    <a:pt x="8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7" name="Google Shape;725;p9">
              <a:extLst>
                <a:ext uri="{FF2B5EF4-FFF2-40B4-BE49-F238E27FC236}">
                  <a16:creationId xmlns:a16="http://schemas.microsoft.com/office/drawing/2014/main" id="{43A8DF9F-820D-4DC3-4F08-FB986ACDA4DF}"/>
                </a:ext>
              </a:extLst>
            </p:cNvPr>
            <p:cNvSpPr/>
            <p:nvPr/>
          </p:nvSpPr>
          <p:spPr>
            <a:xfrm>
              <a:off x="3586" y="2371"/>
              <a:ext cx="23" cy="16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0" y="0"/>
                  </a:moveTo>
                  <a:cubicBezTo>
                    <a:pt x="4" y="0"/>
                    <a:pt x="7" y="3"/>
                    <a:pt x="9" y="6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8" name="Google Shape;726;p9">
              <a:extLst>
                <a:ext uri="{FF2B5EF4-FFF2-40B4-BE49-F238E27FC236}">
                  <a16:creationId xmlns:a16="http://schemas.microsoft.com/office/drawing/2014/main" id="{FB2D71D0-1858-D17A-E471-2F978652692E}"/>
                </a:ext>
              </a:extLst>
            </p:cNvPr>
            <p:cNvSpPr/>
            <p:nvPr/>
          </p:nvSpPr>
          <p:spPr>
            <a:xfrm>
              <a:off x="3536" y="2507"/>
              <a:ext cx="18" cy="32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0" y="0"/>
                  </a:moveTo>
                  <a:cubicBezTo>
                    <a:pt x="3" y="3"/>
                    <a:pt x="5" y="9"/>
                    <a:pt x="7" y="12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9" name="Google Shape;727;p9">
              <a:extLst>
                <a:ext uri="{FF2B5EF4-FFF2-40B4-BE49-F238E27FC236}">
                  <a16:creationId xmlns:a16="http://schemas.microsoft.com/office/drawing/2014/main" id="{3EC52B97-753B-42D3-E7AA-A192FAAD4533}"/>
                </a:ext>
              </a:extLst>
            </p:cNvPr>
            <p:cNvSpPr/>
            <p:nvPr/>
          </p:nvSpPr>
          <p:spPr>
            <a:xfrm>
              <a:off x="3586" y="2635"/>
              <a:ext cx="15" cy="16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0" y="6"/>
                  </a:moveTo>
                  <a:cubicBezTo>
                    <a:pt x="3" y="5"/>
                    <a:pt x="5" y="2"/>
                    <a:pt x="6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0" name="Google Shape;728;p9">
              <a:extLst>
                <a:ext uri="{FF2B5EF4-FFF2-40B4-BE49-F238E27FC236}">
                  <a16:creationId xmlns:a16="http://schemas.microsoft.com/office/drawing/2014/main" id="{2CDC9430-9445-87FA-E046-35394469BE44}"/>
                </a:ext>
              </a:extLst>
            </p:cNvPr>
            <p:cNvSpPr/>
            <p:nvPr/>
          </p:nvSpPr>
          <p:spPr>
            <a:xfrm>
              <a:off x="3456" y="2725"/>
              <a:ext cx="30" cy="22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0" y="8"/>
                  </a:moveTo>
                  <a:cubicBezTo>
                    <a:pt x="5" y="7"/>
                    <a:pt x="8" y="3"/>
                    <a:pt x="12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1" name="Google Shape;729;p9">
              <a:extLst>
                <a:ext uri="{FF2B5EF4-FFF2-40B4-BE49-F238E27FC236}">
                  <a16:creationId xmlns:a16="http://schemas.microsoft.com/office/drawing/2014/main" id="{E7BD06F7-2580-5A70-9E27-45037D7DFC98}"/>
                </a:ext>
              </a:extLst>
            </p:cNvPr>
            <p:cNvSpPr/>
            <p:nvPr/>
          </p:nvSpPr>
          <p:spPr>
            <a:xfrm>
              <a:off x="3499" y="2739"/>
              <a:ext cx="17" cy="29"/>
            </a:xfrm>
            <a:custGeom>
              <a:avLst/>
              <a:gdLst/>
              <a:ahLst/>
              <a:cxnLst/>
              <a:rect l="l" t="t" r="r" b="b"/>
              <a:pathLst>
                <a:path w="7" h="11" extrusionOk="0">
                  <a:moveTo>
                    <a:pt x="1" y="11"/>
                  </a:moveTo>
                  <a:cubicBezTo>
                    <a:pt x="0" y="6"/>
                    <a:pt x="3" y="3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2" name="Google Shape;730;p9">
              <a:extLst>
                <a:ext uri="{FF2B5EF4-FFF2-40B4-BE49-F238E27FC236}">
                  <a16:creationId xmlns:a16="http://schemas.microsoft.com/office/drawing/2014/main" id="{0C97F0D9-A1B0-AA9B-40F2-843C148A0F18}"/>
                </a:ext>
              </a:extLst>
            </p:cNvPr>
            <p:cNvSpPr/>
            <p:nvPr/>
          </p:nvSpPr>
          <p:spPr>
            <a:xfrm>
              <a:off x="3339" y="2808"/>
              <a:ext cx="22" cy="32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0" y="12"/>
                  </a:moveTo>
                  <a:cubicBezTo>
                    <a:pt x="4" y="8"/>
                    <a:pt x="6" y="3"/>
                    <a:pt x="9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3" name="Google Shape;731;p9">
              <a:extLst>
                <a:ext uri="{FF2B5EF4-FFF2-40B4-BE49-F238E27FC236}">
                  <a16:creationId xmlns:a16="http://schemas.microsoft.com/office/drawing/2014/main" id="{146810CB-06E9-5868-2DF5-D6BA3F952E8A}"/>
                </a:ext>
              </a:extLst>
            </p:cNvPr>
            <p:cNvSpPr/>
            <p:nvPr/>
          </p:nvSpPr>
          <p:spPr>
            <a:xfrm>
              <a:off x="3321" y="2707"/>
              <a:ext cx="23" cy="24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2" y="4"/>
                    <a:pt x="5" y="7"/>
                    <a:pt x="9" y="9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4" name="Google Shape;732;p9">
              <a:extLst>
                <a:ext uri="{FF2B5EF4-FFF2-40B4-BE49-F238E27FC236}">
                  <a16:creationId xmlns:a16="http://schemas.microsoft.com/office/drawing/2014/main" id="{5B2D8345-7514-B322-9269-1C6FC9D6306C}"/>
                </a:ext>
              </a:extLst>
            </p:cNvPr>
            <p:cNvSpPr/>
            <p:nvPr/>
          </p:nvSpPr>
          <p:spPr>
            <a:xfrm>
              <a:off x="3421" y="2587"/>
              <a:ext cx="25" cy="10"/>
            </a:xfrm>
            <a:custGeom>
              <a:avLst/>
              <a:gdLst/>
              <a:ahLst/>
              <a:cxnLst/>
              <a:rect l="l" t="t" r="r" b="b"/>
              <a:pathLst>
                <a:path w="10" h="4" extrusionOk="0">
                  <a:moveTo>
                    <a:pt x="0" y="0"/>
                  </a:moveTo>
                  <a:cubicBezTo>
                    <a:pt x="2" y="4"/>
                    <a:pt x="7" y="1"/>
                    <a:pt x="10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5" name="Google Shape;733;p9">
              <a:extLst>
                <a:ext uri="{FF2B5EF4-FFF2-40B4-BE49-F238E27FC236}">
                  <a16:creationId xmlns:a16="http://schemas.microsoft.com/office/drawing/2014/main" id="{85891F8E-9804-7190-421F-E73D50675AAD}"/>
                </a:ext>
              </a:extLst>
            </p:cNvPr>
            <p:cNvSpPr/>
            <p:nvPr/>
          </p:nvSpPr>
          <p:spPr>
            <a:xfrm>
              <a:off x="3286" y="2557"/>
              <a:ext cx="30" cy="11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0" y="0"/>
                  </a:moveTo>
                  <a:cubicBezTo>
                    <a:pt x="4" y="0"/>
                    <a:pt x="8" y="2"/>
                    <a:pt x="12" y="4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6" name="Google Shape;734;p9">
              <a:extLst>
                <a:ext uri="{FF2B5EF4-FFF2-40B4-BE49-F238E27FC236}">
                  <a16:creationId xmlns:a16="http://schemas.microsoft.com/office/drawing/2014/main" id="{AA08217E-13E5-251F-4B63-A057DB6B6606}"/>
                </a:ext>
              </a:extLst>
            </p:cNvPr>
            <p:cNvSpPr/>
            <p:nvPr/>
          </p:nvSpPr>
          <p:spPr>
            <a:xfrm>
              <a:off x="3394" y="2472"/>
              <a:ext cx="10" cy="24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0" y="0"/>
                  </a:moveTo>
                  <a:cubicBezTo>
                    <a:pt x="1" y="3"/>
                    <a:pt x="2" y="6"/>
                    <a:pt x="4" y="9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7" name="Google Shape;735;p9">
              <a:extLst>
                <a:ext uri="{FF2B5EF4-FFF2-40B4-BE49-F238E27FC236}">
                  <a16:creationId xmlns:a16="http://schemas.microsoft.com/office/drawing/2014/main" id="{A58783BC-A9FF-84EF-9D4A-FED7B270129F}"/>
                </a:ext>
              </a:extLst>
            </p:cNvPr>
            <p:cNvSpPr/>
            <p:nvPr/>
          </p:nvSpPr>
          <p:spPr>
            <a:xfrm>
              <a:off x="3286" y="2408"/>
              <a:ext cx="23" cy="3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3" y="1"/>
                    <a:pt x="6" y="0"/>
                    <a:pt x="9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8" name="Google Shape;736;p9">
              <a:extLst>
                <a:ext uri="{FF2B5EF4-FFF2-40B4-BE49-F238E27FC236}">
                  <a16:creationId xmlns:a16="http://schemas.microsoft.com/office/drawing/2014/main" id="{34CC5FEC-BE87-7551-7CAE-B3A9697FD458}"/>
                </a:ext>
              </a:extLst>
            </p:cNvPr>
            <p:cNvSpPr/>
            <p:nvPr/>
          </p:nvSpPr>
          <p:spPr>
            <a:xfrm>
              <a:off x="3339" y="2251"/>
              <a:ext cx="2" cy="26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0" y="3"/>
                    <a:pt x="0" y="6"/>
                    <a:pt x="0" y="1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9" name="Google Shape;737;p9">
              <a:extLst>
                <a:ext uri="{FF2B5EF4-FFF2-40B4-BE49-F238E27FC236}">
                  <a16:creationId xmlns:a16="http://schemas.microsoft.com/office/drawing/2014/main" id="{E2B329F1-1DA9-18BC-1F1F-20D711A96F56}"/>
                </a:ext>
              </a:extLst>
            </p:cNvPr>
            <p:cNvSpPr/>
            <p:nvPr/>
          </p:nvSpPr>
          <p:spPr>
            <a:xfrm>
              <a:off x="3364" y="2093"/>
              <a:ext cx="10" cy="30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0" y="11"/>
                  </a:moveTo>
                  <a:cubicBezTo>
                    <a:pt x="1" y="7"/>
                    <a:pt x="3" y="4"/>
                    <a:pt x="4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0" name="Google Shape;738;p9">
              <a:extLst>
                <a:ext uri="{FF2B5EF4-FFF2-40B4-BE49-F238E27FC236}">
                  <a16:creationId xmlns:a16="http://schemas.microsoft.com/office/drawing/2014/main" id="{DEB4ABE0-CBF4-B98D-27C0-730C8E2DB372}"/>
                </a:ext>
              </a:extLst>
            </p:cNvPr>
            <p:cNvSpPr/>
            <p:nvPr/>
          </p:nvSpPr>
          <p:spPr>
            <a:xfrm>
              <a:off x="3324" y="2083"/>
              <a:ext cx="30" cy="2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0" y="11"/>
                  </a:moveTo>
                  <a:cubicBezTo>
                    <a:pt x="4" y="8"/>
                    <a:pt x="8" y="3"/>
                    <a:pt x="12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1" name="Google Shape;739;p9">
              <a:extLst>
                <a:ext uri="{FF2B5EF4-FFF2-40B4-BE49-F238E27FC236}">
                  <a16:creationId xmlns:a16="http://schemas.microsoft.com/office/drawing/2014/main" id="{C87AEDA0-EB17-B981-172A-C27E49A10877}"/>
                </a:ext>
              </a:extLst>
            </p:cNvPr>
            <p:cNvSpPr/>
            <p:nvPr/>
          </p:nvSpPr>
          <p:spPr>
            <a:xfrm>
              <a:off x="3474" y="2080"/>
              <a:ext cx="27" cy="11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4"/>
                  </a:moveTo>
                  <a:cubicBezTo>
                    <a:pt x="4" y="3"/>
                    <a:pt x="7" y="0"/>
                    <a:pt x="11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2" name="Google Shape;740;p9">
              <a:extLst>
                <a:ext uri="{FF2B5EF4-FFF2-40B4-BE49-F238E27FC236}">
                  <a16:creationId xmlns:a16="http://schemas.microsoft.com/office/drawing/2014/main" id="{DCC69AC0-129D-465D-BA5C-9EEE192C90A8}"/>
                </a:ext>
              </a:extLst>
            </p:cNvPr>
            <p:cNvSpPr/>
            <p:nvPr/>
          </p:nvSpPr>
          <p:spPr>
            <a:xfrm>
              <a:off x="3654" y="2075"/>
              <a:ext cx="27" cy="5"/>
            </a:xfrm>
            <a:custGeom>
              <a:avLst/>
              <a:gdLst/>
              <a:ahLst/>
              <a:cxnLst/>
              <a:rect l="l" t="t" r="r" b="b"/>
              <a:pathLst>
                <a:path w="11" h="2" extrusionOk="0">
                  <a:moveTo>
                    <a:pt x="0" y="0"/>
                  </a:moveTo>
                  <a:cubicBezTo>
                    <a:pt x="3" y="1"/>
                    <a:pt x="7" y="2"/>
                    <a:pt x="11" y="2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3" name="Google Shape;741;p9">
              <a:extLst>
                <a:ext uri="{FF2B5EF4-FFF2-40B4-BE49-F238E27FC236}">
                  <a16:creationId xmlns:a16="http://schemas.microsoft.com/office/drawing/2014/main" id="{AC2CCB68-C048-4171-185A-DC10960E7688}"/>
                </a:ext>
              </a:extLst>
            </p:cNvPr>
            <p:cNvSpPr/>
            <p:nvPr/>
          </p:nvSpPr>
          <p:spPr>
            <a:xfrm>
              <a:off x="3164" y="2043"/>
              <a:ext cx="5" cy="26"/>
            </a:xfrm>
            <a:custGeom>
              <a:avLst/>
              <a:gdLst/>
              <a:ahLst/>
              <a:cxnLst/>
              <a:rect l="l" t="t" r="r" b="b"/>
              <a:pathLst>
                <a:path w="2" h="10" extrusionOk="0">
                  <a:moveTo>
                    <a:pt x="0" y="0"/>
                  </a:moveTo>
                  <a:cubicBezTo>
                    <a:pt x="0" y="3"/>
                    <a:pt x="0" y="7"/>
                    <a:pt x="2" y="1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" name="Google Shape;742;p9">
              <a:extLst>
                <a:ext uri="{FF2B5EF4-FFF2-40B4-BE49-F238E27FC236}">
                  <a16:creationId xmlns:a16="http://schemas.microsoft.com/office/drawing/2014/main" id="{003A6A95-FAD8-40DE-FC03-B463087B41E1}"/>
                </a:ext>
              </a:extLst>
            </p:cNvPr>
            <p:cNvSpPr/>
            <p:nvPr/>
          </p:nvSpPr>
          <p:spPr>
            <a:xfrm>
              <a:off x="3081" y="2264"/>
              <a:ext cx="25" cy="5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0" y="0"/>
                  </a:moveTo>
                  <a:cubicBezTo>
                    <a:pt x="4" y="1"/>
                    <a:pt x="7" y="2"/>
                    <a:pt x="10" y="2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" name="Google Shape;743;p9">
              <a:extLst>
                <a:ext uri="{FF2B5EF4-FFF2-40B4-BE49-F238E27FC236}">
                  <a16:creationId xmlns:a16="http://schemas.microsoft.com/office/drawing/2014/main" id="{EA0420F4-115F-E85F-3996-C21CC073552A}"/>
                </a:ext>
              </a:extLst>
            </p:cNvPr>
            <p:cNvSpPr/>
            <p:nvPr/>
          </p:nvSpPr>
          <p:spPr>
            <a:xfrm>
              <a:off x="3144" y="1675"/>
              <a:ext cx="32" cy="34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3" y="4"/>
                  </a:moveTo>
                  <a:cubicBezTo>
                    <a:pt x="10" y="1"/>
                    <a:pt x="0" y="0"/>
                    <a:pt x="1" y="6"/>
                  </a:cubicBezTo>
                  <a:cubicBezTo>
                    <a:pt x="2" y="8"/>
                    <a:pt x="11" y="10"/>
                    <a:pt x="13" y="13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" name="Google Shape;744;p9">
              <a:extLst>
                <a:ext uri="{FF2B5EF4-FFF2-40B4-BE49-F238E27FC236}">
                  <a16:creationId xmlns:a16="http://schemas.microsoft.com/office/drawing/2014/main" id="{72AE81E2-7925-AE12-CBCB-9772D717B4A1}"/>
                </a:ext>
              </a:extLst>
            </p:cNvPr>
            <p:cNvSpPr/>
            <p:nvPr/>
          </p:nvSpPr>
          <p:spPr>
            <a:xfrm>
              <a:off x="3156" y="1720"/>
              <a:ext cx="15" cy="13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5"/>
                  </a:moveTo>
                  <a:cubicBezTo>
                    <a:pt x="1" y="3"/>
                    <a:pt x="3" y="1"/>
                    <a:pt x="6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" name="Google Shape;745;p9">
              <a:extLst>
                <a:ext uri="{FF2B5EF4-FFF2-40B4-BE49-F238E27FC236}">
                  <a16:creationId xmlns:a16="http://schemas.microsoft.com/office/drawing/2014/main" id="{336666C5-204E-43E9-3653-D8DD5757F319}"/>
                </a:ext>
              </a:extLst>
            </p:cNvPr>
            <p:cNvSpPr/>
            <p:nvPr/>
          </p:nvSpPr>
          <p:spPr>
            <a:xfrm>
              <a:off x="3221" y="1563"/>
              <a:ext cx="30" cy="8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0"/>
                  </a:moveTo>
                  <a:cubicBezTo>
                    <a:pt x="8" y="1"/>
                    <a:pt x="4" y="1"/>
                    <a:pt x="0" y="3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8" name="Google Shape;746;p9">
              <a:extLst>
                <a:ext uri="{FF2B5EF4-FFF2-40B4-BE49-F238E27FC236}">
                  <a16:creationId xmlns:a16="http://schemas.microsoft.com/office/drawing/2014/main" id="{90EB2C86-0D47-2C05-BA73-DCE58A6B6170}"/>
                </a:ext>
              </a:extLst>
            </p:cNvPr>
            <p:cNvSpPr/>
            <p:nvPr/>
          </p:nvSpPr>
          <p:spPr>
            <a:xfrm>
              <a:off x="3226" y="1597"/>
              <a:ext cx="25" cy="19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0"/>
                  </a:moveTo>
                  <a:cubicBezTo>
                    <a:pt x="0" y="5"/>
                    <a:pt x="6" y="6"/>
                    <a:pt x="10" y="7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" name="Google Shape;747;p9">
              <a:extLst>
                <a:ext uri="{FF2B5EF4-FFF2-40B4-BE49-F238E27FC236}">
                  <a16:creationId xmlns:a16="http://schemas.microsoft.com/office/drawing/2014/main" id="{C86DA2F2-14F2-4BFE-9507-1AC125EF56A0}"/>
                </a:ext>
              </a:extLst>
            </p:cNvPr>
            <p:cNvSpPr/>
            <p:nvPr/>
          </p:nvSpPr>
          <p:spPr>
            <a:xfrm>
              <a:off x="3381" y="1528"/>
              <a:ext cx="5" cy="29"/>
            </a:xfrm>
            <a:custGeom>
              <a:avLst/>
              <a:gdLst/>
              <a:ahLst/>
              <a:cxnLst/>
              <a:rect l="l" t="t" r="r" b="b"/>
              <a:pathLst>
                <a:path w="2" h="11" extrusionOk="0">
                  <a:moveTo>
                    <a:pt x="0" y="0"/>
                  </a:moveTo>
                  <a:cubicBezTo>
                    <a:pt x="1" y="4"/>
                    <a:pt x="2" y="7"/>
                    <a:pt x="2" y="11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0" name="Google Shape;748;p9">
              <a:extLst>
                <a:ext uri="{FF2B5EF4-FFF2-40B4-BE49-F238E27FC236}">
                  <a16:creationId xmlns:a16="http://schemas.microsoft.com/office/drawing/2014/main" id="{4764359B-6CD2-C954-6AF7-3766C18FE6C5}"/>
                </a:ext>
              </a:extLst>
            </p:cNvPr>
            <p:cNvSpPr/>
            <p:nvPr/>
          </p:nvSpPr>
          <p:spPr>
            <a:xfrm>
              <a:off x="3401" y="1568"/>
              <a:ext cx="20" cy="3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cubicBezTo>
                    <a:pt x="3" y="1"/>
                    <a:pt x="6" y="0"/>
                    <a:pt x="8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1" name="Google Shape;749;p9">
              <a:extLst>
                <a:ext uri="{FF2B5EF4-FFF2-40B4-BE49-F238E27FC236}">
                  <a16:creationId xmlns:a16="http://schemas.microsoft.com/office/drawing/2014/main" id="{4AF41496-8A3E-A1BD-FB34-52DAE2320A58}"/>
                </a:ext>
              </a:extLst>
            </p:cNvPr>
            <p:cNvSpPr/>
            <p:nvPr/>
          </p:nvSpPr>
          <p:spPr>
            <a:xfrm>
              <a:off x="3376" y="1499"/>
              <a:ext cx="40" cy="37"/>
            </a:xfrm>
            <a:custGeom>
              <a:avLst/>
              <a:gdLst/>
              <a:ahLst/>
              <a:cxnLst/>
              <a:rect l="l" t="t" r="r" b="b"/>
              <a:pathLst>
                <a:path w="16" h="14" extrusionOk="0">
                  <a:moveTo>
                    <a:pt x="16" y="7"/>
                  </a:moveTo>
                  <a:cubicBezTo>
                    <a:pt x="6" y="0"/>
                    <a:pt x="0" y="12"/>
                    <a:pt x="15" y="14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" name="Google Shape;750;p9">
              <a:extLst>
                <a:ext uri="{FF2B5EF4-FFF2-40B4-BE49-F238E27FC236}">
                  <a16:creationId xmlns:a16="http://schemas.microsoft.com/office/drawing/2014/main" id="{8F47D239-F874-C25C-43AB-A058F5B0F52F}"/>
                </a:ext>
              </a:extLst>
            </p:cNvPr>
            <p:cNvSpPr/>
            <p:nvPr/>
          </p:nvSpPr>
          <p:spPr>
            <a:xfrm>
              <a:off x="3229" y="1443"/>
              <a:ext cx="25" cy="8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0" y="3"/>
                  </a:moveTo>
                  <a:cubicBezTo>
                    <a:pt x="2" y="0"/>
                    <a:pt x="6" y="0"/>
                    <a:pt x="10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" name="Google Shape;751;p9">
              <a:extLst>
                <a:ext uri="{FF2B5EF4-FFF2-40B4-BE49-F238E27FC236}">
                  <a16:creationId xmlns:a16="http://schemas.microsoft.com/office/drawing/2014/main" id="{FFD553D0-EDBD-2EE9-C189-4944A00C6D15}"/>
                </a:ext>
              </a:extLst>
            </p:cNvPr>
            <p:cNvSpPr/>
            <p:nvPr/>
          </p:nvSpPr>
          <p:spPr>
            <a:xfrm>
              <a:off x="3209" y="1400"/>
              <a:ext cx="42" cy="24"/>
            </a:xfrm>
            <a:custGeom>
              <a:avLst/>
              <a:gdLst/>
              <a:ahLst/>
              <a:cxnLst/>
              <a:rect l="l" t="t" r="r" b="b"/>
              <a:pathLst>
                <a:path w="17" h="9" extrusionOk="0">
                  <a:moveTo>
                    <a:pt x="15" y="3"/>
                  </a:moveTo>
                  <a:cubicBezTo>
                    <a:pt x="13" y="3"/>
                    <a:pt x="9" y="0"/>
                    <a:pt x="7" y="1"/>
                  </a:cubicBezTo>
                  <a:cubicBezTo>
                    <a:pt x="0" y="5"/>
                    <a:pt x="15" y="9"/>
                    <a:pt x="17" y="9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" name="Google Shape;752;p9">
              <a:extLst>
                <a:ext uri="{FF2B5EF4-FFF2-40B4-BE49-F238E27FC236}">
                  <a16:creationId xmlns:a16="http://schemas.microsoft.com/office/drawing/2014/main" id="{6B114620-2E07-582D-C5A9-8922EBB2AC72}"/>
                </a:ext>
              </a:extLst>
            </p:cNvPr>
            <p:cNvSpPr/>
            <p:nvPr/>
          </p:nvSpPr>
          <p:spPr>
            <a:xfrm>
              <a:off x="3111" y="1499"/>
              <a:ext cx="28" cy="13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5"/>
                  </a:moveTo>
                  <a:cubicBezTo>
                    <a:pt x="4" y="5"/>
                    <a:pt x="7" y="2"/>
                    <a:pt x="11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" name="Google Shape;753;p9">
              <a:extLst>
                <a:ext uri="{FF2B5EF4-FFF2-40B4-BE49-F238E27FC236}">
                  <a16:creationId xmlns:a16="http://schemas.microsoft.com/office/drawing/2014/main" id="{F4BFC029-0C3E-FC29-E0DB-C7A127403702}"/>
                </a:ext>
              </a:extLst>
            </p:cNvPr>
            <p:cNvSpPr/>
            <p:nvPr/>
          </p:nvSpPr>
          <p:spPr>
            <a:xfrm>
              <a:off x="3101" y="1467"/>
              <a:ext cx="28" cy="10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0" y="4"/>
                  </a:moveTo>
                  <a:cubicBezTo>
                    <a:pt x="4" y="3"/>
                    <a:pt x="8" y="2"/>
                    <a:pt x="11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" name="Google Shape;754;p9">
              <a:extLst>
                <a:ext uri="{FF2B5EF4-FFF2-40B4-BE49-F238E27FC236}">
                  <a16:creationId xmlns:a16="http://schemas.microsoft.com/office/drawing/2014/main" id="{2BA24E30-B90D-E36B-5175-2C38F50438F5}"/>
                </a:ext>
              </a:extLst>
            </p:cNvPr>
            <p:cNvSpPr/>
            <p:nvPr/>
          </p:nvSpPr>
          <p:spPr>
            <a:xfrm>
              <a:off x="3096" y="1488"/>
              <a:ext cx="5" cy="29"/>
            </a:xfrm>
            <a:custGeom>
              <a:avLst/>
              <a:gdLst/>
              <a:ahLst/>
              <a:cxnLst/>
              <a:rect l="l" t="t" r="r" b="b"/>
              <a:pathLst>
                <a:path w="2" h="11" extrusionOk="0">
                  <a:moveTo>
                    <a:pt x="0" y="0"/>
                  </a:moveTo>
                  <a:cubicBezTo>
                    <a:pt x="1" y="4"/>
                    <a:pt x="2" y="7"/>
                    <a:pt x="2" y="11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" name="Google Shape;755;p9">
              <a:extLst>
                <a:ext uri="{FF2B5EF4-FFF2-40B4-BE49-F238E27FC236}">
                  <a16:creationId xmlns:a16="http://schemas.microsoft.com/office/drawing/2014/main" id="{1735F1A0-4534-5D00-32A6-43266D76A691}"/>
                </a:ext>
              </a:extLst>
            </p:cNvPr>
            <p:cNvSpPr/>
            <p:nvPr/>
          </p:nvSpPr>
          <p:spPr>
            <a:xfrm>
              <a:off x="3671" y="2851"/>
              <a:ext cx="28" cy="5"/>
            </a:xfrm>
            <a:custGeom>
              <a:avLst/>
              <a:gdLst/>
              <a:ahLst/>
              <a:cxnLst/>
              <a:rect l="l" t="t" r="r" b="b"/>
              <a:pathLst>
                <a:path w="11" h="2" extrusionOk="0">
                  <a:moveTo>
                    <a:pt x="0" y="0"/>
                  </a:moveTo>
                  <a:cubicBezTo>
                    <a:pt x="3" y="2"/>
                    <a:pt x="7" y="1"/>
                    <a:pt x="11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" name="Google Shape;756;p9">
              <a:extLst>
                <a:ext uri="{FF2B5EF4-FFF2-40B4-BE49-F238E27FC236}">
                  <a16:creationId xmlns:a16="http://schemas.microsoft.com/office/drawing/2014/main" id="{34BDFE8A-63AD-4710-69A7-CE5CA7BA7664}"/>
                </a:ext>
              </a:extLst>
            </p:cNvPr>
            <p:cNvSpPr/>
            <p:nvPr/>
          </p:nvSpPr>
          <p:spPr>
            <a:xfrm>
              <a:off x="3736" y="2749"/>
              <a:ext cx="28" cy="14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5"/>
                  </a:moveTo>
                  <a:cubicBezTo>
                    <a:pt x="4" y="4"/>
                    <a:pt x="7" y="2"/>
                    <a:pt x="11" y="0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" name="Google Shape;757;p9">
              <a:extLst>
                <a:ext uri="{FF2B5EF4-FFF2-40B4-BE49-F238E27FC236}">
                  <a16:creationId xmlns:a16="http://schemas.microsoft.com/office/drawing/2014/main" id="{916B3F55-913C-33FD-05BC-68A6521D7A56}"/>
                </a:ext>
              </a:extLst>
            </p:cNvPr>
            <p:cNvSpPr/>
            <p:nvPr/>
          </p:nvSpPr>
          <p:spPr>
            <a:xfrm>
              <a:off x="3786" y="2651"/>
              <a:ext cx="20" cy="16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0" y="0"/>
                  </a:moveTo>
                  <a:cubicBezTo>
                    <a:pt x="2" y="2"/>
                    <a:pt x="5" y="4"/>
                    <a:pt x="8" y="6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" name="Google Shape;758;p9">
              <a:extLst>
                <a:ext uri="{FF2B5EF4-FFF2-40B4-BE49-F238E27FC236}">
                  <a16:creationId xmlns:a16="http://schemas.microsoft.com/office/drawing/2014/main" id="{9DBA75DE-07BF-9143-8D69-6B41D58BEAF7}"/>
                </a:ext>
              </a:extLst>
            </p:cNvPr>
            <p:cNvSpPr/>
            <p:nvPr/>
          </p:nvSpPr>
          <p:spPr>
            <a:xfrm>
              <a:off x="3754" y="2341"/>
              <a:ext cx="22" cy="3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3" y="1"/>
                    <a:pt x="6" y="1"/>
                    <a:pt x="9" y="1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" name="Google Shape;759;p9">
              <a:extLst>
                <a:ext uri="{FF2B5EF4-FFF2-40B4-BE49-F238E27FC236}">
                  <a16:creationId xmlns:a16="http://schemas.microsoft.com/office/drawing/2014/main" id="{69C52F13-2A5D-8FA8-EAE2-D043E8AEF9CC}"/>
                </a:ext>
              </a:extLst>
            </p:cNvPr>
            <p:cNvSpPr/>
            <p:nvPr/>
          </p:nvSpPr>
          <p:spPr>
            <a:xfrm>
              <a:off x="3711" y="2515"/>
              <a:ext cx="13" cy="16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0"/>
                  </a:moveTo>
                  <a:cubicBezTo>
                    <a:pt x="1" y="2"/>
                    <a:pt x="3" y="4"/>
                    <a:pt x="5" y="6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" name="Google Shape;760;p9">
              <a:extLst>
                <a:ext uri="{FF2B5EF4-FFF2-40B4-BE49-F238E27FC236}">
                  <a16:creationId xmlns:a16="http://schemas.microsoft.com/office/drawing/2014/main" id="{565A0EF4-835D-1E7A-8B05-56D87B34DA86}"/>
                </a:ext>
              </a:extLst>
            </p:cNvPr>
            <p:cNvSpPr/>
            <p:nvPr/>
          </p:nvSpPr>
          <p:spPr>
            <a:xfrm>
              <a:off x="3746" y="2944"/>
              <a:ext cx="13" cy="21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0" y="8"/>
                  </a:moveTo>
                  <a:cubicBezTo>
                    <a:pt x="3" y="6"/>
                    <a:pt x="3" y="3"/>
                    <a:pt x="5" y="0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" name="Google Shape;761;p9">
              <a:extLst>
                <a:ext uri="{FF2B5EF4-FFF2-40B4-BE49-F238E27FC236}">
                  <a16:creationId xmlns:a16="http://schemas.microsoft.com/office/drawing/2014/main" id="{1A4979C8-1767-67FA-3849-6F45BEAF3543}"/>
                </a:ext>
              </a:extLst>
            </p:cNvPr>
            <p:cNvSpPr/>
            <p:nvPr/>
          </p:nvSpPr>
          <p:spPr>
            <a:xfrm>
              <a:off x="3794" y="2859"/>
              <a:ext cx="12" cy="18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1" y="7"/>
                  </a:moveTo>
                  <a:cubicBezTo>
                    <a:pt x="0" y="4"/>
                    <a:pt x="2" y="2"/>
                    <a:pt x="5" y="0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" name="Google Shape;762;p9">
              <a:extLst>
                <a:ext uri="{FF2B5EF4-FFF2-40B4-BE49-F238E27FC236}">
                  <a16:creationId xmlns:a16="http://schemas.microsoft.com/office/drawing/2014/main" id="{724A1EAF-F948-BFBD-D004-8712C534B28C}"/>
                </a:ext>
              </a:extLst>
            </p:cNvPr>
            <p:cNvSpPr/>
            <p:nvPr/>
          </p:nvSpPr>
          <p:spPr>
            <a:xfrm>
              <a:off x="2716" y="2187"/>
              <a:ext cx="30" cy="5"/>
            </a:xfrm>
            <a:custGeom>
              <a:avLst/>
              <a:gdLst/>
              <a:ahLst/>
              <a:cxnLst/>
              <a:rect l="l" t="t" r="r" b="b"/>
              <a:pathLst>
                <a:path w="12" h="2" extrusionOk="0">
                  <a:moveTo>
                    <a:pt x="0" y="2"/>
                  </a:moveTo>
                  <a:cubicBezTo>
                    <a:pt x="4" y="1"/>
                    <a:pt x="8" y="0"/>
                    <a:pt x="12" y="0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" name="Google Shape;763;p9">
              <a:extLst>
                <a:ext uri="{FF2B5EF4-FFF2-40B4-BE49-F238E27FC236}">
                  <a16:creationId xmlns:a16="http://schemas.microsoft.com/office/drawing/2014/main" id="{A446D7BC-DF8D-1F70-05E3-9C27EBB360E6}"/>
                </a:ext>
              </a:extLst>
            </p:cNvPr>
            <p:cNvSpPr/>
            <p:nvPr/>
          </p:nvSpPr>
          <p:spPr>
            <a:xfrm>
              <a:off x="2729" y="2211"/>
              <a:ext cx="10" cy="13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5"/>
                  </a:moveTo>
                  <a:cubicBezTo>
                    <a:pt x="1" y="3"/>
                    <a:pt x="2" y="1"/>
                    <a:pt x="4" y="0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6" name="Google Shape;764;p9">
              <a:extLst>
                <a:ext uri="{FF2B5EF4-FFF2-40B4-BE49-F238E27FC236}">
                  <a16:creationId xmlns:a16="http://schemas.microsoft.com/office/drawing/2014/main" id="{38BF9782-9F6C-007A-CD92-274BAB712938}"/>
                </a:ext>
              </a:extLst>
            </p:cNvPr>
            <p:cNvSpPr/>
            <p:nvPr/>
          </p:nvSpPr>
          <p:spPr>
            <a:xfrm>
              <a:off x="2641" y="2856"/>
              <a:ext cx="20" cy="1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0" y="0"/>
                  </a:moveTo>
                  <a:cubicBezTo>
                    <a:pt x="1" y="4"/>
                    <a:pt x="5" y="4"/>
                    <a:pt x="8" y="5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7" name="Google Shape;765;p9">
              <a:extLst>
                <a:ext uri="{FF2B5EF4-FFF2-40B4-BE49-F238E27FC236}">
                  <a16:creationId xmlns:a16="http://schemas.microsoft.com/office/drawing/2014/main" id="{66D533FF-10F6-A749-0777-A20ED81FD99C}"/>
                </a:ext>
              </a:extLst>
            </p:cNvPr>
            <p:cNvSpPr/>
            <p:nvPr/>
          </p:nvSpPr>
          <p:spPr>
            <a:xfrm>
              <a:off x="2619" y="2888"/>
              <a:ext cx="10" cy="16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0" y="0"/>
                  </a:moveTo>
                  <a:cubicBezTo>
                    <a:pt x="1" y="2"/>
                    <a:pt x="3" y="4"/>
                    <a:pt x="4" y="6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8" name="Google Shape;766;p9">
              <a:extLst>
                <a:ext uri="{FF2B5EF4-FFF2-40B4-BE49-F238E27FC236}">
                  <a16:creationId xmlns:a16="http://schemas.microsoft.com/office/drawing/2014/main" id="{C77ED5A9-75CC-C47C-96C6-CCDA16F12999}"/>
                </a:ext>
              </a:extLst>
            </p:cNvPr>
            <p:cNvSpPr/>
            <p:nvPr/>
          </p:nvSpPr>
          <p:spPr>
            <a:xfrm>
              <a:off x="2461" y="2944"/>
              <a:ext cx="20" cy="1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cubicBezTo>
                    <a:pt x="2" y="2"/>
                    <a:pt x="5" y="3"/>
                    <a:pt x="8" y="4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9" name="Google Shape;767;p9">
              <a:extLst>
                <a:ext uri="{FF2B5EF4-FFF2-40B4-BE49-F238E27FC236}">
                  <a16:creationId xmlns:a16="http://schemas.microsoft.com/office/drawing/2014/main" id="{ED083789-BC2D-0660-5A65-8FB54ED1562C}"/>
                </a:ext>
              </a:extLst>
            </p:cNvPr>
            <p:cNvSpPr/>
            <p:nvPr/>
          </p:nvSpPr>
          <p:spPr>
            <a:xfrm>
              <a:off x="2426" y="2955"/>
              <a:ext cx="3" cy="18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0"/>
                  </a:moveTo>
                  <a:cubicBezTo>
                    <a:pt x="1" y="2"/>
                    <a:pt x="1" y="5"/>
                    <a:pt x="1" y="7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0" name="Google Shape;768;p9">
              <a:extLst>
                <a:ext uri="{FF2B5EF4-FFF2-40B4-BE49-F238E27FC236}">
                  <a16:creationId xmlns:a16="http://schemas.microsoft.com/office/drawing/2014/main" id="{5CB998CA-8D40-9D4D-5B34-0363DE84863B}"/>
                </a:ext>
              </a:extLst>
            </p:cNvPr>
            <p:cNvSpPr/>
            <p:nvPr/>
          </p:nvSpPr>
          <p:spPr>
            <a:xfrm>
              <a:off x="2289" y="2968"/>
              <a:ext cx="2" cy="13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0"/>
                  </a:moveTo>
                  <a:cubicBezTo>
                    <a:pt x="1" y="2"/>
                    <a:pt x="1" y="4"/>
                    <a:pt x="0" y="5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1" name="Google Shape;769;p9">
              <a:extLst>
                <a:ext uri="{FF2B5EF4-FFF2-40B4-BE49-F238E27FC236}">
                  <a16:creationId xmlns:a16="http://schemas.microsoft.com/office/drawing/2014/main" id="{307C67A3-8EC7-2994-C1E3-171451A19288}"/>
                </a:ext>
              </a:extLst>
            </p:cNvPr>
            <p:cNvSpPr/>
            <p:nvPr/>
          </p:nvSpPr>
          <p:spPr>
            <a:xfrm>
              <a:off x="3201" y="2928"/>
              <a:ext cx="43" cy="35"/>
            </a:xfrm>
            <a:custGeom>
              <a:avLst/>
              <a:gdLst/>
              <a:ahLst/>
              <a:cxnLst/>
              <a:rect l="l" t="t" r="r" b="b"/>
              <a:pathLst>
                <a:path w="17" h="13" extrusionOk="0">
                  <a:moveTo>
                    <a:pt x="6" y="0"/>
                  </a:moveTo>
                  <a:cubicBezTo>
                    <a:pt x="17" y="13"/>
                    <a:pt x="0" y="13"/>
                    <a:pt x="1" y="3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2" name="Google Shape;770;p9">
              <a:extLst>
                <a:ext uri="{FF2B5EF4-FFF2-40B4-BE49-F238E27FC236}">
                  <a16:creationId xmlns:a16="http://schemas.microsoft.com/office/drawing/2014/main" id="{361CCBDF-541F-0648-9A6A-AF3E08979645}"/>
                </a:ext>
              </a:extLst>
            </p:cNvPr>
            <p:cNvSpPr/>
            <p:nvPr/>
          </p:nvSpPr>
          <p:spPr>
            <a:xfrm>
              <a:off x="3159" y="2944"/>
              <a:ext cx="17" cy="27"/>
            </a:xfrm>
            <a:custGeom>
              <a:avLst/>
              <a:gdLst/>
              <a:ahLst/>
              <a:cxnLst/>
              <a:rect l="l" t="t" r="r" b="b"/>
              <a:pathLst>
                <a:path w="7" h="10" extrusionOk="0">
                  <a:moveTo>
                    <a:pt x="3" y="0"/>
                  </a:moveTo>
                  <a:cubicBezTo>
                    <a:pt x="2" y="3"/>
                    <a:pt x="0" y="7"/>
                    <a:pt x="3" y="10"/>
                  </a:cubicBezTo>
                  <a:cubicBezTo>
                    <a:pt x="6" y="10"/>
                    <a:pt x="7" y="6"/>
                    <a:pt x="7" y="2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3" name="Google Shape;771;p9">
              <a:extLst>
                <a:ext uri="{FF2B5EF4-FFF2-40B4-BE49-F238E27FC236}">
                  <a16:creationId xmlns:a16="http://schemas.microsoft.com/office/drawing/2014/main" id="{378B2010-D710-BFA5-E900-E2D3677EB51A}"/>
                </a:ext>
              </a:extLst>
            </p:cNvPr>
            <p:cNvSpPr/>
            <p:nvPr/>
          </p:nvSpPr>
          <p:spPr>
            <a:xfrm>
              <a:off x="3111" y="2771"/>
              <a:ext cx="28" cy="24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0" y="3"/>
                  </a:moveTo>
                  <a:cubicBezTo>
                    <a:pt x="4" y="1"/>
                    <a:pt x="8" y="0"/>
                    <a:pt x="11" y="4"/>
                  </a:cubicBezTo>
                  <a:cubicBezTo>
                    <a:pt x="9" y="8"/>
                    <a:pt x="4" y="7"/>
                    <a:pt x="0" y="9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4" name="Google Shape;772;p9">
              <a:extLst>
                <a:ext uri="{FF2B5EF4-FFF2-40B4-BE49-F238E27FC236}">
                  <a16:creationId xmlns:a16="http://schemas.microsoft.com/office/drawing/2014/main" id="{5B72E22C-82D4-CF2E-FF4B-D8E952406437}"/>
                </a:ext>
              </a:extLst>
            </p:cNvPr>
            <p:cNvSpPr/>
            <p:nvPr/>
          </p:nvSpPr>
          <p:spPr>
            <a:xfrm>
              <a:off x="3154" y="2605"/>
              <a:ext cx="2" cy="22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0"/>
                  </a:moveTo>
                  <a:cubicBezTo>
                    <a:pt x="0" y="2"/>
                    <a:pt x="0" y="5"/>
                    <a:pt x="1" y="8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5" name="Google Shape;773;p9">
              <a:extLst>
                <a:ext uri="{FF2B5EF4-FFF2-40B4-BE49-F238E27FC236}">
                  <a16:creationId xmlns:a16="http://schemas.microsoft.com/office/drawing/2014/main" id="{9D74624D-3413-6FA1-6FAD-B4F93B52F50B}"/>
                </a:ext>
              </a:extLst>
            </p:cNvPr>
            <p:cNvSpPr/>
            <p:nvPr/>
          </p:nvSpPr>
          <p:spPr>
            <a:xfrm>
              <a:off x="3126" y="2592"/>
              <a:ext cx="18" cy="3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1"/>
                  </a:moveTo>
                  <a:cubicBezTo>
                    <a:pt x="2" y="0"/>
                    <a:pt x="5" y="0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6" name="Google Shape;774;p9">
              <a:extLst>
                <a:ext uri="{FF2B5EF4-FFF2-40B4-BE49-F238E27FC236}">
                  <a16:creationId xmlns:a16="http://schemas.microsoft.com/office/drawing/2014/main" id="{F132BE1C-01B6-AF12-4CD0-C2D490EC026E}"/>
                </a:ext>
              </a:extLst>
            </p:cNvPr>
            <p:cNvSpPr/>
            <p:nvPr/>
          </p:nvSpPr>
          <p:spPr>
            <a:xfrm>
              <a:off x="3379" y="2965"/>
              <a:ext cx="12" cy="3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7" name="Google Shape;775;p9">
              <a:extLst>
                <a:ext uri="{FF2B5EF4-FFF2-40B4-BE49-F238E27FC236}">
                  <a16:creationId xmlns:a16="http://schemas.microsoft.com/office/drawing/2014/main" id="{2282C0FB-4138-30AF-259D-9A8802E8210E}"/>
                </a:ext>
              </a:extLst>
            </p:cNvPr>
            <p:cNvSpPr/>
            <p:nvPr/>
          </p:nvSpPr>
          <p:spPr>
            <a:xfrm>
              <a:off x="3394" y="2984"/>
              <a:ext cx="12" cy="19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0"/>
                  </a:moveTo>
                  <a:cubicBezTo>
                    <a:pt x="3" y="2"/>
                    <a:pt x="1" y="4"/>
                    <a:pt x="0" y="7"/>
                  </a:cubicBezTo>
                </a:path>
              </a:pathLst>
            </a:custGeom>
            <a:noFill/>
            <a:ln w="15875" cap="flat" cmpd="sng">
              <a:solidFill>
                <a:srgbClr val="D7AA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8" name="Google Shape;776;p9">
              <a:extLst>
                <a:ext uri="{FF2B5EF4-FFF2-40B4-BE49-F238E27FC236}">
                  <a16:creationId xmlns:a16="http://schemas.microsoft.com/office/drawing/2014/main" id="{44A73B3C-B01D-E623-B7C6-0775B3C3DDFB}"/>
                </a:ext>
              </a:extLst>
            </p:cNvPr>
            <p:cNvSpPr/>
            <p:nvPr/>
          </p:nvSpPr>
          <p:spPr>
            <a:xfrm>
              <a:off x="2681" y="1605"/>
              <a:ext cx="40" cy="35"/>
            </a:xfrm>
            <a:custGeom>
              <a:avLst/>
              <a:gdLst/>
              <a:ahLst/>
              <a:cxnLst/>
              <a:rect l="l" t="t" r="r" b="b"/>
              <a:pathLst>
                <a:path w="16" h="13" extrusionOk="0">
                  <a:moveTo>
                    <a:pt x="16" y="6"/>
                  </a:moveTo>
                  <a:cubicBezTo>
                    <a:pt x="5" y="0"/>
                    <a:pt x="0" y="13"/>
                    <a:pt x="15" y="12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9" name="Google Shape;777;p9">
              <a:extLst>
                <a:ext uri="{FF2B5EF4-FFF2-40B4-BE49-F238E27FC236}">
                  <a16:creationId xmlns:a16="http://schemas.microsoft.com/office/drawing/2014/main" id="{3883323C-DA19-B0F6-E099-E14EE813AC70}"/>
                </a:ext>
              </a:extLst>
            </p:cNvPr>
            <p:cNvSpPr/>
            <p:nvPr/>
          </p:nvSpPr>
          <p:spPr>
            <a:xfrm>
              <a:off x="3036" y="1603"/>
              <a:ext cx="53" cy="53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21" y="11"/>
                  </a:moveTo>
                  <a:cubicBezTo>
                    <a:pt x="11" y="0"/>
                    <a:pt x="0" y="20"/>
                    <a:pt x="20" y="18"/>
                  </a:cubicBezTo>
                </a:path>
              </a:pathLst>
            </a:custGeom>
            <a:noFill/>
            <a:ln w="15875" cap="flat" cmpd="sng">
              <a:solidFill>
                <a:srgbClr val="E1C0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530" name="Google Shape;778;p9">
            <a:extLst>
              <a:ext uri="{FF2B5EF4-FFF2-40B4-BE49-F238E27FC236}">
                <a16:creationId xmlns:a16="http://schemas.microsoft.com/office/drawing/2014/main" id="{0F2221BC-F963-6362-04FB-7CD287A83713}"/>
              </a:ext>
            </a:extLst>
          </p:cNvPr>
          <p:cNvGrpSpPr/>
          <p:nvPr/>
        </p:nvGrpSpPr>
        <p:grpSpPr>
          <a:xfrm>
            <a:off x="8906799" y="3778516"/>
            <a:ext cx="3234691" cy="2550360"/>
            <a:chOff x="1481" y="742"/>
            <a:chExt cx="2790" cy="2860"/>
          </a:xfrm>
        </p:grpSpPr>
        <p:grpSp>
          <p:nvGrpSpPr>
            <p:cNvPr id="531" name="Google Shape;779;p9">
              <a:extLst>
                <a:ext uri="{FF2B5EF4-FFF2-40B4-BE49-F238E27FC236}">
                  <a16:creationId xmlns:a16="http://schemas.microsoft.com/office/drawing/2014/main" id="{5A9F81DE-2DC2-A75D-F6D0-1758083C8824}"/>
                </a:ext>
              </a:extLst>
            </p:cNvPr>
            <p:cNvGrpSpPr/>
            <p:nvPr/>
          </p:nvGrpSpPr>
          <p:grpSpPr>
            <a:xfrm>
              <a:off x="1481" y="742"/>
              <a:ext cx="2790" cy="2860"/>
              <a:chOff x="1481" y="742"/>
              <a:chExt cx="2790" cy="2860"/>
            </a:xfrm>
          </p:grpSpPr>
          <p:sp>
            <p:nvSpPr>
              <p:cNvPr id="817" name="Google Shape;780;p9">
                <a:extLst>
                  <a:ext uri="{FF2B5EF4-FFF2-40B4-BE49-F238E27FC236}">
                    <a16:creationId xmlns:a16="http://schemas.microsoft.com/office/drawing/2014/main" id="{DB2A81D7-7A8A-31E7-7C67-A60CAE064923}"/>
                  </a:ext>
                </a:extLst>
              </p:cNvPr>
              <p:cNvSpPr/>
              <p:nvPr/>
            </p:nvSpPr>
            <p:spPr>
              <a:xfrm>
                <a:off x="2598" y="2457"/>
                <a:ext cx="638" cy="114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458" extrusionOk="0">
                    <a:moveTo>
                      <a:pt x="64" y="81"/>
                    </a:moveTo>
                    <a:cubicBezTo>
                      <a:pt x="61" y="125"/>
                      <a:pt x="26" y="140"/>
                      <a:pt x="18" y="148"/>
                    </a:cubicBezTo>
                    <a:cubicBezTo>
                      <a:pt x="20" y="164"/>
                      <a:pt x="20" y="187"/>
                      <a:pt x="18" y="214"/>
                    </a:cubicBezTo>
                    <a:cubicBezTo>
                      <a:pt x="18" y="224"/>
                      <a:pt x="0" y="219"/>
                      <a:pt x="0" y="219"/>
                    </a:cubicBezTo>
                    <a:cubicBezTo>
                      <a:pt x="7" y="239"/>
                      <a:pt x="4" y="362"/>
                      <a:pt x="4" y="410"/>
                    </a:cubicBezTo>
                    <a:cubicBezTo>
                      <a:pt x="4" y="458"/>
                      <a:pt x="97" y="458"/>
                      <a:pt x="99" y="421"/>
                    </a:cubicBezTo>
                    <a:cubicBezTo>
                      <a:pt x="104" y="352"/>
                      <a:pt x="138" y="262"/>
                      <a:pt x="177" y="179"/>
                    </a:cubicBezTo>
                    <a:cubicBezTo>
                      <a:pt x="216" y="95"/>
                      <a:pt x="248" y="88"/>
                      <a:pt x="255" y="0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8" name="Google Shape;781;p9">
                <a:extLst>
                  <a:ext uri="{FF2B5EF4-FFF2-40B4-BE49-F238E27FC236}">
                    <a16:creationId xmlns:a16="http://schemas.microsoft.com/office/drawing/2014/main" id="{ABBD201A-D34F-B471-FB8C-CECD4B91A69E}"/>
                  </a:ext>
                </a:extLst>
              </p:cNvPr>
              <p:cNvSpPr/>
              <p:nvPr/>
            </p:nvSpPr>
            <p:spPr>
              <a:xfrm>
                <a:off x="1486" y="769"/>
                <a:ext cx="2645" cy="1913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765" extrusionOk="0">
                    <a:moveTo>
                      <a:pt x="954" y="148"/>
                    </a:moveTo>
                    <a:cubicBezTo>
                      <a:pt x="959" y="155"/>
                      <a:pt x="961" y="158"/>
                      <a:pt x="961" y="164"/>
                    </a:cubicBezTo>
                    <a:cubicBezTo>
                      <a:pt x="961" y="168"/>
                      <a:pt x="975" y="176"/>
                      <a:pt x="982" y="181"/>
                    </a:cubicBezTo>
                    <a:cubicBezTo>
                      <a:pt x="989" y="186"/>
                      <a:pt x="992" y="195"/>
                      <a:pt x="997" y="200"/>
                    </a:cubicBezTo>
                    <a:cubicBezTo>
                      <a:pt x="1007" y="213"/>
                      <a:pt x="1015" y="225"/>
                      <a:pt x="1022" y="237"/>
                    </a:cubicBezTo>
                    <a:cubicBezTo>
                      <a:pt x="1030" y="251"/>
                      <a:pt x="1029" y="268"/>
                      <a:pt x="1035" y="284"/>
                    </a:cubicBezTo>
                    <a:cubicBezTo>
                      <a:pt x="1044" y="305"/>
                      <a:pt x="1054" y="320"/>
                      <a:pt x="1056" y="337"/>
                    </a:cubicBezTo>
                    <a:cubicBezTo>
                      <a:pt x="1056" y="348"/>
                      <a:pt x="1058" y="369"/>
                      <a:pt x="1058" y="380"/>
                    </a:cubicBezTo>
                    <a:cubicBezTo>
                      <a:pt x="1057" y="389"/>
                      <a:pt x="1048" y="402"/>
                      <a:pt x="1047" y="413"/>
                    </a:cubicBezTo>
                    <a:cubicBezTo>
                      <a:pt x="1047" y="424"/>
                      <a:pt x="1054" y="420"/>
                      <a:pt x="1052" y="430"/>
                    </a:cubicBezTo>
                    <a:cubicBezTo>
                      <a:pt x="1048" y="463"/>
                      <a:pt x="1038" y="491"/>
                      <a:pt x="1019" y="514"/>
                    </a:cubicBezTo>
                    <a:cubicBezTo>
                      <a:pt x="1010" y="526"/>
                      <a:pt x="1006" y="534"/>
                      <a:pt x="998" y="545"/>
                    </a:cubicBezTo>
                    <a:cubicBezTo>
                      <a:pt x="994" y="550"/>
                      <a:pt x="986" y="551"/>
                      <a:pt x="982" y="555"/>
                    </a:cubicBezTo>
                    <a:cubicBezTo>
                      <a:pt x="969" y="566"/>
                      <a:pt x="953" y="584"/>
                      <a:pt x="921" y="592"/>
                    </a:cubicBezTo>
                    <a:cubicBezTo>
                      <a:pt x="905" y="596"/>
                      <a:pt x="882" y="594"/>
                      <a:pt x="858" y="597"/>
                    </a:cubicBezTo>
                    <a:cubicBezTo>
                      <a:pt x="843" y="599"/>
                      <a:pt x="827" y="607"/>
                      <a:pt x="813" y="609"/>
                    </a:cubicBezTo>
                    <a:cubicBezTo>
                      <a:pt x="787" y="612"/>
                      <a:pt x="767" y="614"/>
                      <a:pt x="761" y="615"/>
                    </a:cubicBezTo>
                    <a:cubicBezTo>
                      <a:pt x="726" y="618"/>
                      <a:pt x="714" y="614"/>
                      <a:pt x="715" y="617"/>
                    </a:cubicBezTo>
                    <a:cubicBezTo>
                      <a:pt x="723" y="670"/>
                      <a:pt x="677" y="700"/>
                      <a:pt x="655" y="732"/>
                    </a:cubicBezTo>
                    <a:cubicBezTo>
                      <a:pt x="633" y="765"/>
                      <a:pt x="590" y="763"/>
                      <a:pt x="548" y="762"/>
                    </a:cubicBezTo>
                    <a:cubicBezTo>
                      <a:pt x="505" y="760"/>
                      <a:pt x="484" y="746"/>
                      <a:pt x="436" y="737"/>
                    </a:cubicBezTo>
                    <a:cubicBezTo>
                      <a:pt x="393" y="729"/>
                      <a:pt x="360" y="733"/>
                      <a:pt x="318" y="733"/>
                    </a:cubicBezTo>
                    <a:cubicBezTo>
                      <a:pt x="313" y="733"/>
                      <a:pt x="297" y="740"/>
                      <a:pt x="293" y="740"/>
                    </a:cubicBezTo>
                    <a:cubicBezTo>
                      <a:pt x="271" y="740"/>
                      <a:pt x="269" y="735"/>
                      <a:pt x="257" y="736"/>
                    </a:cubicBezTo>
                    <a:cubicBezTo>
                      <a:pt x="240" y="737"/>
                      <a:pt x="225" y="737"/>
                      <a:pt x="197" y="731"/>
                    </a:cubicBezTo>
                    <a:cubicBezTo>
                      <a:pt x="184" y="729"/>
                      <a:pt x="175" y="716"/>
                      <a:pt x="161" y="712"/>
                    </a:cubicBezTo>
                    <a:cubicBezTo>
                      <a:pt x="147" y="709"/>
                      <a:pt x="126" y="711"/>
                      <a:pt x="113" y="704"/>
                    </a:cubicBezTo>
                    <a:cubicBezTo>
                      <a:pt x="94" y="692"/>
                      <a:pt x="80" y="682"/>
                      <a:pt x="66" y="664"/>
                    </a:cubicBezTo>
                    <a:cubicBezTo>
                      <a:pt x="64" y="661"/>
                      <a:pt x="60" y="648"/>
                      <a:pt x="58" y="645"/>
                    </a:cubicBezTo>
                    <a:cubicBezTo>
                      <a:pt x="56" y="641"/>
                      <a:pt x="47" y="640"/>
                      <a:pt x="45" y="635"/>
                    </a:cubicBezTo>
                    <a:cubicBezTo>
                      <a:pt x="32" y="612"/>
                      <a:pt x="23" y="582"/>
                      <a:pt x="15" y="540"/>
                    </a:cubicBezTo>
                    <a:cubicBezTo>
                      <a:pt x="14" y="535"/>
                      <a:pt x="17" y="527"/>
                      <a:pt x="16" y="521"/>
                    </a:cubicBezTo>
                    <a:cubicBezTo>
                      <a:pt x="15" y="517"/>
                      <a:pt x="8" y="501"/>
                      <a:pt x="8" y="496"/>
                    </a:cubicBezTo>
                    <a:cubicBezTo>
                      <a:pt x="1" y="450"/>
                      <a:pt x="0" y="405"/>
                      <a:pt x="8" y="356"/>
                    </a:cubicBezTo>
                    <a:cubicBezTo>
                      <a:pt x="8" y="351"/>
                      <a:pt x="15" y="347"/>
                      <a:pt x="16" y="341"/>
                    </a:cubicBezTo>
                    <a:cubicBezTo>
                      <a:pt x="17" y="334"/>
                      <a:pt x="11" y="323"/>
                      <a:pt x="16" y="308"/>
                    </a:cubicBezTo>
                    <a:cubicBezTo>
                      <a:pt x="31" y="258"/>
                      <a:pt x="63" y="217"/>
                      <a:pt x="101" y="180"/>
                    </a:cubicBezTo>
                    <a:cubicBezTo>
                      <a:pt x="113" y="168"/>
                      <a:pt x="128" y="162"/>
                      <a:pt x="140" y="151"/>
                    </a:cubicBezTo>
                    <a:cubicBezTo>
                      <a:pt x="160" y="131"/>
                      <a:pt x="182" y="115"/>
                      <a:pt x="200" y="100"/>
                    </a:cubicBezTo>
                    <a:cubicBezTo>
                      <a:pt x="212" y="90"/>
                      <a:pt x="235" y="69"/>
                      <a:pt x="244" y="62"/>
                    </a:cubicBezTo>
                    <a:cubicBezTo>
                      <a:pt x="271" y="41"/>
                      <a:pt x="306" y="26"/>
                      <a:pt x="341" y="17"/>
                    </a:cubicBezTo>
                    <a:cubicBezTo>
                      <a:pt x="355" y="13"/>
                      <a:pt x="368" y="17"/>
                      <a:pt x="381" y="15"/>
                    </a:cubicBezTo>
                    <a:cubicBezTo>
                      <a:pt x="408" y="10"/>
                      <a:pt x="433" y="1"/>
                      <a:pt x="452" y="0"/>
                    </a:cubicBezTo>
                    <a:cubicBezTo>
                      <a:pt x="463" y="0"/>
                      <a:pt x="475" y="0"/>
                      <a:pt x="489" y="0"/>
                    </a:cubicBezTo>
                    <a:cubicBezTo>
                      <a:pt x="503" y="1"/>
                      <a:pt x="519" y="7"/>
                      <a:pt x="536" y="8"/>
                    </a:cubicBezTo>
                    <a:cubicBezTo>
                      <a:pt x="559" y="11"/>
                      <a:pt x="586" y="9"/>
                      <a:pt x="615" y="15"/>
                    </a:cubicBezTo>
                    <a:cubicBezTo>
                      <a:pt x="638" y="20"/>
                      <a:pt x="670" y="22"/>
                      <a:pt x="695" y="28"/>
                    </a:cubicBezTo>
                    <a:cubicBezTo>
                      <a:pt x="712" y="33"/>
                      <a:pt x="729" y="45"/>
                      <a:pt x="746" y="50"/>
                    </a:cubicBezTo>
                    <a:cubicBezTo>
                      <a:pt x="763" y="54"/>
                      <a:pt x="779" y="59"/>
                      <a:pt x="794" y="64"/>
                    </a:cubicBezTo>
                    <a:cubicBezTo>
                      <a:pt x="819" y="72"/>
                      <a:pt x="842" y="76"/>
                      <a:pt x="864" y="86"/>
                    </a:cubicBezTo>
                    <a:cubicBezTo>
                      <a:pt x="899" y="102"/>
                      <a:pt x="931" y="124"/>
                      <a:pt x="952" y="147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9" name="Google Shape;782;p9">
                <a:extLst>
                  <a:ext uri="{FF2B5EF4-FFF2-40B4-BE49-F238E27FC236}">
                    <a16:creationId xmlns:a16="http://schemas.microsoft.com/office/drawing/2014/main" id="{A4F53B09-4F5F-273A-D9C3-104218C85218}"/>
                  </a:ext>
                </a:extLst>
              </p:cNvPr>
              <p:cNvSpPr/>
              <p:nvPr/>
            </p:nvSpPr>
            <p:spPr>
              <a:xfrm>
                <a:off x="1481" y="772"/>
                <a:ext cx="2645" cy="1915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766" extrusionOk="0">
                    <a:moveTo>
                      <a:pt x="954" y="149"/>
                    </a:moveTo>
                    <a:cubicBezTo>
                      <a:pt x="959" y="156"/>
                      <a:pt x="961" y="159"/>
                      <a:pt x="961" y="165"/>
                    </a:cubicBezTo>
                    <a:cubicBezTo>
                      <a:pt x="961" y="168"/>
                      <a:pt x="975" y="176"/>
                      <a:pt x="982" y="182"/>
                    </a:cubicBezTo>
                    <a:cubicBezTo>
                      <a:pt x="989" y="187"/>
                      <a:pt x="992" y="196"/>
                      <a:pt x="997" y="201"/>
                    </a:cubicBezTo>
                    <a:cubicBezTo>
                      <a:pt x="1007" y="214"/>
                      <a:pt x="1015" y="226"/>
                      <a:pt x="1022" y="237"/>
                    </a:cubicBezTo>
                    <a:cubicBezTo>
                      <a:pt x="1030" y="252"/>
                      <a:pt x="1029" y="268"/>
                      <a:pt x="1035" y="284"/>
                    </a:cubicBezTo>
                    <a:cubicBezTo>
                      <a:pt x="1044" y="305"/>
                      <a:pt x="1054" y="320"/>
                      <a:pt x="1056" y="338"/>
                    </a:cubicBezTo>
                    <a:cubicBezTo>
                      <a:pt x="1056" y="348"/>
                      <a:pt x="1058" y="369"/>
                      <a:pt x="1058" y="380"/>
                    </a:cubicBezTo>
                    <a:cubicBezTo>
                      <a:pt x="1057" y="389"/>
                      <a:pt x="1048" y="403"/>
                      <a:pt x="1047" y="414"/>
                    </a:cubicBezTo>
                    <a:cubicBezTo>
                      <a:pt x="1047" y="424"/>
                      <a:pt x="1054" y="421"/>
                      <a:pt x="1052" y="431"/>
                    </a:cubicBezTo>
                    <a:cubicBezTo>
                      <a:pt x="1048" y="463"/>
                      <a:pt x="1038" y="492"/>
                      <a:pt x="1019" y="515"/>
                    </a:cubicBezTo>
                    <a:cubicBezTo>
                      <a:pt x="1010" y="527"/>
                      <a:pt x="1006" y="535"/>
                      <a:pt x="998" y="546"/>
                    </a:cubicBezTo>
                    <a:cubicBezTo>
                      <a:pt x="994" y="550"/>
                      <a:pt x="986" y="551"/>
                      <a:pt x="982" y="555"/>
                    </a:cubicBezTo>
                    <a:cubicBezTo>
                      <a:pt x="969" y="567"/>
                      <a:pt x="953" y="585"/>
                      <a:pt x="921" y="592"/>
                    </a:cubicBezTo>
                    <a:cubicBezTo>
                      <a:pt x="905" y="596"/>
                      <a:pt x="882" y="594"/>
                      <a:pt x="858" y="597"/>
                    </a:cubicBezTo>
                    <a:cubicBezTo>
                      <a:pt x="843" y="599"/>
                      <a:pt x="827" y="608"/>
                      <a:pt x="813" y="609"/>
                    </a:cubicBezTo>
                    <a:cubicBezTo>
                      <a:pt x="787" y="613"/>
                      <a:pt x="767" y="615"/>
                      <a:pt x="761" y="615"/>
                    </a:cubicBezTo>
                    <a:cubicBezTo>
                      <a:pt x="726" y="619"/>
                      <a:pt x="714" y="614"/>
                      <a:pt x="715" y="618"/>
                    </a:cubicBezTo>
                    <a:cubicBezTo>
                      <a:pt x="723" y="671"/>
                      <a:pt x="677" y="701"/>
                      <a:pt x="655" y="732"/>
                    </a:cubicBezTo>
                    <a:cubicBezTo>
                      <a:pt x="633" y="766"/>
                      <a:pt x="590" y="764"/>
                      <a:pt x="548" y="762"/>
                    </a:cubicBezTo>
                    <a:cubicBezTo>
                      <a:pt x="505" y="760"/>
                      <a:pt x="484" y="746"/>
                      <a:pt x="436" y="737"/>
                    </a:cubicBezTo>
                    <a:cubicBezTo>
                      <a:pt x="393" y="729"/>
                      <a:pt x="360" y="733"/>
                      <a:pt x="318" y="734"/>
                    </a:cubicBezTo>
                    <a:cubicBezTo>
                      <a:pt x="313" y="734"/>
                      <a:pt x="297" y="740"/>
                      <a:pt x="293" y="740"/>
                    </a:cubicBezTo>
                    <a:cubicBezTo>
                      <a:pt x="271" y="740"/>
                      <a:pt x="269" y="735"/>
                      <a:pt x="257" y="736"/>
                    </a:cubicBezTo>
                    <a:cubicBezTo>
                      <a:pt x="240" y="737"/>
                      <a:pt x="225" y="738"/>
                      <a:pt x="197" y="732"/>
                    </a:cubicBezTo>
                    <a:cubicBezTo>
                      <a:pt x="184" y="729"/>
                      <a:pt x="175" y="716"/>
                      <a:pt x="161" y="712"/>
                    </a:cubicBezTo>
                    <a:cubicBezTo>
                      <a:pt x="147" y="709"/>
                      <a:pt x="126" y="712"/>
                      <a:pt x="113" y="704"/>
                    </a:cubicBezTo>
                    <a:cubicBezTo>
                      <a:pt x="94" y="693"/>
                      <a:pt x="80" y="683"/>
                      <a:pt x="66" y="664"/>
                    </a:cubicBezTo>
                    <a:cubicBezTo>
                      <a:pt x="64" y="662"/>
                      <a:pt x="60" y="648"/>
                      <a:pt x="58" y="645"/>
                    </a:cubicBezTo>
                    <a:cubicBezTo>
                      <a:pt x="56" y="642"/>
                      <a:pt x="47" y="640"/>
                      <a:pt x="45" y="636"/>
                    </a:cubicBezTo>
                    <a:cubicBezTo>
                      <a:pt x="32" y="612"/>
                      <a:pt x="23" y="583"/>
                      <a:pt x="15" y="541"/>
                    </a:cubicBezTo>
                    <a:cubicBezTo>
                      <a:pt x="14" y="535"/>
                      <a:pt x="17" y="527"/>
                      <a:pt x="16" y="522"/>
                    </a:cubicBezTo>
                    <a:cubicBezTo>
                      <a:pt x="15" y="517"/>
                      <a:pt x="8" y="501"/>
                      <a:pt x="8" y="496"/>
                    </a:cubicBezTo>
                    <a:cubicBezTo>
                      <a:pt x="1" y="450"/>
                      <a:pt x="0" y="406"/>
                      <a:pt x="8" y="357"/>
                    </a:cubicBezTo>
                    <a:cubicBezTo>
                      <a:pt x="8" y="351"/>
                      <a:pt x="15" y="347"/>
                      <a:pt x="16" y="342"/>
                    </a:cubicBezTo>
                    <a:cubicBezTo>
                      <a:pt x="17" y="334"/>
                      <a:pt x="11" y="324"/>
                      <a:pt x="16" y="308"/>
                    </a:cubicBezTo>
                    <a:cubicBezTo>
                      <a:pt x="31" y="258"/>
                      <a:pt x="63" y="217"/>
                      <a:pt x="101" y="180"/>
                    </a:cubicBezTo>
                    <a:cubicBezTo>
                      <a:pt x="113" y="169"/>
                      <a:pt x="128" y="163"/>
                      <a:pt x="140" y="151"/>
                    </a:cubicBezTo>
                    <a:cubicBezTo>
                      <a:pt x="160" y="131"/>
                      <a:pt x="182" y="116"/>
                      <a:pt x="200" y="101"/>
                    </a:cubicBezTo>
                    <a:cubicBezTo>
                      <a:pt x="212" y="90"/>
                      <a:pt x="235" y="70"/>
                      <a:pt x="244" y="62"/>
                    </a:cubicBezTo>
                    <a:cubicBezTo>
                      <a:pt x="271" y="41"/>
                      <a:pt x="306" y="27"/>
                      <a:pt x="341" y="17"/>
                    </a:cubicBezTo>
                    <a:cubicBezTo>
                      <a:pt x="355" y="14"/>
                      <a:pt x="368" y="18"/>
                      <a:pt x="381" y="15"/>
                    </a:cubicBezTo>
                    <a:cubicBezTo>
                      <a:pt x="408" y="11"/>
                      <a:pt x="433" y="1"/>
                      <a:pt x="452" y="1"/>
                    </a:cubicBezTo>
                    <a:cubicBezTo>
                      <a:pt x="463" y="0"/>
                      <a:pt x="475" y="0"/>
                      <a:pt x="489" y="0"/>
                    </a:cubicBezTo>
                    <a:cubicBezTo>
                      <a:pt x="503" y="1"/>
                      <a:pt x="519" y="7"/>
                      <a:pt x="536" y="9"/>
                    </a:cubicBezTo>
                    <a:cubicBezTo>
                      <a:pt x="559" y="11"/>
                      <a:pt x="586" y="10"/>
                      <a:pt x="615" y="15"/>
                    </a:cubicBezTo>
                    <a:cubicBezTo>
                      <a:pt x="638" y="20"/>
                      <a:pt x="670" y="22"/>
                      <a:pt x="695" y="29"/>
                    </a:cubicBezTo>
                    <a:cubicBezTo>
                      <a:pt x="712" y="33"/>
                      <a:pt x="729" y="45"/>
                      <a:pt x="746" y="50"/>
                    </a:cubicBezTo>
                    <a:cubicBezTo>
                      <a:pt x="763" y="55"/>
                      <a:pt x="779" y="59"/>
                      <a:pt x="794" y="64"/>
                    </a:cubicBezTo>
                    <a:cubicBezTo>
                      <a:pt x="819" y="72"/>
                      <a:pt x="842" y="77"/>
                      <a:pt x="864" y="86"/>
                    </a:cubicBezTo>
                    <a:cubicBezTo>
                      <a:pt x="899" y="102"/>
                      <a:pt x="931" y="125"/>
                      <a:pt x="952" y="147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0" name="Google Shape;783;p9">
                <a:extLst>
                  <a:ext uri="{FF2B5EF4-FFF2-40B4-BE49-F238E27FC236}">
                    <a16:creationId xmlns:a16="http://schemas.microsoft.com/office/drawing/2014/main" id="{C411B9BF-7634-F396-23E0-E84204591854}"/>
                  </a:ext>
                </a:extLst>
              </p:cNvPr>
              <p:cNvSpPr/>
              <p:nvPr/>
            </p:nvSpPr>
            <p:spPr>
              <a:xfrm>
                <a:off x="2033" y="2592"/>
                <a:ext cx="72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70" extrusionOk="0">
                    <a:moveTo>
                      <a:pt x="244" y="160"/>
                    </a:moveTo>
                    <a:cubicBezTo>
                      <a:pt x="246" y="133"/>
                      <a:pt x="246" y="110"/>
                      <a:pt x="244" y="94"/>
                    </a:cubicBezTo>
                    <a:cubicBezTo>
                      <a:pt x="252" y="86"/>
                      <a:pt x="286" y="71"/>
                      <a:pt x="290" y="27"/>
                    </a:cubicBezTo>
                    <a:cubicBezTo>
                      <a:pt x="268" y="22"/>
                      <a:pt x="248" y="14"/>
                      <a:pt x="217" y="8"/>
                    </a:cubicBezTo>
                    <a:cubicBezTo>
                      <a:pt x="174" y="0"/>
                      <a:pt x="141" y="4"/>
                      <a:pt x="99" y="4"/>
                    </a:cubicBezTo>
                    <a:cubicBezTo>
                      <a:pt x="94" y="4"/>
                      <a:pt x="78" y="11"/>
                      <a:pt x="74" y="11"/>
                    </a:cubicBezTo>
                    <a:cubicBezTo>
                      <a:pt x="52" y="11"/>
                      <a:pt x="50" y="6"/>
                      <a:pt x="38" y="7"/>
                    </a:cubicBezTo>
                    <a:cubicBezTo>
                      <a:pt x="30" y="7"/>
                      <a:pt x="23" y="8"/>
                      <a:pt x="15" y="7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0" y="28"/>
                      <a:pt x="2" y="52"/>
                      <a:pt x="20" y="57"/>
                    </a:cubicBezTo>
                    <a:cubicBezTo>
                      <a:pt x="16" y="70"/>
                      <a:pt x="34" y="79"/>
                      <a:pt x="62" y="84"/>
                    </a:cubicBezTo>
                    <a:cubicBezTo>
                      <a:pt x="67" y="102"/>
                      <a:pt x="78" y="103"/>
                      <a:pt x="104" y="103"/>
                    </a:cubicBezTo>
                    <a:cubicBezTo>
                      <a:pt x="110" y="114"/>
                      <a:pt x="126" y="123"/>
                      <a:pt x="143" y="119"/>
                    </a:cubicBezTo>
                    <a:cubicBezTo>
                      <a:pt x="143" y="119"/>
                      <a:pt x="140" y="139"/>
                      <a:pt x="159" y="140"/>
                    </a:cubicBezTo>
                    <a:cubicBezTo>
                      <a:pt x="161" y="146"/>
                      <a:pt x="173" y="158"/>
                      <a:pt x="196" y="156"/>
                    </a:cubicBezTo>
                    <a:cubicBezTo>
                      <a:pt x="202" y="163"/>
                      <a:pt x="207" y="165"/>
                      <a:pt x="226" y="165"/>
                    </a:cubicBezTo>
                    <a:cubicBezTo>
                      <a:pt x="226" y="165"/>
                      <a:pt x="244" y="170"/>
                      <a:pt x="244" y="160"/>
                    </a:cubicBezTo>
                  </a:path>
                </a:pathLst>
              </a:custGeom>
              <a:solidFill>
                <a:srgbClr val="E8BAA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1" name="Google Shape;784;p9">
                <a:extLst>
                  <a:ext uri="{FF2B5EF4-FFF2-40B4-BE49-F238E27FC236}">
                    <a16:creationId xmlns:a16="http://schemas.microsoft.com/office/drawing/2014/main" id="{F7F7081F-F086-BF4C-A817-BDC77CE536F0}"/>
                  </a:ext>
                </a:extLst>
              </p:cNvPr>
              <p:cNvSpPr/>
              <p:nvPr/>
            </p:nvSpPr>
            <p:spPr>
              <a:xfrm>
                <a:off x="2556" y="742"/>
                <a:ext cx="1715" cy="1698"/>
              </a:xfrm>
              <a:custGeom>
                <a:avLst/>
                <a:gdLst/>
                <a:ahLst/>
                <a:cxnLst/>
                <a:rect l="l" t="t" r="r" b="b"/>
                <a:pathLst>
                  <a:path w="686" h="679" extrusionOk="0">
                    <a:moveTo>
                      <a:pt x="0" y="15"/>
                    </a:moveTo>
                    <a:cubicBezTo>
                      <a:pt x="1" y="15"/>
                      <a:pt x="2" y="15"/>
                      <a:pt x="3" y="14"/>
                    </a:cubicBezTo>
                    <a:cubicBezTo>
                      <a:pt x="2" y="15"/>
                      <a:pt x="1" y="15"/>
                      <a:pt x="0" y="15"/>
                    </a:cubicBezTo>
                    <a:close/>
                    <a:moveTo>
                      <a:pt x="669" y="299"/>
                    </a:moveTo>
                    <a:cubicBezTo>
                      <a:pt x="661" y="281"/>
                      <a:pt x="658" y="260"/>
                      <a:pt x="648" y="244"/>
                    </a:cubicBezTo>
                    <a:cubicBezTo>
                      <a:pt x="642" y="234"/>
                      <a:pt x="633" y="230"/>
                      <a:pt x="625" y="219"/>
                    </a:cubicBezTo>
                    <a:cubicBezTo>
                      <a:pt x="616" y="208"/>
                      <a:pt x="609" y="189"/>
                      <a:pt x="598" y="176"/>
                    </a:cubicBezTo>
                    <a:cubicBezTo>
                      <a:pt x="594" y="172"/>
                      <a:pt x="589" y="167"/>
                      <a:pt x="585" y="162"/>
                    </a:cubicBezTo>
                    <a:cubicBezTo>
                      <a:pt x="581" y="158"/>
                      <a:pt x="576" y="147"/>
                      <a:pt x="572" y="143"/>
                    </a:cubicBezTo>
                    <a:cubicBezTo>
                      <a:pt x="559" y="132"/>
                      <a:pt x="544" y="120"/>
                      <a:pt x="528" y="113"/>
                    </a:cubicBezTo>
                    <a:cubicBezTo>
                      <a:pt x="523" y="111"/>
                      <a:pt x="515" y="106"/>
                      <a:pt x="511" y="104"/>
                    </a:cubicBezTo>
                    <a:cubicBezTo>
                      <a:pt x="490" y="94"/>
                      <a:pt x="477" y="80"/>
                      <a:pt x="453" y="72"/>
                    </a:cubicBezTo>
                    <a:cubicBezTo>
                      <a:pt x="445" y="69"/>
                      <a:pt x="437" y="67"/>
                      <a:pt x="428" y="64"/>
                    </a:cubicBezTo>
                    <a:cubicBezTo>
                      <a:pt x="424" y="63"/>
                      <a:pt x="415" y="59"/>
                      <a:pt x="411" y="58"/>
                    </a:cubicBezTo>
                    <a:cubicBezTo>
                      <a:pt x="399" y="54"/>
                      <a:pt x="398" y="47"/>
                      <a:pt x="386" y="45"/>
                    </a:cubicBezTo>
                    <a:cubicBezTo>
                      <a:pt x="376" y="44"/>
                      <a:pt x="367" y="45"/>
                      <a:pt x="357" y="44"/>
                    </a:cubicBezTo>
                    <a:cubicBezTo>
                      <a:pt x="350" y="43"/>
                      <a:pt x="333" y="30"/>
                      <a:pt x="326" y="28"/>
                    </a:cubicBezTo>
                    <a:cubicBezTo>
                      <a:pt x="269" y="13"/>
                      <a:pt x="216" y="6"/>
                      <a:pt x="171" y="2"/>
                    </a:cubicBezTo>
                    <a:cubicBezTo>
                      <a:pt x="162" y="2"/>
                      <a:pt x="152" y="5"/>
                      <a:pt x="144" y="4"/>
                    </a:cubicBezTo>
                    <a:cubicBezTo>
                      <a:pt x="121" y="3"/>
                      <a:pt x="104" y="0"/>
                      <a:pt x="88" y="1"/>
                    </a:cubicBezTo>
                    <a:cubicBezTo>
                      <a:pt x="70" y="1"/>
                      <a:pt x="40" y="7"/>
                      <a:pt x="11" y="13"/>
                    </a:cubicBezTo>
                    <a:cubicBezTo>
                      <a:pt x="16" y="12"/>
                      <a:pt x="20" y="11"/>
                      <a:pt x="24" y="11"/>
                    </a:cubicBezTo>
                    <a:cubicBezTo>
                      <a:pt x="35" y="11"/>
                      <a:pt x="47" y="11"/>
                      <a:pt x="61" y="11"/>
                    </a:cubicBezTo>
                    <a:cubicBezTo>
                      <a:pt x="75" y="12"/>
                      <a:pt x="91" y="18"/>
                      <a:pt x="108" y="19"/>
                    </a:cubicBezTo>
                    <a:cubicBezTo>
                      <a:pt x="131" y="22"/>
                      <a:pt x="158" y="20"/>
                      <a:pt x="187" y="26"/>
                    </a:cubicBezTo>
                    <a:cubicBezTo>
                      <a:pt x="210" y="31"/>
                      <a:pt x="242" y="33"/>
                      <a:pt x="267" y="39"/>
                    </a:cubicBezTo>
                    <a:cubicBezTo>
                      <a:pt x="284" y="44"/>
                      <a:pt x="301" y="56"/>
                      <a:pt x="318" y="61"/>
                    </a:cubicBezTo>
                    <a:cubicBezTo>
                      <a:pt x="335" y="65"/>
                      <a:pt x="351" y="70"/>
                      <a:pt x="366" y="75"/>
                    </a:cubicBezTo>
                    <a:cubicBezTo>
                      <a:pt x="391" y="83"/>
                      <a:pt x="414" y="87"/>
                      <a:pt x="436" y="97"/>
                    </a:cubicBezTo>
                    <a:cubicBezTo>
                      <a:pt x="471" y="113"/>
                      <a:pt x="503" y="135"/>
                      <a:pt x="524" y="158"/>
                    </a:cubicBezTo>
                    <a:cubicBezTo>
                      <a:pt x="526" y="159"/>
                      <a:pt x="526" y="159"/>
                      <a:pt x="526" y="159"/>
                    </a:cubicBezTo>
                    <a:cubicBezTo>
                      <a:pt x="531" y="166"/>
                      <a:pt x="533" y="169"/>
                      <a:pt x="533" y="175"/>
                    </a:cubicBezTo>
                    <a:cubicBezTo>
                      <a:pt x="533" y="179"/>
                      <a:pt x="547" y="187"/>
                      <a:pt x="554" y="192"/>
                    </a:cubicBezTo>
                    <a:cubicBezTo>
                      <a:pt x="561" y="197"/>
                      <a:pt x="564" y="206"/>
                      <a:pt x="569" y="211"/>
                    </a:cubicBezTo>
                    <a:cubicBezTo>
                      <a:pt x="579" y="224"/>
                      <a:pt x="587" y="236"/>
                      <a:pt x="594" y="248"/>
                    </a:cubicBezTo>
                    <a:cubicBezTo>
                      <a:pt x="602" y="262"/>
                      <a:pt x="601" y="279"/>
                      <a:pt x="607" y="295"/>
                    </a:cubicBezTo>
                    <a:cubicBezTo>
                      <a:pt x="616" y="316"/>
                      <a:pt x="626" y="331"/>
                      <a:pt x="628" y="348"/>
                    </a:cubicBezTo>
                    <a:cubicBezTo>
                      <a:pt x="628" y="359"/>
                      <a:pt x="630" y="380"/>
                      <a:pt x="630" y="391"/>
                    </a:cubicBezTo>
                    <a:cubicBezTo>
                      <a:pt x="629" y="400"/>
                      <a:pt x="620" y="413"/>
                      <a:pt x="619" y="424"/>
                    </a:cubicBezTo>
                    <a:cubicBezTo>
                      <a:pt x="619" y="435"/>
                      <a:pt x="626" y="431"/>
                      <a:pt x="624" y="441"/>
                    </a:cubicBezTo>
                    <a:cubicBezTo>
                      <a:pt x="624" y="446"/>
                      <a:pt x="623" y="450"/>
                      <a:pt x="622" y="454"/>
                    </a:cubicBezTo>
                    <a:cubicBezTo>
                      <a:pt x="622" y="455"/>
                      <a:pt x="622" y="456"/>
                      <a:pt x="622" y="458"/>
                    </a:cubicBezTo>
                    <a:cubicBezTo>
                      <a:pt x="621" y="460"/>
                      <a:pt x="621" y="462"/>
                      <a:pt x="620" y="464"/>
                    </a:cubicBezTo>
                    <a:cubicBezTo>
                      <a:pt x="620" y="466"/>
                      <a:pt x="619" y="468"/>
                      <a:pt x="619" y="469"/>
                    </a:cubicBezTo>
                    <a:cubicBezTo>
                      <a:pt x="618" y="471"/>
                      <a:pt x="618" y="473"/>
                      <a:pt x="617" y="475"/>
                    </a:cubicBezTo>
                    <a:cubicBezTo>
                      <a:pt x="617" y="476"/>
                      <a:pt x="616" y="478"/>
                      <a:pt x="616" y="480"/>
                    </a:cubicBezTo>
                    <a:cubicBezTo>
                      <a:pt x="615" y="481"/>
                      <a:pt x="615" y="483"/>
                      <a:pt x="614" y="485"/>
                    </a:cubicBezTo>
                    <a:cubicBezTo>
                      <a:pt x="613" y="486"/>
                      <a:pt x="613" y="488"/>
                      <a:pt x="612" y="490"/>
                    </a:cubicBezTo>
                    <a:cubicBezTo>
                      <a:pt x="612" y="491"/>
                      <a:pt x="611" y="493"/>
                      <a:pt x="610" y="495"/>
                    </a:cubicBezTo>
                    <a:cubicBezTo>
                      <a:pt x="609" y="496"/>
                      <a:pt x="609" y="498"/>
                      <a:pt x="608" y="499"/>
                    </a:cubicBezTo>
                    <a:cubicBezTo>
                      <a:pt x="607" y="501"/>
                      <a:pt x="606" y="503"/>
                      <a:pt x="605" y="504"/>
                    </a:cubicBezTo>
                    <a:cubicBezTo>
                      <a:pt x="605" y="506"/>
                      <a:pt x="604" y="507"/>
                      <a:pt x="603" y="508"/>
                    </a:cubicBezTo>
                    <a:cubicBezTo>
                      <a:pt x="602" y="510"/>
                      <a:pt x="601" y="512"/>
                      <a:pt x="600" y="514"/>
                    </a:cubicBezTo>
                    <a:cubicBezTo>
                      <a:pt x="599" y="515"/>
                      <a:pt x="598" y="516"/>
                      <a:pt x="598" y="517"/>
                    </a:cubicBezTo>
                    <a:cubicBezTo>
                      <a:pt x="596" y="520"/>
                      <a:pt x="594" y="523"/>
                      <a:pt x="591" y="525"/>
                    </a:cubicBezTo>
                    <a:cubicBezTo>
                      <a:pt x="590" y="527"/>
                      <a:pt x="589" y="528"/>
                      <a:pt x="589" y="529"/>
                    </a:cubicBezTo>
                    <a:cubicBezTo>
                      <a:pt x="588" y="530"/>
                      <a:pt x="587" y="531"/>
                      <a:pt x="586" y="532"/>
                    </a:cubicBezTo>
                    <a:cubicBezTo>
                      <a:pt x="586" y="532"/>
                      <a:pt x="586" y="532"/>
                      <a:pt x="586" y="532"/>
                    </a:cubicBezTo>
                    <a:cubicBezTo>
                      <a:pt x="580" y="540"/>
                      <a:pt x="576" y="547"/>
                      <a:pt x="570" y="556"/>
                    </a:cubicBezTo>
                    <a:cubicBezTo>
                      <a:pt x="566" y="561"/>
                      <a:pt x="558" y="562"/>
                      <a:pt x="554" y="566"/>
                    </a:cubicBezTo>
                    <a:cubicBezTo>
                      <a:pt x="541" y="577"/>
                      <a:pt x="525" y="595"/>
                      <a:pt x="493" y="603"/>
                    </a:cubicBezTo>
                    <a:cubicBezTo>
                      <a:pt x="477" y="607"/>
                      <a:pt x="454" y="605"/>
                      <a:pt x="430" y="608"/>
                    </a:cubicBezTo>
                    <a:cubicBezTo>
                      <a:pt x="415" y="610"/>
                      <a:pt x="399" y="618"/>
                      <a:pt x="385" y="620"/>
                    </a:cubicBezTo>
                    <a:cubicBezTo>
                      <a:pt x="359" y="623"/>
                      <a:pt x="339" y="625"/>
                      <a:pt x="333" y="626"/>
                    </a:cubicBezTo>
                    <a:cubicBezTo>
                      <a:pt x="298" y="629"/>
                      <a:pt x="286" y="625"/>
                      <a:pt x="287" y="628"/>
                    </a:cubicBezTo>
                    <a:cubicBezTo>
                      <a:pt x="289" y="642"/>
                      <a:pt x="287" y="654"/>
                      <a:pt x="284" y="665"/>
                    </a:cubicBezTo>
                    <a:cubicBezTo>
                      <a:pt x="285" y="667"/>
                      <a:pt x="285" y="667"/>
                      <a:pt x="285" y="667"/>
                    </a:cubicBezTo>
                    <a:cubicBezTo>
                      <a:pt x="285" y="667"/>
                      <a:pt x="307" y="672"/>
                      <a:pt x="328" y="675"/>
                    </a:cubicBezTo>
                    <a:cubicBezTo>
                      <a:pt x="349" y="679"/>
                      <a:pt x="360" y="672"/>
                      <a:pt x="388" y="672"/>
                    </a:cubicBezTo>
                    <a:cubicBezTo>
                      <a:pt x="407" y="672"/>
                      <a:pt x="407" y="666"/>
                      <a:pt x="457" y="657"/>
                    </a:cubicBezTo>
                    <a:cubicBezTo>
                      <a:pt x="497" y="650"/>
                      <a:pt x="496" y="659"/>
                      <a:pt x="528" y="645"/>
                    </a:cubicBezTo>
                    <a:cubicBezTo>
                      <a:pt x="559" y="631"/>
                      <a:pt x="562" y="621"/>
                      <a:pt x="590" y="602"/>
                    </a:cubicBezTo>
                    <a:cubicBezTo>
                      <a:pt x="618" y="583"/>
                      <a:pt x="660" y="540"/>
                      <a:pt x="664" y="495"/>
                    </a:cubicBezTo>
                    <a:cubicBezTo>
                      <a:pt x="670" y="489"/>
                      <a:pt x="675" y="483"/>
                      <a:pt x="678" y="478"/>
                    </a:cubicBezTo>
                    <a:cubicBezTo>
                      <a:pt x="685" y="465"/>
                      <a:pt x="683" y="434"/>
                      <a:pt x="683" y="403"/>
                    </a:cubicBezTo>
                    <a:cubicBezTo>
                      <a:pt x="685" y="357"/>
                      <a:pt x="686" y="344"/>
                      <a:pt x="669" y="299"/>
                    </a:cubicBezTo>
                  </a:path>
                </a:pathLst>
              </a:custGeom>
              <a:solidFill>
                <a:srgbClr val="D8AB8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2" name="Google Shape;785;p9">
                <a:extLst>
                  <a:ext uri="{FF2B5EF4-FFF2-40B4-BE49-F238E27FC236}">
                    <a16:creationId xmlns:a16="http://schemas.microsoft.com/office/drawing/2014/main" id="{80B410A4-3B61-3F10-F19B-BB3D687E14E3}"/>
                  </a:ext>
                </a:extLst>
              </p:cNvPr>
              <p:cNvSpPr/>
              <p:nvPr/>
            </p:nvSpPr>
            <p:spPr>
              <a:xfrm>
                <a:off x="4138" y="1525"/>
                <a:ext cx="93" cy="197"/>
              </a:xfrm>
              <a:custGeom>
                <a:avLst/>
                <a:gdLst/>
                <a:ahLst/>
                <a:cxnLst/>
                <a:rect l="l" t="t" r="r" b="b"/>
                <a:pathLst>
                  <a:path w="37" h="79" extrusionOk="0">
                    <a:moveTo>
                      <a:pt x="10" y="0"/>
                    </a:moveTo>
                    <a:cubicBezTo>
                      <a:pt x="0" y="2"/>
                      <a:pt x="12" y="29"/>
                      <a:pt x="13" y="37"/>
                    </a:cubicBezTo>
                    <a:cubicBezTo>
                      <a:pt x="15" y="47"/>
                      <a:pt x="15" y="70"/>
                      <a:pt x="9" y="79"/>
                    </a:cubicBezTo>
                    <a:cubicBezTo>
                      <a:pt x="25" y="71"/>
                      <a:pt x="37" y="7"/>
                      <a:pt x="13" y="6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3" name="Google Shape;786;p9">
                <a:extLst>
                  <a:ext uri="{FF2B5EF4-FFF2-40B4-BE49-F238E27FC236}">
                    <a16:creationId xmlns:a16="http://schemas.microsoft.com/office/drawing/2014/main" id="{FF035692-3DB4-0D86-C59E-AC19C822FC0F}"/>
                  </a:ext>
                </a:extLst>
              </p:cNvPr>
              <p:cNvSpPr/>
              <p:nvPr/>
            </p:nvSpPr>
            <p:spPr>
              <a:xfrm>
                <a:off x="3181" y="2405"/>
                <a:ext cx="235" cy="26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4" extrusionOk="0">
                    <a:moveTo>
                      <a:pt x="78" y="10"/>
                    </a:moveTo>
                    <a:cubicBezTo>
                      <a:pt x="57" y="7"/>
                      <a:pt x="35" y="2"/>
                      <a:pt x="35" y="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1" y="9"/>
                      <a:pt x="27" y="17"/>
                      <a:pt x="22" y="24"/>
                    </a:cubicBezTo>
                    <a:cubicBezTo>
                      <a:pt x="18" y="61"/>
                      <a:pt x="11" y="83"/>
                      <a:pt x="0" y="104"/>
                    </a:cubicBezTo>
                    <a:cubicBezTo>
                      <a:pt x="9" y="98"/>
                      <a:pt x="17" y="93"/>
                      <a:pt x="25" y="88"/>
                    </a:cubicBezTo>
                    <a:cubicBezTo>
                      <a:pt x="30" y="85"/>
                      <a:pt x="36" y="86"/>
                      <a:pt x="41" y="82"/>
                    </a:cubicBezTo>
                    <a:cubicBezTo>
                      <a:pt x="46" y="79"/>
                      <a:pt x="50" y="70"/>
                      <a:pt x="54" y="66"/>
                    </a:cubicBezTo>
                    <a:cubicBezTo>
                      <a:pt x="57" y="64"/>
                      <a:pt x="65" y="65"/>
                      <a:pt x="68" y="62"/>
                    </a:cubicBezTo>
                    <a:cubicBezTo>
                      <a:pt x="72" y="58"/>
                      <a:pt x="71" y="50"/>
                      <a:pt x="74" y="46"/>
                    </a:cubicBezTo>
                    <a:cubicBezTo>
                      <a:pt x="79" y="40"/>
                      <a:pt x="88" y="34"/>
                      <a:pt x="92" y="27"/>
                    </a:cubicBezTo>
                    <a:cubicBezTo>
                      <a:pt x="94" y="23"/>
                      <a:pt x="92" y="17"/>
                      <a:pt x="94" y="12"/>
                    </a:cubicBezTo>
                    <a:cubicBezTo>
                      <a:pt x="94" y="12"/>
                      <a:pt x="94" y="12"/>
                      <a:pt x="93" y="11"/>
                    </a:cubicBezTo>
                    <a:cubicBezTo>
                      <a:pt x="89" y="12"/>
                      <a:pt x="84" y="11"/>
                      <a:pt x="78" y="10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4" name="Google Shape;787;p9">
                <a:extLst>
                  <a:ext uri="{FF2B5EF4-FFF2-40B4-BE49-F238E27FC236}">
                    <a16:creationId xmlns:a16="http://schemas.microsoft.com/office/drawing/2014/main" id="{093E1E94-C0A7-D0DF-4B52-57AA3EC46864}"/>
                  </a:ext>
                </a:extLst>
              </p:cNvPr>
              <p:cNvSpPr/>
              <p:nvPr/>
            </p:nvSpPr>
            <p:spPr>
              <a:xfrm>
                <a:off x="4126" y="1382"/>
                <a:ext cx="67" cy="78"/>
              </a:xfrm>
              <a:custGeom>
                <a:avLst/>
                <a:gdLst/>
                <a:ahLst/>
                <a:cxnLst/>
                <a:rect l="l" t="t" r="r" b="b"/>
                <a:pathLst>
                  <a:path w="27" h="31" extrusionOk="0">
                    <a:moveTo>
                      <a:pt x="7" y="0"/>
                    </a:moveTo>
                    <a:cubicBezTo>
                      <a:pt x="3" y="4"/>
                      <a:pt x="0" y="14"/>
                      <a:pt x="5" y="19"/>
                    </a:cubicBezTo>
                    <a:cubicBezTo>
                      <a:pt x="8" y="21"/>
                      <a:pt x="14" y="19"/>
                      <a:pt x="17" y="21"/>
                    </a:cubicBezTo>
                    <a:cubicBezTo>
                      <a:pt x="20" y="23"/>
                      <a:pt x="22" y="28"/>
                      <a:pt x="24" y="31"/>
                    </a:cubicBezTo>
                    <a:cubicBezTo>
                      <a:pt x="27" y="25"/>
                      <a:pt x="23" y="14"/>
                      <a:pt x="19" y="9"/>
                    </a:cubicBezTo>
                    <a:cubicBezTo>
                      <a:pt x="15" y="3"/>
                      <a:pt x="7" y="3"/>
                      <a:pt x="5" y="1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5" name="Google Shape;788;p9">
                <a:extLst>
                  <a:ext uri="{FF2B5EF4-FFF2-40B4-BE49-F238E27FC236}">
                    <a16:creationId xmlns:a16="http://schemas.microsoft.com/office/drawing/2014/main" id="{6A3CEE5E-62A0-5DED-A9FC-E9CBB905CBCB}"/>
                  </a:ext>
                </a:extLst>
              </p:cNvPr>
              <p:cNvSpPr/>
              <p:nvPr/>
            </p:nvSpPr>
            <p:spPr>
              <a:xfrm>
                <a:off x="3678" y="2230"/>
                <a:ext cx="280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112" h="43" extrusionOk="0">
                    <a:moveTo>
                      <a:pt x="37" y="42"/>
                    </a:moveTo>
                    <a:cubicBezTo>
                      <a:pt x="51" y="40"/>
                      <a:pt x="67" y="36"/>
                      <a:pt x="79" y="27"/>
                    </a:cubicBezTo>
                    <a:cubicBezTo>
                      <a:pt x="84" y="24"/>
                      <a:pt x="93" y="17"/>
                      <a:pt x="91" y="11"/>
                    </a:cubicBezTo>
                    <a:cubicBezTo>
                      <a:pt x="89" y="3"/>
                      <a:pt x="81" y="10"/>
                      <a:pt x="75" y="12"/>
                    </a:cubicBezTo>
                    <a:cubicBezTo>
                      <a:pt x="64" y="19"/>
                      <a:pt x="52" y="26"/>
                      <a:pt x="40" y="30"/>
                    </a:cubicBezTo>
                    <a:cubicBezTo>
                      <a:pt x="33" y="33"/>
                      <a:pt x="5" y="43"/>
                      <a:pt x="0" y="36"/>
                    </a:cubicBezTo>
                    <a:cubicBezTo>
                      <a:pt x="5" y="27"/>
                      <a:pt x="20" y="28"/>
                      <a:pt x="30" y="25"/>
                    </a:cubicBezTo>
                    <a:cubicBezTo>
                      <a:pt x="41" y="23"/>
                      <a:pt x="51" y="18"/>
                      <a:pt x="62" y="14"/>
                    </a:cubicBezTo>
                    <a:cubicBezTo>
                      <a:pt x="69" y="11"/>
                      <a:pt x="87" y="0"/>
                      <a:pt x="94" y="1"/>
                    </a:cubicBezTo>
                    <a:cubicBezTo>
                      <a:pt x="112" y="5"/>
                      <a:pt x="83" y="24"/>
                      <a:pt x="80" y="29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6" name="Google Shape;789;p9">
                <a:extLst>
                  <a:ext uri="{FF2B5EF4-FFF2-40B4-BE49-F238E27FC236}">
                    <a16:creationId xmlns:a16="http://schemas.microsoft.com/office/drawing/2014/main" id="{D1910F98-05B8-C6AD-E918-B928E0700D30}"/>
                  </a:ext>
                </a:extLst>
              </p:cNvPr>
              <p:cNvSpPr/>
              <p:nvPr/>
            </p:nvSpPr>
            <p:spPr>
              <a:xfrm>
                <a:off x="3398" y="2330"/>
                <a:ext cx="12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20" extrusionOk="0">
                    <a:moveTo>
                      <a:pt x="10" y="14"/>
                    </a:moveTo>
                    <a:cubicBezTo>
                      <a:pt x="7" y="12"/>
                      <a:pt x="3" y="12"/>
                      <a:pt x="0" y="12"/>
                    </a:cubicBezTo>
                    <a:cubicBezTo>
                      <a:pt x="3" y="20"/>
                      <a:pt x="20" y="14"/>
                      <a:pt x="27" y="17"/>
                    </a:cubicBezTo>
                    <a:cubicBezTo>
                      <a:pt x="30" y="4"/>
                      <a:pt x="37" y="3"/>
                      <a:pt x="48" y="1"/>
                    </a:cubicBezTo>
                    <a:cubicBezTo>
                      <a:pt x="37" y="0"/>
                      <a:pt x="26" y="11"/>
                      <a:pt x="16" y="8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7" name="Google Shape;790;p9">
                <a:extLst>
                  <a:ext uri="{FF2B5EF4-FFF2-40B4-BE49-F238E27FC236}">
                    <a16:creationId xmlns:a16="http://schemas.microsoft.com/office/drawing/2014/main" id="{12450309-9661-553F-8C36-A96D5C029963}"/>
                  </a:ext>
                </a:extLst>
              </p:cNvPr>
              <p:cNvSpPr/>
              <p:nvPr/>
            </p:nvSpPr>
            <p:spPr>
              <a:xfrm>
                <a:off x="3888" y="1089"/>
                <a:ext cx="60" cy="88"/>
              </a:xfrm>
              <a:custGeom>
                <a:avLst/>
                <a:gdLst/>
                <a:ahLst/>
                <a:cxnLst/>
                <a:rect l="l" t="t" r="r" b="b"/>
                <a:pathLst>
                  <a:path w="24" h="35" extrusionOk="0">
                    <a:moveTo>
                      <a:pt x="0" y="0"/>
                    </a:moveTo>
                    <a:cubicBezTo>
                      <a:pt x="4" y="5"/>
                      <a:pt x="9" y="8"/>
                      <a:pt x="11" y="14"/>
                    </a:cubicBezTo>
                    <a:cubicBezTo>
                      <a:pt x="14" y="20"/>
                      <a:pt x="13" y="28"/>
                      <a:pt x="15" y="35"/>
                    </a:cubicBezTo>
                    <a:cubicBezTo>
                      <a:pt x="18" y="34"/>
                      <a:pt x="22" y="33"/>
                      <a:pt x="24" y="31"/>
                    </a:cubicBezTo>
                    <a:cubicBezTo>
                      <a:pt x="17" y="26"/>
                      <a:pt x="14" y="19"/>
                      <a:pt x="9" y="12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8" name="Google Shape;791;p9">
                <a:extLst>
                  <a:ext uri="{FF2B5EF4-FFF2-40B4-BE49-F238E27FC236}">
                    <a16:creationId xmlns:a16="http://schemas.microsoft.com/office/drawing/2014/main" id="{29BF37F5-A5DA-C17D-86EA-6D95535D5273}"/>
                  </a:ext>
                </a:extLst>
              </p:cNvPr>
              <p:cNvSpPr/>
              <p:nvPr/>
            </p:nvSpPr>
            <p:spPr>
              <a:xfrm>
                <a:off x="3238" y="787"/>
                <a:ext cx="83" cy="52"/>
              </a:xfrm>
              <a:custGeom>
                <a:avLst/>
                <a:gdLst/>
                <a:ahLst/>
                <a:cxnLst/>
                <a:rect l="l" t="t" r="r" b="b"/>
                <a:pathLst>
                  <a:path w="33" h="21" extrusionOk="0">
                    <a:moveTo>
                      <a:pt x="0" y="10"/>
                    </a:moveTo>
                    <a:cubicBezTo>
                      <a:pt x="9" y="13"/>
                      <a:pt x="23" y="20"/>
                      <a:pt x="33" y="21"/>
                    </a:cubicBezTo>
                    <a:cubicBezTo>
                      <a:pt x="30" y="14"/>
                      <a:pt x="5" y="0"/>
                      <a:pt x="0" y="5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9" name="Google Shape;792;p9">
                <a:extLst>
                  <a:ext uri="{FF2B5EF4-FFF2-40B4-BE49-F238E27FC236}">
                    <a16:creationId xmlns:a16="http://schemas.microsoft.com/office/drawing/2014/main" id="{077D7465-C4A8-D32F-1E7C-7E2BB1C478B4}"/>
                  </a:ext>
                </a:extLst>
              </p:cNvPr>
              <p:cNvSpPr/>
              <p:nvPr/>
            </p:nvSpPr>
            <p:spPr>
              <a:xfrm>
                <a:off x="3091" y="782"/>
                <a:ext cx="50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0" h="4" extrusionOk="0">
                    <a:moveTo>
                      <a:pt x="0" y="1"/>
                    </a:moveTo>
                    <a:cubicBezTo>
                      <a:pt x="6" y="1"/>
                      <a:pt x="13" y="2"/>
                      <a:pt x="20" y="4"/>
                    </a:cubicBezTo>
                    <a:cubicBezTo>
                      <a:pt x="20" y="2"/>
                      <a:pt x="19" y="1"/>
                      <a:pt x="18" y="0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0" name="Google Shape;793;p9">
                <a:extLst>
                  <a:ext uri="{FF2B5EF4-FFF2-40B4-BE49-F238E27FC236}">
                    <a16:creationId xmlns:a16="http://schemas.microsoft.com/office/drawing/2014/main" id="{F72C25A6-FBFF-A466-6BD5-3FDF6DD9B094}"/>
                  </a:ext>
                </a:extLst>
              </p:cNvPr>
              <p:cNvSpPr/>
              <p:nvPr/>
            </p:nvSpPr>
            <p:spPr>
              <a:xfrm>
                <a:off x="3448" y="872"/>
                <a:ext cx="75" cy="40"/>
              </a:xfrm>
              <a:custGeom>
                <a:avLst/>
                <a:gdLst/>
                <a:ahLst/>
                <a:cxnLst/>
                <a:rect l="l" t="t" r="r" b="b"/>
                <a:pathLst>
                  <a:path w="30" h="16" extrusionOk="0">
                    <a:moveTo>
                      <a:pt x="0" y="8"/>
                    </a:moveTo>
                    <a:cubicBezTo>
                      <a:pt x="1" y="8"/>
                      <a:pt x="22" y="16"/>
                      <a:pt x="24" y="14"/>
                    </a:cubicBezTo>
                    <a:cubicBezTo>
                      <a:pt x="30" y="7"/>
                      <a:pt x="10" y="0"/>
                      <a:pt x="4" y="3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1" name="Google Shape;794;p9">
                <a:extLst>
                  <a:ext uri="{FF2B5EF4-FFF2-40B4-BE49-F238E27FC236}">
                    <a16:creationId xmlns:a16="http://schemas.microsoft.com/office/drawing/2014/main" id="{92B96C46-76D0-2DC9-45FD-71F94B364DCB}"/>
                  </a:ext>
                </a:extLst>
              </p:cNvPr>
              <p:cNvSpPr/>
              <p:nvPr/>
            </p:nvSpPr>
            <p:spPr>
              <a:xfrm>
                <a:off x="2676" y="2697"/>
                <a:ext cx="252" cy="71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87" extrusionOk="0">
                    <a:moveTo>
                      <a:pt x="51" y="1"/>
                    </a:moveTo>
                    <a:cubicBezTo>
                      <a:pt x="41" y="15"/>
                      <a:pt x="34" y="29"/>
                      <a:pt x="20" y="42"/>
                    </a:cubicBezTo>
                    <a:cubicBezTo>
                      <a:pt x="6" y="57"/>
                      <a:pt x="6" y="73"/>
                      <a:pt x="4" y="93"/>
                    </a:cubicBezTo>
                    <a:cubicBezTo>
                      <a:pt x="0" y="133"/>
                      <a:pt x="5" y="174"/>
                      <a:pt x="5" y="214"/>
                    </a:cubicBezTo>
                    <a:cubicBezTo>
                      <a:pt x="5" y="227"/>
                      <a:pt x="7" y="239"/>
                      <a:pt x="8" y="252"/>
                    </a:cubicBezTo>
                    <a:cubicBezTo>
                      <a:pt x="8" y="261"/>
                      <a:pt x="5" y="281"/>
                      <a:pt x="12" y="287"/>
                    </a:cubicBezTo>
                    <a:cubicBezTo>
                      <a:pt x="26" y="278"/>
                      <a:pt x="25" y="240"/>
                      <a:pt x="27" y="224"/>
                    </a:cubicBezTo>
                    <a:cubicBezTo>
                      <a:pt x="32" y="198"/>
                      <a:pt x="35" y="171"/>
                      <a:pt x="45" y="145"/>
                    </a:cubicBezTo>
                    <a:cubicBezTo>
                      <a:pt x="50" y="131"/>
                      <a:pt x="57" y="117"/>
                      <a:pt x="62" y="102"/>
                    </a:cubicBezTo>
                    <a:cubicBezTo>
                      <a:pt x="65" y="93"/>
                      <a:pt x="67" y="82"/>
                      <a:pt x="72" y="73"/>
                    </a:cubicBezTo>
                    <a:cubicBezTo>
                      <a:pt x="82" y="56"/>
                      <a:pt x="101" y="47"/>
                      <a:pt x="95" y="25"/>
                    </a:cubicBezTo>
                    <a:cubicBezTo>
                      <a:pt x="93" y="16"/>
                      <a:pt x="87" y="9"/>
                      <a:pt x="80" y="5"/>
                    </a:cubicBezTo>
                    <a:cubicBezTo>
                      <a:pt x="74" y="3"/>
                      <a:pt x="62" y="6"/>
                      <a:pt x="60" y="0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2" name="Google Shape;795;p9">
                <a:extLst>
                  <a:ext uri="{FF2B5EF4-FFF2-40B4-BE49-F238E27FC236}">
                    <a16:creationId xmlns:a16="http://schemas.microsoft.com/office/drawing/2014/main" id="{5ED36BB0-680D-B16A-7264-7E150C211505}"/>
                  </a:ext>
                </a:extLst>
              </p:cNvPr>
              <p:cNvSpPr/>
              <p:nvPr/>
            </p:nvSpPr>
            <p:spPr>
              <a:xfrm>
                <a:off x="2933" y="2652"/>
                <a:ext cx="195" cy="378"/>
              </a:xfrm>
              <a:custGeom>
                <a:avLst/>
                <a:gdLst/>
                <a:ahLst/>
                <a:cxnLst/>
                <a:rect l="l" t="t" r="r" b="b"/>
                <a:pathLst>
                  <a:path w="78" h="151" extrusionOk="0">
                    <a:moveTo>
                      <a:pt x="43" y="17"/>
                    </a:moveTo>
                    <a:cubicBezTo>
                      <a:pt x="52" y="17"/>
                      <a:pt x="73" y="0"/>
                      <a:pt x="76" y="10"/>
                    </a:cubicBezTo>
                    <a:cubicBezTo>
                      <a:pt x="78" y="18"/>
                      <a:pt x="58" y="39"/>
                      <a:pt x="54" y="46"/>
                    </a:cubicBezTo>
                    <a:cubicBezTo>
                      <a:pt x="33" y="78"/>
                      <a:pt x="13" y="114"/>
                      <a:pt x="0" y="151"/>
                    </a:cubicBezTo>
                    <a:cubicBezTo>
                      <a:pt x="11" y="109"/>
                      <a:pt x="36" y="65"/>
                      <a:pt x="39" y="24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3" name="Google Shape;796;p9">
                <a:extLst>
                  <a:ext uri="{FF2B5EF4-FFF2-40B4-BE49-F238E27FC236}">
                    <a16:creationId xmlns:a16="http://schemas.microsoft.com/office/drawing/2014/main" id="{84C11711-47FE-B436-6416-1B4510BC35C3}"/>
                  </a:ext>
                </a:extLst>
              </p:cNvPr>
              <p:cNvSpPr/>
              <p:nvPr/>
            </p:nvSpPr>
            <p:spPr>
              <a:xfrm>
                <a:off x="3088" y="2540"/>
                <a:ext cx="11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90" extrusionOk="0">
                    <a:moveTo>
                      <a:pt x="5" y="41"/>
                    </a:moveTo>
                    <a:cubicBezTo>
                      <a:pt x="22" y="33"/>
                      <a:pt x="26" y="8"/>
                      <a:pt x="43" y="0"/>
                    </a:cubicBezTo>
                    <a:cubicBezTo>
                      <a:pt x="44" y="15"/>
                      <a:pt x="33" y="34"/>
                      <a:pt x="27" y="48"/>
                    </a:cubicBezTo>
                    <a:cubicBezTo>
                      <a:pt x="20" y="64"/>
                      <a:pt x="11" y="77"/>
                      <a:pt x="0" y="90"/>
                    </a:cubicBezTo>
                    <a:cubicBezTo>
                      <a:pt x="11" y="79"/>
                      <a:pt x="22" y="53"/>
                      <a:pt x="20" y="37"/>
                    </a:cubicBezTo>
                    <a:cubicBezTo>
                      <a:pt x="13" y="39"/>
                      <a:pt x="8" y="43"/>
                      <a:pt x="2" y="47"/>
                    </a:cubicBezTo>
                  </a:path>
                </a:pathLst>
              </a:custGeom>
              <a:solidFill>
                <a:srgbClr val="D49D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4" name="Google Shape;797;p9">
                <a:extLst>
                  <a:ext uri="{FF2B5EF4-FFF2-40B4-BE49-F238E27FC236}">
                    <a16:creationId xmlns:a16="http://schemas.microsoft.com/office/drawing/2014/main" id="{016AF200-EE4C-355A-112F-6DE92C7090D2}"/>
                  </a:ext>
                </a:extLst>
              </p:cNvPr>
              <p:cNvSpPr/>
              <p:nvPr/>
            </p:nvSpPr>
            <p:spPr>
              <a:xfrm>
                <a:off x="2818" y="2667"/>
                <a:ext cx="223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89" h="225" extrusionOk="0">
                    <a:moveTo>
                      <a:pt x="56" y="4"/>
                    </a:moveTo>
                    <a:cubicBezTo>
                      <a:pt x="66" y="1"/>
                      <a:pt x="78" y="2"/>
                      <a:pt x="89" y="0"/>
                    </a:cubicBezTo>
                    <a:cubicBezTo>
                      <a:pt x="74" y="11"/>
                      <a:pt x="78" y="25"/>
                      <a:pt x="75" y="42"/>
                    </a:cubicBezTo>
                    <a:cubicBezTo>
                      <a:pt x="72" y="58"/>
                      <a:pt x="66" y="74"/>
                      <a:pt x="60" y="89"/>
                    </a:cubicBezTo>
                    <a:cubicBezTo>
                      <a:pt x="47" y="119"/>
                      <a:pt x="29" y="149"/>
                      <a:pt x="15" y="180"/>
                    </a:cubicBezTo>
                    <a:cubicBezTo>
                      <a:pt x="9" y="194"/>
                      <a:pt x="5" y="211"/>
                      <a:pt x="0" y="225"/>
                    </a:cubicBezTo>
                    <a:cubicBezTo>
                      <a:pt x="11" y="194"/>
                      <a:pt x="16" y="159"/>
                      <a:pt x="27" y="127"/>
                    </a:cubicBezTo>
                    <a:cubicBezTo>
                      <a:pt x="39" y="96"/>
                      <a:pt x="59" y="69"/>
                      <a:pt x="61" y="35"/>
                    </a:cubicBezTo>
                    <a:cubicBezTo>
                      <a:pt x="61" y="24"/>
                      <a:pt x="57" y="15"/>
                      <a:pt x="58" y="5"/>
                    </a:cubicBezTo>
                  </a:path>
                </a:pathLst>
              </a:custGeom>
              <a:solidFill>
                <a:srgbClr val="D49D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5" name="Google Shape;798;p9">
                <a:extLst>
                  <a:ext uri="{FF2B5EF4-FFF2-40B4-BE49-F238E27FC236}">
                    <a16:creationId xmlns:a16="http://schemas.microsoft.com/office/drawing/2014/main" id="{FA4F6171-E2B3-3209-777C-35A124CC58FC}"/>
                  </a:ext>
                </a:extLst>
              </p:cNvPr>
              <p:cNvSpPr/>
              <p:nvPr/>
            </p:nvSpPr>
            <p:spPr>
              <a:xfrm>
                <a:off x="2661" y="2900"/>
                <a:ext cx="357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70" extrusionOk="0">
                    <a:moveTo>
                      <a:pt x="118" y="64"/>
                    </a:moveTo>
                    <a:cubicBezTo>
                      <a:pt x="103" y="95"/>
                      <a:pt x="94" y="124"/>
                      <a:pt x="84" y="157"/>
                    </a:cubicBezTo>
                    <a:cubicBezTo>
                      <a:pt x="80" y="173"/>
                      <a:pt x="75" y="189"/>
                      <a:pt x="72" y="205"/>
                    </a:cubicBezTo>
                    <a:cubicBezTo>
                      <a:pt x="69" y="219"/>
                      <a:pt x="69" y="236"/>
                      <a:pt x="64" y="250"/>
                    </a:cubicBezTo>
                    <a:cubicBezTo>
                      <a:pt x="58" y="265"/>
                      <a:pt x="8" y="270"/>
                      <a:pt x="0" y="251"/>
                    </a:cubicBezTo>
                    <a:cubicBezTo>
                      <a:pt x="11" y="268"/>
                      <a:pt x="40" y="249"/>
                      <a:pt x="48" y="237"/>
                    </a:cubicBezTo>
                    <a:cubicBezTo>
                      <a:pt x="59" y="221"/>
                      <a:pt x="59" y="205"/>
                      <a:pt x="63" y="188"/>
                    </a:cubicBezTo>
                    <a:cubicBezTo>
                      <a:pt x="72" y="143"/>
                      <a:pt x="84" y="98"/>
                      <a:pt x="107" y="58"/>
                    </a:cubicBezTo>
                    <a:cubicBezTo>
                      <a:pt x="119" y="38"/>
                      <a:pt x="134" y="21"/>
                      <a:pt x="143" y="0"/>
                    </a:cubicBezTo>
                    <a:cubicBezTo>
                      <a:pt x="138" y="20"/>
                      <a:pt x="123" y="40"/>
                      <a:pt x="120" y="61"/>
                    </a:cubicBezTo>
                  </a:path>
                </a:pathLst>
              </a:custGeom>
              <a:solidFill>
                <a:srgbClr val="D49D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6" name="Google Shape;799;p9">
                <a:extLst>
                  <a:ext uri="{FF2B5EF4-FFF2-40B4-BE49-F238E27FC236}">
                    <a16:creationId xmlns:a16="http://schemas.microsoft.com/office/drawing/2014/main" id="{ACDC91E1-53D5-F246-E8F3-78C89B6B99F3}"/>
                  </a:ext>
                </a:extLst>
              </p:cNvPr>
              <p:cNvSpPr/>
              <p:nvPr/>
            </p:nvSpPr>
            <p:spPr>
              <a:xfrm>
                <a:off x="2606" y="3022"/>
                <a:ext cx="27" cy="39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8" extrusionOk="0">
                    <a:moveTo>
                      <a:pt x="1" y="2"/>
                    </a:moveTo>
                    <a:cubicBezTo>
                      <a:pt x="3" y="0"/>
                      <a:pt x="7" y="0"/>
                      <a:pt x="10" y="1"/>
                    </a:cubicBezTo>
                    <a:cubicBezTo>
                      <a:pt x="7" y="11"/>
                      <a:pt x="9" y="24"/>
                      <a:pt x="10" y="35"/>
                    </a:cubicBezTo>
                    <a:cubicBezTo>
                      <a:pt x="11" y="51"/>
                      <a:pt x="11" y="66"/>
                      <a:pt x="11" y="82"/>
                    </a:cubicBezTo>
                    <a:cubicBezTo>
                      <a:pt x="11" y="108"/>
                      <a:pt x="9" y="133"/>
                      <a:pt x="9" y="158"/>
                    </a:cubicBezTo>
                    <a:cubicBezTo>
                      <a:pt x="10" y="143"/>
                      <a:pt x="4" y="128"/>
                      <a:pt x="5" y="112"/>
                    </a:cubicBezTo>
                    <a:cubicBezTo>
                      <a:pt x="5" y="96"/>
                      <a:pt x="5" y="81"/>
                      <a:pt x="5" y="65"/>
                    </a:cubicBezTo>
                    <a:cubicBezTo>
                      <a:pt x="5" y="43"/>
                      <a:pt x="0" y="20"/>
                      <a:pt x="3" y="0"/>
                    </a:cubicBezTo>
                  </a:path>
                </a:pathLst>
              </a:custGeom>
              <a:solidFill>
                <a:srgbClr val="D6A9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7" name="Google Shape;800;p9">
                <a:extLst>
                  <a:ext uri="{FF2B5EF4-FFF2-40B4-BE49-F238E27FC236}">
                    <a16:creationId xmlns:a16="http://schemas.microsoft.com/office/drawing/2014/main" id="{DC0421C2-9804-0BB0-0CCE-92E09310AC5B}"/>
                  </a:ext>
                </a:extLst>
              </p:cNvPr>
              <p:cNvSpPr/>
              <p:nvPr/>
            </p:nvSpPr>
            <p:spPr>
              <a:xfrm>
                <a:off x="2711" y="2747"/>
                <a:ext cx="170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60" extrusionOk="0">
                    <a:moveTo>
                      <a:pt x="47" y="0"/>
                    </a:moveTo>
                    <a:cubicBezTo>
                      <a:pt x="38" y="4"/>
                      <a:pt x="34" y="18"/>
                      <a:pt x="28" y="26"/>
                    </a:cubicBezTo>
                    <a:cubicBezTo>
                      <a:pt x="19" y="36"/>
                      <a:pt x="12" y="45"/>
                      <a:pt x="10" y="58"/>
                    </a:cubicBezTo>
                    <a:cubicBezTo>
                      <a:pt x="5" y="90"/>
                      <a:pt x="0" y="127"/>
                      <a:pt x="3" y="160"/>
                    </a:cubicBezTo>
                    <a:cubicBezTo>
                      <a:pt x="10" y="147"/>
                      <a:pt x="8" y="124"/>
                      <a:pt x="10" y="108"/>
                    </a:cubicBezTo>
                    <a:cubicBezTo>
                      <a:pt x="12" y="91"/>
                      <a:pt x="16" y="74"/>
                      <a:pt x="23" y="58"/>
                    </a:cubicBezTo>
                    <a:cubicBezTo>
                      <a:pt x="30" y="43"/>
                      <a:pt x="68" y="18"/>
                      <a:pt x="51" y="1"/>
                    </a:cubicBezTo>
                  </a:path>
                </a:pathLst>
              </a:custGeom>
              <a:solidFill>
                <a:srgbClr val="F3E1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8" name="Google Shape;801;p9">
                <a:extLst>
                  <a:ext uri="{FF2B5EF4-FFF2-40B4-BE49-F238E27FC236}">
                    <a16:creationId xmlns:a16="http://schemas.microsoft.com/office/drawing/2014/main" id="{BBDC6723-00FB-0476-97A4-9F652A388140}"/>
                  </a:ext>
                </a:extLst>
              </p:cNvPr>
              <p:cNvSpPr/>
              <p:nvPr/>
            </p:nvSpPr>
            <p:spPr>
              <a:xfrm>
                <a:off x="2758" y="2772"/>
                <a:ext cx="7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29" h="45" extrusionOk="0">
                    <a:moveTo>
                      <a:pt x="20" y="9"/>
                    </a:moveTo>
                    <a:cubicBezTo>
                      <a:pt x="17" y="20"/>
                      <a:pt x="13" y="39"/>
                      <a:pt x="2" y="45"/>
                    </a:cubicBezTo>
                    <a:cubicBezTo>
                      <a:pt x="0" y="39"/>
                      <a:pt x="8" y="29"/>
                      <a:pt x="11" y="23"/>
                    </a:cubicBezTo>
                    <a:cubicBezTo>
                      <a:pt x="12" y="20"/>
                      <a:pt x="21" y="0"/>
                      <a:pt x="23" y="13"/>
                    </a:cubicBezTo>
                    <a:cubicBezTo>
                      <a:pt x="27" y="11"/>
                      <a:pt x="29" y="7"/>
                      <a:pt x="26" y="4"/>
                    </a:cubicBezTo>
                    <a:cubicBezTo>
                      <a:pt x="24" y="5"/>
                      <a:pt x="24" y="6"/>
                      <a:pt x="24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9" name="Google Shape;802;p9">
                <a:extLst>
                  <a:ext uri="{FF2B5EF4-FFF2-40B4-BE49-F238E27FC236}">
                    <a16:creationId xmlns:a16="http://schemas.microsoft.com/office/drawing/2014/main" id="{FF95EF7D-0E98-4992-0C67-A9494C108836}"/>
                  </a:ext>
                </a:extLst>
              </p:cNvPr>
              <p:cNvSpPr/>
              <p:nvPr/>
            </p:nvSpPr>
            <p:spPr>
              <a:xfrm>
                <a:off x="2738" y="2902"/>
                <a:ext cx="20" cy="33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 extrusionOk="0">
                    <a:moveTo>
                      <a:pt x="4" y="0"/>
                    </a:moveTo>
                    <a:cubicBezTo>
                      <a:pt x="2" y="4"/>
                      <a:pt x="0" y="8"/>
                      <a:pt x="2" y="13"/>
                    </a:cubicBezTo>
                    <a:cubicBezTo>
                      <a:pt x="6" y="11"/>
                      <a:pt x="8" y="5"/>
                      <a:pt x="6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0" name="Google Shape;803;p9">
                <a:extLst>
                  <a:ext uri="{FF2B5EF4-FFF2-40B4-BE49-F238E27FC236}">
                    <a16:creationId xmlns:a16="http://schemas.microsoft.com/office/drawing/2014/main" id="{FC63D8EA-B18A-AA63-BDF2-74FE2B37CE1F}"/>
                  </a:ext>
                </a:extLst>
              </p:cNvPr>
              <p:cNvSpPr/>
              <p:nvPr/>
            </p:nvSpPr>
            <p:spPr>
              <a:xfrm>
                <a:off x="3033" y="2697"/>
                <a:ext cx="88" cy="95"/>
              </a:xfrm>
              <a:custGeom>
                <a:avLst/>
                <a:gdLst/>
                <a:ahLst/>
                <a:cxnLst/>
                <a:rect l="l" t="t" r="r" b="b"/>
                <a:pathLst>
                  <a:path w="35" h="38" extrusionOk="0">
                    <a:moveTo>
                      <a:pt x="9" y="6"/>
                    </a:moveTo>
                    <a:cubicBezTo>
                      <a:pt x="35" y="0"/>
                      <a:pt x="5" y="28"/>
                      <a:pt x="0" y="38"/>
                    </a:cubicBezTo>
                    <a:cubicBezTo>
                      <a:pt x="6" y="29"/>
                      <a:pt x="3" y="14"/>
                      <a:pt x="9" y="8"/>
                    </a:cubicBezTo>
                  </a:path>
                </a:pathLst>
              </a:custGeom>
              <a:solidFill>
                <a:srgbClr val="F3E1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1" name="Google Shape;804;p9">
                <a:extLst>
                  <a:ext uri="{FF2B5EF4-FFF2-40B4-BE49-F238E27FC236}">
                    <a16:creationId xmlns:a16="http://schemas.microsoft.com/office/drawing/2014/main" id="{410F2380-8BBA-54D7-E578-94A52EEB0F8D}"/>
                  </a:ext>
                </a:extLst>
              </p:cNvPr>
              <p:cNvSpPr/>
              <p:nvPr/>
            </p:nvSpPr>
            <p:spPr>
              <a:xfrm>
                <a:off x="2958" y="2667"/>
                <a:ext cx="63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25" h="59" extrusionOk="0">
                    <a:moveTo>
                      <a:pt x="3" y="5"/>
                    </a:moveTo>
                    <a:cubicBezTo>
                      <a:pt x="2" y="21"/>
                      <a:pt x="4" y="41"/>
                      <a:pt x="0" y="59"/>
                    </a:cubicBezTo>
                    <a:cubicBezTo>
                      <a:pt x="5" y="49"/>
                      <a:pt x="8" y="37"/>
                      <a:pt x="10" y="26"/>
                    </a:cubicBezTo>
                    <a:cubicBezTo>
                      <a:pt x="11" y="21"/>
                      <a:pt x="12" y="15"/>
                      <a:pt x="15" y="11"/>
                    </a:cubicBezTo>
                    <a:cubicBezTo>
                      <a:pt x="18" y="7"/>
                      <a:pt x="24" y="4"/>
                      <a:pt x="25" y="0"/>
                    </a:cubicBezTo>
                    <a:cubicBezTo>
                      <a:pt x="19" y="0"/>
                      <a:pt x="12" y="3"/>
                      <a:pt x="7" y="2"/>
                    </a:cubicBezTo>
                  </a:path>
                </a:pathLst>
              </a:custGeom>
              <a:solidFill>
                <a:srgbClr val="CC8B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2" name="Google Shape;805;p9">
                <a:extLst>
                  <a:ext uri="{FF2B5EF4-FFF2-40B4-BE49-F238E27FC236}">
                    <a16:creationId xmlns:a16="http://schemas.microsoft.com/office/drawing/2014/main" id="{A921A518-7ABD-0DDF-D560-812365D7ECF0}"/>
                  </a:ext>
                </a:extLst>
              </p:cNvPr>
              <p:cNvSpPr/>
              <p:nvPr/>
            </p:nvSpPr>
            <p:spPr>
              <a:xfrm>
                <a:off x="3146" y="2515"/>
                <a:ext cx="60" cy="170"/>
              </a:xfrm>
              <a:custGeom>
                <a:avLst/>
                <a:gdLst/>
                <a:ahLst/>
                <a:cxnLst/>
                <a:rect l="l" t="t" r="r" b="b"/>
                <a:pathLst>
                  <a:path w="24" h="68" extrusionOk="0">
                    <a:moveTo>
                      <a:pt x="24" y="0"/>
                    </a:moveTo>
                    <a:cubicBezTo>
                      <a:pt x="20" y="9"/>
                      <a:pt x="18" y="22"/>
                      <a:pt x="15" y="32"/>
                    </a:cubicBezTo>
                    <a:cubicBezTo>
                      <a:pt x="13" y="38"/>
                      <a:pt x="12" y="44"/>
                      <a:pt x="9" y="49"/>
                    </a:cubicBezTo>
                    <a:cubicBezTo>
                      <a:pt x="7" y="55"/>
                      <a:pt x="0" y="62"/>
                      <a:pt x="0" y="68"/>
                    </a:cubicBezTo>
                    <a:cubicBezTo>
                      <a:pt x="4" y="62"/>
                      <a:pt x="7" y="52"/>
                      <a:pt x="8" y="44"/>
                    </a:cubicBezTo>
                    <a:cubicBezTo>
                      <a:pt x="8" y="40"/>
                      <a:pt x="9" y="28"/>
                      <a:pt x="3" y="33"/>
                    </a:cubicBezTo>
                    <a:cubicBezTo>
                      <a:pt x="10" y="25"/>
                      <a:pt x="14" y="14"/>
                      <a:pt x="22" y="6"/>
                    </a:cubicBezTo>
                  </a:path>
                </a:pathLst>
              </a:custGeom>
              <a:solidFill>
                <a:srgbClr val="CC8B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3" name="Google Shape;806;p9">
                <a:extLst>
                  <a:ext uri="{FF2B5EF4-FFF2-40B4-BE49-F238E27FC236}">
                    <a16:creationId xmlns:a16="http://schemas.microsoft.com/office/drawing/2014/main" id="{7209F70B-3840-2203-9358-E5CC6A0579DC}"/>
                  </a:ext>
                </a:extLst>
              </p:cNvPr>
              <p:cNvSpPr/>
              <p:nvPr/>
            </p:nvSpPr>
            <p:spPr>
              <a:xfrm>
                <a:off x="2768" y="3135"/>
                <a:ext cx="153" cy="417"/>
              </a:xfrm>
              <a:custGeom>
                <a:avLst/>
                <a:gdLst/>
                <a:ahLst/>
                <a:cxnLst/>
                <a:rect l="l" t="t" r="r" b="b"/>
                <a:pathLst>
                  <a:path w="61" h="167" extrusionOk="0">
                    <a:moveTo>
                      <a:pt x="60" y="0"/>
                    </a:moveTo>
                    <a:cubicBezTo>
                      <a:pt x="57" y="12"/>
                      <a:pt x="51" y="25"/>
                      <a:pt x="47" y="37"/>
                    </a:cubicBezTo>
                    <a:cubicBezTo>
                      <a:pt x="44" y="50"/>
                      <a:pt x="41" y="62"/>
                      <a:pt x="38" y="75"/>
                    </a:cubicBezTo>
                    <a:cubicBezTo>
                      <a:pt x="35" y="87"/>
                      <a:pt x="30" y="99"/>
                      <a:pt x="28" y="112"/>
                    </a:cubicBezTo>
                    <a:cubicBezTo>
                      <a:pt x="26" y="124"/>
                      <a:pt x="27" y="136"/>
                      <a:pt x="24" y="148"/>
                    </a:cubicBezTo>
                    <a:cubicBezTo>
                      <a:pt x="22" y="153"/>
                      <a:pt x="22" y="159"/>
                      <a:pt x="17" y="161"/>
                    </a:cubicBezTo>
                    <a:cubicBezTo>
                      <a:pt x="12" y="164"/>
                      <a:pt x="5" y="164"/>
                      <a:pt x="0" y="167"/>
                    </a:cubicBezTo>
                    <a:cubicBezTo>
                      <a:pt x="10" y="159"/>
                      <a:pt x="16" y="149"/>
                      <a:pt x="19" y="137"/>
                    </a:cubicBezTo>
                    <a:cubicBezTo>
                      <a:pt x="23" y="121"/>
                      <a:pt x="24" y="104"/>
                      <a:pt x="27" y="88"/>
                    </a:cubicBezTo>
                    <a:cubicBezTo>
                      <a:pt x="33" y="57"/>
                      <a:pt x="44" y="28"/>
                      <a:pt x="60" y="1"/>
                    </a:cubicBezTo>
                    <a:cubicBezTo>
                      <a:pt x="60" y="1"/>
                      <a:pt x="61" y="0"/>
                      <a:pt x="61" y="0"/>
                    </a:cubicBezTo>
                  </a:path>
                </a:pathLst>
              </a:custGeom>
              <a:solidFill>
                <a:srgbClr val="CC8B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4" name="Google Shape;807;p9">
                <a:extLst>
                  <a:ext uri="{FF2B5EF4-FFF2-40B4-BE49-F238E27FC236}">
                    <a16:creationId xmlns:a16="http://schemas.microsoft.com/office/drawing/2014/main" id="{81E32A4B-1806-0F19-2C0B-D8F392375719}"/>
                  </a:ext>
                </a:extLst>
              </p:cNvPr>
              <p:cNvSpPr/>
              <p:nvPr/>
            </p:nvSpPr>
            <p:spPr>
              <a:xfrm>
                <a:off x="2758" y="2860"/>
                <a:ext cx="203" cy="612"/>
              </a:xfrm>
              <a:custGeom>
                <a:avLst/>
                <a:gdLst/>
                <a:ahLst/>
                <a:cxnLst/>
                <a:rect l="l" t="t" r="r" b="b"/>
                <a:pathLst>
                  <a:path w="81" h="245" extrusionOk="0">
                    <a:moveTo>
                      <a:pt x="39" y="92"/>
                    </a:moveTo>
                    <a:cubicBezTo>
                      <a:pt x="25" y="144"/>
                      <a:pt x="6" y="193"/>
                      <a:pt x="0" y="245"/>
                    </a:cubicBezTo>
                    <a:cubicBezTo>
                      <a:pt x="8" y="214"/>
                      <a:pt x="19" y="182"/>
                      <a:pt x="27" y="150"/>
                    </a:cubicBezTo>
                    <a:cubicBezTo>
                      <a:pt x="35" y="120"/>
                      <a:pt x="49" y="94"/>
                      <a:pt x="60" y="66"/>
                    </a:cubicBezTo>
                    <a:cubicBezTo>
                      <a:pt x="69" y="44"/>
                      <a:pt x="69" y="20"/>
                      <a:pt x="81" y="0"/>
                    </a:cubicBezTo>
                  </a:path>
                </a:pathLst>
              </a:custGeom>
              <a:solidFill>
                <a:srgbClr val="D49D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5" name="Google Shape;808;p9">
                <a:extLst>
                  <a:ext uri="{FF2B5EF4-FFF2-40B4-BE49-F238E27FC236}">
                    <a16:creationId xmlns:a16="http://schemas.microsoft.com/office/drawing/2014/main" id="{C9A5DA60-3D3B-D1DF-E93A-B6F5703CC9BD}"/>
                  </a:ext>
                </a:extLst>
              </p:cNvPr>
              <p:cNvSpPr/>
              <p:nvPr/>
            </p:nvSpPr>
            <p:spPr>
              <a:xfrm>
                <a:off x="2636" y="2652"/>
                <a:ext cx="322" cy="26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05" extrusionOk="0">
                    <a:moveTo>
                      <a:pt x="50" y="6"/>
                    </a:moveTo>
                    <a:cubicBezTo>
                      <a:pt x="51" y="14"/>
                      <a:pt x="44" y="25"/>
                      <a:pt x="40" y="32"/>
                    </a:cubicBezTo>
                    <a:cubicBezTo>
                      <a:pt x="36" y="41"/>
                      <a:pt x="30" y="48"/>
                      <a:pt x="23" y="54"/>
                    </a:cubicBezTo>
                    <a:cubicBezTo>
                      <a:pt x="17" y="60"/>
                      <a:pt x="5" y="64"/>
                      <a:pt x="2" y="72"/>
                    </a:cubicBezTo>
                    <a:cubicBezTo>
                      <a:pt x="0" y="80"/>
                      <a:pt x="2" y="97"/>
                      <a:pt x="4" y="105"/>
                    </a:cubicBezTo>
                    <a:cubicBezTo>
                      <a:pt x="8" y="101"/>
                      <a:pt x="9" y="91"/>
                      <a:pt x="11" y="85"/>
                    </a:cubicBezTo>
                    <a:cubicBezTo>
                      <a:pt x="14" y="78"/>
                      <a:pt x="17" y="72"/>
                      <a:pt x="22" y="66"/>
                    </a:cubicBezTo>
                    <a:cubicBezTo>
                      <a:pt x="27" y="61"/>
                      <a:pt x="33" y="56"/>
                      <a:pt x="37" y="50"/>
                    </a:cubicBezTo>
                    <a:cubicBezTo>
                      <a:pt x="42" y="45"/>
                      <a:pt x="44" y="38"/>
                      <a:pt x="49" y="33"/>
                    </a:cubicBezTo>
                    <a:cubicBezTo>
                      <a:pt x="56" y="22"/>
                      <a:pt x="61" y="16"/>
                      <a:pt x="76" y="16"/>
                    </a:cubicBezTo>
                    <a:cubicBezTo>
                      <a:pt x="82" y="16"/>
                      <a:pt x="87" y="18"/>
                      <a:pt x="93" y="19"/>
                    </a:cubicBezTo>
                    <a:cubicBezTo>
                      <a:pt x="99" y="19"/>
                      <a:pt x="106" y="18"/>
                      <a:pt x="111" y="20"/>
                    </a:cubicBezTo>
                    <a:cubicBezTo>
                      <a:pt x="129" y="27"/>
                      <a:pt x="124" y="55"/>
                      <a:pt x="123" y="69"/>
                    </a:cubicBezTo>
                    <a:cubicBezTo>
                      <a:pt x="128" y="59"/>
                      <a:pt x="127" y="45"/>
                      <a:pt x="127" y="33"/>
                    </a:cubicBezTo>
                    <a:cubicBezTo>
                      <a:pt x="127" y="29"/>
                      <a:pt x="129" y="20"/>
                      <a:pt x="127" y="16"/>
                    </a:cubicBezTo>
                    <a:cubicBezTo>
                      <a:pt x="125" y="9"/>
                      <a:pt x="121" y="11"/>
                      <a:pt x="115" y="10"/>
                    </a:cubicBezTo>
                    <a:cubicBezTo>
                      <a:pt x="93" y="7"/>
                      <a:pt x="70" y="6"/>
                      <a:pt x="48" y="0"/>
                    </a:cubicBezTo>
                  </a:path>
                </a:pathLst>
              </a:custGeom>
              <a:solidFill>
                <a:srgbClr val="D49D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6" name="Google Shape;809;p9">
                <a:extLst>
                  <a:ext uri="{FF2B5EF4-FFF2-40B4-BE49-F238E27FC236}">
                    <a16:creationId xmlns:a16="http://schemas.microsoft.com/office/drawing/2014/main" id="{0EDF333E-4676-B453-5D86-F76FEEFC3ECE}"/>
                  </a:ext>
                </a:extLst>
              </p:cNvPr>
              <p:cNvSpPr/>
              <p:nvPr/>
            </p:nvSpPr>
            <p:spPr>
              <a:xfrm>
                <a:off x="2781" y="2817"/>
                <a:ext cx="157" cy="44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76" extrusionOk="0">
                    <a:moveTo>
                      <a:pt x="44" y="53"/>
                    </a:moveTo>
                    <a:cubicBezTo>
                      <a:pt x="30" y="95"/>
                      <a:pt x="12" y="134"/>
                      <a:pt x="0" y="176"/>
                    </a:cubicBezTo>
                    <a:cubicBezTo>
                      <a:pt x="5" y="170"/>
                      <a:pt x="4" y="155"/>
                      <a:pt x="5" y="147"/>
                    </a:cubicBezTo>
                    <a:cubicBezTo>
                      <a:pt x="8" y="132"/>
                      <a:pt x="12" y="118"/>
                      <a:pt x="16" y="104"/>
                    </a:cubicBezTo>
                    <a:cubicBezTo>
                      <a:pt x="20" y="87"/>
                      <a:pt x="25" y="68"/>
                      <a:pt x="34" y="53"/>
                    </a:cubicBezTo>
                    <a:cubicBezTo>
                      <a:pt x="45" y="35"/>
                      <a:pt x="56" y="19"/>
                      <a:pt x="63" y="0"/>
                    </a:cubicBezTo>
                    <a:cubicBezTo>
                      <a:pt x="61" y="8"/>
                      <a:pt x="59" y="15"/>
                      <a:pt x="56" y="23"/>
                    </a:cubicBezTo>
                    <a:cubicBezTo>
                      <a:pt x="51" y="36"/>
                      <a:pt x="48" y="54"/>
                      <a:pt x="41" y="66"/>
                    </a:cubicBezTo>
                  </a:path>
                </a:pathLst>
              </a:custGeom>
              <a:solidFill>
                <a:srgbClr val="D7A57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7" name="Google Shape;810;p9">
                <a:extLst>
                  <a:ext uri="{FF2B5EF4-FFF2-40B4-BE49-F238E27FC236}">
                    <a16:creationId xmlns:a16="http://schemas.microsoft.com/office/drawing/2014/main" id="{F825674B-2DF9-B7C7-640E-0B0BE0B067E0}"/>
                  </a:ext>
                </a:extLst>
              </p:cNvPr>
              <p:cNvSpPr/>
              <p:nvPr/>
            </p:nvSpPr>
            <p:spPr>
              <a:xfrm>
                <a:off x="4168" y="1537"/>
                <a:ext cx="40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16" h="51" extrusionOk="0">
                    <a:moveTo>
                      <a:pt x="0" y="5"/>
                    </a:moveTo>
                    <a:cubicBezTo>
                      <a:pt x="1" y="20"/>
                      <a:pt x="10" y="36"/>
                      <a:pt x="5" y="51"/>
                    </a:cubicBezTo>
                    <a:cubicBezTo>
                      <a:pt x="16" y="33"/>
                      <a:pt x="5" y="18"/>
                      <a:pt x="5" y="0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8" name="Google Shape;811;p9">
                <a:extLst>
                  <a:ext uri="{FF2B5EF4-FFF2-40B4-BE49-F238E27FC236}">
                    <a16:creationId xmlns:a16="http://schemas.microsoft.com/office/drawing/2014/main" id="{0B596AAD-CC94-9849-FBAD-DD125D3403EB}"/>
                  </a:ext>
                </a:extLst>
              </p:cNvPr>
              <p:cNvSpPr/>
              <p:nvPr/>
            </p:nvSpPr>
            <p:spPr>
              <a:xfrm>
                <a:off x="4146" y="1400"/>
                <a:ext cx="25" cy="3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" extrusionOk="0">
                    <a:moveTo>
                      <a:pt x="0" y="1"/>
                    </a:moveTo>
                    <a:cubicBezTo>
                      <a:pt x="0" y="5"/>
                      <a:pt x="0" y="9"/>
                      <a:pt x="0" y="12"/>
                    </a:cubicBezTo>
                    <a:cubicBezTo>
                      <a:pt x="3" y="11"/>
                      <a:pt x="6" y="11"/>
                      <a:pt x="9" y="11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9" name="Google Shape;812;p9">
                <a:extLst>
                  <a:ext uri="{FF2B5EF4-FFF2-40B4-BE49-F238E27FC236}">
                    <a16:creationId xmlns:a16="http://schemas.microsoft.com/office/drawing/2014/main" id="{3003E864-94FC-A19F-5FA0-B9BCC7D66080}"/>
                  </a:ext>
                </a:extLst>
              </p:cNvPr>
              <p:cNvSpPr/>
              <p:nvPr/>
            </p:nvSpPr>
            <p:spPr>
              <a:xfrm>
                <a:off x="4141" y="1647"/>
                <a:ext cx="75" cy="26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07" extrusionOk="0">
                    <a:moveTo>
                      <a:pt x="12" y="12"/>
                    </a:moveTo>
                    <a:cubicBezTo>
                      <a:pt x="7" y="30"/>
                      <a:pt x="1" y="42"/>
                      <a:pt x="4" y="61"/>
                    </a:cubicBezTo>
                    <a:cubicBezTo>
                      <a:pt x="6" y="74"/>
                      <a:pt x="0" y="100"/>
                      <a:pt x="13" y="107"/>
                    </a:cubicBezTo>
                    <a:cubicBezTo>
                      <a:pt x="8" y="83"/>
                      <a:pt x="6" y="65"/>
                      <a:pt x="13" y="42"/>
                    </a:cubicBezTo>
                    <a:cubicBezTo>
                      <a:pt x="15" y="36"/>
                      <a:pt x="30" y="0"/>
                      <a:pt x="17" y="6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0" name="Google Shape;813;p9">
                <a:extLst>
                  <a:ext uri="{FF2B5EF4-FFF2-40B4-BE49-F238E27FC236}">
                    <a16:creationId xmlns:a16="http://schemas.microsoft.com/office/drawing/2014/main" id="{F3FE86E0-0351-3DAF-56F4-82133FC96D88}"/>
                  </a:ext>
                </a:extLst>
              </p:cNvPr>
              <p:cNvSpPr/>
              <p:nvPr/>
            </p:nvSpPr>
            <p:spPr>
              <a:xfrm>
                <a:off x="4138" y="1697"/>
                <a:ext cx="58" cy="123"/>
              </a:xfrm>
              <a:custGeom>
                <a:avLst/>
                <a:gdLst/>
                <a:ahLst/>
                <a:cxnLst/>
                <a:rect l="l" t="t" r="r" b="b"/>
                <a:pathLst>
                  <a:path w="23" h="49" extrusionOk="0">
                    <a:moveTo>
                      <a:pt x="13" y="8"/>
                    </a:moveTo>
                    <a:cubicBezTo>
                      <a:pt x="6" y="16"/>
                      <a:pt x="0" y="42"/>
                      <a:pt x="10" y="49"/>
                    </a:cubicBezTo>
                    <a:cubicBezTo>
                      <a:pt x="16" y="43"/>
                      <a:pt x="7" y="27"/>
                      <a:pt x="11" y="18"/>
                    </a:cubicBezTo>
                    <a:cubicBezTo>
                      <a:pt x="14" y="12"/>
                      <a:pt x="23" y="8"/>
                      <a:pt x="16" y="0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1" name="Google Shape;814;p9">
                <a:extLst>
                  <a:ext uri="{FF2B5EF4-FFF2-40B4-BE49-F238E27FC236}">
                    <a16:creationId xmlns:a16="http://schemas.microsoft.com/office/drawing/2014/main" id="{0B75B8C0-2FEB-8DE8-14B1-AB29D459D01C}"/>
                  </a:ext>
                </a:extLst>
              </p:cNvPr>
              <p:cNvSpPr/>
              <p:nvPr/>
            </p:nvSpPr>
            <p:spPr>
              <a:xfrm>
                <a:off x="3883" y="1052"/>
                <a:ext cx="78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31" h="50" extrusionOk="0">
                    <a:moveTo>
                      <a:pt x="0" y="4"/>
                    </a:moveTo>
                    <a:cubicBezTo>
                      <a:pt x="12" y="13"/>
                      <a:pt x="4" y="25"/>
                      <a:pt x="8" y="37"/>
                    </a:cubicBezTo>
                    <a:cubicBezTo>
                      <a:pt x="11" y="48"/>
                      <a:pt x="22" y="47"/>
                      <a:pt x="31" y="50"/>
                    </a:cubicBezTo>
                    <a:cubicBezTo>
                      <a:pt x="25" y="41"/>
                      <a:pt x="22" y="28"/>
                      <a:pt x="14" y="20"/>
                    </a:cubicBezTo>
                    <a:cubicBezTo>
                      <a:pt x="8" y="13"/>
                      <a:pt x="0" y="10"/>
                      <a:pt x="1" y="0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2" name="Google Shape;815;p9">
                <a:extLst>
                  <a:ext uri="{FF2B5EF4-FFF2-40B4-BE49-F238E27FC236}">
                    <a16:creationId xmlns:a16="http://schemas.microsoft.com/office/drawing/2014/main" id="{1D34A274-119C-CB22-16B0-A7CAC9F6A9C4}"/>
                  </a:ext>
                </a:extLst>
              </p:cNvPr>
              <p:cNvSpPr/>
              <p:nvPr/>
            </p:nvSpPr>
            <p:spPr>
              <a:xfrm>
                <a:off x="3916" y="1114"/>
                <a:ext cx="25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3" extrusionOk="0">
                    <a:moveTo>
                      <a:pt x="0" y="1"/>
                    </a:moveTo>
                    <a:cubicBezTo>
                      <a:pt x="1" y="6"/>
                      <a:pt x="1" y="10"/>
                      <a:pt x="5" y="13"/>
                    </a:cubicBezTo>
                    <a:cubicBezTo>
                      <a:pt x="10" y="9"/>
                      <a:pt x="3" y="4"/>
                      <a:pt x="0" y="0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3" name="Google Shape;816;p9">
                <a:extLst>
                  <a:ext uri="{FF2B5EF4-FFF2-40B4-BE49-F238E27FC236}">
                    <a16:creationId xmlns:a16="http://schemas.microsoft.com/office/drawing/2014/main" id="{4405F62A-90C9-CAE8-0D60-7C77D42C72A2}"/>
                  </a:ext>
                </a:extLst>
              </p:cNvPr>
              <p:cNvSpPr/>
              <p:nvPr/>
            </p:nvSpPr>
            <p:spPr>
              <a:xfrm>
                <a:off x="2058" y="2597"/>
                <a:ext cx="703" cy="290"/>
              </a:xfrm>
              <a:custGeom>
                <a:avLst/>
                <a:gdLst/>
                <a:ahLst/>
                <a:cxnLst/>
                <a:rect l="l" t="t" r="r" b="b"/>
                <a:pathLst>
                  <a:path w="281" h="116" extrusionOk="0">
                    <a:moveTo>
                      <a:pt x="94" y="3"/>
                    </a:moveTo>
                    <a:cubicBezTo>
                      <a:pt x="101" y="3"/>
                      <a:pt x="107" y="0"/>
                      <a:pt x="114" y="0"/>
                    </a:cubicBezTo>
                    <a:cubicBezTo>
                      <a:pt x="122" y="0"/>
                      <a:pt x="129" y="1"/>
                      <a:pt x="136" y="2"/>
                    </a:cubicBezTo>
                    <a:cubicBezTo>
                      <a:pt x="149" y="3"/>
                      <a:pt x="166" y="0"/>
                      <a:pt x="179" y="2"/>
                    </a:cubicBezTo>
                    <a:cubicBezTo>
                      <a:pt x="201" y="5"/>
                      <a:pt x="215" y="7"/>
                      <a:pt x="237" y="12"/>
                    </a:cubicBezTo>
                    <a:cubicBezTo>
                      <a:pt x="246" y="14"/>
                      <a:pt x="268" y="17"/>
                      <a:pt x="274" y="25"/>
                    </a:cubicBezTo>
                    <a:cubicBezTo>
                      <a:pt x="281" y="32"/>
                      <a:pt x="271" y="48"/>
                      <a:pt x="267" y="56"/>
                    </a:cubicBezTo>
                    <a:cubicBezTo>
                      <a:pt x="258" y="73"/>
                      <a:pt x="244" y="83"/>
                      <a:pt x="228" y="92"/>
                    </a:cubicBezTo>
                    <a:cubicBezTo>
                      <a:pt x="220" y="97"/>
                      <a:pt x="209" y="103"/>
                      <a:pt x="200" y="105"/>
                    </a:cubicBezTo>
                    <a:cubicBezTo>
                      <a:pt x="191" y="108"/>
                      <a:pt x="168" y="116"/>
                      <a:pt x="160" y="113"/>
                    </a:cubicBezTo>
                    <a:cubicBezTo>
                      <a:pt x="171" y="113"/>
                      <a:pt x="190" y="103"/>
                      <a:pt x="200" y="99"/>
                    </a:cubicBezTo>
                    <a:cubicBezTo>
                      <a:pt x="214" y="94"/>
                      <a:pt x="226" y="87"/>
                      <a:pt x="237" y="77"/>
                    </a:cubicBezTo>
                    <a:cubicBezTo>
                      <a:pt x="244" y="72"/>
                      <a:pt x="250" y="64"/>
                      <a:pt x="252" y="55"/>
                    </a:cubicBezTo>
                    <a:cubicBezTo>
                      <a:pt x="253" y="50"/>
                      <a:pt x="255" y="36"/>
                      <a:pt x="249" y="33"/>
                    </a:cubicBezTo>
                    <a:cubicBezTo>
                      <a:pt x="236" y="39"/>
                      <a:pt x="235" y="62"/>
                      <a:pt x="220" y="67"/>
                    </a:cubicBezTo>
                    <a:cubicBezTo>
                      <a:pt x="225" y="58"/>
                      <a:pt x="233" y="47"/>
                      <a:pt x="234" y="36"/>
                    </a:cubicBezTo>
                    <a:cubicBezTo>
                      <a:pt x="227" y="37"/>
                      <a:pt x="223" y="48"/>
                      <a:pt x="215" y="50"/>
                    </a:cubicBezTo>
                    <a:cubicBezTo>
                      <a:pt x="217" y="47"/>
                      <a:pt x="238" y="22"/>
                      <a:pt x="224" y="19"/>
                    </a:cubicBezTo>
                    <a:cubicBezTo>
                      <a:pt x="222" y="19"/>
                      <a:pt x="213" y="30"/>
                      <a:pt x="210" y="32"/>
                    </a:cubicBezTo>
                    <a:cubicBezTo>
                      <a:pt x="205" y="36"/>
                      <a:pt x="199" y="38"/>
                      <a:pt x="192" y="41"/>
                    </a:cubicBezTo>
                    <a:cubicBezTo>
                      <a:pt x="200" y="38"/>
                      <a:pt x="208" y="30"/>
                      <a:pt x="210" y="21"/>
                    </a:cubicBezTo>
                    <a:cubicBezTo>
                      <a:pt x="200" y="24"/>
                      <a:pt x="189" y="30"/>
                      <a:pt x="179" y="27"/>
                    </a:cubicBezTo>
                    <a:cubicBezTo>
                      <a:pt x="185" y="23"/>
                      <a:pt x="196" y="22"/>
                      <a:pt x="198" y="13"/>
                    </a:cubicBezTo>
                    <a:cubicBezTo>
                      <a:pt x="194" y="12"/>
                      <a:pt x="187" y="16"/>
                      <a:pt x="182" y="18"/>
                    </a:cubicBezTo>
                    <a:cubicBezTo>
                      <a:pt x="175" y="19"/>
                      <a:pt x="168" y="20"/>
                      <a:pt x="161" y="20"/>
                    </a:cubicBezTo>
                    <a:cubicBezTo>
                      <a:pt x="157" y="20"/>
                      <a:pt x="146" y="22"/>
                      <a:pt x="148" y="15"/>
                    </a:cubicBezTo>
                    <a:cubicBezTo>
                      <a:pt x="149" y="12"/>
                      <a:pt x="159" y="7"/>
                      <a:pt x="162" y="4"/>
                    </a:cubicBezTo>
                    <a:cubicBezTo>
                      <a:pt x="157" y="7"/>
                      <a:pt x="120" y="17"/>
                      <a:pt x="124" y="5"/>
                    </a:cubicBezTo>
                    <a:cubicBezTo>
                      <a:pt x="114" y="9"/>
                      <a:pt x="104" y="9"/>
                      <a:pt x="93" y="9"/>
                    </a:cubicBezTo>
                    <a:cubicBezTo>
                      <a:pt x="88" y="8"/>
                      <a:pt x="82" y="7"/>
                      <a:pt x="77" y="7"/>
                    </a:cubicBezTo>
                    <a:cubicBezTo>
                      <a:pt x="71" y="7"/>
                      <a:pt x="67" y="10"/>
                      <a:pt x="61" y="11"/>
                    </a:cubicBezTo>
                    <a:cubicBezTo>
                      <a:pt x="51" y="14"/>
                      <a:pt x="38" y="17"/>
                      <a:pt x="28" y="13"/>
                    </a:cubicBezTo>
                    <a:cubicBezTo>
                      <a:pt x="18" y="10"/>
                      <a:pt x="11" y="7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6" y="1"/>
                      <a:pt x="31" y="3"/>
                      <a:pt x="40" y="5"/>
                    </a:cubicBezTo>
                    <a:cubicBezTo>
                      <a:pt x="48" y="6"/>
                      <a:pt x="54" y="7"/>
                      <a:pt x="62" y="6"/>
                    </a:cubicBezTo>
                    <a:cubicBezTo>
                      <a:pt x="69" y="5"/>
                      <a:pt x="77" y="2"/>
                      <a:pt x="85" y="3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4" name="Google Shape;817;p9">
                <a:extLst>
                  <a:ext uri="{FF2B5EF4-FFF2-40B4-BE49-F238E27FC236}">
                    <a16:creationId xmlns:a16="http://schemas.microsoft.com/office/drawing/2014/main" id="{B63D6C43-E3BE-8EDD-8DF9-04000733C319}"/>
                  </a:ext>
                </a:extLst>
              </p:cNvPr>
              <p:cNvSpPr/>
              <p:nvPr/>
            </p:nvSpPr>
            <p:spPr>
              <a:xfrm>
                <a:off x="2063" y="2617"/>
                <a:ext cx="115" cy="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27" extrusionOk="0">
                    <a:moveTo>
                      <a:pt x="22" y="0"/>
                    </a:moveTo>
                    <a:cubicBezTo>
                      <a:pt x="16" y="0"/>
                      <a:pt x="10" y="8"/>
                      <a:pt x="7" y="11"/>
                    </a:cubicBezTo>
                    <a:cubicBezTo>
                      <a:pt x="2" y="16"/>
                      <a:pt x="1" y="21"/>
                      <a:pt x="0" y="27"/>
                    </a:cubicBezTo>
                    <a:cubicBezTo>
                      <a:pt x="2" y="20"/>
                      <a:pt x="13" y="15"/>
                      <a:pt x="19" y="10"/>
                    </a:cubicBezTo>
                    <a:cubicBezTo>
                      <a:pt x="25" y="5"/>
                      <a:pt x="38" y="1"/>
                      <a:pt x="46" y="0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5" name="Google Shape;818;p9">
                <a:extLst>
                  <a:ext uri="{FF2B5EF4-FFF2-40B4-BE49-F238E27FC236}">
                    <a16:creationId xmlns:a16="http://schemas.microsoft.com/office/drawing/2014/main" id="{483D6C02-F5C4-EA2E-F611-28F3091F05A4}"/>
                  </a:ext>
                </a:extLst>
              </p:cNvPr>
              <p:cNvSpPr/>
              <p:nvPr/>
            </p:nvSpPr>
            <p:spPr>
              <a:xfrm>
                <a:off x="2093" y="2605"/>
                <a:ext cx="240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96" h="42" extrusionOk="0">
                    <a:moveTo>
                      <a:pt x="0" y="42"/>
                    </a:moveTo>
                    <a:cubicBezTo>
                      <a:pt x="3" y="36"/>
                      <a:pt x="11" y="33"/>
                      <a:pt x="16" y="30"/>
                    </a:cubicBezTo>
                    <a:cubicBezTo>
                      <a:pt x="22" y="27"/>
                      <a:pt x="28" y="24"/>
                      <a:pt x="34" y="22"/>
                    </a:cubicBezTo>
                    <a:cubicBezTo>
                      <a:pt x="46" y="17"/>
                      <a:pt x="59" y="14"/>
                      <a:pt x="71" y="11"/>
                    </a:cubicBezTo>
                    <a:cubicBezTo>
                      <a:pt x="79" y="8"/>
                      <a:pt x="88" y="6"/>
                      <a:pt x="96" y="5"/>
                    </a:cubicBezTo>
                    <a:cubicBezTo>
                      <a:pt x="90" y="2"/>
                      <a:pt x="83" y="3"/>
                      <a:pt x="77" y="2"/>
                    </a:cubicBezTo>
                    <a:cubicBezTo>
                      <a:pt x="74" y="1"/>
                      <a:pt x="71" y="0"/>
                      <a:pt x="68" y="1"/>
                    </a:cubicBezTo>
                    <a:cubicBezTo>
                      <a:pt x="66" y="2"/>
                      <a:pt x="64" y="4"/>
                      <a:pt x="62" y="5"/>
                    </a:cubicBezTo>
                    <a:cubicBezTo>
                      <a:pt x="55" y="8"/>
                      <a:pt x="47" y="9"/>
                      <a:pt x="40" y="13"/>
                    </a:cubicBezTo>
                    <a:cubicBezTo>
                      <a:pt x="32" y="16"/>
                      <a:pt x="24" y="21"/>
                      <a:pt x="17" y="25"/>
                    </a:cubicBezTo>
                    <a:cubicBezTo>
                      <a:pt x="11" y="29"/>
                      <a:pt x="7" y="35"/>
                      <a:pt x="1" y="40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6" name="Google Shape;819;p9">
                <a:extLst>
                  <a:ext uri="{FF2B5EF4-FFF2-40B4-BE49-F238E27FC236}">
                    <a16:creationId xmlns:a16="http://schemas.microsoft.com/office/drawing/2014/main" id="{02429A47-D530-D427-4E1B-C23E95C36320}"/>
                  </a:ext>
                </a:extLst>
              </p:cNvPr>
              <p:cNvSpPr/>
              <p:nvPr/>
            </p:nvSpPr>
            <p:spPr>
              <a:xfrm>
                <a:off x="2163" y="2607"/>
                <a:ext cx="98" cy="3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2" extrusionOk="0">
                    <a:moveTo>
                      <a:pt x="0" y="8"/>
                    </a:moveTo>
                    <a:cubicBezTo>
                      <a:pt x="6" y="10"/>
                      <a:pt x="10" y="12"/>
                      <a:pt x="17" y="11"/>
                    </a:cubicBezTo>
                    <a:cubicBezTo>
                      <a:pt x="24" y="10"/>
                      <a:pt x="32" y="6"/>
                      <a:pt x="39" y="3"/>
                    </a:cubicBezTo>
                    <a:cubicBezTo>
                      <a:pt x="37" y="0"/>
                      <a:pt x="27" y="4"/>
                      <a:pt x="25" y="4"/>
                    </a:cubicBezTo>
                    <a:cubicBezTo>
                      <a:pt x="19" y="6"/>
                      <a:pt x="14" y="7"/>
                      <a:pt x="8" y="5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7" name="Google Shape;820;p9">
                <a:extLst>
                  <a:ext uri="{FF2B5EF4-FFF2-40B4-BE49-F238E27FC236}">
                    <a16:creationId xmlns:a16="http://schemas.microsoft.com/office/drawing/2014/main" id="{FB5F493D-CA4C-990B-2341-9E0908E2C336}"/>
                  </a:ext>
                </a:extLst>
              </p:cNvPr>
              <p:cNvSpPr/>
              <p:nvPr/>
            </p:nvSpPr>
            <p:spPr>
              <a:xfrm>
                <a:off x="2136" y="2607"/>
                <a:ext cx="280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50" extrusionOk="0">
                    <a:moveTo>
                      <a:pt x="10" y="42"/>
                    </a:moveTo>
                    <a:cubicBezTo>
                      <a:pt x="15" y="35"/>
                      <a:pt x="28" y="32"/>
                      <a:pt x="36" y="29"/>
                    </a:cubicBezTo>
                    <a:cubicBezTo>
                      <a:pt x="45" y="25"/>
                      <a:pt x="55" y="22"/>
                      <a:pt x="64" y="19"/>
                    </a:cubicBezTo>
                    <a:cubicBezTo>
                      <a:pt x="78" y="14"/>
                      <a:pt x="92" y="11"/>
                      <a:pt x="105" y="7"/>
                    </a:cubicBezTo>
                    <a:cubicBezTo>
                      <a:pt x="107" y="7"/>
                      <a:pt x="110" y="6"/>
                      <a:pt x="112" y="5"/>
                    </a:cubicBezTo>
                    <a:cubicBezTo>
                      <a:pt x="109" y="5"/>
                      <a:pt x="107" y="4"/>
                      <a:pt x="104" y="3"/>
                    </a:cubicBezTo>
                    <a:cubicBezTo>
                      <a:pt x="100" y="2"/>
                      <a:pt x="99" y="0"/>
                      <a:pt x="96" y="1"/>
                    </a:cubicBezTo>
                    <a:cubicBezTo>
                      <a:pt x="88" y="3"/>
                      <a:pt x="80" y="6"/>
                      <a:pt x="73" y="8"/>
                    </a:cubicBezTo>
                    <a:cubicBezTo>
                      <a:pt x="51" y="15"/>
                      <a:pt x="27" y="18"/>
                      <a:pt x="10" y="36"/>
                    </a:cubicBezTo>
                    <a:cubicBezTo>
                      <a:pt x="6" y="40"/>
                      <a:pt x="4" y="46"/>
                      <a:pt x="0" y="50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8" name="Google Shape;821;p9">
                <a:extLst>
                  <a:ext uri="{FF2B5EF4-FFF2-40B4-BE49-F238E27FC236}">
                    <a16:creationId xmlns:a16="http://schemas.microsoft.com/office/drawing/2014/main" id="{BED0280B-99D2-6CDD-DBC2-779095CDCFBF}"/>
                  </a:ext>
                </a:extLst>
              </p:cNvPr>
              <p:cNvSpPr/>
              <p:nvPr/>
            </p:nvSpPr>
            <p:spPr>
              <a:xfrm>
                <a:off x="2221" y="2617"/>
                <a:ext cx="315" cy="14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57" extrusionOk="0">
                    <a:moveTo>
                      <a:pt x="94" y="0"/>
                    </a:moveTo>
                    <a:cubicBezTo>
                      <a:pt x="86" y="4"/>
                      <a:pt x="77" y="6"/>
                      <a:pt x="69" y="9"/>
                    </a:cubicBezTo>
                    <a:cubicBezTo>
                      <a:pt x="57" y="14"/>
                      <a:pt x="45" y="20"/>
                      <a:pt x="33" y="27"/>
                    </a:cubicBezTo>
                    <a:cubicBezTo>
                      <a:pt x="25" y="32"/>
                      <a:pt x="18" y="38"/>
                      <a:pt x="11" y="45"/>
                    </a:cubicBezTo>
                    <a:cubicBezTo>
                      <a:pt x="8" y="49"/>
                      <a:pt x="4" y="54"/>
                      <a:pt x="0" y="57"/>
                    </a:cubicBezTo>
                    <a:cubicBezTo>
                      <a:pt x="15" y="49"/>
                      <a:pt x="29" y="40"/>
                      <a:pt x="45" y="34"/>
                    </a:cubicBezTo>
                    <a:cubicBezTo>
                      <a:pt x="62" y="28"/>
                      <a:pt x="80" y="22"/>
                      <a:pt x="97" y="16"/>
                    </a:cubicBezTo>
                    <a:cubicBezTo>
                      <a:pt x="107" y="13"/>
                      <a:pt x="116" y="10"/>
                      <a:pt x="126" y="6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9" name="Google Shape;822;p9">
                <a:extLst>
                  <a:ext uri="{FF2B5EF4-FFF2-40B4-BE49-F238E27FC236}">
                    <a16:creationId xmlns:a16="http://schemas.microsoft.com/office/drawing/2014/main" id="{925D0BA4-EBB2-202B-426A-A1B732B702CF}"/>
                  </a:ext>
                </a:extLst>
              </p:cNvPr>
              <p:cNvSpPr/>
              <p:nvPr/>
            </p:nvSpPr>
            <p:spPr>
              <a:xfrm>
                <a:off x="2263" y="2625"/>
                <a:ext cx="343" cy="182"/>
              </a:xfrm>
              <a:custGeom>
                <a:avLst/>
                <a:gdLst/>
                <a:ahLst/>
                <a:cxnLst/>
                <a:rect l="l" t="t" r="r" b="b"/>
                <a:pathLst>
                  <a:path w="137" h="73" extrusionOk="0">
                    <a:moveTo>
                      <a:pt x="94" y="8"/>
                    </a:moveTo>
                    <a:cubicBezTo>
                      <a:pt x="98" y="7"/>
                      <a:pt x="110" y="6"/>
                      <a:pt x="103" y="12"/>
                    </a:cubicBezTo>
                    <a:cubicBezTo>
                      <a:pt x="99" y="16"/>
                      <a:pt x="93" y="18"/>
                      <a:pt x="88" y="21"/>
                    </a:cubicBezTo>
                    <a:cubicBezTo>
                      <a:pt x="69" y="29"/>
                      <a:pt x="50" y="38"/>
                      <a:pt x="33" y="48"/>
                    </a:cubicBezTo>
                    <a:cubicBezTo>
                      <a:pt x="21" y="55"/>
                      <a:pt x="9" y="63"/>
                      <a:pt x="0" y="73"/>
                    </a:cubicBezTo>
                    <a:cubicBezTo>
                      <a:pt x="11" y="63"/>
                      <a:pt x="26" y="58"/>
                      <a:pt x="39" y="53"/>
                    </a:cubicBezTo>
                    <a:cubicBezTo>
                      <a:pt x="54" y="46"/>
                      <a:pt x="68" y="40"/>
                      <a:pt x="81" y="33"/>
                    </a:cubicBezTo>
                    <a:cubicBezTo>
                      <a:pt x="91" y="28"/>
                      <a:pt x="100" y="25"/>
                      <a:pt x="112" y="19"/>
                    </a:cubicBezTo>
                    <a:cubicBezTo>
                      <a:pt x="122" y="14"/>
                      <a:pt x="132" y="11"/>
                      <a:pt x="137" y="1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0" name="Google Shape;823;p9">
                <a:extLst>
                  <a:ext uri="{FF2B5EF4-FFF2-40B4-BE49-F238E27FC236}">
                    <a16:creationId xmlns:a16="http://schemas.microsoft.com/office/drawing/2014/main" id="{B7E998DB-2C3E-D2A9-698D-EF445591A33B}"/>
                  </a:ext>
                </a:extLst>
              </p:cNvPr>
              <p:cNvSpPr/>
              <p:nvPr/>
            </p:nvSpPr>
            <p:spPr>
              <a:xfrm>
                <a:off x="2236" y="2630"/>
                <a:ext cx="392" cy="21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87" extrusionOk="0">
                    <a:moveTo>
                      <a:pt x="26" y="87"/>
                    </a:moveTo>
                    <a:cubicBezTo>
                      <a:pt x="31" y="87"/>
                      <a:pt x="38" y="83"/>
                      <a:pt x="43" y="81"/>
                    </a:cubicBezTo>
                    <a:cubicBezTo>
                      <a:pt x="49" y="79"/>
                      <a:pt x="54" y="77"/>
                      <a:pt x="60" y="74"/>
                    </a:cubicBezTo>
                    <a:cubicBezTo>
                      <a:pt x="73" y="68"/>
                      <a:pt x="84" y="59"/>
                      <a:pt x="96" y="51"/>
                    </a:cubicBezTo>
                    <a:cubicBezTo>
                      <a:pt x="115" y="38"/>
                      <a:pt x="133" y="24"/>
                      <a:pt x="150" y="9"/>
                    </a:cubicBezTo>
                    <a:cubicBezTo>
                      <a:pt x="151" y="8"/>
                      <a:pt x="157" y="4"/>
                      <a:pt x="156" y="2"/>
                    </a:cubicBezTo>
                    <a:cubicBezTo>
                      <a:pt x="155" y="0"/>
                      <a:pt x="148" y="4"/>
                      <a:pt x="146" y="5"/>
                    </a:cubicBezTo>
                    <a:cubicBezTo>
                      <a:pt x="141" y="7"/>
                      <a:pt x="134" y="9"/>
                      <a:pt x="129" y="13"/>
                    </a:cubicBezTo>
                    <a:cubicBezTo>
                      <a:pt x="124" y="18"/>
                      <a:pt x="120" y="24"/>
                      <a:pt x="114" y="29"/>
                    </a:cubicBezTo>
                    <a:cubicBezTo>
                      <a:pt x="105" y="37"/>
                      <a:pt x="95" y="44"/>
                      <a:pt x="84" y="51"/>
                    </a:cubicBezTo>
                    <a:cubicBezTo>
                      <a:pt x="66" y="63"/>
                      <a:pt x="46" y="74"/>
                      <a:pt x="25" y="81"/>
                    </a:cubicBezTo>
                    <a:cubicBezTo>
                      <a:pt x="22" y="82"/>
                      <a:pt x="19" y="82"/>
                      <a:pt x="16" y="82"/>
                    </a:cubicBezTo>
                    <a:cubicBezTo>
                      <a:pt x="14" y="82"/>
                      <a:pt x="5" y="82"/>
                      <a:pt x="4" y="82"/>
                    </a:cubicBezTo>
                    <a:cubicBezTo>
                      <a:pt x="0" y="85"/>
                      <a:pt x="10" y="86"/>
                      <a:pt x="12" y="86"/>
                    </a:cubicBezTo>
                    <a:cubicBezTo>
                      <a:pt x="15" y="86"/>
                      <a:pt x="18" y="87"/>
                      <a:pt x="21" y="87"/>
                    </a:cubicBezTo>
                    <a:cubicBezTo>
                      <a:pt x="22" y="87"/>
                      <a:pt x="23" y="87"/>
                      <a:pt x="24" y="87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1" name="Google Shape;824;p9">
                <a:extLst>
                  <a:ext uri="{FF2B5EF4-FFF2-40B4-BE49-F238E27FC236}">
                    <a16:creationId xmlns:a16="http://schemas.microsoft.com/office/drawing/2014/main" id="{341AF3FE-F918-C5C2-F777-AAE23883F3B5}"/>
                  </a:ext>
                </a:extLst>
              </p:cNvPr>
              <p:cNvSpPr/>
              <p:nvPr/>
            </p:nvSpPr>
            <p:spPr>
              <a:xfrm>
                <a:off x="2296" y="2640"/>
                <a:ext cx="342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84" extrusionOk="0">
                    <a:moveTo>
                      <a:pt x="11" y="84"/>
                    </a:moveTo>
                    <a:cubicBezTo>
                      <a:pt x="23" y="83"/>
                      <a:pt x="35" y="80"/>
                      <a:pt x="47" y="76"/>
                    </a:cubicBezTo>
                    <a:cubicBezTo>
                      <a:pt x="59" y="72"/>
                      <a:pt x="72" y="67"/>
                      <a:pt x="84" y="60"/>
                    </a:cubicBezTo>
                    <a:cubicBezTo>
                      <a:pt x="94" y="55"/>
                      <a:pt x="104" y="48"/>
                      <a:pt x="113" y="42"/>
                    </a:cubicBezTo>
                    <a:cubicBezTo>
                      <a:pt x="122" y="36"/>
                      <a:pt x="128" y="25"/>
                      <a:pt x="132" y="15"/>
                    </a:cubicBezTo>
                    <a:cubicBezTo>
                      <a:pt x="133" y="12"/>
                      <a:pt x="137" y="0"/>
                      <a:pt x="131" y="1"/>
                    </a:cubicBezTo>
                    <a:cubicBezTo>
                      <a:pt x="129" y="1"/>
                      <a:pt x="127" y="5"/>
                      <a:pt x="125" y="6"/>
                    </a:cubicBezTo>
                    <a:cubicBezTo>
                      <a:pt x="123" y="9"/>
                      <a:pt x="120" y="11"/>
                      <a:pt x="118" y="14"/>
                    </a:cubicBezTo>
                    <a:cubicBezTo>
                      <a:pt x="115" y="16"/>
                      <a:pt x="112" y="18"/>
                      <a:pt x="109" y="20"/>
                    </a:cubicBezTo>
                    <a:cubicBezTo>
                      <a:pt x="106" y="22"/>
                      <a:pt x="106" y="24"/>
                      <a:pt x="106" y="27"/>
                    </a:cubicBezTo>
                    <a:cubicBezTo>
                      <a:pt x="104" y="34"/>
                      <a:pt x="99" y="40"/>
                      <a:pt x="94" y="45"/>
                    </a:cubicBezTo>
                    <a:cubicBezTo>
                      <a:pt x="78" y="57"/>
                      <a:pt x="61" y="65"/>
                      <a:pt x="43" y="73"/>
                    </a:cubicBezTo>
                    <a:cubicBezTo>
                      <a:pt x="36" y="76"/>
                      <a:pt x="28" y="80"/>
                      <a:pt x="21" y="80"/>
                    </a:cubicBezTo>
                    <a:cubicBezTo>
                      <a:pt x="16" y="80"/>
                      <a:pt x="10" y="79"/>
                      <a:pt x="5" y="81"/>
                    </a:cubicBezTo>
                    <a:cubicBezTo>
                      <a:pt x="3" y="81"/>
                      <a:pt x="2" y="82"/>
                      <a:pt x="0" y="82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2" name="Google Shape;825;p9">
                <a:extLst>
                  <a:ext uri="{FF2B5EF4-FFF2-40B4-BE49-F238E27FC236}">
                    <a16:creationId xmlns:a16="http://schemas.microsoft.com/office/drawing/2014/main" id="{18E60995-4D5B-15FD-B1C8-A065037004EB}"/>
                  </a:ext>
                </a:extLst>
              </p:cNvPr>
              <p:cNvSpPr/>
              <p:nvPr/>
            </p:nvSpPr>
            <p:spPr>
              <a:xfrm>
                <a:off x="2303" y="2677"/>
                <a:ext cx="333" cy="20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3" extrusionOk="0">
                    <a:moveTo>
                      <a:pt x="107" y="27"/>
                    </a:moveTo>
                    <a:cubicBezTo>
                      <a:pt x="110" y="36"/>
                      <a:pt x="86" y="47"/>
                      <a:pt x="80" y="50"/>
                    </a:cubicBezTo>
                    <a:cubicBezTo>
                      <a:pt x="66" y="59"/>
                      <a:pt x="52" y="67"/>
                      <a:pt x="37" y="73"/>
                    </a:cubicBezTo>
                    <a:cubicBezTo>
                      <a:pt x="27" y="78"/>
                      <a:pt x="9" y="80"/>
                      <a:pt x="2" y="70"/>
                    </a:cubicBezTo>
                    <a:cubicBezTo>
                      <a:pt x="0" y="74"/>
                      <a:pt x="9" y="79"/>
                      <a:pt x="12" y="80"/>
                    </a:cubicBezTo>
                    <a:cubicBezTo>
                      <a:pt x="18" y="82"/>
                      <a:pt x="24" y="83"/>
                      <a:pt x="30" y="82"/>
                    </a:cubicBezTo>
                    <a:cubicBezTo>
                      <a:pt x="43" y="79"/>
                      <a:pt x="54" y="74"/>
                      <a:pt x="65" y="67"/>
                    </a:cubicBezTo>
                    <a:cubicBezTo>
                      <a:pt x="77" y="60"/>
                      <a:pt x="89" y="52"/>
                      <a:pt x="100" y="43"/>
                    </a:cubicBezTo>
                    <a:cubicBezTo>
                      <a:pt x="110" y="34"/>
                      <a:pt x="120" y="24"/>
                      <a:pt x="127" y="13"/>
                    </a:cubicBezTo>
                    <a:cubicBezTo>
                      <a:pt x="130" y="9"/>
                      <a:pt x="133" y="4"/>
                      <a:pt x="132" y="0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3" name="Google Shape;826;p9">
                <a:extLst>
                  <a:ext uri="{FF2B5EF4-FFF2-40B4-BE49-F238E27FC236}">
                    <a16:creationId xmlns:a16="http://schemas.microsoft.com/office/drawing/2014/main" id="{FE4D1C2C-7CF2-B329-5116-EF78EBBAFD73}"/>
                  </a:ext>
                </a:extLst>
              </p:cNvPr>
              <p:cNvSpPr/>
              <p:nvPr/>
            </p:nvSpPr>
            <p:spPr>
              <a:xfrm>
                <a:off x="2396" y="2660"/>
                <a:ext cx="292" cy="24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6" extrusionOk="0">
                    <a:moveTo>
                      <a:pt x="94" y="12"/>
                    </a:moveTo>
                    <a:cubicBezTo>
                      <a:pt x="93" y="14"/>
                      <a:pt x="94" y="18"/>
                      <a:pt x="94" y="20"/>
                    </a:cubicBezTo>
                    <a:cubicBezTo>
                      <a:pt x="93" y="23"/>
                      <a:pt x="92" y="26"/>
                      <a:pt x="90" y="29"/>
                    </a:cubicBezTo>
                    <a:cubicBezTo>
                      <a:pt x="87" y="36"/>
                      <a:pt x="81" y="42"/>
                      <a:pt x="75" y="47"/>
                    </a:cubicBezTo>
                    <a:cubicBezTo>
                      <a:pt x="68" y="53"/>
                      <a:pt x="62" y="59"/>
                      <a:pt x="55" y="64"/>
                    </a:cubicBezTo>
                    <a:cubicBezTo>
                      <a:pt x="48" y="69"/>
                      <a:pt x="41" y="75"/>
                      <a:pt x="34" y="80"/>
                    </a:cubicBezTo>
                    <a:cubicBezTo>
                      <a:pt x="28" y="84"/>
                      <a:pt x="22" y="85"/>
                      <a:pt x="15" y="88"/>
                    </a:cubicBezTo>
                    <a:cubicBezTo>
                      <a:pt x="10" y="90"/>
                      <a:pt x="4" y="89"/>
                      <a:pt x="0" y="92"/>
                    </a:cubicBezTo>
                    <a:cubicBezTo>
                      <a:pt x="4" y="96"/>
                      <a:pt x="14" y="93"/>
                      <a:pt x="19" y="92"/>
                    </a:cubicBezTo>
                    <a:cubicBezTo>
                      <a:pt x="26" y="91"/>
                      <a:pt x="33" y="87"/>
                      <a:pt x="38" y="82"/>
                    </a:cubicBezTo>
                    <a:cubicBezTo>
                      <a:pt x="50" y="73"/>
                      <a:pt x="63" y="68"/>
                      <a:pt x="73" y="57"/>
                    </a:cubicBezTo>
                    <a:cubicBezTo>
                      <a:pt x="78" y="52"/>
                      <a:pt x="85" y="45"/>
                      <a:pt x="90" y="41"/>
                    </a:cubicBezTo>
                    <a:cubicBezTo>
                      <a:pt x="95" y="37"/>
                      <a:pt x="99" y="32"/>
                      <a:pt x="103" y="27"/>
                    </a:cubicBezTo>
                    <a:cubicBezTo>
                      <a:pt x="106" y="22"/>
                      <a:pt x="110" y="17"/>
                      <a:pt x="113" y="12"/>
                    </a:cubicBezTo>
                    <a:cubicBezTo>
                      <a:pt x="114" y="10"/>
                      <a:pt x="117" y="6"/>
                      <a:pt x="116" y="3"/>
                    </a:cubicBezTo>
                    <a:cubicBezTo>
                      <a:pt x="115" y="0"/>
                      <a:pt x="109" y="1"/>
                      <a:pt x="106" y="1"/>
                    </a:cubicBezTo>
                    <a:cubicBezTo>
                      <a:pt x="105" y="1"/>
                      <a:pt x="104" y="1"/>
                      <a:pt x="103" y="0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4" name="Google Shape;827;p9">
                <a:extLst>
                  <a:ext uri="{FF2B5EF4-FFF2-40B4-BE49-F238E27FC236}">
                    <a16:creationId xmlns:a16="http://schemas.microsoft.com/office/drawing/2014/main" id="{877EDDC1-C7F7-9DDA-297B-4263AD01B87E}"/>
                  </a:ext>
                </a:extLst>
              </p:cNvPr>
              <p:cNvSpPr/>
              <p:nvPr/>
            </p:nvSpPr>
            <p:spPr>
              <a:xfrm>
                <a:off x="2388" y="2852"/>
                <a:ext cx="208" cy="93"/>
              </a:xfrm>
              <a:custGeom>
                <a:avLst/>
                <a:gdLst/>
                <a:ahLst/>
                <a:cxnLst/>
                <a:rect l="l" t="t" r="r" b="b"/>
                <a:pathLst>
                  <a:path w="83" h="37" extrusionOk="0">
                    <a:moveTo>
                      <a:pt x="4" y="16"/>
                    </a:moveTo>
                    <a:cubicBezTo>
                      <a:pt x="0" y="18"/>
                      <a:pt x="3" y="27"/>
                      <a:pt x="6" y="31"/>
                    </a:cubicBezTo>
                    <a:cubicBezTo>
                      <a:pt x="9" y="35"/>
                      <a:pt x="15" y="37"/>
                      <a:pt x="20" y="36"/>
                    </a:cubicBezTo>
                    <a:cubicBezTo>
                      <a:pt x="32" y="35"/>
                      <a:pt x="43" y="31"/>
                      <a:pt x="54" y="27"/>
                    </a:cubicBezTo>
                    <a:cubicBezTo>
                      <a:pt x="60" y="24"/>
                      <a:pt x="65" y="23"/>
                      <a:pt x="69" y="18"/>
                    </a:cubicBezTo>
                    <a:cubicBezTo>
                      <a:pt x="72" y="16"/>
                      <a:pt x="75" y="13"/>
                      <a:pt x="77" y="10"/>
                    </a:cubicBezTo>
                    <a:cubicBezTo>
                      <a:pt x="79" y="8"/>
                      <a:pt x="81" y="3"/>
                      <a:pt x="83" y="0"/>
                    </a:cubicBezTo>
                    <a:cubicBezTo>
                      <a:pt x="75" y="3"/>
                      <a:pt x="63" y="7"/>
                      <a:pt x="55" y="9"/>
                    </a:cubicBezTo>
                    <a:cubicBezTo>
                      <a:pt x="63" y="18"/>
                      <a:pt x="44" y="25"/>
                      <a:pt x="37" y="26"/>
                    </a:cubicBezTo>
                    <a:cubicBezTo>
                      <a:pt x="31" y="28"/>
                      <a:pt x="24" y="30"/>
                      <a:pt x="18" y="28"/>
                    </a:cubicBezTo>
                    <a:cubicBezTo>
                      <a:pt x="14" y="26"/>
                      <a:pt x="6" y="22"/>
                      <a:pt x="5" y="18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5" name="Google Shape;828;p9">
                <a:extLst>
                  <a:ext uri="{FF2B5EF4-FFF2-40B4-BE49-F238E27FC236}">
                    <a16:creationId xmlns:a16="http://schemas.microsoft.com/office/drawing/2014/main" id="{2EBE9CA2-B78B-5CA1-9282-C9734737749C}"/>
                  </a:ext>
                </a:extLst>
              </p:cNvPr>
              <p:cNvSpPr/>
              <p:nvPr/>
            </p:nvSpPr>
            <p:spPr>
              <a:xfrm>
                <a:off x="2453" y="2832"/>
                <a:ext cx="193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77" h="71" extrusionOk="0">
                    <a:moveTo>
                      <a:pt x="56" y="8"/>
                    </a:moveTo>
                    <a:cubicBezTo>
                      <a:pt x="59" y="7"/>
                      <a:pt x="64" y="5"/>
                      <a:pt x="67" y="4"/>
                    </a:cubicBezTo>
                    <a:cubicBezTo>
                      <a:pt x="69" y="3"/>
                      <a:pt x="72" y="0"/>
                      <a:pt x="75" y="0"/>
                    </a:cubicBezTo>
                    <a:cubicBezTo>
                      <a:pt x="76" y="5"/>
                      <a:pt x="75" y="11"/>
                      <a:pt x="76" y="16"/>
                    </a:cubicBezTo>
                    <a:cubicBezTo>
                      <a:pt x="76" y="22"/>
                      <a:pt x="77" y="27"/>
                      <a:pt x="77" y="33"/>
                    </a:cubicBezTo>
                    <a:cubicBezTo>
                      <a:pt x="77" y="39"/>
                      <a:pt x="77" y="45"/>
                      <a:pt x="76" y="51"/>
                    </a:cubicBezTo>
                    <a:cubicBezTo>
                      <a:pt x="76" y="53"/>
                      <a:pt x="76" y="57"/>
                      <a:pt x="76" y="59"/>
                    </a:cubicBezTo>
                    <a:cubicBezTo>
                      <a:pt x="76" y="62"/>
                      <a:pt x="77" y="65"/>
                      <a:pt x="75" y="67"/>
                    </a:cubicBezTo>
                    <a:cubicBezTo>
                      <a:pt x="72" y="71"/>
                      <a:pt x="65" y="69"/>
                      <a:pt x="61" y="69"/>
                    </a:cubicBezTo>
                    <a:cubicBezTo>
                      <a:pt x="58" y="68"/>
                      <a:pt x="55" y="68"/>
                      <a:pt x="52" y="68"/>
                    </a:cubicBezTo>
                    <a:cubicBezTo>
                      <a:pt x="49" y="68"/>
                      <a:pt x="47" y="67"/>
                      <a:pt x="44" y="67"/>
                    </a:cubicBezTo>
                    <a:cubicBezTo>
                      <a:pt x="52" y="63"/>
                      <a:pt x="64" y="65"/>
                      <a:pt x="67" y="53"/>
                    </a:cubicBezTo>
                    <a:cubicBezTo>
                      <a:pt x="67" y="51"/>
                      <a:pt x="68" y="48"/>
                      <a:pt x="67" y="47"/>
                    </a:cubicBezTo>
                    <a:cubicBezTo>
                      <a:pt x="66" y="44"/>
                      <a:pt x="66" y="44"/>
                      <a:pt x="64" y="46"/>
                    </a:cubicBezTo>
                    <a:cubicBezTo>
                      <a:pt x="60" y="48"/>
                      <a:pt x="57" y="51"/>
                      <a:pt x="53" y="53"/>
                    </a:cubicBezTo>
                    <a:cubicBezTo>
                      <a:pt x="58" y="50"/>
                      <a:pt x="64" y="43"/>
                      <a:pt x="65" y="37"/>
                    </a:cubicBezTo>
                    <a:cubicBezTo>
                      <a:pt x="65" y="33"/>
                      <a:pt x="62" y="27"/>
                      <a:pt x="57" y="30"/>
                    </a:cubicBezTo>
                    <a:cubicBezTo>
                      <a:pt x="55" y="25"/>
                      <a:pt x="49" y="37"/>
                      <a:pt x="46" y="37"/>
                    </a:cubicBezTo>
                    <a:cubicBezTo>
                      <a:pt x="47" y="33"/>
                      <a:pt x="47" y="32"/>
                      <a:pt x="43" y="35"/>
                    </a:cubicBezTo>
                    <a:cubicBezTo>
                      <a:pt x="38" y="37"/>
                      <a:pt x="34" y="40"/>
                      <a:pt x="29" y="42"/>
                    </a:cubicBezTo>
                    <a:cubicBezTo>
                      <a:pt x="24" y="45"/>
                      <a:pt x="17" y="47"/>
                      <a:pt x="11" y="47"/>
                    </a:cubicBezTo>
                    <a:cubicBezTo>
                      <a:pt x="7" y="47"/>
                      <a:pt x="4" y="43"/>
                      <a:pt x="0" y="44"/>
                    </a:cubicBezTo>
                    <a:cubicBezTo>
                      <a:pt x="4" y="45"/>
                      <a:pt x="14" y="41"/>
                      <a:pt x="18" y="39"/>
                    </a:cubicBezTo>
                    <a:cubicBezTo>
                      <a:pt x="28" y="35"/>
                      <a:pt x="36" y="31"/>
                      <a:pt x="44" y="23"/>
                    </a:cubicBezTo>
                    <a:cubicBezTo>
                      <a:pt x="49" y="18"/>
                      <a:pt x="52" y="9"/>
                      <a:pt x="60" y="7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6" name="Google Shape;829;p9">
                <a:extLst>
                  <a:ext uri="{FF2B5EF4-FFF2-40B4-BE49-F238E27FC236}">
                    <a16:creationId xmlns:a16="http://schemas.microsoft.com/office/drawing/2014/main" id="{2C8A7771-C14E-9918-550B-3FFA67798963}"/>
                  </a:ext>
                </a:extLst>
              </p:cNvPr>
              <p:cNvSpPr/>
              <p:nvPr/>
            </p:nvSpPr>
            <p:spPr>
              <a:xfrm>
                <a:off x="2508" y="2882"/>
                <a:ext cx="93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37" h="40" extrusionOk="0">
                    <a:moveTo>
                      <a:pt x="14" y="17"/>
                    </a:moveTo>
                    <a:cubicBezTo>
                      <a:pt x="23" y="13"/>
                      <a:pt x="21" y="23"/>
                      <a:pt x="17" y="27"/>
                    </a:cubicBezTo>
                    <a:cubicBezTo>
                      <a:pt x="12" y="32"/>
                      <a:pt x="5" y="35"/>
                      <a:pt x="0" y="39"/>
                    </a:cubicBezTo>
                    <a:cubicBezTo>
                      <a:pt x="11" y="40"/>
                      <a:pt x="26" y="29"/>
                      <a:pt x="32" y="19"/>
                    </a:cubicBezTo>
                    <a:cubicBezTo>
                      <a:pt x="34" y="16"/>
                      <a:pt x="37" y="9"/>
                      <a:pt x="36" y="5"/>
                    </a:cubicBezTo>
                    <a:cubicBezTo>
                      <a:pt x="35" y="0"/>
                      <a:pt x="26" y="6"/>
                      <a:pt x="22" y="7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7" name="Google Shape;830;p9">
                <a:extLst>
                  <a:ext uri="{FF2B5EF4-FFF2-40B4-BE49-F238E27FC236}">
                    <a16:creationId xmlns:a16="http://schemas.microsoft.com/office/drawing/2014/main" id="{0503F9AF-44BC-BF7D-E53B-50B6306408AC}"/>
                  </a:ext>
                </a:extLst>
              </p:cNvPr>
              <p:cNvSpPr/>
              <p:nvPr/>
            </p:nvSpPr>
            <p:spPr>
              <a:xfrm>
                <a:off x="2536" y="2890"/>
                <a:ext cx="95" cy="90"/>
              </a:xfrm>
              <a:custGeom>
                <a:avLst/>
                <a:gdLst/>
                <a:ahLst/>
                <a:cxnLst/>
                <a:rect l="l" t="t" r="r" b="b"/>
                <a:pathLst>
                  <a:path w="38" h="36" extrusionOk="0">
                    <a:moveTo>
                      <a:pt x="20" y="7"/>
                    </a:moveTo>
                    <a:cubicBezTo>
                      <a:pt x="23" y="9"/>
                      <a:pt x="25" y="9"/>
                      <a:pt x="25" y="13"/>
                    </a:cubicBezTo>
                    <a:cubicBezTo>
                      <a:pt x="25" y="16"/>
                      <a:pt x="24" y="20"/>
                      <a:pt x="23" y="22"/>
                    </a:cubicBezTo>
                    <a:cubicBezTo>
                      <a:pt x="20" y="26"/>
                      <a:pt x="17" y="28"/>
                      <a:pt x="13" y="30"/>
                    </a:cubicBezTo>
                    <a:cubicBezTo>
                      <a:pt x="9" y="32"/>
                      <a:pt x="5" y="36"/>
                      <a:pt x="0" y="36"/>
                    </a:cubicBezTo>
                    <a:cubicBezTo>
                      <a:pt x="3" y="36"/>
                      <a:pt x="8" y="35"/>
                      <a:pt x="12" y="34"/>
                    </a:cubicBezTo>
                    <a:cubicBezTo>
                      <a:pt x="18" y="32"/>
                      <a:pt x="24" y="28"/>
                      <a:pt x="29" y="24"/>
                    </a:cubicBezTo>
                    <a:cubicBezTo>
                      <a:pt x="38" y="16"/>
                      <a:pt x="35" y="6"/>
                      <a:pt x="26" y="0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8" name="Google Shape;831;p9">
                <a:extLst>
                  <a:ext uri="{FF2B5EF4-FFF2-40B4-BE49-F238E27FC236}">
                    <a16:creationId xmlns:a16="http://schemas.microsoft.com/office/drawing/2014/main" id="{C90D8B30-E3ED-00E8-F605-DDEB04A9756B}"/>
                  </a:ext>
                </a:extLst>
              </p:cNvPr>
              <p:cNvSpPr/>
              <p:nvPr/>
            </p:nvSpPr>
            <p:spPr>
              <a:xfrm>
                <a:off x="3236" y="2537"/>
                <a:ext cx="6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27" h="25" extrusionOk="0">
                    <a:moveTo>
                      <a:pt x="0" y="4"/>
                    </a:moveTo>
                    <a:cubicBezTo>
                      <a:pt x="1" y="8"/>
                      <a:pt x="2" y="14"/>
                      <a:pt x="5" y="18"/>
                    </a:cubicBezTo>
                    <a:cubicBezTo>
                      <a:pt x="8" y="25"/>
                      <a:pt x="12" y="24"/>
                      <a:pt x="18" y="20"/>
                    </a:cubicBezTo>
                    <a:cubicBezTo>
                      <a:pt x="27" y="13"/>
                      <a:pt x="3" y="7"/>
                      <a:pt x="1" y="0"/>
                    </a:cubicBezTo>
                  </a:path>
                </a:pathLst>
              </a:custGeom>
              <a:solidFill>
                <a:srgbClr val="E8BAA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9" name="Google Shape;832;p9">
                <a:extLst>
                  <a:ext uri="{FF2B5EF4-FFF2-40B4-BE49-F238E27FC236}">
                    <a16:creationId xmlns:a16="http://schemas.microsoft.com/office/drawing/2014/main" id="{017E3B75-F7C8-86D2-76AE-E98851A12ADD}"/>
                  </a:ext>
                </a:extLst>
              </p:cNvPr>
              <p:cNvSpPr/>
              <p:nvPr/>
            </p:nvSpPr>
            <p:spPr>
              <a:xfrm>
                <a:off x="3243" y="2487"/>
                <a:ext cx="93" cy="60"/>
              </a:xfrm>
              <a:custGeom>
                <a:avLst/>
                <a:gdLst/>
                <a:ahLst/>
                <a:cxnLst/>
                <a:rect l="l" t="t" r="r" b="b"/>
                <a:pathLst>
                  <a:path w="37" h="24" extrusionOk="0">
                    <a:moveTo>
                      <a:pt x="2" y="0"/>
                    </a:moveTo>
                    <a:cubicBezTo>
                      <a:pt x="0" y="6"/>
                      <a:pt x="8" y="14"/>
                      <a:pt x="11" y="18"/>
                    </a:cubicBezTo>
                    <a:cubicBezTo>
                      <a:pt x="16" y="23"/>
                      <a:pt x="23" y="24"/>
                      <a:pt x="30" y="22"/>
                    </a:cubicBezTo>
                    <a:cubicBezTo>
                      <a:pt x="32" y="21"/>
                      <a:pt x="37" y="19"/>
                      <a:pt x="36" y="16"/>
                    </a:cubicBezTo>
                    <a:cubicBezTo>
                      <a:pt x="36" y="14"/>
                      <a:pt x="30" y="13"/>
                      <a:pt x="28" y="13"/>
                    </a:cubicBezTo>
                    <a:cubicBezTo>
                      <a:pt x="24" y="11"/>
                      <a:pt x="20" y="10"/>
                      <a:pt x="16" y="8"/>
                    </a:cubicBezTo>
                    <a:cubicBezTo>
                      <a:pt x="12" y="6"/>
                      <a:pt x="9" y="5"/>
                      <a:pt x="5" y="3"/>
                    </a:cubicBezTo>
                  </a:path>
                </a:pathLst>
              </a:custGeom>
              <a:solidFill>
                <a:srgbClr val="E8BAA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0" name="Google Shape;833;p9">
                <a:extLst>
                  <a:ext uri="{FF2B5EF4-FFF2-40B4-BE49-F238E27FC236}">
                    <a16:creationId xmlns:a16="http://schemas.microsoft.com/office/drawing/2014/main" id="{BA91C1FB-2D75-884C-E383-D2403AAE4BFC}"/>
                  </a:ext>
                </a:extLst>
              </p:cNvPr>
              <p:cNvSpPr/>
              <p:nvPr/>
            </p:nvSpPr>
            <p:spPr>
              <a:xfrm>
                <a:off x="3261" y="2455"/>
                <a:ext cx="12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50" h="26" extrusionOk="0">
                    <a:moveTo>
                      <a:pt x="0" y="6"/>
                    </a:moveTo>
                    <a:cubicBezTo>
                      <a:pt x="17" y="10"/>
                      <a:pt x="43" y="26"/>
                      <a:pt x="50" y="0"/>
                    </a:cubicBezTo>
                    <a:cubicBezTo>
                      <a:pt x="48" y="0"/>
                      <a:pt x="48" y="2"/>
                      <a:pt x="46" y="3"/>
                    </a:cubicBezTo>
                    <a:cubicBezTo>
                      <a:pt x="43" y="5"/>
                      <a:pt x="40" y="6"/>
                      <a:pt x="37" y="6"/>
                    </a:cubicBezTo>
                    <a:cubicBezTo>
                      <a:pt x="28" y="8"/>
                      <a:pt x="18" y="9"/>
                      <a:pt x="9" y="7"/>
                    </a:cubicBezTo>
                  </a:path>
                </a:pathLst>
              </a:custGeom>
              <a:solidFill>
                <a:srgbClr val="E8BAA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1" name="Google Shape;834;p9">
                <a:extLst>
                  <a:ext uri="{FF2B5EF4-FFF2-40B4-BE49-F238E27FC236}">
                    <a16:creationId xmlns:a16="http://schemas.microsoft.com/office/drawing/2014/main" id="{1F88C788-51FB-0466-BCF2-80C96ABE3193}"/>
                  </a:ext>
                </a:extLst>
              </p:cNvPr>
              <p:cNvSpPr/>
              <p:nvPr/>
            </p:nvSpPr>
            <p:spPr>
              <a:xfrm>
                <a:off x="3261" y="2422"/>
                <a:ext cx="70" cy="28"/>
              </a:xfrm>
              <a:custGeom>
                <a:avLst/>
                <a:gdLst/>
                <a:ahLst/>
                <a:cxnLst/>
                <a:rect l="l" t="t" r="r" b="b"/>
                <a:pathLst>
                  <a:path w="28" h="11" extrusionOk="0">
                    <a:moveTo>
                      <a:pt x="5" y="0"/>
                    </a:moveTo>
                    <a:cubicBezTo>
                      <a:pt x="3" y="6"/>
                      <a:pt x="0" y="7"/>
                      <a:pt x="7" y="8"/>
                    </a:cubicBezTo>
                    <a:cubicBezTo>
                      <a:pt x="13" y="9"/>
                      <a:pt x="22" y="11"/>
                      <a:pt x="28" y="8"/>
                    </a:cubicBezTo>
                    <a:cubicBezTo>
                      <a:pt x="23" y="3"/>
                      <a:pt x="12" y="3"/>
                      <a:pt x="5" y="2"/>
                    </a:cubicBezTo>
                  </a:path>
                </a:pathLst>
              </a:custGeom>
              <a:solidFill>
                <a:srgbClr val="E8BAA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2" name="Google Shape;835;p9">
                <a:extLst>
                  <a:ext uri="{FF2B5EF4-FFF2-40B4-BE49-F238E27FC236}">
                    <a16:creationId xmlns:a16="http://schemas.microsoft.com/office/drawing/2014/main" id="{135C58E7-D5DE-12F6-BD4F-DEA5C575C92A}"/>
                  </a:ext>
                </a:extLst>
              </p:cNvPr>
              <p:cNvSpPr/>
              <p:nvPr/>
            </p:nvSpPr>
            <p:spPr>
              <a:xfrm>
                <a:off x="3211" y="2602"/>
                <a:ext cx="22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" h="12" extrusionOk="0">
                    <a:moveTo>
                      <a:pt x="4" y="0"/>
                    </a:moveTo>
                    <a:cubicBezTo>
                      <a:pt x="2" y="4"/>
                      <a:pt x="0" y="8"/>
                      <a:pt x="0" y="12"/>
                    </a:cubicBezTo>
                    <a:cubicBezTo>
                      <a:pt x="2" y="11"/>
                      <a:pt x="6" y="9"/>
                      <a:pt x="7" y="8"/>
                    </a:cubicBezTo>
                    <a:cubicBezTo>
                      <a:pt x="9" y="6"/>
                      <a:pt x="8" y="5"/>
                      <a:pt x="8" y="2"/>
                    </a:cubicBezTo>
                  </a:path>
                </a:pathLst>
              </a:custGeom>
              <a:solidFill>
                <a:srgbClr val="E8BAA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3" name="Google Shape;836;p9">
                <a:extLst>
                  <a:ext uri="{FF2B5EF4-FFF2-40B4-BE49-F238E27FC236}">
                    <a16:creationId xmlns:a16="http://schemas.microsoft.com/office/drawing/2014/main" id="{CB95ACE6-FBF4-B4C4-8067-F652EB610385}"/>
                  </a:ext>
                </a:extLst>
              </p:cNvPr>
              <p:cNvSpPr/>
              <p:nvPr/>
            </p:nvSpPr>
            <p:spPr>
              <a:xfrm>
                <a:off x="2201" y="2797"/>
                <a:ext cx="65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6" h="15" extrusionOk="0">
                    <a:moveTo>
                      <a:pt x="0" y="3"/>
                    </a:moveTo>
                    <a:cubicBezTo>
                      <a:pt x="0" y="10"/>
                      <a:pt x="6" y="14"/>
                      <a:pt x="12" y="15"/>
                    </a:cubicBezTo>
                    <a:cubicBezTo>
                      <a:pt x="16" y="15"/>
                      <a:pt x="16" y="14"/>
                      <a:pt x="18" y="11"/>
                    </a:cubicBezTo>
                    <a:cubicBezTo>
                      <a:pt x="21" y="8"/>
                      <a:pt x="23" y="6"/>
                      <a:pt x="26" y="4"/>
                    </a:cubicBezTo>
                    <a:cubicBezTo>
                      <a:pt x="22" y="7"/>
                      <a:pt x="17" y="11"/>
                      <a:pt x="12" y="9"/>
                    </a:cubicBezTo>
                    <a:cubicBezTo>
                      <a:pt x="7" y="8"/>
                      <a:pt x="2" y="5"/>
                      <a:pt x="0" y="0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4" name="Google Shape;837;p9">
                <a:extLst>
                  <a:ext uri="{FF2B5EF4-FFF2-40B4-BE49-F238E27FC236}">
                    <a16:creationId xmlns:a16="http://schemas.microsoft.com/office/drawing/2014/main" id="{624367ED-AA19-3E13-B56B-E1820304ACBD}"/>
                  </a:ext>
                </a:extLst>
              </p:cNvPr>
              <p:cNvSpPr/>
              <p:nvPr/>
            </p:nvSpPr>
            <p:spPr>
              <a:xfrm>
                <a:off x="2118" y="2640"/>
                <a:ext cx="238" cy="152"/>
              </a:xfrm>
              <a:custGeom>
                <a:avLst/>
                <a:gdLst/>
                <a:ahLst/>
                <a:cxnLst/>
                <a:rect l="l" t="t" r="r" b="b"/>
                <a:pathLst>
                  <a:path w="95" h="61" extrusionOk="0">
                    <a:moveTo>
                      <a:pt x="9" y="44"/>
                    </a:moveTo>
                    <a:cubicBezTo>
                      <a:pt x="0" y="55"/>
                      <a:pt x="10" y="61"/>
                      <a:pt x="22" y="60"/>
                    </a:cubicBezTo>
                    <a:cubicBezTo>
                      <a:pt x="22" y="49"/>
                      <a:pt x="34" y="40"/>
                      <a:pt x="41" y="33"/>
                    </a:cubicBezTo>
                    <a:cubicBezTo>
                      <a:pt x="49" y="26"/>
                      <a:pt x="58" y="20"/>
                      <a:pt x="67" y="15"/>
                    </a:cubicBezTo>
                    <a:cubicBezTo>
                      <a:pt x="72" y="12"/>
                      <a:pt x="76" y="10"/>
                      <a:pt x="81" y="7"/>
                    </a:cubicBezTo>
                    <a:cubicBezTo>
                      <a:pt x="85" y="5"/>
                      <a:pt x="91" y="3"/>
                      <a:pt x="95" y="0"/>
                    </a:cubicBezTo>
                    <a:cubicBezTo>
                      <a:pt x="84" y="4"/>
                      <a:pt x="71" y="3"/>
                      <a:pt x="60" y="8"/>
                    </a:cubicBezTo>
                    <a:cubicBezTo>
                      <a:pt x="62" y="12"/>
                      <a:pt x="54" y="17"/>
                      <a:pt x="51" y="19"/>
                    </a:cubicBezTo>
                    <a:cubicBezTo>
                      <a:pt x="45" y="24"/>
                      <a:pt x="37" y="28"/>
                      <a:pt x="30" y="33"/>
                    </a:cubicBezTo>
                    <a:cubicBezTo>
                      <a:pt x="27" y="35"/>
                      <a:pt x="24" y="37"/>
                      <a:pt x="21" y="40"/>
                    </a:cubicBezTo>
                    <a:cubicBezTo>
                      <a:pt x="20" y="42"/>
                      <a:pt x="18" y="45"/>
                      <a:pt x="17" y="47"/>
                    </a:cubicBezTo>
                    <a:cubicBezTo>
                      <a:pt x="16" y="49"/>
                      <a:pt x="13" y="51"/>
                      <a:pt x="11" y="51"/>
                    </a:cubicBezTo>
                    <a:cubicBezTo>
                      <a:pt x="9" y="51"/>
                      <a:pt x="8" y="47"/>
                      <a:pt x="9" y="45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5" name="Google Shape;838;p9">
                <a:extLst>
                  <a:ext uri="{FF2B5EF4-FFF2-40B4-BE49-F238E27FC236}">
                    <a16:creationId xmlns:a16="http://schemas.microsoft.com/office/drawing/2014/main" id="{C51E2E28-EFDE-EFCA-4010-2E75B58E1CEF}"/>
                  </a:ext>
                </a:extLst>
              </p:cNvPr>
              <p:cNvSpPr/>
              <p:nvPr/>
            </p:nvSpPr>
            <p:spPr>
              <a:xfrm>
                <a:off x="2441" y="2942"/>
                <a:ext cx="77" cy="40"/>
              </a:xfrm>
              <a:custGeom>
                <a:avLst/>
                <a:gdLst/>
                <a:ahLst/>
                <a:cxnLst/>
                <a:rect l="l" t="t" r="r" b="b"/>
                <a:pathLst>
                  <a:path w="31" h="16" extrusionOk="0">
                    <a:moveTo>
                      <a:pt x="1" y="1"/>
                    </a:moveTo>
                    <a:cubicBezTo>
                      <a:pt x="3" y="12"/>
                      <a:pt x="22" y="16"/>
                      <a:pt x="31" y="13"/>
                    </a:cubicBezTo>
                    <a:cubicBezTo>
                      <a:pt x="26" y="16"/>
                      <a:pt x="6" y="6"/>
                      <a:pt x="17" y="0"/>
                    </a:cubicBezTo>
                    <a:cubicBezTo>
                      <a:pt x="11" y="0"/>
                      <a:pt x="6" y="0"/>
                      <a:pt x="0" y="0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6" name="Google Shape;839;p9">
                <a:extLst>
                  <a:ext uri="{FF2B5EF4-FFF2-40B4-BE49-F238E27FC236}">
                    <a16:creationId xmlns:a16="http://schemas.microsoft.com/office/drawing/2014/main" id="{3ABB99EA-C211-8714-54E1-2805AA13CE7A}"/>
                  </a:ext>
                </a:extLst>
              </p:cNvPr>
              <p:cNvSpPr/>
              <p:nvPr/>
            </p:nvSpPr>
            <p:spPr>
              <a:xfrm>
                <a:off x="2063" y="2620"/>
                <a:ext cx="145" cy="110"/>
              </a:xfrm>
              <a:custGeom>
                <a:avLst/>
                <a:gdLst/>
                <a:ahLst/>
                <a:cxnLst/>
                <a:rect l="l" t="t" r="r" b="b"/>
                <a:pathLst>
                  <a:path w="58" h="44" extrusionOk="0">
                    <a:moveTo>
                      <a:pt x="1" y="33"/>
                    </a:moveTo>
                    <a:cubicBezTo>
                      <a:pt x="0" y="37"/>
                      <a:pt x="2" y="43"/>
                      <a:pt x="7" y="44"/>
                    </a:cubicBezTo>
                    <a:cubicBezTo>
                      <a:pt x="8" y="33"/>
                      <a:pt x="23" y="26"/>
                      <a:pt x="31" y="20"/>
                    </a:cubicBezTo>
                    <a:cubicBezTo>
                      <a:pt x="35" y="17"/>
                      <a:pt x="40" y="16"/>
                      <a:pt x="44" y="13"/>
                    </a:cubicBezTo>
                    <a:cubicBezTo>
                      <a:pt x="47" y="12"/>
                      <a:pt x="58" y="9"/>
                      <a:pt x="58" y="6"/>
                    </a:cubicBezTo>
                    <a:cubicBezTo>
                      <a:pt x="58" y="0"/>
                      <a:pt x="34" y="4"/>
                      <a:pt x="31" y="4"/>
                    </a:cubicBezTo>
                    <a:cubicBezTo>
                      <a:pt x="37" y="9"/>
                      <a:pt x="22" y="21"/>
                      <a:pt x="18" y="23"/>
                    </a:cubicBezTo>
                    <a:cubicBezTo>
                      <a:pt x="15" y="26"/>
                      <a:pt x="12" y="31"/>
                      <a:pt x="8" y="33"/>
                    </a:cubicBezTo>
                    <a:cubicBezTo>
                      <a:pt x="6" y="35"/>
                      <a:pt x="5" y="36"/>
                      <a:pt x="4" y="33"/>
                    </a:cubicBezTo>
                    <a:cubicBezTo>
                      <a:pt x="3" y="32"/>
                      <a:pt x="3" y="29"/>
                      <a:pt x="3" y="28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7" name="Google Shape;840;p9">
                <a:extLst>
                  <a:ext uri="{FF2B5EF4-FFF2-40B4-BE49-F238E27FC236}">
                    <a16:creationId xmlns:a16="http://schemas.microsoft.com/office/drawing/2014/main" id="{46BDF85D-73C7-B05C-0755-2C3A8F29F7A3}"/>
                  </a:ext>
                </a:extLst>
              </p:cNvPr>
              <p:cNvSpPr/>
              <p:nvPr/>
            </p:nvSpPr>
            <p:spPr>
              <a:xfrm>
                <a:off x="2083" y="2667"/>
                <a:ext cx="120" cy="110"/>
              </a:xfrm>
              <a:custGeom>
                <a:avLst/>
                <a:gdLst/>
                <a:ahLst/>
                <a:cxnLst/>
                <a:rect l="l" t="t" r="r" b="b"/>
                <a:pathLst>
                  <a:path w="48" h="44" extrusionOk="0">
                    <a:moveTo>
                      <a:pt x="4" y="25"/>
                    </a:moveTo>
                    <a:cubicBezTo>
                      <a:pt x="0" y="31"/>
                      <a:pt x="8" y="44"/>
                      <a:pt x="15" y="42"/>
                    </a:cubicBezTo>
                    <a:cubicBezTo>
                      <a:pt x="16" y="38"/>
                      <a:pt x="16" y="35"/>
                      <a:pt x="19" y="31"/>
                    </a:cubicBezTo>
                    <a:cubicBezTo>
                      <a:pt x="22" y="27"/>
                      <a:pt x="26" y="23"/>
                      <a:pt x="29" y="20"/>
                    </a:cubicBezTo>
                    <a:cubicBezTo>
                      <a:pt x="33" y="16"/>
                      <a:pt x="36" y="12"/>
                      <a:pt x="40" y="9"/>
                    </a:cubicBezTo>
                    <a:cubicBezTo>
                      <a:pt x="42" y="6"/>
                      <a:pt x="46" y="5"/>
                      <a:pt x="48" y="1"/>
                    </a:cubicBezTo>
                    <a:cubicBezTo>
                      <a:pt x="44" y="0"/>
                      <a:pt x="39" y="5"/>
                      <a:pt x="36" y="8"/>
                    </a:cubicBezTo>
                    <a:cubicBezTo>
                      <a:pt x="30" y="12"/>
                      <a:pt x="25" y="18"/>
                      <a:pt x="21" y="23"/>
                    </a:cubicBezTo>
                    <a:cubicBezTo>
                      <a:pt x="18" y="27"/>
                      <a:pt x="13" y="35"/>
                      <a:pt x="8" y="30"/>
                    </a:cubicBezTo>
                    <a:cubicBezTo>
                      <a:pt x="5" y="26"/>
                      <a:pt x="6" y="21"/>
                      <a:pt x="7" y="16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8" name="Google Shape;841;p9">
                <a:extLst>
                  <a:ext uri="{FF2B5EF4-FFF2-40B4-BE49-F238E27FC236}">
                    <a16:creationId xmlns:a16="http://schemas.microsoft.com/office/drawing/2014/main" id="{4AA793B9-E698-34F1-C54A-5BD31754C7CE}"/>
                  </a:ext>
                </a:extLst>
              </p:cNvPr>
              <p:cNvSpPr/>
              <p:nvPr/>
            </p:nvSpPr>
            <p:spPr>
              <a:xfrm>
                <a:off x="2051" y="2615"/>
                <a:ext cx="60" cy="5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2" extrusionOk="0">
                    <a:moveTo>
                      <a:pt x="7" y="1"/>
                    </a:moveTo>
                    <a:cubicBezTo>
                      <a:pt x="2" y="4"/>
                      <a:pt x="0" y="17"/>
                      <a:pt x="1" y="22"/>
                    </a:cubicBezTo>
                    <a:cubicBezTo>
                      <a:pt x="6" y="17"/>
                      <a:pt x="4" y="7"/>
                      <a:pt x="12" y="3"/>
                    </a:cubicBezTo>
                    <a:cubicBezTo>
                      <a:pt x="15" y="2"/>
                      <a:pt x="15" y="3"/>
                      <a:pt x="18" y="4"/>
                    </a:cubicBezTo>
                    <a:cubicBezTo>
                      <a:pt x="19" y="4"/>
                      <a:pt x="19" y="5"/>
                      <a:pt x="20" y="5"/>
                    </a:cubicBezTo>
                    <a:cubicBezTo>
                      <a:pt x="21" y="5"/>
                      <a:pt x="23" y="4"/>
                      <a:pt x="24" y="4"/>
                    </a:cubicBezTo>
                    <a:cubicBezTo>
                      <a:pt x="22" y="0"/>
                      <a:pt x="13" y="2"/>
                      <a:pt x="10" y="1"/>
                    </a:cubicBezTo>
                  </a:path>
                </a:pathLst>
              </a:custGeom>
              <a:solidFill>
                <a:srgbClr val="D1918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9" name="Google Shape;842;p9">
                <a:extLst>
                  <a:ext uri="{FF2B5EF4-FFF2-40B4-BE49-F238E27FC236}">
                    <a16:creationId xmlns:a16="http://schemas.microsoft.com/office/drawing/2014/main" id="{7C4C647D-EAFC-496D-C88A-D18FFA660D34}"/>
                  </a:ext>
                </a:extLst>
              </p:cNvPr>
              <p:cNvSpPr/>
              <p:nvPr/>
            </p:nvSpPr>
            <p:spPr>
              <a:xfrm>
                <a:off x="2268" y="2705"/>
                <a:ext cx="233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93" h="48" extrusionOk="0">
                    <a:moveTo>
                      <a:pt x="69" y="12"/>
                    </a:moveTo>
                    <a:cubicBezTo>
                      <a:pt x="51" y="19"/>
                      <a:pt x="34" y="29"/>
                      <a:pt x="16" y="37"/>
                    </a:cubicBezTo>
                    <a:cubicBezTo>
                      <a:pt x="12" y="38"/>
                      <a:pt x="8" y="40"/>
                      <a:pt x="5" y="43"/>
                    </a:cubicBezTo>
                    <a:cubicBezTo>
                      <a:pt x="2" y="45"/>
                      <a:pt x="0" y="47"/>
                      <a:pt x="4" y="47"/>
                    </a:cubicBezTo>
                    <a:cubicBezTo>
                      <a:pt x="8" y="48"/>
                      <a:pt x="13" y="46"/>
                      <a:pt x="17" y="45"/>
                    </a:cubicBezTo>
                    <a:cubicBezTo>
                      <a:pt x="21" y="44"/>
                      <a:pt x="26" y="42"/>
                      <a:pt x="31" y="41"/>
                    </a:cubicBezTo>
                    <a:cubicBezTo>
                      <a:pt x="29" y="39"/>
                      <a:pt x="27" y="39"/>
                      <a:pt x="28" y="37"/>
                    </a:cubicBezTo>
                    <a:cubicBezTo>
                      <a:pt x="29" y="35"/>
                      <a:pt x="33" y="34"/>
                      <a:pt x="34" y="33"/>
                    </a:cubicBezTo>
                    <a:cubicBezTo>
                      <a:pt x="40" y="29"/>
                      <a:pt x="47" y="26"/>
                      <a:pt x="53" y="23"/>
                    </a:cubicBezTo>
                    <a:cubicBezTo>
                      <a:pt x="61" y="19"/>
                      <a:pt x="68" y="15"/>
                      <a:pt x="76" y="10"/>
                    </a:cubicBezTo>
                    <a:cubicBezTo>
                      <a:pt x="81" y="6"/>
                      <a:pt x="87" y="2"/>
                      <a:pt x="93" y="0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0" name="Google Shape;843;p9">
                <a:extLst>
                  <a:ext uri="{FF2B5EF4-FFF2-40B4-BE49-F238E27FC236}">
                    <a16:creationId xmlns:a16="http://schemas.microsoft.com/office/drawing/2014/main" id="{6DAF0F50-A701-82BC-29DC-25D8505C64D6}"/>
                  </a:ext>
                </a:extLst>
              </p:cNvPr>
              <p:cNvSpPr/>
              <p:nvPr/>
            </p:nvSpPr>
            <p:spPr>
              <a:xfrm>
                <a:off x="2223" y="2662"/>
                <a:ext cx="255" cy="14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58" extrusionOk="0">
                    <a:moveTo>
                      <a:pt x="102" y="0"/>
                    </a:moveTo>
                    <a:cubicBezTo>
                      <a:pt x="84" y="5"/>
                      <a:pt x="66" y="13"/>
                      <a:pt x="48" y="21"/>
                    </a:cubicBezTo>
                    <a:cubicBezTo>
                      <a:pt x="35" y="27"/>
                      <a:pt x="20" y="33"/>
                      <a:pt x="7" y="41"/>
                    </a:cubicBezTo>
                    <a:cubicBezTo>
                      <a:pt x="4" y="43"/>
                      <a:pt x="0" y="47"/>
                      <a:pt x="0" y="51"/>
                    </a:cubicBezTo>
                    <a:cubicBezTo>
                      <a:pt x="0" y="57"/>
                      <a:pt x="6" y="58"/>
                      <a:pt x="10" y="57"/>
                    </a:cubicBezTo>
                    <a:cubicBezTo>
                      <a:pt x="8" y="53"/>
                      <a:pt x="7" y="49"/>
                      <a:pt x="11" y="46"/>
                    </a:cubicBezTo>
                    <a:cubicBezTo>
                      <a:pt x="17" y="40"/>
                      <a:pt x="26" y="38"/>
                      <a:pt x="34" y="34"/>
                    </a:cubicBezTo>
                    <a:cubicBezTo>
                      <a:pt x="43" y="30"/>
                      <a:pt x="52" y="26"/>
                      <a:pt x="61" y="21"/>
                    </a:cubicBezTo>
                    <a:cubicBezTo>
                      <a:pt x="72" y="14"/>
                      <a:pt x="83" y="7"/>
                      <a:pt x="96" y="3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1" name="Google Shape;844;p9">
                <a:extLst>
                  <a:ext uri="{FF2B5EF4-FFF2-40B4-BE49-F238E27FC236}">
                    <a16:creationId xmlns:a16="http://schemas.microsoft.com/office/drawing/2014/main" id="{837BB37F-E1CB-70E9-19D4-9374EA9438B1}"/>
                  </a:ext>
                </a:extLst>
              </p:cNvPr>
              <p:cNvSpPr/>
              <p:nvPr/>
            </p:nvSpPr>
            <p:spPr>
              <a:xfrm>
                <a:off x="2146" y="2692"/>
                <a:ext cx="80" cy="60"/>
              </a:xfrm>
              <a:custGeom>
                <a:avLst/>
                <a:gdLst/>
                <a:ahLst/>
                <a:cxnLst/>
                <a:rect l="l" t="t" r="r" b="b"/>
                <a:pathLst>
                  <a:path w="32" h="24" extrusionOk="0">
                    <a:moveTo>
                      <a:pt x="32" y="0"/>
                    </a:moveTo>
                    <a:cubicBezTo>
                      <a:pt x="27" y="1"/>
                      <a:pt x="22" y="4"/>
                      <a:pt x="17" y="6"/>
                    </a:cubicBezTo>
                    <a:cubicBezTo>
                      <a:pt x="12" y="9"/>
                      <a:pt x="5" y="13"/>
                      <a:pt x="2" y="18"/>
                    </a:cubicBezTo>
                    <a:cubicBezTo>
                      <a:pt x="1" y="20"/>
                      <a:pt x="0" y="24"/>
                      <a:pt x="3" y="23"/>
                    </a:cubicBezTo>
                    <a:cubicBezTo>
                      <a:pt x="6" y="22"/>
                      <a:pt x="5" y="18"/>
                      <a:pt x="6" y="16"/>
                    </a:cubicBezTo>
                    <a:cubicBezTo>
                      <a:pt x="8" y="14"/>
                      <a:pt x="13" y="12"/>
                      <a:pt x="15" y="10"/>
                    </a:cubicBezTo>
                    <a:cubicBezTo>
                      <a:pt x="19" y="8"/>
                      <a:pt x="23" y="5"/>
                      <a:pt x="27" y="2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2" name="Google Shape;845;p9">
                <a:extLst>
                  <a:ext uri="{FF2B5EF4-FFF2-40B4-BE49-F238E27FC236}">
                    <a16:creationId xmlns:a16="http://schemas.microsoft.com/office/drawing/2014/main" id="{034B5D20-3BDB-4E6B-29B0-AC8DB409EED4}"/>
                  </a:ext>
                </a:extLst>
              </p:cNvPr>
              <p:cNvSpPr/>
              <p:nvPr/>
            </p:nvSpPr>
            <p:spPr>
              <a:xfrm>
                <a:off x="2098" y="2655"/>
                <a:ext cx="110" cy="82"/>
              </a:xfrm>
              <a:custGeom>
                <a:avLst/>
                <a:gdLst/>
                <a:ahLst/>
                <a:cxnLst/>
                <a:rect l="l" t="t" r="r" b="b"/>
                <a:pathLst>
                  <a:path w="44" h="33" extrusionOk="0">
                    <a:moveTo>
                      <a:pt x="44" y="0"/>
                    </a:moveTo>
                    <a:cubicBezTo>
                      <a:pt x="37" y="3"/>
                      <a:pt x="30" y="6"/>
                      <a:pt x="23" y="9"/>
                    </a:cubicBezTo>
                    <a:cubicBezTo>
                      <a:pt x="17" y="12"/>
                      <a:pt x="9" y="16"/>
                      <a:pt x="5" y="21"/>
                    </a:cubicBezTo>
                    <a:cubicBezTo>
                      <a:pt x="0" y="28"/>
                      <a:pt x="10" y="33"/>
                      <a:pt x="11" y="26"/>
                    </a:cubicBezTo>
                    <a:cubicBezTo>
                      <a:pt x="12" y="25"/>
                      <a:pt x="11" y="24"/>
                      <a:pt x="12" y="22"/>
                    </a:cubicBezTo>
                    <a:cubicBezTo>
                      <a:pt x="13" y="20"/>
                      <a:pt x="15" y="19"/>
                      <a:pt x="16" y="17"/>
                    </a:cubicBezTo>
                    <a:cubicBezTo>
                      <a:pt x="21" y="13"/>
                      <a:pt x="27" y="9"/>
                      <a:pt x="33" y="6"/>
                    </a:cubicBezTo>
                    <a:cubicBezTo>
                      <a:pt x="34" y="6"/>
                      <a:pt x="36" y="5"/>
                      <a:pt x="37" y="4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3" name="Google Shape;846;p9">
                <a:extLst>
                  <a:ext uri="{FF2B5EF4-FFF2-40B4-BE49-F238E27FC236}">
                    <a16:creationId xmlns:a16="http://schemas.microsoft.com/office/drawing/2014/main" id="{23325DFD-AC22-1B5F-7DA7-744466712190}"/>
                  </a:ext>
                </a:extLst>
              </p:cNvPr>
              <p:cNvSpPr/>
              <p:nvPr/>
            </p:nvSpPr>
            <p:spPr>
              <a:xfrm>
                <a:off x="2068" y="2645"/>
                <a:ext cx="63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5" h="19" extrusionOk="0">
                    <a:moveTo>
                      <a:pt x="21" y="1"/>
                    </a:moveTo>
                    <a:cubicBezTo>
                      <a:pt x="17" y="3"/>
                      <a:pt x="0" y="11"/>
                      <a:pt x="4" y="19"/>
                    </a:cubicBezTo>
                    <a:cubicBezTo>
                      <a:pt x="7" y="17"/>
                      <a:pt x="12" y="14"/>
                      <a:pt x="13" y="12"/>
                    </a:cubicBezTo>
                    <a:cubicBezTo>
                      <a:pt x="16" y="7"/>
                      <a:pt x="19" y="3"/>
                      <a:pt x="25" y="0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4" name="Google Shape;847;p9">
                <a:extLst>
                  <a:ext uri="{FF2B5EF4-FFF2-40B4-BE49-F238E27FC236}">
                    <a16:creationId xmlns:a16="http://schemas.microsoft.com/office/drawing/2014/main" id="{8F3A643B-AF3F-7C77-D575-A4D823D548E3}"/>
                  </a:ext>
                </a:extLst>
              </p:cNvPr>
              <p:cNvSpPr/>
              <p:nvPr/>
            </p:nvSpPr>
            <p:spPr>
              <a:xfrm>
                <a:off x="2428" y="2717"/>
                <a:ext cx="115" cy="85"/>
              </a:xfrm>
              <a:custGeom>
                <a:avLst/>
                <a:gdLst/>
                <a:ahLst/>
                <a:cxnLst/>
                <a:rect l="l" t="t" r="r" b="b"/>
                <a:pathLst>
                  <a:path w="46" h="34" extrusionOk="0">
                    <a:moveTo>
                      <a:pt x="46" y="0"/>
                    </a:moveTo>
                    <a:cubicBezTo>
                      <a:pt x="44" y="6"/>
                      <a:pt x="39" y="11"/>
                      <a:pt x="34" y="15"/>
                    </a:cubicBezTo>
                    <a:cubicBezTo>
                      <a:pt x="24" y="22"/>
                      <a:pt x="11" y="29"/>
                      <a:pt x="0" y="34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5" name="Google Shape;848;p9">
                <a:extLst>
                  <a:ext uri="{FF2B5EF4-FFF2-40B4-BE49-F238E27FC236}">
                    <a16:creationId xmlns:a16="http://schemas.microsoft.com/office/drawing/2014/main" id="{439964C6-99D1-21AF-A9ED-572C160C7CB7}"/>
                  </a:ext>
                </a:extLst>
              </p:cNvPr>
              <p:cNvSpPr/>
              <p:nvPr/>
            </p:nvSpPr>
            <p:spPr>
              <a:xfrm>
                <a:off x="2331" y="2820"/>
                <a:ext cx="132" cy="47"/>
              </a:xfrm>
              <a:custGeom>
                <a:avLst/>
                <a:gdLst/>
                <a:ahLst/>
                <a:cxnLst/>
                <a:rect l="l" t="t" r="r" b="b"/>
                <a:pathLst>
                  <a:path w="53" h="19" extrusionOk="0">
                    <a:moveTo>
                      <a:pt x="0" y="14"/>
                    </a:moveTo>
                    <a:cubicBezTo>
                      <a:pt x="4" y="19"/>
                      <a:pt x="15" y="17"/>
                      <a:pt x="20" y="16"/>
                    </a:cubicBezTo>
                    <a:cubicBezTo>
                      <a:pt x="27" y="15"/>
                      <a:pt x="33" y="12"/>
                      <a:pt x="39" y="9"/>
                    </a:cubicBezTo>
                    <a:cubicBezTo>
                      <a:pt x="43" y="7"/>
                      <a:pt x="50" y="3"/>
                      <a:pt x="53" y="0"/>
                    </a:cubicBezTo>
                    <a:cubicBezTo>
                      <a:pt x="51" y="0"/>
                      <a:pt x="44" y="3"/>
                      <a:pt x="42" y="4"/>
                    </a:cubicBezTo>
                    <a:cubicBezTo>
                      <a:pt x="35" y="6"/>
                      <a:pt x="20" y="16"/>
                      <a:pt x="9" y="14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6" name="Google Shape;849;p9">
                <a:extLst>
                  <a:ext uri="{FF2B5EF4-FFF2-40B4-BE49-F238E27FC236}">
                    <a16:creationId xmlns:a16="http://schemas.microsoft.com/office/drawing/2014/main" id="{8468C6E8-BE84-D58A-122D-A5B4ECAF5E19}"/>
                  </a:ext>
                </a:extLst>
              </p:cNvPr>
              <p:cNvSpPr/>
              <p:nvPr/>
            </p:nvSpPr>
            <p:spPr>
              <a:xfrm>
                <a:off x="2446" y="2805"/>
                <a:ext cx="95" cy="62"/>
              </a:xfrm>
              <a:custGeom>
                <a:avLst/>
                <a:gdLst/>
                <a:ahLst/>
                <a:cxnLst/>
                <a:rect l="l" t="t" r="r" b="b"/>
                <a:pathLst>
                  <a:path w="38" h="25" extrusionOk="0">
                    <a:moveTo>
                      <a:pt x="0" y="25"/>
                    </a:moveTo>
                    <a:cubicBezTo>
                      <a:pt x="5" y="23"/>
                      <a:pt x="10" y="21"/>
                      <a:pt x="15" y="18"/>
                    </a:cubicBezTo>
                    <a:cubicBezTo>
                      <a:pt x="19" y="16"/>
                      <a:pt x="24" y="13"/>
                      <a:pt x="28" y="10"/>
                    </a:cubicBezTo>
                    <a:cubicBezTo>
                      <a:pt x="31" y="7"/>
                      <a:pt x="34" y="3"/>
                      <a:pt x="38" y="0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7" name="Google Shape;850;p9">
                <a:extLst>
                  <a:ext uri="{FF2B5EF4-FFF2-40B4-BE49-F238E27FC236}">
                    <a16:creationId xmlns:a16="http://schemas.microsoft.com/office/drawing/2014/main" id="{88F69FDD-8884-DE94-A9EA-64DC71AD342C}"/>
                  </a:ext>
                </a:extLst>
              </p:cNvPr>
              <p:cNvSpPr/>
              <p:nvPr/>
            </p:nvSpPr>
            <p:spPr>
              <a:xfrm>
                <a:off x="2543" y="2705"/>
                <a:ext cx="133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53" h="55" extrusionOk="0">
                    <a:moveTo>
                      <a:pt x="0" y="55"/>
                    </a:moveTo>
                    <a:cubicBezTo>
                      <a:pt x="7" y="53"/>
                      <a:pt x="13" y="51"/>
                      <a:pt x="19" y="46"/>
                    </a:cubicBezTo>
                    <a:cubicBezTo>
                      <a:pt x="24" y="43"/>
                      <a:pt x="29" y="39"/>
                      <a:pt x="34" y="36"/>
                    </a:cubicBezTo>
                    <a:cubicBezTo>
                      <a:pt x="44" y="28"/>
                      <a:pt x="53" y="17"/>
                      <a:pt x="52" y="3"/>
                    </a:cubicBezTo>
                    <a:cubicBezTo>
                      <a:pt x="52" y="2"/>
                      <a:pt x="52" y="1"/>
                      <a:pt x="52" y="0"/>
                    </a:cubicBezTo>
                    <a:cubicBezTo>
                      <a:pt x="46" y="7"/>
                      <a:pt x="44" y="17"/>
                      <a:pt x="38" y="24"/>
                    </a:cubicBezTo>
                    <a:cubicBezTo>
                      <a:pt x="29" y="36"/>
                      <a:pt x="17" y="45"/>
                      <a:pt x="4" y="54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8" name="Google Shape;851;p9">
                <a:extLst>
                  <a:ext uri="{FF2B5EF4-FFF2-40B4-BE49-F238E27FC236}">
                    <a16:creationId xmlns:a16="http://schemas.microsoft.com/office/drawing/2014/main" id="{64A5986B-50EC-82F9-5EAA-182A70431068}"/>
                  </a:ext>
                </a:extLst>
              </p:cNvPr>
              <p:cNvSpPr/>
              <p:nvPr/>
            </p:nvSpPr>
            <p:spPr>
              <a:xfrm>
                <a:off x="2418" y="2892"/>
                <a:ext cx="9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36" h="8" extrusionOk="0">
                    <a:moveTo>
                      <a:pt x="0" y="3"/>
                    </a:moveTo>
                    <a:cubicBezTo>
                      <a:pt x="2" y="7"/>
                      <a:pt x="10" y="7"/>
                      <a:pt x="14" y="8"/>
                    </a:cubicBezTo>
                    <a:cubicBezTo>
                      <a:pt x="24" y="8"/>
                      <a:pt x="29" y="4"/>
                      <a:pt x="36" y="0"/>
                    </a:cubicBezTo>
                    <a:cubicBezTo>
                      <a:pt x="33" y="2"/>
                      <a:pt x="29" y="2"/>
                      <a:pt x="25" y="2"/>
                    </a:cubicBezTo>
                    <a:cubicBezTo>
                      <a:pt x="22" y="3"/>
                      <a:pt x="18" y="3"/>
                      <a:pt x="15" y="4"/>
                    </a:cubicBezTo>
                    <a:cubicBezTo>
                      <a:pt x="12" y="4"/>
                      <a:pt x="8" y="4"/>
                      <a:pt x="5" y="5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9" name="Google Shape;852;p9">
                <a:extLst>
                  <a:ext uri="{FF2B5EF4-FFF2-40B4-BE49-F238E27FC236}">
                    <a16:creationId xmlns:a16="http://schemas.microsoft.com/office/drawing/2014/main" id="{76010E36-7D7D-4AD3-9D8B-C98620ECC66A}"/>
                  </a:ext>
                </a:extLst>
              </p:cNvPr>
              <p:cNvSpPr/>
              <p:nvPr/>
            </p:nvSpPr>
            <p:spPr>
              <a:xfrm>
                <a:off x="2493" y="2940"/>
                <a:ext cx="53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1" h="13" extrusionOk="0">
                    <a:moveTo>
                      <a:pt x="0" y="8"/>
                    </a:moveTo>
                    <a:cubicBezTo>
                      <a:pt x="2" y="13"/>
                      <a:pt x="21" y="7"/>
                      <a:pt x="19" y="0"/>
                    </a:cubicBezTo>
                    <a:cubicBezTo>
                      <a:pt x="15" y="4"/>
                      <a:pt x="10" y="5"/>
                      <a:pt x="5" y="7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0" name="Google Shape;853;p9">
                <a:extLst>
                  <a:ext uri="{FF2B5EF4-FFF2-40B4-BE49-F238E27FC236}">
                    <a16:creationId xmlns:a16="http://schemas.microsoft.com/office/drawing/2014/main" id="{E50D89F4-F8F9-692E-B9EB-1BF69E5D026D}"/>
                  </a:ext>
                </a:extLst>
              </p:cNvPr>
              <p:cNvSpPr/>
              <p:nvPr/>
            </p:nvSpPr>
            <p:spPr>
              <a:xfrm>
                <a:off x="2558" y="2965"/>
                <a:ext cx="48" cy="3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2" extrusionOk="0">
                    <a:moveTo>
                      <a:pt x="0" y="9"/>
                    </a:moveTo>
                    <a:cubicBezTo>
                      <a:pt x="7" y="12"/>
                      <a:pt x="18" y="7"/>
                      <a:pt x="19" y="0"/>
                    </a:cubicBezTo>
                    <a:cubicBezTo>
                      <a:pt x="17" y="3"/>
                      <a:pt x="12" y="5"/>
                      <a:pt x="8" y="6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1" name="Google Shape;854;p9">
                <a:extLst>
                  <a:ext uri="{FF2B5EF4-FFF2-40B4-BE49-F238E27FC236}">
                    <a16:creationId xmlns:a16="http://schemas.microsoft.com/office/drawing/2014/main" id="{DD9C79C1-3DF3-38E9-7168-E1A980D4E415}"/>
                  </a:ext>
                </a:extLst>
              </p:cNvPr>
              <p:cNvSpPr/>
              <p:nvPr/>
            </p:nvSpPr>
            <p:spPr>
              <a:xfrm>
                <a:off x="2301" y="2787"/>
                <a:ext cx="37" cy="23"/>
              </a:xfrm>
              <a:custGeom>
                <a:avLst/>
                <a:gdLst/>
                <a:ahLst/>
                <a:cxnLst/>
                <a:rect l="l" t="t" r="r" b="b"/>
                <a:pathLst>
                  <a:path w="15" h="9" extrusionOk="0">
                    <a:moveTo>
                      <a:pt x="0" y="9"/>
                    </a:moveTo>
                    <a:cubicBezTo>
                      <a:pt x="2" y="5"/>
                      <a:pt x="11" y="0"/>
                      <a:pt x="15" y="0"/>
                    </a:cubicBezTo>
                    <a:cubicBezTo>
                      <a:pt x="14" y="2"/>
                      <a:pt x="7" y="5"/>
                      <a:pt x="11" y="7"/>
                    </a:cubicBezTo>
                    <a:cubicBezTo>
                      <a:pt x="8" y="8"/>
                      <a:pt x="5" y="9"/>
                      <a:pt x="2" y="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2" name="Google Shape;855;p9">
                <a:extLst>
                  <a:ext uri="{FF2B5EF4-FFF2-40B4-BE49-F238E27FC236}">
                    <a16:creationId xmlns:a16="http://schemas.microsoft.com/office/drawing/2014/main" id="{E7A1035D-C61F-8A77-FE41-C0E7CA0361BA}"/>
                  </a:ext>
                </a:extLst>
              </p:cNvPr>
              <p:cNvSpPr/>
              <p:nvPr/>
            </p:nvSpPr>
            <p:spPr>
              <a:xfrm>
                <a:off x="2261" y="2710"/>
                <a:ext cx="102" cy="50"/>
              </a:xfrm>
              <a:custGeom>
                <a:avLst/>
                <a:gdLst/>
                <a:ahLst/>
                <a:cxnLst/>
                <a:rect l="l" t="t" r="r" b="b"/>
                <a:pathLst>
                  <a:path w="41" h="20" extrusionOk="0">
                    <a:moveTo>
                      <a:pt x="0" y="20"/>
                    </a:moveTo>
                    <a:cubicBezTo>
                      <a:pt x="5" y="17"/>
                      <a:pt x="9" y="13"/>
                      <a:pt x="14" y="11"/>
                    </a:cubicBezTo>
                    <a:cubicBezTo>
                      <a:pt x="22" y="7"/>
                      <a:pt x="32" y="2"/>
                      <a:pt x="4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3" name="Google Shape;856;p9">
                <a:extLst>
                  <a:ext uri="{FF2B5EF4-FFF2-40B4-BE49-F238E27FC236}">
                    <a16:creationId xmlns:a16="http://schemas.microsoft.com/office/drawing/2014/main" id="{2F186F09-DCFD-0F1F-87BB-A0797CD8170B}"/>
                  </a:ext>
                </a:extLst>
              </p:cNvPr>
              <p:cNvSpPr/>
              <p:nvPr/>
            </p:nvSpPr>
            <p:spPr>
              <a:xfrm>
                <a:off x="2238" y="2762"/>
                <a:ext cx="13" cy="15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5" y="0"/>
                    </a:moveTo>
                    <a:cubicBezTo>
                      <a:pt x="3" y="1"/>
                      <a:pt x="0" y="5"/>
                      <a:pt x="4" y="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4" name="Google Shape;857;p9">
                <a:extLst>
                  <a:ext uri="{FF2B5EF4-FFF2-40B4-BE49-F238E27FC236}">
                    <a16:creationId xmlns:a16="http://schemas.microsoft.com/office/drawing/2014/main" id="{80AE59B3-72E7-3D74-D978-95B554240721}"/>
                  </a:ext>
                </a:extLst>
              </p:cNvPr>
              <p:cNvSpPr/>
              <p:nvPr/>
            </p:nvSpPr>
            <p:spPr>
              <a:xfrm>
                <a:off x="2348" y="2775"/>
                <a:ext cx="15" cy="7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0" y="1"/>
                    </a:moveTo>
                    <a:cubicBezTo>
                      <a:pt x="2" y="0"/>
                      <a:pt x="5" y="1"/>
                      <a:pt x="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5" name="Google Shape;858;p9">
                <a:extLst>
                  <a:ext uri="{FF2B5EF4-FFF2-40B4-BE49-F238E27FC236}">
                    <a16:creationId xmlns:a16="http://schemas.microsoft.com/office/drawing/2014/main" id="{904E4CE4-729E-DCB6-3BBA-B0899FA37468}"/>
                  </a:ext>
                </a:extLst>
              </p:cNvPr>
              <p:cNvSpPr/>
              <p:nvPr/>
            </p:nvSpPr>
            <p:spPr>
              <a:xfrm>
                <a:off x="2493" y="2730"/>
                <a:ext cx="3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0" y="14"/>
                    </a:moveTo>
                    <a:cubicBezTo>
                      <a:pt x="5" y="11"/>
                      <a:pt x="13" y="6"/>
                      <a:pt x="1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6" name="Google Shape;859;p9">
                <a:extLst>
                  <a:ext uri="{FF2B5EF4-FFF2-40B4-BE49-F238E27FC236}">
                    <a16:creationId xmlns:a16="http://schemas.microsoft.com/office/drawing/2014/main" id="{6EF28809-B354-FF06-5A7B-A5F7FF463E59}"/>
                  </a:ext>
                </a:extLst>
              </p:cNvPr>
              <p:cNvSpPr/>
              <p:nvPr/>
            </p:nvSpPr>
            <p:spPr>
              <a:xfrm>
                <a:off x="2481" y="2762"/>
                <a:ext cx="7" cy="13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1" y="0"/>
                    </a:moveTo>
                    <a:cubicBezTo>
                      <a:pt x="0" y="2"/>
                      <a:pt x="1" y="5"/>
                      <a:pt x="3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7" name="Google Shape;860;p9">
                <a:extLst>
                  <a:ext uri="{FF2B5EF4-FFF2-40B4-BE49-F238E27FC236}">
                    <a16:creationId xmlns:a16="http://schemas.microsoft.com/office/drawing/2014/main" id="{60B9B5B5-5CFC-F4DE-BB04-58794D935816}"/>
                  </a:ext>
                </a:extLst>
              </p:cNvPr>
              <p:cNvSpPr/>
              <p:nvPr/>
            </p:nvSpPr>
            <p:spPr>
              <a:xfrm>
                <a:off x="2631" y="2740"/>
                <a:ext cx="30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2" h="19" extrusionOk="0">
                    <a:moveTo>
                      <a:pt x="12" y="0"/>
                    </a:moveTo>
                    <a:cubicBezTo>
                      <a:pt x="11" y="7"/>
                      <a:pt x="7" y="15"/>
                      <a:pt x="0" y="1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8" name="Google Shape;861;p9">
                <a:extLst>
                  <a:ext uri="{FF2B5EF4-FFF2-40B4-BE49-F238E27FC236}">
                    <a16:creationId xmlns:a16="http://schemas.microsoft.com/office/drawing/2014/main" id="{F4EFD6CB-22B9-749E-8657-AFF8E50AD10C}"/>
                  </a:ext>
                </a:extLst>
              </p:cNvPr>
              <p:cNvSpPr/>
              <p:nvPr/>
            </p:nvSpPr>
            <p:spPr>
              <a:xfrm>
                <a:off x="2666" y="2722"/>
                <a:ext cx="7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0" y="0"/>
                    </a:moveTo>
                    <a:cubicBezTo>
                      <a:pt x="2" y="0"/>
                      <a:pt x="3" y="2"/>
                      <a:pt x="3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9" name="Google Shape;862;p9">
                <a:extLst>
                  <a:ext uri="{FF2B5EF4-FFF2-40B4-BE49-F238E27FC236}">
                    <a16:creationId xmlns:a16="http://schemas.microsoft.com/office/drawing/2014/main" id="{37230102-FC75-B834-7499-4B8C31E25B1C}"/>
                  </a:ext>
                </a:extLst>
              </p:cNvPr>
              <p:cNvSpPr/>
              <p:nvPr/>
            </p:nvSpPr>
            <p:spPr>
              <a:xfrm>
                <a:off x="2613" y="2787"/>
                <a:ext cx="1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2" y="0"/>
                    </a:moveTo>
                    <a:cubicBezTo>
                      <a:pt x="0" y="2"/>
                      <a:pt x="2" y="5"/>
                      <a:pt x="5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0" name="Google Shape;863;p9">
                <a:extLst>
                  <a:ext uri="{FF2B5EF4-FFF2-40B4-BE49-F238E27FC236}">
                    <a16:creationId xmlns:a16="http://schemas.microsoft.com/office/drawing/2014/main" id="{FBA039A6-79EE-35F5-79E4-F504C06B6FA3}"/>
                  </a:ext>
                </a:extLst>
              </p:cNvPr>
              <p:cNvSpPr/>
              <p:nvPr/>
            </p:nvSpPr>
            <p:spPr>
              <a:xfrm>
                <a:off x="2118" y="2685"/>
                <a:ext cx="2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1" h="13" extrusionOk="0">
                    <a:moveTo>
                      <a:pt x="0" y="13"/>
                    </a:moveTo>
                    <a:cubicBezTo>
                      <a:pt x="0" y="7"/>
                      <a:pt x="4" y="2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1" name="Google Shape;864;p9">
                <a:extLst>
                  <a:ext uri="{FF2B5EF4-FFF2-40B4-BE49-F238E27FC236}">
                    <a16:creationId xmlns:a16="http://schemas.microsoft.com/office/drawing/2014/main" id="{EE7886B7-F690-3C07-46A3-382985AF4416}"/>
                  </a:ext>
                </a:extLst>
              </p:cNvPr>
              <p:cNvSpPr/>
              <p:nvPr/>
            </p:nvSpPr>
            <p:spPr>
              <a:xfrm>
                <a:off x="2153" y="2677"/>
                <a:ext cx="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2" y="3"/>
                      <a:pt x="2" y="4"/>
                      <a:pt x="1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2" name="Google Shape;865;p9">
                <a:extLst>
                  <a:ext uri="{FF2B5EF4-FFF2-40B4-BE49-F238E27FC236}">
                    <a16:creationId xmlns:a16="http://schemas.microsoft.com/office/drawing/2014/main" id="{ACFB04F3-93E8-55F2-96AB-08644F2DF8EC}"/>
                  </a:ext>
                </a:extLst>
              </p:cNvPr>
              <p:cNvSpPr/>
              <p:nvPr/>
            </p:nvSpPr>
            <p:spPr>
              <a:xfrm>
                <a:off x="2088" y="2662"/>
                <a:ext cx="18" cy="1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0" y="6"/>
                    </a:moveTo>
                    <a:cubicBezTo>
                      <a:pt x="1" y="3"/>
                      <a:pt x="4" y="1"/>
                      <a:pt x="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3" name="Google Shape;866;p9">
                <a:extLst>
                  <a:ext uri="{FF2B5EF4-FFF2-40B4-BE49-F238E27FC236}">
                    <a16:creationId xmlns:a16="http://schemas.microsoft.com/office/drawing/2014/main" id="{202ED729-BDCB-DDE3-66CF-080DA05CB7CE}"/>
                  </a:ext>
                </a:extLst>
              </p:cNvPr>
              <p:cNvSpPr/>
              <p:nvPr/>
            </p:nvSpPr>
            <p:spPr>
              <a:xfrm>
                <a:off x="2368" y="2842"/>
                <a:ext cx="5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0" extrusionOk="0">
                    <a:moveTo>
                      <a:pt x="0" y="7"/>
                    </a:moveTo>
                    <a:cubicBezTo>
                      <a:pt x="4" y="10"/>
                      <a:pt x="16" y="2"/>
                      <a:pt x="2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4" name="Google Shape;867;p9">
                <a:extLst>
                  <a:ext uri="{FF2B5EF4-FFF2-40B4-BE49-F238E27FC236}">
                    <a16:creationId xmlns:a16="http://schemas.microsoft.com/office/drawing/2014/main" id="{96846335-4E3E-FE2A-3FD2-1576A2B7CD85}"/>
                  </a:ext>
                </a:extLst>
              </p:cNvPr>
              <p:cNvSpPr/>
              <p:nvPr/>
            </p:nvSpPr>
            <p:spPr>
              <a:xfrm>
                <a:off x="2356" y="2855"/>
                <a:ext cx="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2" y="0"/>
                    </a:moveTo>
                    <a:cubicBezTo>
                      <a:pt x="1" y="1"/>
                      <a:pt x="0" y="2"/>
                      <a:pt x="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5" name="Google Shape;868;p9">
                <a:extLst>
                  <a:ext uri="{FF2B5EF4-FFF2-40B4-BE49-F238E27FC236}">
                    <a16:creationId xmlns:a16="http://schemas.microsoft.com/office/drawing/2014/main" id="{7BB0B51F-DA4F-DAB3-D1D8-F6E17A38584B}"/>
                  </a:ext>
                </a:extLst>
              </p:cNvPr>
              <p:cNvSpPr/>
              <p:nvPr/>
            </p:nvSpPr>
            <p:spPr>
              <a:xfrm>
                <a:off x="2443" y="2902"/>
                <a:ext cx="4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8" h="4" extrusionOk="0">
                    <a:moveTo>
                      <a:pt x="0" y="3"/>
                    </a:moveTo>
                    <a:cubicBezTo>
                      <a:pt x="5" y="4"/>
                      <a:pt x="14" y="2"/>
                      <a:pt x="1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6" name="Google Shape;869;p9">
                <a:extLst>
                  <a:ext uri="{FF2B5EF4-FFF2-40B4-BE49-F238E27FC236}">
                    <a16:creationId xmlns:a16="http://schemas.microsoft.com/office/drawing/2014/main" id="{BB31C258-21B4-4666-2019-D3048F02E5CB}"/>
                  </a:ext>
                </a:extLst>
              </p:cNvPr>
              <p:cNvSpPr/>
              <p:nvPr/>
            </p:nvSpPr>
            <p:spPr>
              <a:xfrm>
                <a:off x="2493" y="2892"/>
                <a:ext cx="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0" y="0"/>
                    </a:moveTo>
                    <a:cubicBezTo>
                      <a:pt x="3" y="1"/>
                      <a:pt x="2" y="5"/>
                      <a:pt x="1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7" name="Google Shape;870;p9">
                <a:extLst>
                  <a:ext uri="{FF2B5EF4-FFF2-40B4-BE49-F238E27FC236}">
                    <a16:creationId xmlns:a16="http://schemas.microsoft.com/office/drawing/2014/main" id="{5A0278AC-9945-3936-FC80-7803DCFA0A2B}"/>
                  </a:ext>
                </a:extLst>
              </p:cNvPr>
              <p:cNvSpPr/>
              <p:nvPr/>
            </p:nvSpPr>
            <p:spPr>
              <a:xfrm>
                <a:off x="3316" y="2475"/>
                <a:ext cx="52" cy="15"/>
              </a:xfrm>
              <a:custGeom>
                <a:avLst/>
                <a:gdLst/>
                <a:ahLst/>
                <a:cxnLst/>
                <a:rect l="l" t="t" r="r" b="b"/>
                <a:pathLst>
                  <a:path w="21" h="6" extrusionOk="0">
                    <a:moveTo>
                      <a:pt x="0" y="1"/>
                    </a:moveTo>
                    <a:cubicBezTo>
                      <a:pt x="8" y="6"/>
                      <a:pt x="13" y="1"/>
                      <a:pt x="21" y="0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8" name="Google Shape;871;p9">
                <a:extLst>
                  <a:ext uri="{FF2B5EF4-FFF2-40B4-BE49-F238E27FC236}">
                    <a16:creationId xmlns:a16="http://schemas.microsoft.com/office/drawing/2014/main" id="{508D3C3E-CC54-E0F1-E766-FB1A0B7B1DAA}"/>
                  </a:ext>
                </a:extLst>
              </p:cNvPr>
              <p:cNvSpPr/>
              <p:nvPr/>
            </p:nvSpPr>
            <p:spPr>
              <a:xfrm>
                <a:off x="3266" y="2507"/>
                <a:ext cx="45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5" extrusionOk="0">
                    <a:moveTo>
                      <a:pt x="0" y="3"/>
                    </a:moveTo>
                    <a:cubicBezTo>
                      <a:pt x="3" y="7"/>
                      <a:pt x="14" y="15"/>
                      <a:pt x="18" y="9"/>
                    </a:cubicBezTo>
                    <a:cubicBezTo>
                      <a:pt x="11" y="8"/>
                      <a:pt x="5" y="6"/>
                      <a:pt x="0" y="0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9" name="Google Shape;872;p9">
                <a:extLst>
                  <a:ext uri="{FF2B5EF4-FFF2-40B4-BE49-F238E27FC236}">
                    <a16:creationId xmlns:a16="http://schemas.microsoft.com/office/drawing/2014/main" id="{93E8E361-A87F-9D0E-3324-93CFEB98E8CE}"/>
                  </a:ext>
                </a:extLst>
              </p:cNvPr>
              <p:cNvSpPr/>
              <p:nvPr/>
            </p:nvSpPr>
            <p:spPr>
              <a:xfrm>
                <a:off x="3246" y="256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0" y="0"/>
                    </a:moveTo>
                    <a:cubicBezTo>
                      <a:pt x="0" y="4"/>
                      <a:pt x="6" y="10"/>
                      <a:pt x="10" y="7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0" name="Google Shape;873;p9">
                <a:extLst>
                  <a:ext uri="{FF2B5EF4-FFF2-40B4-BE49-F238E27FC236}">
                    <a16:creationId xmlns:a16="http://schemas.microsoft.com/office/drawing/2014/main" id="{CD378C35-CA0B-B3E9-57B2-E8480B2EA340}"/>
                  </a:ext>
                </a:extLst>
              </p:cNvPr>
              <p:cNvSpPr/>
              <p:nvPr/>
            </p:nvSpPr>
            <p:spPr>
              <a:xfrm>
                <a:off x="3276" y="2437"/>
                <a:ext cx="27" cy="5"/>
              </a:xfrm>
              <a:custGeom>
                <a:avLst/>
                <a:gdLst/>
                <a:ahLst/>
                <a:cxnLst/>
                <a:rect l="l" t="t" r="r" b="b"/>
                <a:pathLst>
                  <a:path w="11" h="2" extrusionOk="0">
                    <a:moveTo>
                      <a:pt x="0" y="0"/>
                    </a:moveTo>
                    <a:cubicBezTo>
                      <a:pt x="3" y="2"/>
                      <a:pt x="8" y="2"/>
                      <a:pt x="11" y="2"/>
                    </a:cubicBezTo>
                  </a:path>
                </a:pathLst>
              </a:custGeom>
              <a:solidFill>
                <a:srgbClr val="F1D7C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1" name="Google Shape;874;p9">
                <a:extLst>
                  <a:ext uri="{FF2B5EF4-FFF2-40B4-BE49-F238E27FC236}">
                    <a16:creationId xmlns:a16="http://schemas.microsoft.com/office/drawing/2014/main" id="{3CE42021-2030-7931-8E5D-A25A771ACDED}"/>
                  </a:ext>
                </a:extLst>
              </p:cNvPr>
              <p:cNvSpPr/>
              <p:nvPr/>
            </p:nvSpPr>
            <p:spPr>
              <a:xfrm>
                <a:off x="3241" y="2412"/>
                <a:ext cx="45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8" h="36" extrusionOk="0">
                    <a:moveTo>
                      <a:pt x="1" y="18"/>
                    </a:moveTo>
                    <a:cubicBezTo>
                      <a:pt x="1" y="24"/>
                      <a:pt x="1" y="30"/>
                      <a:pt x="0" y="36"/>
                    </a:cubicBezTo>
                    <a:cubicBezTo>
                      <a:pt x="1" y="34"/>
                      <a:pt x="0" y="29"/>
                      <a:pt x="3" y="27"/>
                    </a:cubicBezTo>
                    <a:cubicBezTo>
                      <a:pt x="5" y="26"/>
                      <a:pt x="11" y="27"/>
                      <a:pt x="13" y="29"/>
                    </a:cubicBezTo>
                    <a:cubicBezTo>
                      <a:pt x="10" y="28"/>
                      <a:pt x="5" y="25"/>
                      <a:pt x="6" y="21"/>
                    </a:cubicBezTo>
                    <a:cubicBezTo>
                      <a:pt x="8" y="18"/>
                      <a:pt x="15" y="19"/>
                      <a:pt x="18" y="18"/>
                    </a:cubicBezTo>
                    <a:cubicBezTo>
                      <a:pt x="14" y="16"/>
                      <a:pt x="10" y="17"/>
                      <a:pt x="10" y="12"/>
                    </a:cubicBezTo>
                    <a:cubicBezTo>
                      <a:pt x="10" y="8"/>
                      <a:pt x="15" y="3"/>
                      <a:pt x="14" y="0"/>
                    </a:cubicBezTo>
                    <a:cubicBezTo>
                      <a:pt x="9" y="3"/>
                      <a:pt x="1" y="11"/>
                      <a:pt x="0" y="17"/>
                    </a:cubicBezTo>
                  </a:path>
                </a:pathLst>
              </a:custGeom>
              <a:solidFill>
                <a:srgbClr val="BE7B6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2" name="Google Shape;875;p9">
                <a:extLst>
                  <a:ext uri="{FF2B5EF4-FFF2-40B4-BE49-F238E27FC236}">
                    <a16:creationId xmlns:a16="http://schemas.microsoft.com/office/drawing/2014/main" id="{69DE26FE-4C1E-D764-3167-199EDCF221C9}"/>
                  </a:ext>
                </a:extLst>
              </p:cNvPr>
              <p:cNvSpPr/>
              <p:nvPr/>
            </p:nvSpPr>
            <p:spPr>
              <a:xfrm>
                <a:off x="3316" y="2425"/>
                <a:ext cx="95" cy="90"/>
              </a:xfrm>
              <a:custGeom>
                <a:avLst/>
                <a:gdLst/>
                <a:ahLst/>
                <a:cxnLst/>
                <a:rect l="l" t="t" r="r" b="b"/>
                <a:pathLst>
                  <a:path w="38" h="36" extrusionOk="0">
                    <a:moveTo>
                      <a:pt x="11" y="1"/>
                    </a:moveTo>
                    <a:cubicBezTo>
                      <a:pt x="17" y="4"/>
                      <a:pt x="25" y="2"/>
                      <a:pt x="31" y="4"/>
                    </a:cubicBezTo>
                    <a:cubicBezTo>
                      <a:pt x="38" y="6"/>
                      <a:pt x="35" y="14"/>
                      <a:pt x="32" y="19"/>
                    </a:cubicBezTo>
                    <a:cubicBezTo>
                      <a:pt x="29" y="23"/>
                      <a:pt x="24" y="30"/>
                      <a:pt x="20" y="32"/>
                    </a:cubicBezTo>
                    <a:cubicBezTo>
                      <a:pt x="14" y="36"/>
                      <a:pt x="6" y="33"/>
                      <a:pt x="0" y="31"/>
                    </a:cubicBezTo>
                    <a:cubicBezTo>
                      <a:pt x="4" y="33"/>
                      <a:pt x="13" y="29"/>
                      <a:pt x="17" y="27"/>
                    </a:cubicBezTo>
                    <a:cubicBezTo>
                      <a:pt x="22" y="25"/>
                      <a:pt x="27" y="21"/>
                      <a:pt x="29" y="16"/>
                    </a:cubicBezTo>
                    <a:cubicBezTo>
                      <a:pt x="34" y="4"/>
                      <a:pt x="14" y="14"/>
                      <a:pt x="9" y="13"/>
                    </a:cubicBezTo>
                    <a:cubicBezTo>
                      <a:pt x="22" y="12"/>
                      <a:pt x="7" y="2"/>
                      <a:pt x="3" y="0"/>
                    </a:cubicBezTo>
                  </a:path>
                </a:pathLst>
              </a:custGeom>
              <a:solidFill>
                <a:srgbClr val="BE7B6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3" name="Google Shape;876;p9">
                <a:extLst>
                  <a:ext uri="{FF2B5EF4-FFF2-40B4-BE49-F238E27FC236}">
                    <a16:creationId xmlns:a16="http://schemas.microsoft.com/office/drawing/2014/main" id="{60B51E3F-924F-0109-9514-24122CF39C98}"/>
                  </a:ext>
                </a:extLst>
              </p:cNvPr>
              <p:cNvSpPr/>
              <p:nvPr/>
            </p:nvSpPr>
            <p:spPr>
              <a:xfrm>
                <a:off x="3248" y="2522"/>
                <a:ext cx="103" cy="4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6" extrusionOk="0">
                    <a:moveTo>
                      <a:pt x="7" y="9"/>
                    </a:moveTo>
                    <a:cubicBezTo>
                      <a:pt x="14" y="13"/>
                      <a:pt x="21" y="16"/>
                      <a:pt x="28" y="14"/>
                    </a:cubicBezTo>
                    <a:cubicBezTo>
                      <a:pt x="37" y="11"/>
                      <a:pt x="41" y="10"/>
                      <a:pt x="41" y="0"/>
                    </a:cubicBezTo>
                    <a:cubicBezTo>
                      <a:pt x="38" y="3"/>
                      <a:pt x="38" y="6"/>
                      <a:pt x="35" y="9"/>
                    </a:cubicBezTo>
                    <a:cubicBezTo>
                      <a:pt x="31" y="11"/>
                      <a:pt x="26" y="11"/>
                      <a:pt x="22" y="11"/>
                    </a:cubicBezTo>
                    <a:cubicBezTo>
                      <a:pt x="14" y="11"/>
                      <a:pt x="8" y="6"/>
                      <a:pt x="0" y="5"/>
                    </a:cubicBezTo>
                  </a:path>
                </a:pathLst>
              </a:custGeom>
              <a:solidFill>
                <a:srgbClr val="BE7B6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4" name="Google Shape;877;p9">
                <a:extLst>
                  <a:ext uri="{FF2B5EF4-FFF2-40B4-BE49-F238E27FC236}">
                    <a16:creationId xmlns:a16="http://schemas.microsoft.com/office/drawing/2014/main" id="{623A6D86-4CCC-CA5C-3B60-13391741149F}"/>
                  </a:ext>
                </a:extLst>
              </p:cNvPr>
              <p:cNvSpPr/>
              <p:nvPr/>
            </p:nvSpPr>
            <p:spPr>
              <a:xfrm>
                <a:off x="3231" y="2567"/>
                <a:ext cx="52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1" h="20" extrusionOk="0">
                    <a:moveTo>
                      <a:pt x="2" y="7"/>
                    </a:moveTo>
                    <a:cubicBezTo>
                      <a:pt x="4" y="17"/>
                      <a:pt x="16" y="20"/>
                      <a:pt x="21" y="9"/>
                    </a:cubicBezTo>
                    <a:cubicBezTo>
                      <a:pt x="19" y="14"/>
                      <a:pt x="15" y="14"/>
                      <a:pt x="10" y="12"/>
                    </a:cubicBezTo>
                    <a:cubicBezTo>
                      <a:pt x="5" y="9"/>
                      <a:pt x="4" y="4"/>
                      <a:pt x="0" y="0"/>
                    </a:cubicBezTo>
                  </a:path>
                </a:pathLst>
              </a:custGeom>
              <a:solidFill>
                <a:srgbClr val="BE7B6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5" name="Google Shape;878;p9">
                <a:extLst>
                  <a:ext uri="{FF2B5EF4-FFF2-40B4-BE49-F238E27FC236}">
                    <a16:creationId xmlns:a16="http://schemas.microsoft.com/office/drawing/2014/main" id="{D7805666-07E2-386E-2FCA-5E5E698B2171}"/>
                  </a:ext>
                </a:extLst>
              </p:cNvPr>
              <p:cNvSpPr/>
              <p:nvPr/>
            </p:nvSpPr>
            <p:spPr>
              <a:xfrm>
                <a:off x="2093" y="2592"/>
                <a:ext cx="655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262" h="59" extrusionOk="0">
                    <a:moveTo>
                      <a:pt x="193" y="8"/>
                    </a:moveTo>
                    <a:cubicBezTo>
                      <a:pt x="150" y="0"/>
                      <a:pt x="117" y="4"/>
                      <a:pt x="75" y="4"/>
                    </a:cubicBezTo>
                    <a:cubicBezTo>
                      <a:pt x="70" y="4"/>
                      <a:pt x="54" y="11"/>
                      <a:pt x="50" y="11"/>
                    </a:cubicBezTo>
                    <a:cubicBezTo>
                      <a:pt x="28" y="11"/>
                      <a:pt x="26" y="6"/>
                      <a:pt x="14" y="7"/>
                    </a:cubicBezTo>
                    <a:cubicBezTo>
                      <a:pt x="10" y="7"/>
                      <a:pt x="5" y="7"/>
                      <a:pt x="1" y="8"/>
                    </a:cubicBezTo>
                    <a:cubicBezTo>
                      <a:pt x="8" y="11"/>
                      <a:pt x="12" y="11"/>
                      <a:pt x="20" y="12"/>
                    </a:cubicBezTo>
                    <a:cubicBezTo>
                      <a:pt x="27" y="12"/>
                      <a:pt x="33" y="12"/>
                      <a:pt x="40" y="15"/>
                    </a:cubicBezTo>
                    <a:cubicBezTo>
                      <a:pt x="44" y="18"/>
                      <a:pt x="45" y="18"/>
                      <a:pt x="50" y="17"/>
                    </a:cubicBezTo>
                    <a:cubicBezTo>
                      <a:pt x="55" y="16"/>
                      <a:pt x="59" y="15"/>
                      <a:pt x="64" y="14"/>
                    </a:cubicBezTo>
                    <a:cubicBezTo>
                      <a:pt x="75" y="11"/>
                      <a:pt x="86" y="9"/>
                      <a:pt x="97" y="8"/>
                    </a:cubicBezTo>
                    <a:cubicBezTo>
                      <a:pt x="106" y="7"/>
                      <a:pt x="114" y="7"/>
                      <a:pt x="122" y="6"/>
                    </a:cubicBezTo>
                    <a:cubicBezTo>
                      <a:pt x="129" y="5"/>
                      <a:pt x="140" y="5"/>
                      <a:pt x="144" y="11"/>
                    </a:cubicBezTo>
                    <a:cubicBezTo>
                      <a:pt x="149" y="10"/>
                      <a:pt x="186" y="4"/>
                      <a:pt x="184" y="17"/>
                    </a:cubicBezTo>
                    <a:cubicBezTo>
                      <a:pt x="188" y="15"/>
                      <a:pt x="192" y="14"/>
                      <a:pt x="196" y="14"/>
                    </a:cubicBezTo>
                    <a:cubicBezTo>
                      <a:pt x="199" y="14"/>
                      <a:pt x="207" y="15"/>
                      <a:pt x="202" y="19"/>
                    </a:cubicBezTo>
                    <a:cubicBezTo>
                      <a:pt x="209" y="16"/>
                      <a:pt x="206" y="27"/>
                      <a:pt x="204" y="30"/>
                    </a:cubicBezTo>
                    <a:cubicBezTo>
                      <a:pt x="207" y="27"/>
                      <a:pt x="214" y="21"/>
                      <a:pt x="218" y="22"/>
                    </a:cubicBezTo>
                    <a:cubicBezTo>
                      <a:pt x="224" y="22"/>
                      <a:pt x="222" y="31"/>
                      <a:pt x="222" y="34"/>
                    </a:cubicBezTo>
                    <a:cubicBezTo>
                      <a:pt x="224" y="31"/>
                      <a:pt x="227" y="25"/>
                      <a:pt x="231" y="25"/>
                    </a:cubicBezTo>
                    <a:cubicBezTo>
                      <a:pt x="238" y="25"/>
                      <a:pt x="235" y="33"/>
                      <a:pt x="234" y="37"/>
                    </a:cubicBezTo>
                    <a:cubicBezTo>
                      <a:pt x="235" y="35"/>
                      <a:pt x="236" y="30"/>
                      <a:pt x="239" y="29"/>
                    </a:cubicBezTo>
                    <a:cubicBezTo>
                      <a:pt x="243" y="26"/>
                      <a:pt x="248" y="29"/>
                      <a:pt x="250" y="33"/>
                    </a:cubicBezTo>
                    <a:cubicBezTo>
                      <a:pt x="254" y="39"/>
                      <a:pt x="253" y="54"/>
                      <a:pt x="248" y="59"/>
                    </a:cubicBezTo>
                    <a:cubicBezTo>
                      <a:pt x="255" y="51"/>
                      <a:pt x="260" y="44"/>
                      <a:pt x="261" y="33"/>
                    </a:cubicBezTo>
                    <a:cubicBezTo>
                      <a:pt x="261" y="32"/>
                      <a:pt x="262" y="29"/>
                      <a:pt x="262" y="26"/>
                    </a:cubicBezTo>
                    <a:cubicBezTo>
                      <a:pt x="242" y="21"/>
                      <a:pt x="223" y="13"/>
                      <a:pt x="193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BE7B6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6" name="Google Shape;879;p9">
                <a:extLst>
                  <a:ext uri="{FF2B5EF4-FFF2-40B4-BE49-F238E27FC236}">
                    <a16:creationId xmlns:a16="http://schemas.microsoft.com/office/drawing/2014/main" id="{4E74EAB7-53C7-F609-0E24-233CEC738CA4}"/>
                  </a:ext>
                </a:extLst>
              </p:cNvPr>
              <p:cNvSpPr/>
              <p:nvPr/>
            </p:nvSpPr>
            <p:spPr>
              <a:xfrm>
                <a:off x="2538" y="2837"/>
                <a:ext cx="103" cy="143"/>
              </a:xfrm>
              <a:custGeom>
                <a:avLst/>
                <a:gdLst/>
                <a:ahLst/>
                <a:cxnLst/>
                <a:rect l="l" t="t" r="r" b="b"/>
                <a:pathLst>
                  <a:path w="41" h="57" extrusionOk="0">
                    <a:moveTo>
                      <a:pt x="0" y="15"/>
                    </a:moveTo>
                    <a:cubicBezTo>
                      <a:pt x="6" y="12"/>
                      <a:pt x="15" y="11"/>
                      <a:pt x="21" y="9"/>
                    </a:cubicBezTo>
                    <a:cubicBezTo>
                      <a:pt x="28" y="7"/>
                      <a:pt x="33" y="3"/>
                      <a:pt x="38" y="0"/>
                    </a:cubicBezTo>
                    <a:cubicBezTo>
                      <a:pt x="40" y="9"/>
                      <a:pt x="41" y="18"/>
                      <a:pt x="41" y="28"/>
                    </a:cubicBezTo>
                    <a:cubicBezTo>
                      <a:pt x="40" y="37"/>
                      <a:pt x="41" y="48"/>
                      <a:pt x="39" y="57"/>
                    </a:cubicBezTo>
                    <a:cubicBezTo>
                      <a:pt x="38" y="54"/>
                      <a:pt x="38" y="32"/>
                      <a:pt x="31" y="41"/>
                    </a:cubicBezTo>
                    <a:cubicBezTo>
                      <a:pt x="35" y="38"/>
                      <a:pt x="37" y="25"/>
                      <a:pt x="33" y="21"/>
                    </a:cubicBezTo>
                    <a:cubicBezTo>
                      <a:pt x="29" y="23"/>
                      <a:pt x="26" y="26"/>
                      <a:pt x="23" y="29"/>
                    </a:cubicBezTo>
                    <a:cubicBezTo>
                      <a:pt x="25" y="26"/>
                      <a:pt x="27" y="18"/>
                      <a:pt x="22" y="17"/>
                    </a:cubicBezTo>
                    <a:cubicBezTo>
                      <a:pt x="18" y="16"/>
                      <a:pt x="11" y="23"/>
                      <a:pt x="8" y="25"/>
                    </a:cubicBezTo>
                    <a:cubicBezTo>
                      <a:pt x="17" y="19"/>
                      <a:pt x="6" y="13"/>
                      <a:pt x="0" y="16"/>
                    </a:cubicBezTo>
                  </a:path>
                </a:pathLst>
              </a:custGeom>
              <a:solidFill>
                <a:srgbClr val="BE7B6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7" name="Google Shape;880;p9">
                <a:extLst>
                  <a:ext uri="{FF2B5EF4-FFF2-40B4-BE49-F238E27FC236}">
                    <a16:creationId xmlns:a16="http://schemas.microsoft.com/office/drawing/2014/main" id="{98F4F004-06DA-70A0-7417-35C624A7D592}"/>
                  </a:ext>
                </a:extLst>
              </p:cNvPr>
              <p:cNvSpPr/>
              <p:nvPr/>
            </p:nvSpPr>
            <p:spPr>
              <a:xfrm>
                <a:off x="2366" y="2610"/>
                <a:ext cx="20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80" h="32" extrusionOk="0">
                    <a:moveTo>
                      <a:pt x="0" y="32"/>
                    </a:moveTo>
                    <a:cubicBezTo>
                      <a:pt x="5" y="28"/>
                      <a:pt x="14" y="25"/>
                      <a:pt x="20" y="23"/>
                    </a:cubicBezTo>
                    <a:cubicBezTo>
                      <a:pt x="27" y="19"/>
                      <a:pt x="34" y="16"/>
                      <a:pt x="42" y="13"/>
                    </a:cubicBezTo>
                    <a:cubicBezTo>
                      <a:pt x="50" y="10"/>
                      <a:pt x="73" y="0"/>
                      <a:pt x="80" y="5"/>
                    </a:cubicBezTo>
                    <a:cubicBezTo>
                      <a:pt x="67" y="13"/>
                      <a:pt x="46" y="17"/>
                      <a:pt x="32" y="22"/>
                    </a:cubicBezTo>
                  </a:path>
                </a:pathLst>
              </a:custGeom>
              <a:solidFill>
                <a:srgbClr val="BE7B6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8" name="Google Shape;881;p9">
                <a:extLst>
                  <a:ext uri="{FF2B5EF4-FFF2-40B4-BE49-F238E27FC236}">
                    <a16:creationId xmlns:a16="http://schemas.microsoft.com/office/drawing/2014/main" id="{C8110530-264B-1A70-0496-421757AE729A}"/>
                  </a:ext>
                </a:extLst>
              </p:cNvPr>
              <p:cNvSpPr/>
              <p:nvPr/>
            </p:nvSpPr>
            <p:spPr>
              <a:xfrm>
                <a:off x="2468" y="2622"/>
                <a:ext cx="158" cy="85"/>
              </a:xfrm>
              <a:custGeom>
                <a:avLst/>
                <a:gdLst/>
                <a:ahLst/>
                <a:cxnLst/>
                <a:rect l="l" t="t" r="r" b="b"/>
                <a:pathLst>
                  <a:path w="63" h="34" extrusionOk="0">
                    <a:moveTo>
                      <a:pt x="0" y="34"/>
                    </a:moveTo>
                    <a:cubicBezTo>
                      <a:pt x="17" y="22"/>
                      <a:pt x="37" y="15"/>
                      <a:pt x="53" y="0"/>
                    </a:cubicBezTo>
                    <a:cubicBezTo>
                      <a:pt x="63" y="7"/>
                      <a:pt x="25" y="23"/>
                      <a:pt x="22" y="25"/>
                    </a:cubicBezTo>
                  </a:path>
                </a:pathLst>
              </a:custGeom>
              <a:solidFill>
                <a:srgbClr val="BE7B6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9" name="Google Shape;882;p9">
                <a:extLst>
                  <a:ext uri="{FF2B5EF4-FFF2-40B4-BE49-F238E27FC236}">
                    <a16:creationId xmlns:a16="http://schemas.microsoft.com/office/drawing/2014/main" id="{C30C6C1C-A8C0-6644-3142-5EE8534DEB84}"/>
                  </a:ext>
                </a:extLst>
              </p:cNvPr>
              <p:cNvSpPr/>
              <p:nvPr/>
            </p:nvSpPr>
            <p:spPr>
              <a:xfrm>
                <a:off x="2553" y="2645"/>
                <a:ext cx="103" cy="115"/>
              </a:xfrm>
              <a:custGeom>
                <a:avLst/>
                <a:gdLst/>
                <a:ahLst/>
                <a:cxnLst/>
                <a:rect l="l" t="t" r="r" b="b"/>
                <a:pathLst>
                  <a:path w="41" h="46" extrusionOk="0">
                    <a:moveTo>
                      <a:pt x="0" y="46"/>
                    </a:moveTo>
                    <a:cubicBezTo>
                      <a:pt x="9" y="42"/>
                      <a:pt x="11" y="37"/>
                      <a:pt x="17" y="29"/>
                    </a:cubicBezTo>
                    <a:cubicBezTo>
                      <a:pt x="24" y="21"/>
                      <a:pt x="33" y="10"/>
                      <a:pt x="35" y="0"/>
                    </a:cubicBezTo>
                    <a:cubicBezTo>
                      <a:pt x="41" y="4"/>
                      <a:pt x="40" y="5"/>
                      <a:pt x="37" y="11"/>
                    </a:cubicBezTo>
                    <a:cubicBezTo>
                      <a:pt x="33" y="17"/>
                      <a:pt x="25" y="26"/>
                      <a:pt x="20" y="31"/>
                    </a:cubicBezTo>
                  </a:path>
                </a:pathLst>
              </a:custGeom>
              <a:solidFill>
                <a:srgbClr val="BE7B6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0" name="Google Shape;883;p9">
                <a:extLst>
                  <a:ext uri="{FF2B5EF4-FFF2-40B4-BE49-F238E27FC236}">
                    <a16:creationId xmlns:a16="http://schemas.microsoft.com/office/drawing/2014/main" id="{BF12DCD3-AEC9-665D-D192-B072AC850FE2}"/>
                  </a:ext>
                </a:extLst>
              </p:cNvPr>
              <p:cNvSpPr/>
              <p:nvPr/>
            </p:nvSpPr>
            <p:spPr>
              <a:xfrm>
                <a:off x="2676" y="2667"/>
                <a:ext cx="67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" extrusionOk="0">
                    <a:moveTo>
                      <a:pt x="26" y="4"/>
                    </a:moveTo>
                    <a:cubicBezTo>
                      <a:pt x="27" y="22"/>
                      <a:pt x="12" y="41"/>
                      <a:pt x="0" y="51"/>
                    </a:cubicBezTo>
                    <a:cubicBezTo>
                      <a:pt x="7" y="47"/>
                      <a:pt x="12" y="34"/>
                      <a:pt x="15" y="26"/>
                    </a:cubicBezTo>
                    <a:cubicBezTo>
                      <a:pt x="18" y="17"/>
                      <a:pt x="20" y="8"/>
                      <a:pt x="14" y="0"/>
                    </a:cubicBezTo>
                  </a:path>
                </a:pathLst>
              </a:custGeom>
              <a:solidFill>
                <a:srgbClr val="BE7B6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1" name="Google Shape;884;p9">
                <a:extLst>
                  <a:ext uri="{FF2B5EF4-FFF2-40B4-BE49-F238E27FC236}">
                    <a16:creationId xmlns:a16="http://schemas.microsoft.com/office/drawing/2014/main" id="{9DD68CF6-4075-3F02-DE49-987A7B57FD38}"/>
                  </a:ext>
                </a:extLst>
              </p:cNvPr>
              <p:cNvSpPr/>
              <p:nvPr/>
            </p:nvSpPr>
            <p:spPr>
              <a:xfrm>
                <a:off x="1823" y="1885"/>
                <a:ext cx="1478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47" extrusionOk="0">
                    <a:moveTo>
                      <a:pt x="574" y="115"/>
                    </a:moveTo>
                    <a:cubicBezTo>
                      <a:pt x="571" y="106"/>
                      <a:pt x="568" y="95"/>
                      <a:pt x="560" y="89"/>
                    </a:cubicBezTo>
                    <a:cubicBezTo>
                      <a:pt x="552" y="82"/>
                      <a:pt x="542" y="77"/>
                      <a:pt x="535" y="69"/>
                    </a:cubicBezTo>
                    <a:cubicBezTo>
                      <a:pt x="527" y="62"/>
                      <a:pt x="519" y="56"/>
                      <a:pt x="511" y="49"/>
                    </a:cubicBezTo>
                    <a:cubicBezTo>
                      <a:pt x="504" y="42"/>
                      <a:pt x="487" y="42"/>
                      <a:pt x="478" y="37"/>
                    </a:cubicBezTo>
                    <a:cubicBezTo>
                      <a:pt x="469" y="32"/>
                      <a:pt x="468" y="23"/>
                      <a:pt x="465" y="13"/>
                    </a:cubicBezTo>
                    <a:cubicBezTo>
                      <a:pt x="465" y="31"/>
                      <a:pt x="465" y="31"/>
                      <a:pt x="465" y="31"/>
                    </a:cubicBezTo>
                    <a:cubicBezTo>
                      <a:pt x="453" y="30"/>
                      <a:pt x="443" y="27"/>
                      <a:pt x="431" y="30"/>
                    </a:cubicBezTo>
                    <a:cubicBezTo>
                      <a:pt x="419" y="34"/>
                      <a:pt x="405" y="41"/>
                      <a:pt x="393" y="40"/>
                    </a:cubicBezTo>
                    <a:cubicBezTo>
                      <a:pt x="383" y="39"/>
                      <a:pt x="371" y="31"/>
                      <a:pt x="361" y="30"/>
                    </a:cubicBezTo>
                    <a:cubicBezTo>
                      <a:pt x="349" y="29"/>
                      <a:pt x="343" y="29"/>
                      <a:pt x="332" y="30"/>
                    </a:cubicBezTo>
                    <a:cubicBezTo>
                      <a:pt x="316" y="31"/>
                      <a:pt x="301" y="23"/>
                      <a:pt x="284" y="23"/>
                    </a:cubicBezTo>
                    <a:cubicBezTo>
                      <a:pt x="275" y="23"/>
                      <a:pt x="265" y="24"/>
                      <a:pt x="256" y="25"/>
                    </a:cubicBezTo>
                    <a:cubicBezTo>
                      <a:pt x="254" y="25"/>
                      <a:pt x="251" y="25"/>
                      <a:pt x="249" y="25"/>
                    </a:cubicBezTo>
                    <a:cubicBezTo>
                      <a:pt x="245" y="24"/>
                      <a:pt x="245" y="18"/>
                      <a:pt x="242" y="15"/>
                    </a:cubicBezTo>
                    <a:cubicBezTo>
                      <a:pt x="239" y="12"/>
                      <a:pt x="234" y="11"/>
                      <a:pt x="229" y="11"/>
                    </a:cubicBezTo>
                    <a:cubicBezTo>
                      <a:pt x="218" y="12"/>
                      <a:pt x="203" y="16"/>
                      <a:pt x="194" y="22"/>
                    </a:cubicBezTo>
                    <a:cubicBezTo>
                      <a:pt x="184" y="29"/>
                      <a:pt x="176" y="35"/>
                      <a:pt x="163" y="34"/>
                    </a:cubicBezTo>
                    <a:cubicBezTo>
                      <a:pt x="156" y="34"/>
                      <a:pt x="149" y="31"/>
                      <a:pt x="141" y="30"/>
                    </a:cubicBezTo>
                    <a:cubicBezTo>
                      <a:pt x="132" y="30"/>
                      <a:pt x="124" y="30"/>
                      <a:pt x="115" y="32"/>
                    </a:cubicBezTo>
                    <a:cubicBezTo>
                      <a:pt x="101" y="33"/>
                      <a:pt x="91" y="33"/>
                      <a:pt x="80" y="23"/>
                    </a:cubicBezTo>
                    <a:cubicBezTo>
                      <a:pt x="71" y="16"/>
                      <a:pt x="67" y="16"/>
                      <a:pt x="57" y="10"/>
                    </a:cubicBezTo>
                    <a:cubicBezTo>
                      <a:pt x="42" y="0"/>
                      <a:pt x="6" y="5"/>
                      <a:pt x="3" y="27"/>
                    </a:cubicBezTo>
                    <a:cubicBezTo>
                      <a:pt x="2" y="30"/>
                      <a:pt x="0" y="27"/>
                      <a:pt x="1" y="31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12" y="14"/>
                      <a:pt x="26" y="13"/>
                    </a:cubicBezTo>
                    <a:cubicBezTo>
                      <a:pt x="49" y="7"/>
                      <a:pt x="76" y="32"/>
                      <a:pt x="103" y="43"/>
                    </a:cubicBezTo>
                    <a:cubicBezTo>
                      <a:pt x="129" y="48"/>
                      <a:pt x="143" y="47"/>
                      <a:pt x="158" y="44"/>
                    </a:cubicBezTo>
                    <a:cubicBezTo>
                      <a:pt x="166" y="42"/>
                      <a:pt x="178" y="50"/>
                      <a:pt x="188" y="48"/>
                    </a:cubicBezTo>
                    <a:cubicBezTo>
                      <a:pt x="197" y="47"/>
                      <a:pt x="200" y="36"/>
                      <a:pt x="207" y="35"/>
                    </a:cubicBezTo>
                    <a:cubicBezTo>
                      <a:pt x="226" y="32"/>
                      <a:pt x="245" y="32"/>
                      <a:pt x="277" y="38"/>
                    </a:cubicBezTo>
                    <a:cubicBezTo>
                      <a:pt x="305" y="44"/>
                      <a:pt x="343" y="45"/>
                      <a:pt x="379" y="43"/>
                    </a:cubicBezTo>
                    <a:cubicBezTo>
                      <a:pt x="389" y="43"/>
                      <a:pt x="398" y="49"/>
                      <a:pt x="407" y="48"/>
                    </a:cubicBezTo>
                    <a:cubicBezTo>
                      <a:pt x="416" y="48"/>
                      <a:pt x="425" y="41"/>
                      <a:pt x="432" y="40"/>
                    </a:cubicBezTo>
                    <a:cubicBezTo>
                      <a:pt x="469" y="37"/>
                      <a:pt x="486" y="47"/>
                      <a:pt x="513" y="64"/>
                    </a:cubicBezTo>
                    <a:cubicBezTo>
                      <a:pt x="518" y="68"/>
                      <a:pt x="517" y="78"/>
                      <a:pt x="523" y="82"/>
                    </a:cubicBezTo>
                    <a:cubicBezTo>
                      <a:pt x="532" y="88"/>
                      <a:pt x="546" y="87"/>
                      <a:pt x="551" y="93"/>
                    </a:cubicBezTo>
                    <a:cubicBezTo>
                      <a:pt x="564" y="106"/>
                      <a:pt x="570" y="125"/>
                      <a:pt x="575" y="147"/>
                    </a:cubicBezTo>
                    <a:cubicBezTo>
                      <a:pt x="579" y="147"/>
                      <a:pt x="586" y="142"/>
                      <a:pt x="591" y="143"/>
                    </a:cubicBezTo>
                    <a:cubicBezTo>
                      <a:pt x="582" y="138"/>
                      <a:pt x="578" y="125"/>
                      <a:pt x="574" y="115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2" name="Google Shape;885;p9">
                <a:extLst>
                  <a:ext uri="{FF2B5EF4-FFF2-40B4-BE49-F238E27FC236}">
                    <a16:creationId xmlns:a16="http://schemas.microsoft.com/office/drawing/2014/main" id="{4F7E800E-3032-C642-7A74-44469E776373}"/>
                  </a:ext>
                </a:extLst>
              </p:cNvPr>
              <p:cNvSpPr/>
              <p:nvPr/>
            </p:nvSpPr>
            <p:spPr>
              <a:xfrm>
                <a:off x="3796" y="1590"/>
                <a:ext cx="105" cy="157"/>
              </a:xfrm>
              <a:custGeom>
                <a:avLst/>
                <a:gdLst/>
                <a:ahLst/>
                <a:cxnLst/>
                <a:rect l="l" t="t" r="r" b="b"/>
                <a:pathLst>
                  <a:path w="42" h="63" extrusionOk="0">
                    <a:moveTo>
                      <a:pt x="27" y="14"/>
                    </a:moveTo>
                    <a:cubicBezTo>
                      <a:pt x="33" y="17"/>
                      <a:pt x="40" y="23"/>
                      <a:pt x="41" y="31"/>
                    </a:cubicBezTo>
                    <a:cubicBezTo>
                      <a:pt x="42" y="38"/>
                      <a:pt x="36" y="43"/>
                      <a:pt x="32" y="48"/>
                    </a:cubicBezTo>
                    <a:cubicBezTo>
                      <a:pt x="23" y="55"/>
                      <a:pt x="9" y="55"/>
                      <a:pt x="0" y="63"/>
                    </a:cubicBezTo>
                    <a:cubicBezTo>
                      <a:pt x="3" y="60"/>
                      <a:pt x="4" y="56"/>
                      <a:pt x="7" y="54"/>
                    </a:cubicBezTo>
                    <a:cubicBezTo>
                      <a:pt x="11" y="51"/>
                      <a:pt x="16" y="50"/>
                      <a:pt x="21" y="49"/>
                    </a:cubicBezTo>
                    <a:cubicBezTo>
                      <a:pt x="28" y="46"/>
                      <a:pt x="33" y="38"/>
                      <a:pt x="31" y="30"/>
                    </a:cubicBezTo>
                    <a:cubicBezTo>
                      <a:pt x="28" y="18"/>
                      <a:pt x="17" y="7"/>
                      <a:pt x="4" y="6"/>
                    </a:cubicBezTo>
                    <a:cubicBezTo>
                      <a:pt x="8" y="4"/>
                      <a:pt x="12" y="3"/>
                      <a:pt x="15" y="0"/>
                    </a:cubicBezTo>
                    <a:cubicBezTo>
                      <a:pt x="18" y="4"/>
                      <a:pt x="24" y="5"/>
                      <a:pt x="26" y="10"/>
                    </a:cubicBezTo>
                  </a:path>
                </a:pathLst>
              </a:custGeom>
              <a:solidFill>
                <a:srgbClr val="E4A28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3" name="Google Shape;886;p9">
                <a:extLst>
                  <a:ext uri="{FF2B5EF4-FFF2-40B4-BE49-F238E27FC236}">
                    <a16:creationId xmlns:a16="http://schemas.microsoft.com/office/drawing/2014/main" id="{48AAE4CB-BF52-1AC5-D715-58E833767B49}"/>
                  </a:ext>
                </a:extLst>
              </p:cNvPr>
              <p:cNvSpPr/>
              <p:nvPr/>
            </p:nvSpPr>
            <p:spPr>
              <a:xfrm>
                <a:off x="3606" y="1807"/>
                <a:ext cx="157" cy="215"/>
              </a:xfrm>
              <a:custGeom>
                <a:avLst/>
                <a:gdLst/>
                <a:ahLst/>
                <a:cxnLst/>
                <a:rect l="l" t="t" r="r" b="b"/>
                <a:pathLst>
                  <a:path w="63" h="86" extrusionOk="0">
                    <a:moveTo>
                      <a:pt x="11" y="37"/>
                    </a:moveTo>
                    <a:cubicBezTo>
                      <a:pt x="12" y="42"/>
                      <a:pt x="16" y="46"/>
                      <a:pt x="18" y="51"/>
                    </a:cubicBezTo>
                    <a:cubicBezTo>
                      <a:pt x="22" y="57"/>
                      <a:pt x="22" y="64"/>
                      <a:pt x="27" y="69"/>
                    </a:cubicBezTo>
                    <a:cubicBezTo>
                      <a:pt x="33" y="73"/>
                      <a:pt x="39" y="77"/>
                      <a:pt x="45" y="81"/>
                    </a:cubicBezTo>
                    <a:cubicBezTo>
                      <a:pt x="51" y="85"/>
                      <a:pt x="57" y="85"/>
                      <a:pt x="63" y="86"/>
                    </a:cubicBezTo>
                    <a:cubicBezTo>
                      <a:pt x="53" y="85"/>
                      <a:pt x="42" y="77"/>
                      <a:pt x="37" y="69"/>
                    </a:cubicBezTo>
                    <a:cubicBezTo>
                      <a:pt x="31" y="62"/>
                      <a:pt x="25" y="60"/>
                      <a:pt x="23" y="50"/>
                    </a:cubicBezTo>
                    <a:cubicBezTo>
                      <a:pt x="21" y="41"/>
                      <a:pt x="18" y="36"/>
                      <a:pt x="12" y="28"/>
                    </a:cubicBezTo>
                    <a:cubicBezTo>
                      <a:pt x="7" y="22"/>
                      <a:pt x="0" y="7"/>
                      <a:pt x="3" y="0"/>
                    </a:cubicBezTo>
                    <a:cubicBezTo>
                      <a:pt x="1" y="13"/>
                      <a:pt x="6" y="24"/>
                      <a:pt x="11" y="36"/>
                    </a:cubicBezTo>
                  </a:path>
                </a:pathLst>
              </a:custGeom>
              <a:solidFill>
                <a:srgbClr val="E4A28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4" name="Google Shape;887;p9">
                <a:extLst>
                  <a:ext uri="{FF2B5EF4-FFF2-40B4-BE49-F238E27FC236}">
                    <a16:creationId xmlns:a16="http://schemas.microsoft.com/office/drawing/2014/main" id="{0DB79885-CB90-23A2-E094-BB5C360F2393}"/>
                  </a:ext>
                </a:extLst>
              </p:cNvPr>
              <p:cNvSpPr/>
              <p:nvPr/>
            </p:nvSpPr>
            <p:spPr>
              <a:xfrm>
                <a:off x="3453" y="1827"/>
                <a:ext cx="98" cy="228"/>
              </a:xfrm>
              <a:custGeom>
                <a:avLst/>
                <a:gdLst/>
                <a:ahLst/>
                <a:cxnLst/>
                <a:rect l="l" t="t" r="r" b="b"/>
                <a:pathLst>
                  <a:path w="39" h="91" extrusionOk="0">
                    <a:moveTo>
                      <a:pt x="37" y="0"/>
                    </a:moveTo>
                    <a:cubicBezTo>
                      <a:pt x="36" y="5"/>
                      <a:pt x="39" y="11"/>
                      <a:pt x="38" y="16"/>
                    </a:cubicBezTo>
                    <a:cubicBezTo>
                      <a:pt x="36" y="24"/>
                      <a:pt x="33" y="24"/>
                      <a:pt x="26" y="26"/>
                    </a:cubicBezTo>
                    <a:cubicBezTo>
                      <a:pt x="23" y="27"/>
                      <a:pt x="14" y="30"/>
                      <a:pt x="13" y="33"/>
                    </a:cubicBezTo>
                    <a:cubicBezTo>
                      <a:pt x="12" y="34"/>
                      <a:pt x="15" y="44"/>
                      <a:pt x="16" y="45"/>
                    </a:cubicBezTo>
                    <a:cubicBezTo>
                      <a:pt x="21" y="52"/>
                      <a:pt x="36" y="46"/>
                      <a:pt x="38" y="57"/>
                    </a:cubicBezTo>
                    <a:cubicBezTo>
                      <a:pt x="39" y="62"/>
                      <a:pt x="34" y="68"/>
                      <a:pt x="33" y="72"/>
                    </a:cubicBezTo>
                    <a:cubicBezTo>
                      <a:pt x="30" y="78"/>
                      <a:pt x="30" y="85"/>
                      <a:pt x="28" y="91"/>
                    </a:cubicBezTo>
                    <a:cubicBezTo>
                      <a:pt x="29" y="87"/>
                      <a:pt x="29" y="83"/>
                      <a:pt x="29" y="80"/>
                    </a:cubicBezTo>
                    <a:cubicBezTo>
                      <a:pt x="29" y="75"/>
                      <a:pt x="30" y="70"/>
                      <a:pt x="30" y="66"/>
                    </a:cubicBezTo>
                    <a:cubicBezTo>
                      <a:pt x="30" y="61"/>
                      <a:pt x="28" y="60"/>
                      <a:pt x="24" y="58"/>
                    </a:cubicBezTo>
                    <a:cubicBezTo>
                      <a:pt x="20" y="57"/>
                      <a:pt x="17" y="58"/>
                      <a:pt x="13" y="56"/>
                    </a:cubicBezTo>
                    <a:cubicBezTo>
                      <a:pt x="9" y="53"/>
                      <a:pt x="5" y="52"/>
                      <a:pt x="1" y="51"/>
                    </a:cubicBezTo>
                    <a:cubicBezTo>
                      <a:pt x="0" y="45"/>
                      <a:pt x="4" y="39"/>
                      <a:pt x="4" y="33"/>
                    </a:cubicBezTo>
                    <a:cubicBezTo>
                      <a:pt x="4" y="29"/>
                      <a:pt x="2" y="24"/>
                      <a:pt x="6" y="22"/>
                    </a:cubicBezTo>
                    <a:cubicBezTo>
                      <a:pt x="10" y="19"/>
                      <a:pt x="15" y="23"/>
                      <a:pt x="18" y="23"/>
                    </a:cubicBezTo>
                    <a:cubicBezTo>
                      <a:pt x="22" y="22"/>
                      <a:pt x="25" y="20"/>
                      <a:pt x="28" y="18"/>
                    </a:cubicBezTo>
                  </a:path>
                </a:pathLst>
              </a:custGeom>
              <a:solidFill>
                <a:srgbClr val="E4A28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5" name="Google Shape;888;p9">
                <a:extLst>
                  <a:ext uri="{FF2B5EF4-FFF2-40B4-BE49-F238E27FC236}">
                    <a16:creationId xmlns:a16="http://schemas.microsoft.com/office/drawing/2014/main" id="{02C3A2F4-C114-23AE-7C15-4C594FB44782}"/>
                  </a:ext>
                </a:extLst>
              </p:cNvPr>
              <p:cNvSpPr/>
              <p:nvPr/>
            </p:nvSpPr>
            <p:spPr>
              <a:xfrm>
                <a:off x="3041" y="1652"/>
                <a:ext cx="110" cy="180"/>
              </a:xfrm>
              <a:custGeom>
                <a:avLst/>
                <a:gdLst/>
                <a:ahLst/>
                <a:cxnLst/>
                <a:rect l="l" t="t" r="r" b="b"/>
                <a:pathLst>
                  <a:path w="44" h="72" extrusionOk="0">
                    <a:moveTo>
                      <a:pt x="8" y="2"/>
                    </a:moveTo>
                    <a:cubicBezTo>
                      <a:pt x="13" y="7"/>
                      <a:pt x="21" y="11"/>
                      <a:pt x="26" y="16"/>
                    </a:cubicBezTo>
                    <a:cubicBezTo>
                      <a:pt x="30" y="21"/>
                      <a:pt x="31" y="28"/>
                      <a:pt x="34" y="34"/>
                    </a:cubicBezTo>
                    <a:cubicBezTo>
                      <a:pt x="37" y="40"/>
                      <a:pt x="42" y="46"/>
                      <a:pt x="43" y="53"/>
                    </a:cubicBezTo>
                    <a:cubicBezTo>
                      <a:pt x="44" y="58"/>
                      <a:pt x="44" y="70"/>
                      <a:pt x="38" y="72"/>
                    </a:cubicBezTo>
                    <a:cubicBezTo>
                      <a:pt x="37" y="64"/>
                      <a:pt x="40" y="56"/>
                      <a:pt x="37" y="48"/>
                    </a:cubicBezTo>
                    <a:cubicBezTo>
                      <a:pt x="34" y="42"/>
                      <a:pt x="30" y="36"/>
                      <a:pt x="27" y="30"/>
                    </a:cubicBezTo>
                    <a:cubicBezTo>
                      <a:pt x="23" y="20"/>
                      <a:pt x="20" y="23"/>
                      <a:pt x="12" y="19"/>
                    </a:cubicBezTo>
                    <a:cubicBezTo>
                      <a:pt x="7" y="16"/>
                      <a:pt x="0" y="5"/>
                      <a:pt x="2" y="0"/>
                    </a:cubicBezTo>
                  </a:path>
                </a:pathLst>
              </a:custGeom>
              <a:solidFill>
                <a:srgbClr val="E4A28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6" name="Google Shape;889;p9">
                <a:extLst>
                  <a:ext uri="{FF2B5EF4-FFF2-40B4-BE49-F238E27FC236}">
                    <a16:creationId xmlns:a16="http://schemas.microsoft.com/office/drawing/2014/main" id="{834A6980-F90A-0880-085A-6F70AE2504B4}"/>
                  </a:ext>
                </a:extLst>
              </p:cNvPr>
              <p:cNvSpPr/>
              <p:nvPr/>
            </p:nvSpPr>
            <p:spPr>
              <a:xfrm>
                <a:off x="3143" y="1807"/>
                <a:ext cx="90" cy="1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77" extrusionOk="0">
                    <a:moveTo>
                      <a:pt x="24" y="18"/>
                    </a:moveTo>
                    <a:cubicBezTo>
                      <a:pt x="16" y="27"/>
                      <a:pt x="15" y="42"/>
                      <a:pt x="15" y="53"/>
                    </a:cubicBezTo>
                    <a:cubicBezTo>
                      <a:pt x="16" y="57"/>
                      <a:pt x="18" y="65"/>
                      <a:pt x="13" y="68"/>
                    </a:cubicBezTo>
                    <a:cubicBezTo>
                      <a:pt x="9" y="70"/>
                      <a:pt x="3" y="66"/>
                      <a:pt x="0" y="63"/>
                    </a:cubicBezTo>
                    <a:cubicBezTo>
                      <a:pt x="4" y="71"/>
                      <a:pt x="19" y="77"/>
                      <a:pt x="26" y="71"/>
                    </a:cubicBezTo>
                    <a:cubicBezTo>
                      <a:pt x="33" y="64"/>
                      <a:pt x="27" y="56"/>
                      <a:pt x="25" y="48"/>
                    </a:cubicBezTo>
                    <a:cubicBezTo>
                      <a:pt x="20" y="32"/>
                      <a:pt x="36" y="16"/>
                      <a:pt x="30" y="0"/>
                    </a:cubicBezTo>
                    <a:cubicBezTo>
                      <a:pt x="29" y="6"/>
                      <a:pt x="27" y="13"/>
                      <a:pt x="25" y="19"/>
                    </a:cubicBezTo>
                  </a:path>
                </a:pathLst>
              </a:custGeom>
              <a:solidFill>
                <a:srgbClr val="E4A28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7" name="Google Shape;890;p9">
                <a:extLst>
                  <a:ext uri="{FF2B5EF4-FFF2-40B4-BE49-F238E27FC236}">
                    <a16:creationId xmlns:a16="http://schemas.microsoft.com/office/drawing/2014/main" id="{96D8E20D-4E9C-7516-1BEE-ED16FFFDC68D}"/>
                  </a:ext>
                </a:extLst>
              </p:cNvPr>
              <p:cNvSpPr/>
              <p:nvPr/>
            </p:nvSpPr>
            <p:spPr>
              <a:xfrm>
                <a:off x="3283" y="2075"/>
                <a:ext cx="12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60" extrusionOk="0">
                    <a:moveTo>
                      <a:pt x="34" y="21"/>
                    </a:moveTo>
                    <a:cubicBezTo>
                      <a:pt x="38" y="27"/>
                      <a:pt x="43" y="28"/>
                      <a:pt x="46" y="35"/>
                    </a:cubicBezTo>
                    <a:cubicBezTo>
                      <a:pt x="48" y="41"/>
                      <a:pt x="47" y="47"/>
                      <a:pt x="41" y="51"/>
                    </a:cubicBezTo>
                    <a:cubicBezTo>
                      <a:pt x="36" y="56"/>
                      <a:pt x="29" y="56"/>
                      <a:pt x="22" y="57"/>
                    </a:cubicBezTo>
                    <a:cubicBezTo>
                      <a:pt x="15" y="58"/>
                      <a:pt x="7" y="60"/>
                      <a:pt x="0" y="59"/>
                    </a:cubicBezTo>
                    <a:cubicBezTo>
                      <a:pt x="11" y="51"/>
                      <a:pt x="36" y="51"/>
                      <a:pt x="35" y="33"/>
                    </a:cubicBezTo>
                    <a:cubicBezTo>
                      <a:pt x="35" y="24"/>
                      <a:pt x="28" y="23"/>
                      <a:pt x="25" y="17"/>
                    </a:cubicBezTo>
                    <a:cubicBezTo>
                      <a:pt x="23" y="11"/>
                      <a:pt x="23" y="6"/>
                      <a:pt x="19" y="0"/>
                    </a:cubicBezTo>
                    <a:cubicBezTo>
                      <a:pt x="21" y="6"/>
                      <a:pt x="29" y="22"/>
                      <a:pt x="36" y="23"/>
                    </a:cubicBezTo>
                  </a:path>
                </a:pathLst>
              </a:custGeom>
              <a:solidFill>
                <a:srgbClr val="E4A28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8" name="Google Shape;891;p9">
                <a:extLst>
                  <a:ext uri="{FF2B5EF4-FFF2-40B4-BE49-F238E27FC236}">
                    <a16:creationId xmlns:a16="http://schemas.microsoft.com/office/drawing/2014/main" id="{0F12F372-06BA-7677-27F0-2059AFAD9FEF}"/>
                  </a:ext>
                </a:extLst>
              </p:cNvPr>
              <p:cNvSpPr/>
              <p:nvPr/>
            </p:nvSpPr>
            <p:spPr>
              <a:xfrm>
                <a:off x="2546" y="1652"/>
                <a:ext cx="317" cy="33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33" extrusionOk="0">
                    <a:moveTo>
                      <a:pt x="39" y="4"/>
                    </a:moveTo>
                    <a:cubicBezTo>
                      <a:pt x="30" y="0"/>
                      <a:pt x="27" y="16"/>
                      <a:pt x="24" y="23"/>
                    </a:cubicBezTo>
                    <a:cubicBezTo>
                      <a:pt x="20" y="31"/>
                      <a:pt x="16" y="40"/>
                      <a:pt x="12" y="48"/>
                    </a:cubicBezTo>
                    <a:cubicBezTo>
                      <a:pt x="7" y="57"/>
                      <a:pt x="0" y="63"/>
                      <a:pt x="4" y="73"/>
                    </a:cubicBezTo>
                    <a:cubicBezTo>
                      <a:pt x="6" y="77"/>
                      <a:pt x="7" y="81"/>
                      <a:pt x="8" y="85"/>
                    </a:cubicBezTo>
                    <a:cubicBezTo>
                      <a:pt x="9" y="90"/>
                      <a:pt x="14" y="93"/>
                      <a:pt x="16" y="98"/>
                    </a:cubicBezTo>
                    <a:cubicBezTo>
                      <a:pt x="19" y="103"/>
                      <a:pt x="20" y="108"/>
                      <a:pt x="25" y="113"/>
                    </a:cubicBezTo>
                    <a:cubicBezTo>
                      <a:pt x="29" y="116"/>
                      <a:pt x="33" y="120"/>
                      <a:pt x="38" y="123"/>
                    </a:cubicBezTo>
                    <a:cubicBezTo>
                      <a:pt x="45" y="130"/>
                      <a:pt x="58" y="128"/>
                      <a:pt x="68" y="130"/>
                    </a:cubicBezTo>
                    <a:cubicBezTo>
                      <a:pt x="72" y="131"/>
                      <a:pt x="80" y="133"/>
                      <a:pt x="80" y="127"/>
                    </a:cubicBezTo>
                    <a:cubicBezTo>
                      <a:pt x="80" y="121"/>
                      <a:pt x="72" y="120"/>
                      <a:pt x="68" y="119"/>
                    </a:cubicBezTo>
                    <a:cubicBezTo>
                      <a:pt x="61" y="116"/>
                      <a:pt x="48" y="113"/>
                      <a:pt x="45" y="105"/>
                    </a:cubicBezTo>
                    <a:cubicBezTo>
                      <a:pt x="41" y="94"/>
                      <a:pt x="54" y="93"/>
                      <a:pt x="59" y="86"/>
                    </a:cubicBezTo>
                    <a:cubicBezTo>
                      <a:pt x="65" y="78"/>
                      <a:pt x="66" y="68"/>
                      <a:pt x="77" y="69"/>
                    </a:cubicBezTo>
                    <a:cubicBezTo>
                      <a:pt x="84" y="70"/>
                      <a:pt x="101" y="71"/>
                      <a:pt x="104" y="77"/>
                    </a:cubicBezTo>
                    <a:cubicBezTo>
                      <a:pt x="106" y="80"/>
                      <a:pt x="104" y="87"/>
                      <a:pt x="105" y="90"/>
                    </a:cubicBezTo>
                    <a:cubicBezTo>
                      <a:pt x="106" y="95"/>
                      <a:pt x="110" y="98"/>
                      <a:pt x="109" y="103"/>
                    </a:cubicBezTo>
                    <a:cubicBezTo>
                      <a:pt x="116" y="104"/>
                      <a:pt x="119" y="98"/>
                      <a:pt x="118" y="93"/>
                    </a:cubicBezTo>
                    <a:cubicBezTo>
                      <a:pt x="118" y="89"/>
                      <a:pt x="116" y="89"/>
                      <a:pt x="117" y="86"/>
                    </a:cubicBezTo>
                    <a:cubicBezTo>
                      <a:pt x="117" y="84"/>
                      <a:pt x="121" y="82"/>
                      <a:pt x="122" y="81"/>
                    </a:cubicBezTo>
                    <a:cubicBezTo>
                      <a:pt x="127" y="72"/>
                      <a:pt x="123" y="62"/>
                      <a:pt x="118" y="54"/>
                    </a:cubicBezTo>
                    <a:cubicBezTo>
                      <a:pt x="116" y="50"/>
                      <a:pt x="109" y="43"/>
                      <a:pt x="106" y="50"/>
                    </a:cubicBezTo>
                    <a:cubicBezTo>
                      <a:pt x="105" y="53"/>
                      <a:pt x="113" y="60"/>
                      <a:pt x="106" y="62"/>
                    </a:cubicBezTo>
                    <a:cubicBezTo>
                      <a:pt x="103" y="63"/>
                      <a:pt x="97" y="56"/>
                      <a:pt x="94" y="55"/>
                    </a:cubicBezTo>
                    <a:cubicBezTo>
                      <a:pt x="90" y="53"/>
                      <a:pt x="83" y="52"/>
                      <a:pt x="78" y="53"/>
                    </a:cubicBezTo>
                    <a:cubicBezTo>
                      <a:pt x="69" y="55"/>
                      <a:pt x="57" y="62"/>
                      <a:pt x="51" y="69"/>
                    </a:cubicBezTo>
                    <a:cubicBezTo>
                      <a:pt x="47" y="72"/>
                      <a:pt x="44" y="78"/>
                      <a:pt x="40" y="78"/>
                    </a:cubicBezTo>
                    <a:cubicBezTo>
                      <a:pt x="35" y="78"/>
                      <a:pt x="30" y="72"/>
                      <a:pt x="28" y="69"/>
                    </a:cubicBezTo>
                    <a:cubicBezTo>
                      <a:pt x="21" y="57"/>
                      <a:pt x="24" y="50"/>
                      <a:pt x="30" y="39"/>
                    </a:cubicBezTo>
                    <a:cubicBezTo>
                      <a:pt x="35" y="31"/>
                      <a:pt x="47" y="21"/>
                      <a:pt x="47" y="11"/>
                    </a:cubicBezTo>
                    <a:cubicBezTo>
                      <a:pt x="47" y="5"/>
                      <a:pt x="42" y="2"/>
                      <a:pt x="37" y="6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9" name="Google Shape;892;p9">
                <a:extLst>
                  <a:ext uri="{FF2B5EF4-FFF2-40B4-BE49-F238E27FC236}">
                    <a16:creationId xmlns:a16="http://schemas.microsoft.com/office/drawing/2014/main" id="{4D434B7C-11AD-DA5A-66C1-5F2585EEC823}"/>
                  </a:ext>
                </a:extLst>
              </p:cNvPr>
              <p:cNvSpPr/>
              <p:nvPr/>
            </p:nvSpPr>
            <p:spPr>
              <a:xfrm>
                <a:off x="2413" y="1420"/>
                <a:ext cx="443" cy="41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64" extrusionOk="0">
                    <a:moveTo>
                      <a:pt x="28" y="3"/>
                    </a:moveTo>
                    <a:cubicBezTo>
                      <a:pt x="15" y="5"/>
                      <a:pt x="37" y="22"/>
                      <a:pt x="40" y="25"/>
                    </a:cubicBezTo>
                    <a:cubicBezTo>
                      <a:pt x="48" y="33"/>
                      <a:pt x="58" y="39"/>
                      <a:pt x="64" y="49"/>
                    </a:cubicBezTo>
                    <a:cubicBezTo>
                      <a:pt x="70" y="61"/>
                      <a:pt x="60" y="65"/>
                      <a:pt x="51" y="70"/>
                    </a:cubicBezTo>
                    <a:cubicBezTo>
                      <a:pt x="41" y="74"/>
                      <a:pt x="32" y="82"/>
                      <a:pt x="25" y="91"/>
                    </a:cubicBezTo>
                    <a:cubicBezTo>
                      <a:pt x="17" y="99"/>
                      <a:pt x="17" y="112"/>
                      <a:pt x="15" y="122"/>
                    </a:cubicBezTo>
                    <a:cubicBezTo>
                      <a:pt x="14" y="127"/>
                      <a:pt x="13" y="132"/>
                      <a:pt x="12" y="136"/>
                    </a:cubicBezTo>
                    <a:cubicBezTo>
                      <a:pt x="12" y="143"/>
                      <a:pt x="10" y="145"/>
                      <a:pt x="7" y="150"/>
                    </a:cubicBezTo>
                    <a:cubicBezTo>
                      <a:pt x="0" y="164"/>
                      <a:pt x="22" y="156"/>
                      <a:pt x="28" y="154"/>
                    </a:cubicBezTo>
                    <a:cubicBezTo>
                      <a:pt x="43" y="149"/>
                      <a:pt x="28" y="142"/>
                      <a:pt x="29" y="133"/>
                    </a:cubicBezTo>
                    <a:cubicBezTo>
                      <a:pt x="31" y="111"/>
                      <a:pt x="42" y="84"/>
                      <a:pt x="65" y="78"/>
                    </a:cubicBezTo>
                    <a:cubicBezTo>
                      <a:pt x="75" y="76"/>
                      <a:pt x="85" y="75"/>
                      <a:pt x="96" y="77"/>
                    </a:cubicBezTo>
                    <a:cubicBezTo>
                      <a:pt x="106" y="78"/>
                      <a:pt x="117" y="78"/>
                      <a:pt x="127" y="81"/>
                    </a:cubicBezTo>
                    <a:cubicBezTo>
                      <a:pt x="134" y="83"/>
                      <a:pt x="143" y="84"/>
                      <a:pt x="150" y="88"/>
                    </a:cubicBezTo>
                    <a:cubicBezTo>
                      <a:pt x="157" y="93"/>
                      <a:pt x="163" y="100"/>
                      <a:pt x="170" y="105"/>
                    </a:cubicBezTo>
                    <a:cubicBezTo>
                      <a:pt x="165" y="97"/>
                      <a:pt x="150" y="85"/>
                      <a:pt x="154" y="75"/>
                    </a:cubicBezTo>
                    <a:cubicBezTo>
                      <a:pt x="157" y="67"/>
                      <a:pt x="170" y="63"/>
                      <a:pt x="177" y="60"/>
                    </a:cubicBezTo>
                    <a:cubicBezTo>
                      <a:pt x="167" y="62"/>
                      <a:pt x="157" y="67"/>
                      <a:pt x="147" y="68"/>
                    </a:cubicBezTo>
                    <a:cubicBezTo>
                      <a:pt x="135" y="70"/>
                      <a:pt x="122" y="66"/>
                      <a:pt x="111" y="64"/>
                    </a:cubicBezTo>
                    <a:cubicBezTo>
                      <a:pt x="100" y="62"/>
                      <a:pt x="92" y="56"/>
                      <a:pt x="85" y="49"/>
                    </a:cubicBezTo>
                    <a:cubicBezTo>
                      <a:pt x="78" y="42"/>
                      <a:pt x="70" y="37"/>
                      <a:pt x="64" y="29"/>
                    </a:cubicBezTo>
                    <a:cubicBezTo>
                      <a:pt x="58" y="21"/>
                      <a:pt x="42" y="0"/>
                      <a:pt x="31" y="5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30" name="Google Shape;893;p9">
                <a:extLst>
                  <a:ext uri="{FF2B5EF4-FFF2-40B4-BE49-F238E27FC236}">
                    <a16:creationId xmlns:a16="http://schemas.microsoft.com/office/drawing/2014/main" id="{39F70F8B-03AF-E01B-1862-0FC1ABBA6B30}"/>
                  </a:ext>
                </a:extLst>
              </p:cNvPr>
              <p:cNvSpPr/>
              <p:nvPr/>
            </p:nvSpPr>
            <p:spPr>
              <a:xfrm>
                <a:off x="2258" y="1325"/>
                <a:ext cx="250" cy="62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51" extrusionOk="0">
                    <a:moveTo>
                      <a:pt x="53" y="91"/>
                    </a:moveTo>
                    <a:cubicBezTo>
                      <a:pt x="52" y="101"/>
                      <a:pt x="42" y="111"/>
                      <a:pt x="38" y="120"/>
                    </a:cubicBezTo>
                    <a:cubicBezTo>
                      <a:pt x="33" y="129"/>
                      <a:pt x="28" y="138"/>
                      <a:pt x="27" y="149"/>
                    </a:cubicBezTo>
                    <a:cubicBezTo>
                      <a:pt x="26" y="159"/>
                      <a:pt x="29" y="169"/>
                      <a:pt x="33" y="179"/>
                    </a:cubicBezTo>
                    <a:cubicBezTo>
                      <a:pt x="36" y="189"/>
                      <a:pt x="37" y="197"/>
                      <a:pt x="45" y="205"/>
                    </a:cubicBezTo>
                    <a:cubicBezTo>
                      <a:pt x="50" y="212"/>
                      <a:pt x="53" y="221"/>
                      <a:pt x="50" y="229"/>
                    </a:cubicBezTo>
                    <a:cubicBezTo>
                      <a:pt x="46" y="238"/>
                      <a:pt x="39" y="239"/>
                      <a:pt x="33" y="245"/>
                    </a:cubicBezTo>
                    <a:cubicBezTo>
                      <a:pt x="42" y="248"/>
                      <a:pt x="53" y="246"/>
                      <a:pt x="62" y="247"/>
                    </a:cubicBezTo>
                    <a:cubicBezTo>
                      <a:pt x="66" y="247"/>
                      <a:pt x="76" y="251"/>
                      <a:pt x="77" y="249"/>
                    </a:cubicBezTo>
                    <a:cubicBezTo>
                      <a:pt x="82" y="251"/>
                      <a:pt x="86" y="251"/>
                      <a:pt x="91" y="251"/>
                    </a:cubicBezTo>
                    <a:cubicBezTo>
                      <a:pt x="68" y="248"/>
                      <a:pt x="74" y="212"/>
                      <a:pt x="66" y="196"/>
                    </a:cubicBezTo>
                    <a:cubicBezTo>
                      <a:pt x="60" y="185"/>
                      <a:pt x="52" y="176"/>
                      <a:pt x="49" y="163"/>
                    </a:cubicBezTo>
                    <a:cubicBezTo>
                      <a:pt x="47" y="155"/>
                      <a:pt x="50" y="140"/>
                      <a:pt x="53" y="132"/>
                    </a:cubicBezTo>
                    <a:cubicBezTo>
                      <a:pt x="58" y="122"/>
                      <a:pt x="66" y="116"/>
                      <a:pt x="70" y="105"/>
                    </a:cubicBezTo>
                    <a:cubicBezTo>
                      <a:pt x="73" y="95"/>
                      <a:pt x="76" y="87"/>
                      <a:pt x="75" y="76"/>
                    </a:cubicBezTo>
                    <a:cubicBezTo>
                      <a:pt x="74" y="66"/>
                      <a:pt x="69" y="58"/>
                      <a:pt x="69" y="48"/>
                    </a:cubicBezTo>
                    <a:cubicBezTo>
                      <a:pt x="69" y="39"/>
                      <a:pt x="69" y="28"/>
                      <a:pt x="74" y="20"/>
                    </a:cubicBezTo>
                    <a:cubicBezTo>
                      <a:pt x="79" y="10"/>
                      <a:pt x="96" y="9"/>
                      <a:pt x="100" y="0"/>
                    </a:cubicBezTo>
                    <a:cubicBezTo>
                      <a:pt x="90" y="0"/>
                      <a:pt x="76" y="9"/>
                      <a:pt x="69" y="15"/>
                    </a:cubicBezTo>
                    <a:cubicBezTo>
                      <a:pt x="63" y="20"/>
                      <a:pt x="59" y="29"/>
                      <a:pt x="51" y="34"/>
                    </a:cubicBezTo>
                    <a:cubicBezTo>
                      <a:pt x="42" y="39"/>
                      <a:pt x="31" y="43"/>
                      <a:pt x="22" y="48"/>
                    </a:cubicBezTo>
                    <a:cubicBezTo>
                      <a:pt x="15" y="51"/>
                      <a:pt x="2" y="57"/>
                      <a:pt x="0" y="65"/>
                    </a:cubicBezTo>
                    <a:cubicBezTo>
                      <a:pt x="15" y="59"/>
                      <a:pt x="30" y="52"/>
                      <a:pt x="45" y="62"/>
                    </a:cubicBezTo>
                    <a:cubicBezTo>
                      <a:pt x="54" y="68"/>
                      <a:pt x="60" y="81"/>
                      <a:pt x="53" y="91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31" name="Google Shape;894;p9">
                <a:extLst>
                  <a:ext uri="{FF2B5EF4-FFF2-40B4-BE49-F238E27FC236}">
                    <a16:creationId xmlns:a16="http://schemas.microsoft.com/office/drawing/2014/main" id="{7DEFE4E8-2E81-B5F2-E269-F2B5681BF37B}"/>
                  </a:ext>
                </a:extLst>
              </p:cNvPr>
              <p:cNvSpPr/>
              <p:nvPr/>
            </p:nvSpPr>
            <p:spPr>
              <a:xfrm>
                <a:off x="1521" y="2070"/>
                <a:ext cx="1637" cy="432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73" extrusionOk="0">
                    <a:moveTo>
                      <a:pt x="234" y="2"/>
                    </a:moveTo>
                    <a:cubicBezTo>
                      <a:pt x="229" y="0"/>
                      <a:pt x="226" y="5"/>
                      <a:pt x="225" y="9"/>
                    </a:cubicBezTo>
                    <a:cubicBezTo>
                      <a:pt x="223" y="14"/>
                      <a:pt x="225" y="16"/>
                      <a:pt x="228" y="19"/>
                    </a:cubicBezTo>
                    <a:cubicBezTo>
                      <a:pt x="234" y="25"/>
                      <a:pt x="242" y="32"/>
                      <a:pt x="240" y="41"/>
                    </a:cubicBezTo>
                    <a:cubicBezTo>
                      <a:pt x="235" y="44"/>
                      <a:pt x="232" y="44"/>
                      <a:pt x="227" y="45"/>
                    </a:cubicBezTo>
                    <a:cubicBezTo>
                      <a:pt x="221" y="47"/>
                      <a:pt x="217" y="51"/>
                      <a:pt x="212" y="53"/>
                    </a:cubicBezTo>
                    <a:cubicBezTo>
                      <a:pt x="202" y="57"/>
                      <a:pt x="191" y="53"/>
                      <a:pt x="182" y="46"/>
                    </a:cubicBezTo>
                    <a:cubicBezTo>
                      <a:pt x="174" y="41"/>
                      <a:pt x="170" y="31"/>
                      <a:pt x="163" y="25"/>
                    </a:cubicBezTo>
                    <a:cubicBezTo>
                      <a:pt x="158" y="21"/>
                      <a:pt x="153" y="17"/>
                      <a:pt x="150" y="21"/>
                    </a:cubicBezTo>
                    <a:cubicBezTo>
                      <a:pt x="147" y="26"/>
                      <a:pt x="150" y="30"/>
                      <a:pt x="141" y="28"/>
                    </a:cubicBezTo>
                    <a:cubicBezTo>
                      <a:pt x="133" y="26"/>
                      <a:pt x="118" y="15"/>
                      <a:pt x="111" y="21"/>
                    </a:cubicBezTo>
                    <a:cubicBezTo>
                      <a:pt x="106" y="25"/>
                      <a:pt x="108" y="29"/>
                      <a:pt x="100" y="30"/>
                    </a:cubicBezTo>
                    <a:cubicBezTo>
                      <a:pt x="95" y="31"/>
                      <a:pt x="89" y="31"/>
                      <a:pt x="84" y="29"/>
                    </a:cubicBezTo>
                    <a:cubicBezTo>
                      <a:pt x="79" y="28"/>
                      <a:pt x="75" y="24"/>
                      <a:pt x="71" y="21"/>
                    </a:cubicBezTo>
                    <a:cubicBezTo>
                      <a:pt x="66" y="18"/>
                      <a:pt x="63" y="17"/>
                      <a:pt x="57" y="15"/>
                    </a:cubicBezTo>
                    <a:cubicBezTo>
                      <a:pt x="47" y="11"/>
                      <a:pt x="42" y="6"/>
                      <a:pt x="30" y="5"/>
                    </a:cubicBezTo>
                    <a:cubicBezTo>
                      <a:pt x="26" y="5"/>
                      <a:pt x="5" y="10"/>
                      <a:pt x="1" y="7"/>
                    </a:cubicBezTo>
                    <a:cubicBezTo>
                      <a:pt x="0" y="14"/>
                      <a:pt x="34" y="14"/>
                      <a:pt x="39" y="18"/>
                    </a:cubicBezTo>
                    <a:cubicBezTo>
                      <a:pt x="47" y="24"/>
                      <a:pt x="52" y="31"/>
                      <a:pt x="61" y="36"/>
                    </a:cubicBezTo>
                    <a:cubicBezTo>
                      <a:pt x="76" y="45"/>
                      <a:pt x="103" y="64"/>
                      <a:pt x="119" y="48"/>
                    </a:cubicBezTo>
                    <a:cubicBezTo>
                      <a:pt x="121" y="47"/>
                      <a:pt x="121" y="45"/>
                      <a:pt x="123" y="43"/>
                    </a:cubicBezTo>
                    <a:cubicBezTo>
                      <a:pt x="132" y="50"/>
                      <a:pt x="142" y="47"/>
                      <a:pt x="153" y="50"/>
                    </a:cubicBezTo>
                    <a:cubicBezTo>
                      <a:pt x="158" y="51"/>
                      <a:pt x="160" y="55"/>
                      <a:pt x="164" y="59"/>
                    </a:cubicBezTo>
                    <a:cubicBezTo>
                      <a:pt x="168" y="63"/>
                      <a:pt x="173" y="67"/>
                      <a:pt x="178" y="70"/>
                    </a:cubicBezTo>
                    <a:cubicBezTo>
                      <a:pt x="191" y="78"/>
                      <a:pt x="205" y="78"/>
                      <a:pt x="219" y="76"/>
                    </a:cubicBezTo>
                    <a:cubicBezTo>
                      <a:pt x="230" y="73"/>
                      <a:pt x="246" y="65"/>
                      <a:pt x="256" y="68"/>
                    </a:cubicBezTo>
                    <a:cubicBezTo>
                      <a:pt x="267" y="72"/>
                      <a:pt x="272" y="83"/>
                      <a:pt x="263" y="92"/>
                    </a:cubicBezTo>
                    <a:cubicBezTo>
                      <a:pt x="259" y="96"/>
                      <a:pt x="254" y="99"/>
                      <a:pt x="250" y="103"/>
                    </a:cubicBezTo>
                    <a:cubicBezTo>
                      <a:pt x="246" y="108"/>
                      <a:pt x="244" y="113"/>
                      <a:pt x="241" y="118"/>
                    </a:cubicBezTo>
                    <a:cubicBezTo>
                      <a:pt x="236" y="127"/>
                      <a:pt x="229" y="134"/>
                      <a:pt x="236" y="145"/>
                    </a:cubicBezTo>
                    <a:cubicBezTo>
                      <a:pt x="242" y="155"/>
                      <a:pt x="247" y="159"/>
                      <a:pt x="243" y="171"/>
                    </a:cubicBezTo>
                    <a:cubicBezTo>
                      <a:pt x="249" y="172"/>
                      <a:pt x="259" y="173"/>
                      <a:pt x="263" y="169"/>
                    </a:cubicBezTo>
                    <a:cubicBezTo>
                      <a:pt x="260" y="164"/>
                      <a:pt x="257" y="161"/>
                      <a:pt x="257" y="154"/>
                    </a:cubicBezTo>
                    <a:cubicBezTo>
                      <a:pt x="257" y="148"/>
                      <a:pt x="259" y="143"/>
                      <a:pt x="260" y="137"/>
                    </a:cubicBezTo>
                    <a:cubicBezTo>
                      <a:pt x="264" y="125"/>
                      <a:pt x="277" y="119"/>
                      <a:pt x="284" y="110"/>
                    </a:cubicBezTo>
                    <a:cubicBezTo>
                      <a:pt x="287" y="104"/>
                      <a:pt x="291" y="101"/>
                      <a:pt x="296" y="97"/>
                    </a:cubicBezTo>
                    <a:cubicBezTo>
                      <a:pt x="301" y="92"/>
                      <a:pt x="301" y="88"/>
                      <a:pt x="303" y="82"/>
                    </a:cubicBezTo>
                    <a:cubicBezTo>
                      <a:pt x="304" y="76"/>
                      <a:pt x="307" y="76"/>
                      <a:pt x="314" y="74"/>
                    </a:cubicBezTo>
                    <a:cubicBezTo>
                      <a:pt x="322" y="72"/>
                      <a:pt x="330" y="70"/>
                      <a:pt x="337" y="67"/>
                    </a:cubicBezTo>
                    <a:cubicBezTo>
                      <a:pt x="359" y="58"/>
                      <a:pt x="381" y="39"/>
                      <a:pt x="405" y="51"/>
                    </a:cubicBezTo>
                    <a:cubicBezTo>
                      <a:pt x="416" y="56"/>
                      <a:pt x="426" y="51"/>
                      <a:pt x="437" y="55"/>
                    </a:cubicBezTo>
                    <a:cubicBezTo>
                      <a:pt x="442" y="57"/>
                      <a:pt x="446" y="61"/>
                      <a:pt x="451" y="62"/>
                    </a:cubicBezTo>
                    <a:cubicBezTo>
                      <a:pt x="457" y="64"/>
                      <a:pt x="463" y="64"/>
                      <a:pt x="469" y="66"/>
                    </a:cubicBezTo>
                    <a:cubicBezTo>
                      <a:pt x="481" y="70"/>
                      <a:pt x="492" y="70"/>
                      <a:pt x="505" y="71"/>
                    </a:cubicBezTo>
                    <a:cubicBezTo>
                      <a:pt x="519" y="72"/>
                      <a:pt x="529" y="76"/>
                      <a:pt x="540" y="84"/>
                    </a:cubicBezTo>
                    <a:cubicBezTo>
                      <a:pt x="552" y="93"/>
                      <a:pt x="565" y="98"/>
                      <a:pt x="572" y="112"/>
                    </a:cubicBezTo>
                    <a:cubicBezTo>
                      <a:pt x="579" y="124"/>
                      <a:pt x="588" y="135"/>
                      <a:pt x="600" y="141"/>
                    </a:cubicBezTo>
                    <a:cubicBezTo>
                      <a:pt x="609" y="146"/>
                      <a:pt x="620" y="152"/>
                      <a:pt x="630" y="155"/>
                    </a:cubicBezTo>
                    <a:cubicBezTo>
                      <a:pt x="638" y="157"/>
                      <a:pt x="647" y="152"/>
                      <a:pt x="652" y="145"/>
                    </a:cubicBezTo>
                    <a:cubicBezTo>
                      <a:pt x="655" y="142"/>
                      <a:pt x="655" y="129"/>
                      <a:pt x="650" y="127"/>
                    </a:cubicBezTo>
                    <a:cubicBezTo>
                      <a:pt x="648" y="125"/>
                      <a:pt x="634" y="128"/>
                      <a:pt x="631" y="129"/>
                    </a:cubicBezTo>
                    <a:cubicBezTo>
                      <a:pt x="633" y="133"/>
                      <a:pt x="633" y="136"/>
                      <a:pt x="629" y="138"/>
                    </a:cubicBezTo>
                    <a:cubicBezTo>
                      <a:pt x="624" y="140"/>
                      <a:pt x="621" y="135"/>
                      <a:pt x="618" y="132"/>
                    </a:cubicBezTo>
                    <a:cubicBezTo>
                      <a:pt x="612" y="127"/>
                      <a:pt x="607" y="124"/>
                      <a:pt x="603" y="116"/>
                    </a:cubicBezTo>
                    <a:cubicBezTo>
                      <a:pt x="597" y="108"/>
                      <a:pt x="590" y="100"/>
                      <a:pt x="584" y="91"/>
                    </a:cubicBezTo>
                    <a:cubicBezTo>
                      <a:pt x="581" y="87"/>
                      <a:pt x="580" y="83"/>
                      <a:pt x="580" y="78"/>
                    </a:cubicBezTo>
                    <a:cubicBezTo>
                      <a:pt x="580" y="73"/>
                      <a:pt x="584" y="67"/>
                      <a:pt x="582" y="63"/>
                    </a:cubicBezTo>
                    <a:cubicBezTo>
                      <a:pt x="575" y="69"/>
                      <a:pt x="571" y="73"/>
                      <a:pt x="561" y="70"/>
                    </a:cubicBezTo>
                    <a:cubicBezTo>
                      <a:pt x="552" y="68"/>
                      <a:pt x="546" y="64"/>
                      <a:pt x="538" y="59"/>
                    </a:cubicBezTo>
                    <a:cubicBezTo>
                      <a:pt x="529" y="55"/>
                      <a:pt x="521" y="57"/>
                      <a:pt x="512" y="56"/>
                    </a:cubicBezTo>
                    <a:cubicBezTo>
                      <a:pt x="507" y="55"/>
                      <a:pt x="502" y="54"/>
                      <a:pt x="498" y="50"/>
                    </a:cubicBezTo>
                    <a:cubicBezTo>
                      <a:pt x="496" y="47"/>
                      <a:pt x="497" y="42"/>
                      <a:pt x="494" y="40"/>
                    </a:cubicBezTo>
                    <a:cubicBezTo>
                      <a:pt x="491" y="42"/>
                      <a:pt x="491" y="45"/>
                      <a:pt x="487" y="47"/>
                    </a:cubicBezTo>
                    <a:cubicBezTo>
                      <a:pt x="484" y="48"/>
                      <a:pt x="480" y="48"/>
                      <a:pt x="476" y="48"/>
                    </a:cubicBezTo>
                    <a:cubicBezTo>
                      <a:pt x="468" y="47"/>
                      <a:pt x="459" y="44"/>
                      <a:pt x="453" y="39"/>
                    </a:cubicBezTo>
                    <a:cubicBezTo>
                      <a:pt x="445" y="34"/>
                      <a:pt x="439" y="31"/>
                      <a:pt x="431" y="28"/>
                    </a:cubicBezTo>
                    <a:cubicBezTo>
                      <a:pt x="421" y="24"/>
                      <a:pt x="416" y="18"/>
                      <a:pt x="408" y="13"/>
                    </a:cubicBezTo>
                    <a:cubicBezTo>
                      <a:pt x="408" y="18"/>
                      <a:pt x="410" y="22"/>
                      <a:pt x="405" y="25"/>
                    </a:cubicBezTo>
                    <a:cubicBezTo>
                      <a:pt x="400" y="28"/>
                      <a:pt x="390" y="28"/>
                      <a:pt x="384" y="29"/>
                    </a:cubicBezTo>
                    <a:cubicBezTo>
                      <a:pt x="372" y="31"/>
                      <a:pt x="360" y="33"/>
                      <a:pt x="349" y="36"/>
                    </a:cubicBezTo>
                    <a:cubicBezTo>
                      <a:pt x="336" y="39"/>
                      <a:pt x="326" y="42"/>
                      <a:pt x="315" y="49"/>
                    </a:cubicBezTo>
                    <a:cubicBezTo>
                      <a:pt x="304" y="56"/>
                      <a:pt x="290" y="57"/>
                      <a:pt x="277" y="53"/>
                    </a:cubicBezTo>
                    <a:cubicBezTo>
                      <a:pt x="270" y="51"/>
                      <a:pt x="270" y="48"/>
                      <a:pt x="269" y="42"/>
                    </a:cubicBezTo>
                    <a:cubicBezTo>
                      <a:pt x="268" y="35"/>
                      <a:pt x="266" y="33"/>
                      <a:pt x="260" y="29"/>
                    </a:cubicBezTo>
                    <a:cubicBezTo>
                      <a:pt x="254" y="24"/>
                      <a:pt x="249" y="20"/>
                      <a:pt x="245" y="14"/>
                    </a:cubicBezTo>
                    <a:cubicBezTo>
                      <a:pt x="243" y="11"/>
                      <a:pt x="238" y="1"/>
                      <a:pt x="238" y="1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32" name="Google Shape;895;p9">
                <a:extLst>
                  <a:ext uri="{FF2B5EF4-FFF2-40B4-BE49-F238E27FC236}">
                    <a16:creationId xmlns:a16="http://schemas.microsoft.com/office/drawing/2014/main" id="{87718858-B761-7D29-4B2D-EE0499D0795F}"/>
                  </a:ext>
                </a:extLst>
              </p:cNvPr>
              <p:cNvSpPr/>
              <p:nvPr/>
            </p:nvSpPr>
            <p:spPr>
              <a:xfrm>
                <a:off x="2306" y="2272"/>
                <a:ext cx="957" cy="39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58" extrusionOk="0">
                    <a:moveTo>
                      <a:pt x="0" y="125"/>
                    </a:moveTo>
                    <a:cubicBezTo>
                      <a:pt x="9" y="121"/>
                      <a:pt x="21" y="123"/>
                      <a:pt x="31" y="124"/>
                    </a:cubicBezTo>
                    <a:cubicBezTo>
                      <a:pt x="42" y="124"/>
                      <a:pt x="53" y="126"/>
                      <a:pt x="64" y="126"/>
                    </a:cubicBezTo>
                    <a:cubicBezTo>
                      <a:pt x="89" y="126"/>
                      <a:pt x="105" y="129"/>
                      <a:pt x="128" y="135"/>
                    </a:cubicBezTo>
                    <a:cubicBezTo>
                      <a:pt x="140" y="138"/>
                      <a:pt x="155" y="144"/>
                      <a:pt x="166" y="147"/>
                    </a:cubicBezTo>
                    <a:cubicBezTo>
                      <a:pt x="177" y="150"/>
                      <a:pt x="190" y="151"/>
                      <a:pt x="202" y="155"/>
                    </a:cubicBezTo>
                    <a:cubicBezTo>
                      <a:pt x="214" y="158"/>
                      <a:pt x="229" y="155"/>
                      <a:pt x="241" y="156"/>
                    </a:cubicBezTo>
                    <a:cubicBezTo>
                      <a:pt x="252" y="158"/>
                      <a:pt x="263" y="158"/>
                      <a:pt x="274" y="155"/>
                    </a:cubicBezTo>
                    <a:cubicBezTo>
                      <a:pt x="293" y="151"/>
                      <a:pt x="309" y="144"/>
                      <a:pt x="320" y="128"/>
                    </a:cubicBezTo>
                    <a:cubicBezTo>
                      <a:pt x="333" y="110"/>
                      <a:pt x="348" y="99"/>
                      <a:pt x="360" y="81"/>
                    </a:cubicBezTo>
                    <a:cubicBezTo>
                      <a:pt x="367" y="71"/>
                      <a:pt x="376" y="58"/>
                      <a:pt x="379" y="45"/>
                    </a:cubicBezTo>
                    <a:cubicBezTo>
                      <a:pt x="383" y="31"/>
                      <a:pt x="379" y="14"/>
                      <a:pt x="376" y="0"/>
                    </a:cubicBezTo>
                    <a:cubicBezTo>
                      <a:pt x="373" y="8"/>
                      <a:pt x="370" y="19"/>
                      <a:pt x="367" y="27"/>
                    </a:cubicBezTo>
                    <a:cubicBezTo>
                      <a:pt x="364" y="36"/>
                      <a:pt x="361" y="45"/>
                      <a:pt x="357" y="52"/>
                    </a:cubicBezTo>
                    <a:cubicBezTo>
                      <a:pt x="353" y="58"/>
                      <a:pt x="349" y="66"/>
                      <a:pt x="343" y="70"/>
                    </a:cubicBezTo>
                    <a:cubicBezTo>
                      <a:pt x="340" y="72"/>
                      <a:pt x="332" y="72"/>
                      <a:pt x="330" y="75"/>
                    </a:cubicBezTo>
                    <a:cubicBezTo>
                      <a:pt x="328" y="79"/>
                      <a:pt x="332" y="87"/>
                      <a:pt x="331" y="91"/>
                    </a:cubicBezTo>
                    <a:cubicBezTo>
                      <a:pt x="330" y="95"/>
                      <a:pt x="327" y="101"/>
                      <a:pt x="324" y="105"/>
                    </a:cubicBezTo>
                    <a:cubicBezTo>
                      <a:pt x="319" y="113"/>
                      <a:pt x="311" y="122"/>
                      <a:pt x="302" y="127"/>
                    </a:cubicBezTo>
                    <a:cubicBezTo>
                      <a:pt x="290" y="136"/>
                      <a:pt x="278" y="138"/>
                      <a:pt x="264" y="135"/>
                    </a:cubicBezTo>
                    <a:cubicBezTo>
                      <a:pt x="252" y="132"/>
                      <a:pt x="240" y="132"/>
                      <a:pt x="229" y="125"/>
                    </a:cubicBezTo>
                    <a:cubicBezTo>
                      <a:pt x="221" y="120"/>
                      <a:pt x="217" y="115"/>
                      <a:pt x="208" y="112"/>
                    </a:cubicBezTo>
                    <a:cubicBezTo>
                      <a:pt x="199" y="108"/>
                      <a:pt x="189" y="103"/>
                      <a:pt x="185" y="93"/>
                    </a:cubicBezTo>
                    <a:cubicBezTo>
                      <a:pt x="182" y="87"/>
                      <a:pt x="186" y="82"/>
                      <a:pt x="186" y="77"/>
                    </a:cubicBezTo>
                    <a:cubicBezTo>
                      <a:pt x="178" y="76"/>
                      <a:pt x="172" y="77"/>
                      <a:pt x="163" y="74"/>
                    </a:cubicBezTo>
                    <a:cubicBezTo>
                      <a:pt x="155" y="72"/>
                      <a:pt x="147" y="70"/>
                      <a:pt x="139" y="66"/>
                    </a:cubicBezTo>
                    <a:cubicBezTo>
                      <a:pt x="129" y="61"/>
                      <a:pt x="111" y="51"/>
                      <a:pt x="107" y="39"/>
                    </a:cubicBezTo>
                    <a:cubicBezTo>
                      <a:pt x="110" y="50"/>
                      <a:pt x="117" y="60"/>
                      <a:pt x="117" y="71"/>
                    </a:cubicBezTo>
                    <a:cubicBezTo>
                      <a:pt x="118" y="81"/>
                      <a:pt x="117" y="88"/>
                      <a:pt x="112" y="97"/>
                    </a:cubicBezTo>
                    <a:cubicBezTo>
                      <a:pt x="103" y="111"/>
                      <a:pt x="86" y="126"/>
                      <a:pt x="68" y="126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33" name="Google Shape;896;p9">
                <a:extLst>
                  <a:ext uri="{FF2B5EF4-FFF2-40B4-BE49-F238E27FC236}">
                    <a16:creationId xmlns:a16="http://schemas.microsoft.com/office/drawing/2014/main" id="{E4AFC2AF-5414-BB99-7ACD-B308885AAD86}"/>
                  </a:ext>
                </a:extLst>
              </p:cNvPr>
              <p:cNvSpPr/>
              <p:nvPr/>
            </p:nvSpPr>
            <p:spPr>
              <a:xfrm>
                <a:off x="2571" y="2455"/>
                <a:ext cx="265" cy="187"/>
              </a:xfrm>
              <a:custGeom>
                <a:avLst/>
                <a:gdLst/>
                <a:ahLst/>
                <a:cxnLst/>
                <a:rect l="l" t="t" r="r" b="b"/>
                <a:pathLst>
                  <a:path w="106" h="75" extrusionOk="0">
                    <a:moveTo>
                      <a:pt x="36" y="0"/>
                    </a:moveTo>
                    <a:cubicBezTo>
                      <a:pt x="16" y="8"/>
                      <a:pt x="11" y="32"/>
                      <a:pt x="0" y="47"/>
                    </a:cubicBezTo>
                    <a:cubicBezTo>
                      <a:pt x="11" y="54"/>
                      <a:pt x="22" y="54"/>
                      <a:pt x="34" y="56"/>
                    </a:cubicBezTo>
                    <a:cubicBezTo>
                      <a:pt x="46" y="58"/>
                      <a:pt x="59" y="62"/>
                      <a:pt x="70" y="66"/>
                    </a:cubicBezTo>
                    <a:cubicBezTo>
                      <a:pt x="76" y="68"/>
                      <a:pt x="97" y="75"/>
                      <a:pt x="102" y="67"/>
                    </a:cubicBezTo>
                    <a:cubicBezTo>
                      <a:pt x="106" y="58"/>
                      <a:pt x="83" y="47"/>
                      <a:pt x="79" y="40"/>
                    </a:cubicBezTo>
                    <a:cubicBezTo>
                      <a:pt x="75" y="35"/>
                      <a:pt x="73" y="28"/>
                      <a:pt x="70" y="22"/>
                    </a:cubicBezTo>
                    <a:cubicBezTo>
                      <a:pt x="66" y="16"/>
                      <a:pt x="59" y="13"/>
                      <a:pt x="56" y="9"/>
                    </a:cubicBezTo>
                  </a:path>
                </a:pathLst>
              </a:custGeom>
              <a:solidFill>
                <a:srgbClr val="E8B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34" name="Google Shape;897;p9">
                <a:extLst>
                  <a:ext uri="{FF2B5EF4-FFF2-40B4-BE49-F238E27FC236}">
                    <a16:creationId xmlns:a16="http://schemas.microsoft.com/office/drawing/2014/main" id="{C7002932-85AF-14CE-EFAA-03806566965E}"/>
                  </a:ext>
                </a:extLst>
              </p:cNvPr>
              <p:cNvSpPr/>
              <p:nvPr/>
            </p:nvSpPr>
            <p:spPr>
              <a:xfrm>
                <a:off x="2273" y="2370"/>
                <a:ext cx="153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90" extrusionOk="0">
                    <a:moveTo>
                      <a:pt x="54" y="41"/>
                    </a:moveTo>
                    <a:cubicBezTo>
                      <a:pt x="56" y="30"/>
                      <a:pt x="61" y="19"/>
                      <a:pt x="59" y="8"/>
                    </a:cubicBezTo>
                    <a:cubicBezTo>
                      <a:pt x="58" y="0"/>
                      <a:pt x="55" y="1"/>
                      <a:pt x="49" y="5"/>
                    </a:cubicBezTo>
                    <a:cubicBezTo>
                      <a:pt x="45" y="7"/>
                      <a:pt x="41" y="9"/>
                      <a:pt x="37" y="12"/>
                    </a:cubicBezTo>
                    <a:cubicBezTo>
                      <a:pt x="22" y="24"/>
                      <a:pt x="23" y="50"/>
                      <a:pt x="16" y="67"/>
                    </a:cubicBezTo>
                    <a:cubicBezTo>
                      <a:pt x="11" y="76"/>
                      <a:pt x="8" y="84"/>
                      <a:pt x="0" y="90"/>
                    </a:cubicBezTo>
                    <a:cubicBezTo>
                      <a:pt x="6" y="90"/>
                      <a:pt x="12" y="86"/>
                      <a:pt x="19" y="86"/>
                    </a:cubicBezTo>
                    <a:cubicBezTo>
                      <a:pt x="27" y="86"/>
                      <a:pt x="35" y="87"/>
                      <a:pt x="42" y="86"/>
                    </a:cubicBezTo>
                    <a:cubicBezTo>
                      <a:pt x="23" y="86"/>
                      <a:pt x="25" y="64"/>
                      <a:pt x="29" y="51"/>
                    </a:cubicBezTo>
                    <a:cubicBezTo>
                      <a:pt x="31" y="47"/>
                      <a:pt x="35" y="32"/>
                      <a:pt x="41" y="30"/>
                    </a:cubicBezTo>
                    <a:cubicBezTo>
                      <a:pt x="48" y="28"/>
                      <a:pt x="47" y="40"/>
                      <a:pt x="49" y="42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35" name="Google Shape;898;p9">
                <a:extLst>
                  <a:ext uri="{FF2B5EF4-FFF2-40B4-BE49-F238E27FC236}">
                    <a16:creationId xmlns:a16="http://schemas.microsoft.com/office/drawing/2014/main" id="{D2937929-E71E-5045-24EA-5188764B6C02}"/>
                  </a:ext>
                </a:extLst>
              </p:cNvPr>
              <p:cNvSpPr/>
              <p:nvPr/>
            </p:nvSpPr>
            <p:spPr>
              <a:xfrm>
                <a:off x="1851" y="2502"/>
                <a:ext cx="65" cy="63"/>
              </a:xfrm>
              <a:custGeom>
                <a:avLst/>
                <a:gdLst/>
                <a:ahLst/>
                <a:cxnLst/>
                <a:rect l="l" t="t" r="r" b="b"/>
                <a:pathLst>
                  <a:path w="26" h="25" extrusionOk="0">
                    <a:moveTo>
                      <a:pt x="0" y="13"/>
                    </a:moveTo>
                    <a:cubicBezTo>
                      <a:pt x="7" y="17"/>
                      <a:pt x="20" y="6"/>
                      <a:pt x="21" y="0"/>
                    </a:cubicBezTo>
                    <a:cubicBezTo>
                      <a:pt x="23" y="8"/>
                      <a:pt x="24" y="16"/>
                      <a:pt x="26" y="25"/>
                    </a:cubicBezTo>
                    <a:cubicBezTo>
                      <a:pt x="24" y="20"/>
                      <a:pt x="16" y="14"/>
                      <a:pt x="11" y="14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36" name="Google Shape;899;p9">
                <a:extLst>
                  <a:ext uri="{FF2B5EF4-FFF2-40B4-BE49-F238E27FC236}">
                    <a16:creationId xmlns:a16="http://schemas.microsoft.com/office/drawing/2014/main" id="{6F1E1B76-2B7B-EDAD-E521-31E779A16D1A}"/>
                  </a:ext>
                </a:extLst>
              </p:cNvPr>
              <p:cNvSpPr/>
              <p:nvPr/>
            </p:nvSpPr>
            <p:spPr>
              <a:xfrm>
                <a:off x="1831" y="2285"/>
                <a:ext cx="127" cy="292"/>
              </a:xfrm>
              <a:custGeom>
                <a:avLst/>
                <a:gdLst/>
                <a:ahLst/>
                <a:cxnLst/>
                <a:rect l="l" t="t" r="r" b="b"/>
                <a:pathLst>
                  <a:path w="51" h="117" extrusionOk="0">
                    <a:moveTo>
                      <a:pt x="16" y="1"/>
                    </a:moveTo>
                    <a:cubicBezTo>
                      <a:pt x="1" y="9"/>
                      <a:pt x="13" y="13"/>
                      <a:pt x="20" y="22"/>
                    </a:cubicBezTo>
                    <a:cubicBezTo>
                      <a:pt x="26" y="29"/>
                      <a:pt x="26" y="40"/>
                      <a:pt x="26" y="49"/>
                    </a:cubicBezTo>
                    <a:cubicBezTo>
                      <a:pt x="26" y="58"/>
                      <a:pt x="27" y="68"/>
                      <a:pt x="23" y="76"/>
                    </a:cubicBezTo>
                    <a:cubicBezTo>
                      <a:pt x="19" y="85"/>
                      <a:pt x="9" y="92"/>
                      <a:pt x="0" y="97"/>
                    </a:cubicBezTo>
                    <a:cubicBezTo>
                      <a:pt x="7" y="101"/>
                      <a:pt x="18" y="101"/>
                      <a:pt x="26" y="104"/>
                    </a:cubicBezTo>
                    <a:cubicBezTo>
                      <a:pt x="30" y="105"/>
                      <a:pt x="35" y="107"/>
                      <a:pt x="38" y="110"/>
                    </a:cubicBezTo>
                    <a:cubicBezTo>
                      <a:pt x="42" y="114"/>
                      <a:pt x="43" y="117"/>
                      <a:pt x="49" y="117"/>
                    </a:cubicBezTo>
                    <a:cubicBezTo>
                      <a:pt x="35" y="97"/>
                      <a:pt x="40" y="72"/>
                      <a:pt x="46" y="49"/>
                    </a:cubicBezTo>
                    <a:cubicBezTo>
                      <a:pt x="51" y="32"/>
                      <a:pt x="48" y="2"/>
                      <a:pt x="24" y="0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37" name="Google Shape;900;p9">
                <a:extLst>
                  <a:ext uri="{FF2B5EF4-FFF2-40B4-BE49-F238E27FC236}">
                    <a16:creationId xmlns:a16="http://schemas.microsoft.com/office/drawing/2014/main" id="{E6EFCF89-6D03-3FF9-EBBD-3455EA7BD2C8}"/>
                  </a:ext>
                </a:extLst>
              </p:cNvPr>
              <p:cNvSpPr/>
              <p:nvPr/>
            </p:nvSpPr>
            <p:spPr>
              <a:xfrm>
                <a:off x="1598" y="2225"/>
                <a:ext cx="188" cy="187"/>
              </a:xfrm>
              <a:custGeom>
                <a:avLst/>
                <a:gdLst/>
                <a:ahLst/>
                <a:cxnLst/>
                <a:rect l="l" t="t" r="r" b="b"/>
                <a:pathLst>
                  <a:path w="75" h="75" extrusionOk="0">
                    <a:moveTo>
                      <a:pt x="45" y="2"/>
                    </a:moveTo>
                    <a:cubicBezTo>
                      <a:pt x="42" y="0"/>
                      <a:pt x="37" y="0"/>
                      <a:pt x="36" y="4"/>
                    </a:cubicBezTo>
                    <a:cubicBezTo>
                      <a:pt x="34" y="9"/>
                      <a:pt x="39" y="10"/>
                      <a:pt x="41" y="12"/>
                    </a:cubicBezTo>
                    <a:cubicBezTo>
                      <a:pt x="48" y="19"/>
                      <a:pt x="50" y="25"/>
                      <a:pt x="40" y="28"/>
                    </a:cubicBezTo>
                    <a:cubicBezTo>
                      <a:pt x="31" y="30"/>
                      <a:pt x="24" y="30"/>
                      <a:pt x="18" y="38"/>
                    </a:cubicBezTo>
                    <a:cubicBezTo>
                      <a:pt x="15" y="43"/>
                      <a:pt x="11" y="52"/>
                      <a:pt x="4" y="52"/>
                    </a:cubicBezTo>
                    <a:cubicBezTo>
                      <a:pt x="0" y="56"/>
                      <a:pt x="10" y="59"/>
                      <a:pt x="13" y="62"/>
                    </a:cubicBezTo>
                    <a:cubicBezTo>
                      <a:pt x="17" y="66"/>
                      <a:pt x="19" y="71"/>
                      <a:pt x="20" y="75"/>
                    </a:cubicBezTo>
                    <a:cubicBezTo>
                      <a:pt x="18" y="63"/>
                      <a:pt x="19" y="49"/>
                      <a:pt x="33" y="48"/>
                    </a:cubicBezTo>
                    <a:cubicBezTo>
                      <a:pt x="43" y="46"/>
                      <a:pt x="55" y="48"/>
                      <a:pt x="65" y="46"/>
                    </a:cubicBezTo>
                    <a:cubicBezTo>
                      <a:pt x="75" y="43"/>
                      <a:pt x="75" y="34"/>
                      <a:pt x="71" y="25"/>
                    </a:cubicBezTo>
                    <a:cubicBezTo>
                      <a:pt x="67" y="18"/>
                      <a:pt x="49" y="9"/>
                      <a:pt x="49" y="3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38" name="Google Shape;901;p9">
                <a:extLst>
                  <a:ext uri="{FF2B5EF4-FFF2-40B4-BE49-F238E27FC236}">
                    <a16:creationId xmlns:a16="http://schemas.microsoft.com/office/drawing/2014/main" id="{AD786445-3E4C-2530-CE6A-F30D389CED11}"/>
                  </a:ext>
                </a:extLst>
              </p:cNvPr>
              <p:cNvSpPr/>
              <p:nvPr/>
            </p:nvSpPr>
            <p:spPr>
              <a:xfrm>
                <a:off x="1918" y="2457"/>
                <a:ext cx="208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83" h="56" extrusionOk="0">
                    <a:moveTo>
                      <a:pt x="4" y="33"/>
                    </a:moveTo>
                    <a:cubicBezTo>
                      <a:pt x="9" y="38"/>
                      <a:pt x="12" y="45"/>
                      <a:pt x="18" y="50"/>
                    </a:cubicBezTo>
                    <a:cubicBezTo>
                      <a:pt x="23" y="54"/>
                      <a:pt x="33" y="53"/>
                      <a:pt x="39" y="54"/>
                    </a:cubicBezTo>
                    <a:cubicBezTo>
                      <a:pt x="47" y="55"/>
                      <a:pt x="54" y="55"/>
                      <a:pt x="62" y="55"/>
                    </a:cubicBezTo>
                    <a:cubicBezTo>
                      <a:pt x="69" y="56"/>
                      <a:pt x="76" y="53"/>
                      <a:pt x="83" y="54"/>
                    </a:cubicBezTo>
                    <a:cubicBezTo>
                      <a:pt x="76" y="50"/>
                      <a:pt x="72" y="48"/>
                      <a:pt x="67" y="43"/>
                    </a:cubicBezTo>
                    <a:cubicBezTo>
                      <a:pt x="64" y="39"/>
                      <a:pt x="61" y="35"/>
                      <a:pt x="55" y="36"/>
                    </a:cubicBezTo>
                    <a:cubicBezTo>
                      <a:pt x="46" y="37"/>
                      <a:pt x="55" y="41"/>
                      <a:pt x="55" y="47"/>
                    </a:cubicBezTo>
                    <a:cubicBezTo>
                      <a:pt x="54" y="53"/>
                      <a:pt x="46" y="51"/>
                      <a:pt x="42" y="50"/>
                    </a:cubicBezTo>
                    <a:cubicBezTo>
                      <a:pt x="20" y="43"/>
                      <a:pt x="3" y="30"/>
                      <a:pt x="1" y="6"/>
                    </a:cubicBezTo>
                    <a:cubicBezTo>
                      <a:pt x="1" y="3"/>
                      <a:pt x="0" y="2"/>
                      <a:pt x="1" y="0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39" name="Google Shape;902;p9">
                <a:extLst>
                  <a:ext uri="{FF2B5EF4-FFF2-40B4-BE49-F238E27FC236}">
                    <a16:creationId xmlns:a16="http://schemas.microsoft.com/office/drawing/2014/main" id="{17697BFF-BAC3-36C1-1313-F0403C80EFCD}"/>
                  </a:ext>
                </a:extLst>
              </p:cNvPr>
              <p:cNvSpPr/>
              <p:nvPr/>
            </p:nvSpPr>
            <p:spPr>
              <a:xfrm>
                <a:off x="3043" y="2032"/>
                <a:ext cx="12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49" h="36" extrusionOk="0">
                    <a:moveTo>
                      <a:pt x="6" y="1"/>
                    </a:moveTo>
                    <a:cubicBezTo>
                      <a:pt x="18" y="1"/>
                      <a:pt x="21" y="14"/>
                      <a:pt x="25" y="21"/>
                    </a:cubicBezTo>
                    <a:cubicBezTo>
                      <a:pt x="30" y="30"/>
                      <a:pt x="43" y="27"/>
                      <a:pt x="49" y="35"/>
                    </a:cubicBezTo>
                    <a:cubicBezTo>
                      <a:pt x="39" y="35"/>
                      <a:pt x="19" y="22"/>
                      <a:pt x="11" y="36"/>
                    </a:cubicBezTo>
                    <a:cubicBezTo>
                      <a:pt x="21" y="20"/>
                      <a:pt x="14" y="10"/>
                      <a:pt x="0" y="0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40" name="Google Shape;903;p9">
                <a:extLst>
                  <a:ext uri="{FF2B5EF4-FFF2-40B4-BE49-F238E27FC236}">
                    <a16:creationId xmlns:a16="http://schemas.microsoft.com/office/drawing/2014/main" id="{2C6E3C5E-CF9C-D5E0-6AA0-9B576ABF3813}"/>
                  </a:ext>
                </a:extLst>
              </p:cNvPr>
              <p:cNvSpPr/>
              <p:nvPr/>
            </p:nvSpPr>
            <p:spPr>
              <a:xfrm>
                <a:off x="1513" y="2092"/>
                <a:ext cx="148" cy="280"/>
              </a:xfrm>
              <a:custGeom>
                <a:avLst/>
                <a:gdLst/>
                <a:ahLst/>
                <a:cxnLst/>
                <a:rect l="l" t="t" r="r" b="b"/>
                <a:pathLst>
                  <a:path w="59" h="112" extrusionOk="0">
                    <a:moveTo>
                      <a:pt x="11" y="1"/>
                    </a:moveTo>
                    <a:cubicBezTo>
                      <a:pt x="0" y="6"/>
                      <a:pt x="18" y="50"/>
                      <a:pt x="20" y="60"/>
                    </a:cubicBezTo>
                    <a:cubicBezTo>
                      <a:pt x="22" y="69"/>
                      <a:pt x="25" y="78"/>
                      <a:pt x="29" y="87"/>
                    </a:cubicBezTo>
                    <a:cubicBezTo>
                      <a:pt x="33" y="95"/>
                      <a:pt x="37" y="112"/>
                      <a:pt x="46" y="102"/>
                    </a:cubicBezTo>
                    <a:cubicBezTo>
                      <a:pt x="49" y="98"/>
                      <a:pt x="57" y="94"/>
                      <a:pt x="59" y="90"/>
                    </a:cubicBezTo>
                    <a:cubicBezTo>
                      <a:pt x="49" y="92"/>
                      <a:pt x="44" y="92"/>
                      <a:pt x="38" y="83"/>
                    </a:cubicBezTo>
                    <a:cubicBezTo>
                      <a:pt x="31" y="73"/>
                      <a:pt x="29" y="62"/>
                      <a:pt x="27" y="51"/>
                    </a:cubicBezTo>
                    <a:cubicBezTo>
                      <a:pt x="26" y="40"/>
                      <a:pt x="22" y="29"/>
                      <a:pt x="21" y="19"/>
                    </a:cubicBezTo>
                    <a:cubicBezTo>
                      <a:pt x="21" y="6"/>
                      <a:pt x="29" y="10"/>
                      <a:pt x="38" y="6"/>
                    </a:cubicBezTo>
                    <a:cubicBezTo>
                      <a:pt x="29" y="5"/>
                      <a:pt x="20" y="0"/>
                      <a:pt x="11" y="1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41" name="Google Shape;904;p9">
                <a:extLst>
                  <a:ext uri="{FF2B5EF4-FFF2-40B4-BE49-F238E27FC236}">
                    <a16:creationId xmlns:a16="http://schemas.microsoft.com/office/drawing/2014/main" id="{1B3C0BB8-EEF7-9E9E-CDC6-137A711466C6}"/>
                  </a:ext>
                </a:extLst>
              </p:cNvPr>
              <p:cNvSpPr/>
              <p:nvPr/>
            </p:nvSpPr>
            <p:spPr>
              <a:xfrm>
                <a:off x="1618" y="2327"/>
                <a:ext cx="290" cy="213"/>
              </a:xfrm>
              <a:custGeom>
                <a:avLst/>
                <a:gdLst/>
                <a:ahLst/>
                <a:cxnLst/>
                <a:rect l="l" t="t" r="r" b="b"/>
                <a:pathLst>
                  <a:path w="116" h="85" extrusionOk="0">
                    <a:moveTo>
                      <a:pt x="15" y="7"/>
                    </a:moveTo>
                    <a:cubicBezTo>
                      <a:pt x="0" y="24"/>
                      <a:pt x="26" y="44"/>
                      <a:pt x="37" y="55"/>
                    </a:cubicBezTo>
                    <a:cubicBezTo>
                      <a:pt x="48" y="68"/>
                      <a:pt x="72" y="85"/>
                      <a:pt x="90" y="83"/>
                    </a:cubicBezTo>
                    <a:cubicBezTo>
                      <a:pt x="97" y="82"/>
                      <a:pt x="116" y="68"/>
                      <a:pt x="113" y="61"/>
                    </a:cubicBezTo>
                    <a:cubicBezTo>
                      <a:pt x="103" y="64"/>
                      <a:pt x="95" y="73"/>
                      <a:pt x="84" y="73"/>
                    </a:cubicBezTo>
                    <a:cubicBezTo>
                      <a:pt x="69" y="74"/>
                      <a:pt x="60" y="66"/>
                      <a:pt x="51" y="55"/>
                    </a:cubicBezTo>
                    <a:cubicBezTo>
                      <a:pt x="44" y="46"/>
                      <a:pt x="38" y="36"/>
                      <a:pt x="32" y="27"/>
                    </a:cubicBezTo>
                    <a:cubicBezTo>
                      <a:pt x="24" y="16"/>
                      <a:pt x="25" y="10"/>
                      <a:pt x="35" y="2"/>
                    </a:cubicBezTo>
                    <a:cubicBezTo>
                      <a:pt x="30" y="0"/>
                      <a:pt x="24" y="2"/>
                      <a:pt x="20" y="3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42" name="Google Shape;905;p9">
                <a:extLst>
                  <a:ext uri="{FF2B5EF4-FFF2-40B4-BE49-F238E27FC236}">
                    <a16:creationId xmlns:a16="http://schemas.microsoft.com/office/drawing/2014/main" id="{56FA2DF8-2062-9F9D-F62F-58CBD057DE6F}"/>
                  </a:ext>
                </a:extLst>
              </p:cNvPr>
              <p:cNvSpPr/>
              <p:nvPr/>
            </p:nvSpPr>
            <p:spPr>
              <a:xfrm>
                <a:off x="1861" y="1277"/>
                <a:ext cx="210" cy="41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67" extrusionOk="0">
                    <a:moveTo>
                      <a:pt x="11" y="3"/>
                    </a:moveTo>
                    <a:cubicBezTo>
                      <a:pt x="8" y="0"/>
                      <a:pt x="1" y="1"/>
                      <a:pt x="1" y="6"/>
                    </a:cubicBezTo>
                    <a:cubicBezTo>
                      <a:pt x="0" y="10"/>
                      <a:pt x="7" y="17"/>
                      <a:pt x="9" y="20"/>
                    </a:cubicBezTo>
                    <a:cubicBezTo>
                      <a:pt x="13" y="29"/>
                      <a:pt x="20" y="37"/>
                      <a:pt x="28" y="43"/>
                    </a:cubicBezTo>
                    <a:cubicBezTo>
                      <a:pt x="33" y="47"/>
                      <a:pt x="37" y="48"/>
                      <a:pt x="37" y="55"/>
                    </a:cubicBezTo>
                    <a:cubicBezTo>
                      <a:pt x="37" y="60"/>
                      <a:pt x="34" y="65"/>
                      <a:pt x="32" y="70"/>
                    </a:cubicBezTo>
                    <a:cubicBezTo>
                      <a:pt x="30" y="80"/>
                      <a:pt x="33" y="91"/>
                      <a:pt x="32" y="101"/>
                    </a:cubicBezTo>
                    <a:cubicBezTo>
                      <a:pt x="32" y="111"/>
                      <a:pt x="27" y="125"/>
                      <a:pt x="22" y="133"/>
                    </a:cubicBezTo>
                    <a:cubicBezTo>
                      <a:pt x="17" y="140"/>
                      <a:pt x="4" y="160"/>
                      <a:pt x="16" y="167"/>
                    </a:cubicBezTo>
                    <a:cubicBezTo>
                      <a:pt x="19" y="161"/>
                      <a:pt x="22" y="156"/>
                      <a:pt x="26" y="151"/>
                    </a:cubicBezTo>
                    <a:cubicBezTo>
                      <a:pt x="31" y="144"/>
                      <a:pt x="36" y="139"/>
                      <a:pt x="39" y="131"/>
                    </a:cubicBezTo>
                    <a:cubicBezTo>
                      <a:pt x="43" y="119"/>
                      <a:pt x="50" y="108"/>
                      <a:pt x="50" y="95"/>
                    </a:cubicBezTo>
                    <a:cubicBezTo>
                      <a:pt x="50" y="83"/>
                      <a:pt x="48" y="71"/>
                      <a:pt x="54" y="60"/>
                    </a:cubicBezTo>
                    <a:cubicBezTo>
                      <a:pt x="60" y="50"/>
                      <a:pt x="74" y="46"/>
                      <a:pt x="79" y="36"/>
                    </a:cubicBezTo>
                    <a:cubicBezTo>
                      <a:pt x="84" y="27"/>
                      <a:pt x="73" y="30"/>
                      <a:pt x="68" y="32"/>
                    </a:cubicBezTo>
                    <a:cubicBezTo>
                      <a:pt x="61" y="34"/>
                      <a:pt x="58" y="33"/>
                      <a:pt x="51" y="30"/>
                    </a:cubicBezTo>
                    <a:cubicBezTo>
                      <a:pt x="46" y="27"/>
                      <a:pt x="40" y="25"/>
                      <a:pt x="36" y="21"/>
                    </a:cubicBezTo>
                    <a:cubicBezTo>
                      <a:pt x="31" y="18"/>
                      <a:pt x="25" y="11"/>
                      <a:pt x="19" y="10"/>
                    </a:cubicBezTo>
                  </a:path>
                </a:pathLst>
              </a:custGeom>
              <a:solidFill>
                <a:srgbClr val="CCA08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43" name="Google Shape;906;p9">
                <a:extLst>
                  <a:ext uri="{FF2B5EF4-FFF2-40B4-BE49-F238E27FC236}">
                    <a16:creationId xmlns:a16="http://schemas.microsoft.com/office/drawing/2014/main" id="{1F5EFA90-D53C-94B2-C693-EEE30F1D461A}"/>
                  </a:ext>
                </a:extLst>
              </p:cNvPr>
              <p:cNvSpPr/>
              <p:nvPr/>
            </p:nvSpPr>
            <p:spPr>
              <a:xfrm>
                <a:off x="1761" y="1392"/>
                <a:ext cx="14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2" extrusionOk="0">
                    <a:moveTo>
                      <a:pt x="14" y="2"/>
                    </a:moveTo>
                    <a:cubicBezTo>
                      <a:pt x="8" y="0"/>
                      <a:pt x="5" y="29"/>
                      <a:pt x="4" y="34"/>
                    </a:cubicBezTo>
                    <a:cubicBezTo>
                      <a:pt x="4" y="39"/>
                      <a:pt x="0" y="45"/>
                      <a:pt x="5" y="48"/>
                    </a:cubicBezTo>
                    <a:cubicBezTo>
                      <a:pt x="10" y="52"/>
                      <a:pt x="18" y="46"/>
                      <a:pt x="22" y="43"/>
                    </a:cubicBezTo>
                    <a:cubicBezTo>
                      <a:pt x="27" y="39"/>
                      <a:pt x="31" y="33"/>
                      <a:pt x="36" y="28"/>
                    </a:cubicBezTo>
                    <a:cubicBezTo>
                      <a:pt x="40" y="25"/>
                      <a:pt x="45" y="21"/>
                      <a:pt x="49" y="17"/>
                    </a:cubicBezTo>
                    <a:cubicBezTo>
                      <a:pt x="53" y="13"/>
                      <a:pt x="56" y="9"/>
                      <a:pt x="52" y="5"/>
                    </a:cubicBezTo>
                    <a:cubicBezTo>
                      <a:pt x="47" y="0"/>
                      <a:pt x="39" y="3"/>
                      <a:pt x="33" y="2"/>
                    </a:cubicBezTo>
                    <a:cubicBezTo>
                      <a:pt x="29" y="2"/>
                      <a:pt x="26" y="1"/>
                      <a:pt x="21" y="1"/>
                    </a:cubicBezTo>
                  </a:path>
                </a:pathLst>
              </a:custGeom>
              <a:solidFill>
                <a:srgbClr val="CCA08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44" name="Google Shape;907;p9">
                <a:extLst>
                  <a:ext uri="{FF2B5EF4-FFF2-40B4-BE49-F238E27FC236}">
                    <a16:creationId xmlns:a16="http://schemas.microsoft.com/office/drawing/2014/main" id="{CA1D3E0E-AC07-FCFC-7D99-32EF1F61A0FF}"/>
                  </a:ext>
                </a:extLst>
              </p:cNvPr>
              <p:cNvSpPr/>
              <p:nvPr/>
            </p:nvSpPr>
            <p:spPr>
              <a:xfrm>
                <a:off x="1506" y="1257"/>
                <a:ext cx="397" cy="428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71" extrusionOk="0">
                    <a:moveTo>
                      <a:pt x="132" y="3"/>
                    </a:moveTo>
                    <a:cubicBezTo>
                      <a:pt x="130" y="3"/>
                      <a:pt x="126" y="14"/>
                      <a:pt x="123" y="17"/>
                    </a:cubicBezTo>
                    <a:cubicBezTo>
                      <a:pt x="119" y="21"/>
                      <a:pt x="114" y="24"/>
                      <a:pt x="110" y="28"/>
                    </a:cubicBezTo>
                    <a:cubicBezTo>
                      <a:pt x="100" y="37"/>
                      <a:pt x="89" y="44"/>
                      <a:pt x="78" y="52"/>
                    </a:cubicBezTo>
                    <a:cubicBezTo>
                      <a:pt x="68" y="60"/>
                      <a:pt x="60" y="69"/>
                      <a:pt x="55" y="82"/>
                    </a:cubicBezTo>
                    <a:cubicBezTo>
                      <a:pt x="51" y="92"/>
                      <a:pt x="52" y="103"/>
                      <a:pt x="51" y="114"/>
                    </a:cubicBezTo>
                    <a:cubicBezTo>
                      <a:pt x="50" y="124"/>
                      <a:pt x="49" y="137"/>
                      <a:pt x="41" y="144"/>
                    </a:cubicBezTo>
                    <a:cubicBezTo>
                      <a:pt x="31" y="153"/>
                      <a:pt x="24" y="142"/>
                      <a:pt x="14" y="142"/>
                    </a:cubicBezTo>
                    <a:cubicBezTo>
                      <a:pt x="0" y="142"/>
                      <a:pt x="12" y="161"/>
                      <a:pt x="19" y="165"/>
                    </a:cubicBezTo>
                    <a:cubicBezTo>
                      <a:pt x="29" y="171"/>
                      <a:pt x="41" y="170"/>
                      <a:pt x="51" y="164"/>
                    </a:cubicBezTo>
                    <a:cubicBezTo>
                      <a:pt x="61" y="157"/>
                      <a:pt x="68" y="147"/>
                      <a:pt x="70" y="136"/>
                    </a:cubicBezTo>
                    <a:cubicBezTo>
                      <a:pt x="72" y="123"/>
                      <a:pt x="69" y="110"/>
                      <a:pt x="71" y="97"/>
                    </a:cubicBezTo>
                    <a:cubicBezTo>
                      <a:pt x="73" y="86"/>
                      <a:pt x="85" y="75"/>
                      <a:pt x="92" y="66"/>
                    </a:cubicBezTo>
                    <a:cubicBezTo>
                      <a:pt x="100" y="57"/>
                      <a:pt x="108" y="52"/>
                      <a:pt x="118" y="46"/>
                    </a:cubicBezTo>
                    <a:cubicBezTo>
                      <a:pt x="126" y="41"/>
                      <a:pt x="128" y="36"/>
                      <a:pt x="132" y="28"/>
                    </a:cubicBezTo>
                    <a:cubicBezTo>
                      <a:pt x="136" y="22"/>
                      <a:pt x="143" y="18"/>
                      <a:pt x="149" y="21"/>
                    </a:cubicBezTo>
                    <a:cubicBezTo>
                      <a:pt x="152" y="23"/>
                      <a:pt x="152" y="28"/>
                      <a:pt x="156" y="24"/>
                    </a:cubicBezTo>
                    <a:cubicBezTo>
                      <a:pt x="159" y="22"/>
                      <a:pt x="158" y="16"/>
                      <a:pt x="157" y="14"/>
                    </a:cubicBezTo>
                    <a:cubicBezTo>
                      <a:pt x="154" y="8"/>
                      <a:pt x="140" y="0"/>
                      <a:pt x="134" y="2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45" name="Google Shape;908;p9">
                <a:extLst>
                  <a:ext uri="{FF2B5EF4-FFF2-40B4-BE49-F238E27FC236}">
                    <a16:creationId xmlns:a16="http://schemas.microsoft.com/office/drawing/2014/main" id="{00D10E52-A5C2-EB1B-444F-ACE8907C44CD}"/>
                  </a:ext>
                </a:extLst>
              </p:cNvPr>
              <p:cNvSpPr/>
              <p:nvPr/>
            </p:nvSpPr>
            <p:spPr>
              <a:xfrm>
                <a:off x="2006" y="1024"/>
                <a:ext cx="222" cy="886"/>
              </a:xfrm>
              <a:custGeom>
                <a:avLst/>
                <a:gdLst/>
                <a:ahLst/>
                <a:cxnLst/>
                <a:rect l="l" t="t" r="r" b="b"/>
                <a:pathLst>
                  <a:path w="89" h="354" extrusionOk="0">
                    <a:moveTo>
                      <a:pt x="27" y="1"/>
                    </a:moveTo>
                    <a:cubicBezTo>
                      <a:pt x="15" y="0"/>
                      <a:pt x="11" y="15"/>
                      <a:pt x="8" y="24"/>
                    </a:cubicBezTo>
                    <a:cubicBezTo>
                      <a:pt x="5" y="33"/>
                      <a:pt x="0" y="44"/>
                      <a:pt x="3" y="54"/>
                    </a:cubicBezTo>
                    <a:cubicBezTo>
                      <a:pt x="10" y="76"/>
                      <a:pt x="36" y="92"/>
                      <a:pt x="50" y="108"/>
                    </a:cubicBezTo>
                    <a:cubicBezTo>
                      <a:pt x="58" y="118"/>
                      <a:pt x="60" y="123"/>
                      <a:pt x="57" y="134"/>
                    </a:cubicBezTo>
                    <a:cubicBezTo>
                      <a:pt x="54" y="145"/>
                      <a:pt x="50" y="155"/>
                      <a:pt x="45" y="165"/>
                    </a:cubicBezTo>
                    <a:cubicBezTo>
                      <a:pt x="39" y="176"/>
                      <a:pt x="31" y="188"/>
                      <a:pt x="32" y="201"/>
                    </a:cubicBezTo>
                    <a:cubicBezTo>
                      <a:pt x="33" y="213"/>
                      <a:pt x="38" y="224"/>
                      <a:pt x="38" y="236"/>
                    </a:cubicBezTo>
                    <a:cubicBezTo>
                      <a:pt x="38" y="247"/>
                      <a:pt x="43" y="257"/>
                      <a:pt x="44" y="267"/>
                    </a:cubicBezTo>
                    <a:cubicBezTo>
                      <a:pt x="45" y="281"/>
                      <a:pt x="37" y="294"/>
                      <a:pt x="36" y="307"/>
                    </a:cubicBezTo>
                    <a:cubicBezTo>
                      <a:pt x="35" y="318"/>
                      <a:pt x="36" y="333"/>
                      <a:pt x="43" y="342"/>
                    </a:cubicBezTo>
                    <a:cubicBezTo>
                      <a:pt x="49" y="349"/>
                      <a:pt x="64" y="354"/>
                      <a:pt x="70" y="345"/>
                    </a:cubicBezTo>
                    <a:cubicBezTo>
                      <a:pt x="68" y="341"/>
                      <a:pt x="62" y="340"/>
                      <a:pt x="59" y="336"/>
                    </a:cubicBezTo>
                    <a:cubicBezTo>
                      <a:pt x="56" y="332"/>
                      <a:pt x="56" y="327"/>
                      <a:pt x="55" y="322"/>
                    </a:cubicBezTo>
                    <a:cubicBezTo>
                      <a:pt x="53" y="311"/>
                      <a:pt x="55" y="300"/>
                      <a:pt x="56" y="289"/>
                    </a:cubicBezTo>
                    <a:cubicBezTo>
                      <a:pt x="56" y="277"/>
                      <a:pt x="63" y="268"/>
                      <a:pt x="63" y="257"/>
                    </a:cubicBezTo>
                    <a:cubicBezTo>
                      <a:pt x="64" y="247"/>
                      <a:pt x="55" y="240"/>
                      <a:pt x="53" y="229"/>
                    </a:cubicBezTo>
                    <a:cubicBezTo>
                      <a:pt x="50" y="209"/>
                      <a:pt x="48" y="188"/>
                      <a:pt x="58" y="169"/>
                    </a:cubicBezTo>
                    <a:cubicBezTo>
                      <a:pt x="63" y="160"/>
                      <a:pt x="65" y="148"/>
                      <a:pt x="70" y="139"/>
                    </a:cubicBezTo>
                    <a:cubicBezTo>
                      <a:pt x="75" y="132"/>
                      <a:pt x="89" y="126"/>
                      <a:pt x="89" y="117"/>
                    </a:cubicBezTo>
                    <a:cubicBezTo>
                      <a:pt x="84" y="116"/>
                      <a:pt x="82" y="110"/>
                      <a:pt x="78" y="107"/>
                    </a:cubicBezTo>
                    <a:cubicBezTo>
                      <a:pt x="75" y="103"/>
                      <a:pt x="70" y="100"/>
                      <a:pt x="66" y="96"/>
                    </a:cubicBezTo>
                    <a:cubicBezTo>
                      <a:pt x="57" y="89"/>
                      <a:pt x="50" y="81"/>
                      <a:pt x="44" y="71"/>
                    </a:cubicBezTo>
                    <a:cubicBezTo>
                      <a:pt x="41" y="67"/>
                      <a:pt x="40" y="62"/>
                      <a:pt x="36" y="58"/>
                    </a:cubicBezTo>
                    <a:cubicBezTo>
                      <a:pt x="31" y="54"/>
                      <a:pt x="28" y="51"/>
                      <a:pt x="26" y="45"/>
                    </a:cubicBezTo>
                    <a:cubicBezTo>
                      <a:pt x="25" y="42"/>
                      <a:pt x="21" y="35"/>
                      <a:pt x="22" y="31"/>
                    </a:cubicBezTo>
                    <a:cubicBezTo>
                      <a:pt x="22" y="25"/>
                      <a:pt x="27" y="23"/>
                      <a:pt x="30" y="18"/>
                    </a:cubicBezTo>
                    <a:cubicBezTo>
                      <a:pt x="32" y="13"/>
                      <a:pt x="29" y="10"/>
                      <a:pt x="29" y="6"/>
                    </a:cubicBezTo>
                  </a:path>
                </a:pathLst>
              </a:custGeom>
              <a:solidFill>
                <a:srgbClr val="CCA08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46" name="Google Shape;909;p9">
                <a:extLst>
                  <a:ext uri="{FF2B5EF4-FFF2-40B4-BE49-F238E27FC236}">
                    <a16:creationId xmlns:a16="http://schemas.microsoft.com/office/drawing/2014/main" id="{146A2837-D14B-637A-C5CD-7AFEA539B2FE}"/>
                  </a:ext>
                </a:extLst>
              </p:cNvPr>
              <p:cNvSpPr/>
              <p:nvPr/>
            </p:nvSpPr>
            <p:spPr>
              <a:xfrm>
                <a:off x="2128" y="834"/>
                <a:ext cx="210" cy="153"/>
              </a:xfrm>
              <a:custGeom>
                <a:avLst/>
                <a:gdLst/>
                <a:ahLst/>
                <a:cxnLst/>
                <a:rect l="l" t="t" r="r" b="b"/>
                <a:pathLst>
                  <a:path w="84" h="61" extrusionOk="0">
                    <a:moveTo>
                      <a:pt x="15" y="30"/>
                    </a:moveTo>
                    <a:cubicBezTo>
                      <a:pt x="5" y="33"/>
                      <a:pt x="0" y="50"/>
                      <a:pt x="10" y="56"/>
                    </a:cubicBezTo>
                    <a:cubicBezTo>
                      <a:pt x="17" y="61"/>
                      <a:pt x="33" y="55"/>
                      <a:pt x="41" y="52"/>
                    </a:cubicBezTo>
                    <a:cubicBezTo>
                      <a:pt x="50" y="49"/>
                      <a:pt x="61" y="41"/>
                      <a:pt x="69" y="35"/>
                    </a:cubicBezTo>
                    <a:cubicBezTo>
                      <a:pt x="78" y="29"/>
                      <a:pt x="84" y="18"/>
                      <a:pt x="80" y="7"/>
                    </a:cubicBezTo>
                    <a:cubicBezTo>
                      <a:pt x="77" y="0"/>
                      <a:pt x="67" y="6"/>
                      <a:pt x="60" y="8"/>
                    </a:cubicBezTo>
                    <a:cubicBezTo>
                      <a:pt x="49" y="10"/>
                      <a:pt x="38" y="13"/>
                      <a:pt x="29" y="20"/>
                    </a:cubicBezTo>
                  </a:path>
                </a:pathLst>
              </a:custGeom>
              <a:solidFill>
                <a:srgbClr val="CCA08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47" name="Google Shape;910;p9">
                <a:extLst>
                  <a:ext uri="{FF2B5EF4-FFF2-40B4-BE49-F238E27FC236}">
                    <a16:creationId xmlns:a16="http://schemas.microsoft.com/office/drawing/2014/main" id="{0F9B05B0-6884-8E15-B09A-794CC595FCE7}"/>
                  </a:ext>
                </a:extLst>
              </p:cNvPr>
              <p:cNvSpPr/>
              <p:nvPr/>
            </p:nvSpPr>
            <p:spPr>
              <a:xfrm>
                <a:off x="2218" y="1099"/>
                <a:ext cx="303" cy="43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74" extrusionOk="0">
                    <a:moveTo>
                      <a:pt x="102" y="7"/>
                    </a:moveTo>
                    <a:cubicBezTo>
                      <a:pt x="98" y="9"/>
                      <a:pt x="99" y="19"/>
                      <a:pt x="99" y="23"/>
                    </a:cubicBezTo>
                    <a:cubicBezTo>
                      <a:pt x="98" y="29"/>
                      <a:pt x="97" y="35"/>
                      <a:pt x="95" y="41"/>
                    </a:cubicBezTo>
                    <a:cubicBezTo>
                      <a:pt x="90" y="52"/>
                      <a:pt x="88" y="59"/>
                      <a:pt x="87" y="71"/>
                    </a:cubicBezTo>
                    <a:cubicBezTo>
                      <a:pt x="86" y="97"/>
                      <a:pt x="53" y="104"/>
                      <a:pt x="36" y="118"/>
                    </a:cubicBezTo>
                    <a:cubicBezTo>
                      <a:pt x="27" y="124"/>
                      <a:pt x="15" y="132"/>
                      <a:pt x="8" y="141"/>
                    </a:cubicBezTo>
                    <a:cubicBezTo>
                      <a:pt x="0" y="153"/>
                      <a:pt x="5" y="162"/>
                      <a:pt x="6" y="174"/>
                    </a:cubicBezTo>
                    <a:cubicBezTo>
                      <a:pt x="16" y="166"/>
                      <a:pt x="21" y="158"/>
                      <a:pt x="33" y="153"/>
                    </a:cubicBezTo>
                    <a:cubicBezTo>
                      <a:pt x="44" y="149"/>
                      <a:pt x="53" y="150"/>
                      <a:pt x="64" y="150"/>
                    </a:cubicBezTo>
                    <a:cubicBezTo>
                      <a:pt x="65" y="148"/>
                      <a:pt x="68" y="147"/>
                      <a:pt x="71" y="147"/>
                    </a:cubicBezTo>
                    <a:cubicBezTo>
                      <a:pt x="66" y="140"/>
                      <a:pt x="71" y="132"/>
                      <a:pt x="76" y="125"/>
                    </a:cubicBezTo>
                    <a:cubicBezTo>
                      <a:pt x="80" y="119"/>
                      <a:pt x="82" y="111"/>
                      <a:pt x="87" y="105"/>
                    </a:cubicBezTo>
                    <a:cubicBezTo>
                      <a:pt x="93" y="99"/>
                      <a:pt x="121" y="89"/>
                      <a:pt x="117" y="80"/>
                    </a:cubicBezTo>
                    <a:cubicBezTo>
                      <a:pt x="105" y="81"/>
                      <a:pt x="107" y="76"/>
                      <a:pt x="107" y="66"/>
                    </a:cubicBezTo>
                    <a:cubicBezTo>
                      <a:pt x="108" y="56"/>
                      <a:pt x="113" y="50"/>
                      <a:pt x="116" y="41"/>
                    </a:cubicBezTo>
                    <a:cubicBezTo>
                      <a:pt x="118" y="34"/>
                      <a:pt x="119" y="23"/>
                      <a:pt x="118" y="16"/>
                    </a:cubicBezTo>
                    <a:cubicBezTo>
                      <a:pt x="116" y="8"/>
                      <a:pt x="107" y="6"/>
                      <a:pt x="104" y="0"/>
                    </a:cubicBezTo>
                  </a:path>
                </a:pathLst>
              </a:custGeom>
              <a:solidFill>
                <a:srgbClr val="CCA08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48" name="Google Shape;911;p9">
                <a:extLst>
                  <a:ext uri="{FF2B5EF4-FFF2-40B4-BE49-F238E27FC236}">
                    <a16:creationId xmlns:a16="http://schemas.microsoft.com/office/drawing/2014/main" id="{4E1F82DF-C7F5-EB77-1268-D29D69B713B2}"/>
                  </a:ext>
                </a:extLst>
              </p:cNvPr>
              <p:cNvSpPr/>
              <p:nvPr/>
            </p:nvSpPr>
            <p:spPr>
              <a:xfrm>
                <a:off x="2263" y="1740"/>
                <a:ext cx="113" cy="230"/>
              </a:xfrm>
              <a:custGeom>
                <a:avLst/>
                <a:gdLst/>
                <a:ahLst/>
                <a:cxnLst/>
                <a:rect l="l" t="t" r="r" b="b"/>
                <a:pathLst>
                  <a:path w="45" h="92" extrusionOk="0">
                    <a:moveTo>
                      <a:pt x="31" y="0"/>
                    </a:moveTo>
                    <a:cubicBezTo>
                      <a:pt x="29" y="6"/>
                      <a:pt x="31" y="12"/>
                      <a:pt x="29" y="18"/>
                    </a:cubicBezTo>
                    <a:cubicBezTo>
                      <a:pt x="27" y="25"/>
                      <a:pt x="24" y="30"/>
                      <a:pt x="19" y="34"/>
                    </a:cubicBezTo>
                    <a:cubicBezTo>
                      <a:pt x="8" y="45"/>
                      <a:pt x="0" y="49"/>
                      <a:pt x="1" y="66"/>
                    </a:cubicBezTo>
                    <a:cubicBezTo>
                      <a:pt x="2" y="72"/>
                      <a:pt x="3" y="77"/>
                      <a:pt x="4" y="83"/>
                    </a:cubicBezTo>
                    <a:cubicBezTo>
                      <a:pt x="4" y="89"/>
                      <a:pt x="5" y="92"/>
                      <a:pt x="11" y="90"/>
                    </a:cubicBezTo>
                    <a:cubicBezTo>
                      <a:pt x="19" y="87"/>
                      <a:pt x="15" y="83"/>
                      <a:pt x="15" y="77"/>
                    </a:cubicBezTo>
                    <a:cubicBezTo>
                      <a:pt x="15" y="72"/>
                      <a:pt x="17" y="62"/>
                      <a:pt x="19" y="57"/>
                    </a:cubicBezTo>
                    <a:cubicBezTo>
                      <a:pt x="21" y="50"/>
                      <a:pt x="25" y="46"/>
                      <a:pt x="32" y="43"/>
                    </a:cubicBezTo>
                    <a:cubicBezTo>
                      <a:pt x="37" y="41"/>
                      <a:pt x="45" y="39"/>
                      <a:pt x="43" y="32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49" name="Google Shape;912;p9">
                <a:extLst>
                  <a:ext uri="{FF2B5EF4-FFF2-40B4-BE49-F238E27FC236}">
                    <a16:creationId xmlns:a16="http://schemas.microsoft.com/office/drawing/2014/main" id="{5E58E509-ADE1-D08D-4BAB-73A202756489}"/>
                  </a:ext>
                </a:extLst>
              </p:cNvPr>
              <p:cNvSpPr/>
              <p:nvPr/>
            </p:nvSpPr>
            <p:spPr>
              <a:xfrm>
                <a:off x="1591" y="1527"/>
                <a:ext cx="365" cy="39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58" extrusionOk="0">
                    <a:moveTo>
                      <a:pt x="92" y="0"/>
                    </a:moveTo>
                    <a:cubicBezTo>
                      <a:pt x="72" y="12"/>
                      <a:pt x="81" y="41"/>
                      <a:pt x="85" y="59"/>
                    </a:cubicBezTo>
                    <a:cubicBezTo>
                      <a:pt x="86" y="64"/>
                      <a:pt x="95" y="83"/>
                      <a:pt x="92" y="88"/>
                    </a:cubicBezTo>
                    <a:cubicBezTo>
                      <a:pt x="90" y="91"/>
                      <a:pt x="68" y="84"/>
                      <a:pt x="63" y="83"/>
                    </a:cubicBezTo>
                    <a:cubicBezTo>
                      <a:pt x="44" y="77"/>
                      <a:pt x="24" y="74"/>
                      <a:pt x="8" y="88"/>
                    </a:cubicBezTo>
                    <a:cubicBezTo>
                      <a:pt x="5" y="91"/>
                      <a:pt x="0" y="92"/>
                      <a:pt x="0" y="98"/>
                    </a:cubicBezTo>
                    <a:cubicBezTo>
                      <a:pt x="0" y="106"/>
                      <a:pt x="7" y="101"/>
                      <a:pt x="12" y="100"/>
                    </a:cubicBezTo>
                    <a:cubicBezTo>
                      <a:pt x="23" y="99"/>
                      <a:pt x="33" y="103"/>
                      <a:pt x="44" y="101"/>
                    </a:cubicBezTo>
                    <a:cubicBezTo>
                      <a:pt x="52" y="100"/>
                      <a:pt x="63" y="98"/>
                      <a:pt x="71" y="101"/>
                    </a:cubicBezTo>
                    <a:cubicBezTo>
                      <a:pt x="81" y="105"/>
                      <a:pt x="81" y="114"/>
                      <a:pt x="86" y="122"/>
                    </a:cubicBezTo>
                    <a:cubicBezTo>
                      <a:pt x="90" y="129"/>
                      <a:pt x="99" y="131"/>
                      <a:pt x="106" y="134"/>
                    </a:cubicBezTo>
                    <a:cubicBezTo>
                      <a:pt x="115" y="139"/>
                      <a:pt x="117" y="145"/>
                      <a:pt x="123" y="153"/>
                    </a:cubicBezTo>
                    <a:cubicBezTo>
                      <a:pt x="130" y="150"/>
                      <a:pt x="138" y="158"/>
                      <a:pt x="146" y="155"/>
                    </a:cubicBezTo>
                    <a:cubicBezTo>
                      <a:pt x="139" y="149"/>
                      <a:pt x="134" y="137"/>
                      <a:pt x="126" y="130"/>
                    </a:cubicBezTo>
                    <a:cubicBezTo>
                      <a:pt x="118" y="122"/>
                      <a:pt x="109" y="118"/>
                      <a:pt x="106" y="107"/>
                    </a:cubicBezTo>
                    <a:cubicBezTo>
                      <a:pt x="103" y="97"/>
                      <a:pt x="104" y="87"/>
                      <a:pt x="104" y="77"/>
                    </a:cubicBezTo>
                    <a:cubicBezTo>
                      <a:pt x="104" y="65"/>
                      <a:pt x="98" y="59"/>
                      <a:pt x="95" y="49"/>
                    </a:cubicBezTo>
                    <a:cubicBezTo>
                      <a:pt x="93" y="41"/>
                      <a:pt x="92" y="32"/>
                      <a:pt x="94" y="24"/>
                    </a:cubicBezTo>
                    <a:cubicBezTo>
                      <a:pt x="95" y="20"/>
                      <a:pt x="97" y="16"/>
                      <a:pt x="98" y="13"/>
                    </a:cubicBezTo>
                    <a:cubicBezTo>
                      <a:pt x="98" y="9"/>
                      <a:pt x="95" y="4"/>
                      <a:pt x="97" y="1"/>
                    </a:cubicBezTo>
                  </a:path>
                </a:pathLst>
              </a:custGeom>
              <a:solidFill>
                <a:srgbClr val="CCA08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50" name="Google Shape;913;p9">
                <a:extLst>
                  <a:ext uri="{FF2B5EF4-FFF2-40B4-BE49-F238E27FC236}">
                    <a16:creationId xmlns:a16="http://schemas.microsoft.com/office/drawing/2014/main" id="{7F47A247-21BB-BF85-967C-9785422DC396}"/>
                  </a:ext>
                </a:extLst>
              </p:cNvPr>
              <p:cNvSpPr/>
              <p:nvPr/>
            </p:nvSpPr>
            <p:spPr>
              <a:xfrm>
                <a:off x="2628" y="1127"/>
                <a:ext cx="1458" cy="83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334" extrusionOk="0">
                    <a:moveTo>
                      <a:pt x="88" y="51"/>
                    </a:moveTo>
                    <a:cubicBezTo>
                      <a:pt x="79" y="80"/>
                      <a:pt x="69" y="114"/>
                      <a:pt x="70" y="144"/>
                    </a:cubicBezTo>
                    <a:cubicBezTo>
                      <a:pt x="72" y="191"/>
                      <a:pt x="26" y="151"/>
                      <a:pt x="0" y="160"/>
                    </a:cubicBezTo>
                    <a:cubicBezTo>
                      <a:pt x="8" y="165"/>
                      <a:pt x="23" y="168"/>
                      <a:pt x="33" y="172"/>
                    </a:cubicBezTo>
                    <a:cubicBezTo>
                      <a:pt x="43" y="177"/>
                      <a:pt x="56" y="178"/>
                      <a:pt x="68" y="177"/>
                    </a:cubicBezTo>
                    <a:cubicBezTo>
                      <a:pt x="80" y="175"/>
                      <a:pt x="86" y="167"/>
                      <a:pt x="97" y="162"/>
                    </a:cubicBezTo>
                    <a:cubicBezTo>
                      <a:pt x="107" y="158"/>
                      <a:pt x="116" y="161"/>
                      <a:pt x="126" y="158"/>
                    </a:cubicBezTo>
                    <a:cubicBezTo>
                      <a:pt x="147" y="153"/>
                      <a:pt x="168" y="146"/>
                      <a:pt x="186" y="132"/>
                    </a:cubicBezTo>
                    <a:cubicBezTo>
                      <a:pt x="204" y="118"/>
                      <a:pt x="221" y="106"/>
                      <a:pt x="245" y="111"/>
                    </a:cubicBezTo>
                    <a:cubicBezTo>
                      <a:pt x="260" y="115"/>
                      <a:pt x="272" y="126"/>
                      <a:pt x="288" y="129"/>
                    </a:cubicBezTo>
                    <a:cubicBezTo>
                      <a:pt x="300" y="132"/>
                      <a:pt x="320" y="137"/>
                      <a:pt x="328" y="149"/>
                    </a:cubicBezTo>
                    <a:cubicBezTo>
                      <a:pt x="339" y="165"/>
                      <a:pt x="327" y="187"/>
                      <a:pt x="330" y="205"/>
                    </a:cubicBezTo>
                    <a:cubicBezTo>
                      <a:pt x="335" y="228"/>
                      <a:pt x="355" y="222"/>
                      <a:pt x="373" y="223"/>
                    </a:cubicBezTo>
                    <a:cubicBezTo>
                      <a:pt x="372" y="213"/>
                      <a:pt x="376" y="201"/>
                      <a:pt x="380" y="191"/>
                    </a:cubicBezTo>
                    <a:cubicBezTo>
                      <a:pt x="385" y="180"/>
                      <a:pt x="392" y="179"/>
                      <a:pt x="401" y="172"/>
                    </a:cubicBezTo>
                    <a:cubicBezTo>
                      <a:pt x="411" y="164"/>
                      <a:pt x="416" y="157"/>
                      <a:pt x="429" y="153"/>
                    </a:cubicBezTo>
                    <a:cubicBezTo>
                      <a:pt x="441" y="149"/>
                      <a:pt x="451" y="153"/>
                      <a:pt x="462" y="151"/>
                    </a:cubicBezTo>
                    <a:cubicBezTo>
                      <a:pt x="480" y="148"/>
                      <a:pt x="471" y="138"/>
                      <a:pt x="476" y="126"/>
                    </a:cubicBezTo>
                    <a:cubicBezTo>
                      <a:pt x="480" y="116"/>
                      <a:pt x="491" y="115"/>
                      <a:pt x="501" y="121"/>
                    </a:cubicBezTo>
                    <a:cubicBezTo>
                      <a:pt x="519" y="132"/>
                      <a:pt x="501" y="138"/>
                      <a:pt x="501" y="150"/>
                    </a:cubicBezTo>
                    <a:cubicBezTo>
                      <a:pt x="501" y="158"/>
                      <a:pt x="511" y="166"/>
                      <a:pt x="517" y="172"/>
                    </a:cubicBezTo>
                    <a:cubicBezTo>
                      <a:pt x="533" y="190"/>
                      <a:pt x="554" y="205"/>
                      <a:pt x="546" y="233"/>
                    </a:cubicBezTo>
                    <a:cubicBezTo>
                      <a:pt x="540" y="256"/>
                      <a:pt x="511" y="263"/>
                      <a:pt x="493" y="274"/>
                    </a:cubicBezTo>
                    <a:cubicBezTo>
                      <a:pt x="483" y="280"/>
                      <a:pt x="477" y="290"/>
                      <a:pt x="486" y="301"/>
                    </a:cubicBezTo>
                    <a:cubicBezTo>
                      <a:pt x="496" y="312"/>
                      <a:pt x="514" y="309"/>
                      <a:pt x="526" y="312"/>
                    </a:cubicBezTo>
                    <a:cubicBezTo>
                      <a:pt x="534" y="315"/>
                      <a:pt x="555" y="334"/>
                      <a:pt x="563" y="327"/>
                    </a:cubicBezTo>
                    <a:cubicBezTo>
                      <a:pt x="579" y="315"/>
                      <a:pt x="548" y="304"/>
                      <a:pt x="542" y="302"/>
                    </a:cubicBezTo>
                    <a:cubicBezTo>
                      <a:pt x="528" y="298"/>
                      <a:pt x="518" y="296"/>
                      <a:pt x="524" y="279"/>
                    </a:cubicBezTo>
                    <a:cubicBezTo>
                      <a:pt x="528" y="269"/>
                      <a:pt x="537" y="259"/>
                      <a:pt x="544" y="252"/>
                    </a:cubicBezTo>
                    <a:cubicBezTo>
                      <a:pt x="546" y="249"/>
                      <a:pt x="550" y="242"/>
                      <a:pt x="553" y="242"/>
                    </a:cubicBezTo>
                    <a:cubicBezTo>
                      <a:pt x="559" y="242"/>
                      <a:pt x="559" y="251"/>
                      <a:pt x="564" y="253"/>
                    </a:cubicBezTo>
                    <a:cubicBezTo>
                      <a:pt x="575" y="256"/>
                      <a:pt x="578" y="241"/>
                      <a:pt x="580" y="231"/>
                    </a:cubicBezTo>
                    <a:cubicBezTo>
                      <a:pt x="583" y="208"/>
                      <a:pt x="569" y="181"/>
                      <a:pt x="562" y="160"/>
                    </a:cubicBezTo>
                    <a:cubicBezTo>
                      <a:pt x="555" y="138"/>
                      <a:pt x="552" y="117"/>
                      <a:pt x="542" y="95"/>
                    </a:cubicBezTo>
                    <a:cubicBezTo>
                      <a:pt x="539" y="88"/>
                      <a:pt x="535" y="69"/>
                      <a:pt x="527" y="65"/>
                    </a:cubicBezTo>
                    <a:cubicBezTo>
                      <a:pt x="519" y="60"/>
                      <a:pt x="511" y="68"/>
                      <a:pt x="504" y="74"/>
                    </a:cubicBezTo>
                    <a:cubicBezTo>
                      <a:pt x="490" y="86"/>
                      <a:pt x="475" y="94"/>
                      <a:pt x="460" y="104"/>
                    </a:cubicBezTo>
                    <a:cubicBezTo>
                      <a:pt x="445" y="113"/>
                      <a:pt x="432" y="124"/>
                      <a:pt x="417" y="136"/>
                    </a:cubicBezTo>
                    <a:cubicBezTo>
                      <a:pt x="405" y="145"/>
                      <a:pt x="378" y="168"/>
                      <a:pt x="367" y="151"/>
                    </a:cubicBezTo>
                    <a:cubicBezTo>
                      <a:pt x="359" y="139"/>
                      <a:pt x="371" y="133"/>
                      <a:pt x="370" y="122"/>
                    </a:cubicBezTo>
                    <a:cubicBezTo>
                      <a:pt x="369" y="109"/>
                      <a:pt x="356" y="109"/>
                      <a:pt x="346" y="106"/>
                    </a:cubicBezTo>
                    <a:cubicBezTo>
                      <a:pt x="327" y="100"/>
                      <a:pt x="303" y="98"/>
                      <a:pt x="285" y="87"/>
                    </a:cubicBezTo>
                    <a:cubicBezTo>
                      <a:pt x="275" y="81"/>
                      <a:pt x="270" y="81"/>
                      <a:pt x="258" y="78"/>
                    </a:cubicBezTo>
                    <a:cubicBezTo>
                      <a:pt x="245" y="74"/>
                      <a:pt x="240" y="62"/>
                      <a:pt x="229" y="57"/>
                    </a:cubicBezTo>
                    <a:cubicBezTo>
                      <a:pt x="214" y="49"/>
                      <a:pt x="196" y="74"/>
                      <a:pt x="183" y="84"/>
                    </a:cubicBezTo>
                    <a:cubicBezTo>
                      <a:pt x="170" y="93"/>
                      <a:pt x="157" y="92"/>
                      <a:pt x="142" y="97"/>
                    </a:cubicBezTo>
                    <a:cubicBezTo>
                      <a:pt x="127" y="102"/>
                      <a:pt x="111" y="119"/>
                      <a:pt x="95" y="116"/>
                    </a:cubicBezTo>
                    <a:cubicBezTo>
                      <a:pt x="94" y="100"/>
                      <a:pt x="97" y="84"/>
                      <a:pt x="98" y="69"/>
                    </a:cubicBezTo>
                    <a:cubicBezTo>
                      <a:pt x="100" y="54"/>
                      <a:pt x="120" y="44"/>
                      <a:pt x="113" y="29"/>
                    </a:cubicBezTo>
                    <a:cubicBezTo>
                      <a:pt x="108" y="19"/>
                      <a:pt x="89" y="0"/>
                      <a:pt x="79" y="0"/>
                    </a:cubicBezTo>
                    <a:cubicBezTo>
                      <a:pt x="68" y="1"/>
                      <a:pt x="49" y="14"/>
                      <a:pt x="51" y="26"/>
                    </a:cubicBezTo>
                    <a:cubicBezTo>
                      <a:pt x="58" y="26"/>
                      <a:pt x="71" y="24"/>
                      <a:pt x="77" y="27"/>
                    </a:cubicBezTo>
                    <a:cubicBezTo>
                      <a:pt x="84" y="31"/>
                      <a:pt x="85" y="41"/>
                      <a:pt x="90" y="46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51" name="Google Shape;914;p9">
                <a:extLst>
                  <a:ext uri="{FF2B5EF4-FFF2-40B4-BE49-F238E27FC236}">
                    <a16:creationId xmlns:a16="http://schemas.microsoft.com/office/drawing/2014/main" id="{F9FD4D9D-0B9C-4294-2932-C2D5F1617C9D}"/>
                  </a:ext>
                </a:extLst>
              </p:cNvPr>
              <p:cNvSpPr/>
              <p:nvPr/>
            </p:nvSpPr>
            <p:spPr>
              <a:xfrm>
                <a:off x="2076" y="957"/>
                <a:ext cx="692" cy="48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94" extrusionOk="0">
                    <a:moveTo>
                      <a:pt x="141" y="26"/>
                    </a:moveTo>
                    <a:cubicBezTo>
                      <a:pt x="150" y="15"/>
                      <a:pt x="178" y="16"/>
                      <a:pt x="191" y="17"/>
                    </a:cubicBezTo>
                    <a:cubicBezTo>
                      <a:pt x="207" y="18"/>
                      <a:pt x="226" y="16"/>
                      <a:pt x="232" y="34"/>
                    </a:cubicBezTo>
                    <a:cubicBezTo>
                      <a:pt x="234" y="41"/>
                      <a:pt x="233" y="50"/>
                      <a:pt x="235" y="57"/>
                    </a:cubicBezTo>
                    <a:cubicBezTo>
                      <a:pt x="237" y="65"/>
                      <a:pt x="243" y="70"/>
                      <a:pt x="246" y="78"/>
                    </a:cubicBezTo>
                    <a:cubicBezTo>
                      <a:pt x="248" y="85"/>
                      <a:pt x="245" y="98"/>
                      <a:pt x="256" y="98"/>
                    </a:cubicBezTo>
                    <a:cubicBezTo>
                      <a:pt x="264" y="98"/>
                      <a:pt x="265" y="88"/>
                      <a:pt x="270" y="84"/>
                    </a:cubicBezTo>
                    <a:cubicBezTo>
                      <a:pt x="272" y="83"/>
                      <a:pt x="275" y="82"/>
                      <a:pt x="277" y="82"/>
                    </a:cubicBezTo>
                    <a:cubicBezTo>
                      <a:pt x="275" y="85"/>
                      <a:pt x="276" y="89"/>
                      <a:pt x="275" y="92"/>
                    </a:cubicBezTo>
                    <a:cubicBezTo>
                      <a:pt x="274" y="96"/>
                      <a:pt x="272" y="97"/>
                      <a:pt x="270" y="101"/>
                    </a:cubicBezTo>
                    <a:cubicBezTo>
                      <a:pt x="268" y="105"/>
                      <a:pt x="265" y="108"/>
                      <a:pt x="265" y="113"/>
                    </a:cubicBezTo>
                    <a:cubicBezTo>
                      <a:pt x="264" y="116"/>
                      <a:pt x="266" y="123"/>
                      <a:pt x="265" y="126"/>
                    </a:cubicBezTo>
                    <a:cubicBezTo>
                      <a:pt x="257" y="140"/>
                      <a:pt x="228" y="120"/>
                      <a:pt x="217" y="121"/>
                    </a:cubicBezTo>
                    <a:cubicBezTo>
                      <a:pt x="216" y="113"/>
                      <a:pt x="223" y="104"/>
                      <a:pt x="220" y="97"/>
                    </a:cubicBezTo>
                    <a:cubicBezTo>
                      <a:pt x="217" y="89"/>
                      <a:pt x="207" y="88"/>
                      <a:pt x="204" y="81"/>
                    </a:cubicBezTo>
                    <a:cubicBezTo>
                      <a:pt x="202" y="73"/>
                      <a:pt x="208" y="66"/>
                      <a:pt x="209" y="59"/>
                    </a:cubicBezTo>
                    <a:cubicBezTo>
                      <a:pt x="209" y="53"/>
                      <a:pt x="204" y="39"/>
                      <a:pt x="200" y="36"/>
                    </a:cubicBezTo>
                    <a:cubicBezTo>
                      <a:pt x="191" y="29"/>
                      <a:pt x="164" y="24"/>
                      <a:pt x="154" y="29"/>
                    </a:cubicBezTo>
                    <a:cubicBezTo>
                      <a:pt x="144" y="33"/>
                      <a:pt x="149" y="40"/>
                      <a:pt x="152" y="47"/>
                    </a:cubicBezTo>
                    <a:cubicBezTo>
                      <a:pt x="156" y="56"/>
                      <a:pt x="156" y="60"/>
                      <a:pt x="152" y="69"/>
                    </a:cubicBezTo>
                    <a:cubicBezTo>
                      <a:pt x="150" y="76"/>
                      <a:pt x="147" y="83"/>
                      <a:pt x="146" y="91"/>
                    </a:cubicBezTo>
                    <a:cubicBezTo>
                      <a:pt x="144" y="98"/>
                      <a:pt x="146" y="107"/>
                      <a:pt x="142" y="113"/>
                    </a:cubicBezTo>
                    <a:cubicBezTo>
                      <a:pt x="138" y="118"/>
                      <a:pt x="130" y="119"/>
                      <a:pt x="128" y="127"/>
                    </a:cubicBezTo>
                    <a:cubicBezTo>
                      <a:pt x="125" y="135"/>
                      <a:pt x="130" y="141"/>
                      <a:pt x="124" y="148"/>
                    </a:cubicBezTo>
                    <a:cubicBezTo>
                      <a:pt x="104" y="172"/>
                      <a:pt x="62" y="161"/>
                      <a:pt x="50" y="194"/>
                    </a:cubicBezTo>
                    <a:cubicBezTo>
                      <a:pt x="55" y="183"/>
                      <a:pt x="53" y="168"/>
                      <a:pt x="59" y="157"/>
                    </a:cubicBezTo>
                    <a:cubicBezTo>
                      <a:pt x="64" y="147"/>
                      <a:pt x="70" y="146"/>
                      <a:pt x="62" y="136"/>
                    </a:cubicBezTo>
                    <a:cubicBezTo>
                      <a:pt x="56" y="128"/>
                      <a:pt x="48" y="126"/>
                      <a:pt x="40" y="121"/>
                    </a:cubicBezTo>
                    <a:cubicBezTo>
                      <a:pt x="28" y="115"/>
                      <a:pt x="28" y="110"/>
                      <a:pt x="24" y="99"/>
                    </a:cubicBezTo>
                    <a:cubicBezTo>
                      <a:pt x="21" y="91"/>
                      <a:pt x="16" y="87"/>
                      <a:pt x="10" y="81"/>
                    </a:cubicBezTo>
                    <a:cubicBezTo>
                      <a:pt x="0" y="72"/>
                      <a:pt x="3" y="72"/>
                      <a:pt x="11" y="62"/>
                    </a:cubicBezTo>
                    <a:cubicBezTo>
                      <a:pt x="15" y="55"/>
                      <a:pt x="20" y="46"/>
                      <a:pt x="18" y="38"/>
                    </a:cubicBezTo>
                    <a:cubicBezTo>
                      <a:pt x="17" y="29"/>
                      <a:pt x="12" y="24"/>
                      <a:pt x="13" y="15"/>
                    </a:cubicBezTo>
                    <a:cubicBezTo>
                      <a:pt x="13" y="11"/>
                      <a:pt x="13" y="8"/>
                      <a:pt x="14" y="5"/>
                    </a:cubicBezTo>
                    <a:cubicBezTo>
                      <a:pt x="31" y="0"/>
                      <a:pt x="20" y="31"/>
                      <a:pt x="42" y="24"/>
                    </a:cubicBezTo>
                    <a:cubicBezTo>
                      <a:pt x="54" y="21"/>
                      <a:pt x="66" y="11"/>
                      <a:pt x="76" y="4"/>
                    </a:cubicBezTo>
                    <a:cubicBezTo>
                      <a:pt x="86" y="16"/>
                      <a:pt x="54" y="28"/>
                      <a:pt x="48" y="33"/>
                    </a:cubicBezTo>
                    <a:cubicBezTo>
                      <a:pt x="35" y="43"/>
                      <a:pt x="44" y="41"/>
                      <a:pt x="53" y="46"/>
                    </a:cubicBezTo>
                    <a:cubicBezTo>
                      <a:pt x="62" y="51"/>
                      <a:pt x="61" y="56"/>
                      <a:pt x="55" y="64"/>
                    </a:cubicBezTo>
                    <a:cubicBezTo>
                      <a:pt x="51" y="69"/>
                      <a:pt x="42" y="74"/>
                      <a:pt x="43" y="82"/>
                    </a:cubicBezTo>
                    <a:cubicBezTo>
                      <a:pt x="44" y="89"/>
                      <a:pt x="53" y="91"/>
                      <a:pt x="58" y="96"/>
                    </a:cubicBezTo>
                    <a:cubicBezTo>
                      <a:pt x="70" y="109"/>
                      <a:pt x="73" y="130"/>
                      <a:pt x="94" y="124"/>
                    </a:cubicBezTo>
                    <a:cubicBezTo>
                      <a:pt x="106" y="120"/>
                      <a:pt x="114" y="117"/>
                      <a:pt x="119" y="106"/>
                    </a:cubicBezTo>
                    <a:cubicBezTo>
                      <a:pt x="123" y="97"/>
                      <a:pt x="129" y="89"/>
                      <a:pt x="132" y="81"/>
                    </a:cubicBezTo>
                    <a:cubicBezTo>
                      <a:pt x="136" y="70"/>
                      <a:pt x="132" y="67"/>
                      <a:pt x="128" y="57"/>
                    </a:cubicBezTo>
                    <a:cubicBezTo>
                      <a:pt x="125" y="47"/>
                      <a:pt x="132" y="37"/>
                      <a:pt x="135" y="29"/>
                    </a:cubicBezTo>
                  </a:path>
                </a:pathLst>
              </a:custGeom>
              <a:solidFill>
                <a:srgbClr val="EFD7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52" name="Google Shape;915;p9">
                <a:extLst>
                  <a:ext uri="{FF2B5EF4-FFF2-40B4-BE49-F238E27FC236}">
                    <a16:creationId xmlns:a16="http://schemas.microsoft.com/office/drawing/2014/main" id="{6DF7802D-D2CB-865F-A5BB-11A7A2411FD6}"/>
                  </a:ext>
                </a:extLst>
              </p:cNvPr>
              <p:cNvSpPr/>
              <p:nvPr/>
            </p:nvSpPr>
            <p:spPr>
              <a:xfrm>
                <a:off x="2548" y="782"/>
                <a:ext cx="71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20" extrusionOk="0">
                    <a:moveTo>
                      <a:pt x="11" y="9"/>
                    </a:moveTo>
                    <a:cubicBezTo>
                      <a:pt x="24" y="4"/>
                      <a:pt x="44" y="0"/>
                      <a:pt x="59" y="4"/>
                    </a:cubicBezTo>
                    <a:cubicBezTo>
                      <a:pt x="68" y="6"/>
                      <a:pt x="67" y="13"/>
                      <a:pt x="72" y="19"/>
                    </a:cubicBezTo>
                    <a:cubicBezTo>
                      <a:pt x="75" y="22"/>
                      <a:pt x="79" y="22"/>
                      <a:pt x="81" y="24"/>
                    </a:cubicBezTo>
                    <a:cubicBezTo>
                      <a:pt x="83" y="26"/>
                      <a:pt x="85" y="31"/>
                      <a:pt x="87" y="32"/>
                    </a:cubicBezTo>
                    <a:cubicBezTo>
                      <a:pt x="100" y="42"/>
                      <a:pt x="114" y="22"/>
                      <a:pt x="126" y="17"/>
                    </a:cubicBezTo>
                    <a:cubicBezTo>
                      <a:pt x="137" y="14"/>
                      <a:pt x="137" y="19"/>
                      <a:pt x="146" y="23"/>
                    </a:cubicBezTo>
                    <a:cubicBezTo>
                      <a:pt x="153" y="26"/>
                      <a:pt x="162" y="25"/>
                      <a:pt x="170" y="25"/>
                    </a:cubicBezTo>
                    <a:cubicBezTo>
                      <a:pt x="202" y="25"/>
                      <a:pt x="239" y="33"/>
                      <a:pt x="268" y="48"/>
                    </a:cubicBezTo>
                    <a:cubicBezTo>
                      <a:pt x="275" y="51"/>
                      <a:pt x="286" y="56"/>
                      <a:pt x="283" y="63"/>
                    </a:cubicBezTo>
                    <a:cubicBezTo>
                      <a:pt x="281" y="70"/>
                      <a:pt x="266" y="76"/>
                      <a:pt x="261" y="78"/>
                    </a:cubicBezTo>
                    <a:cubicBezTo>
                      <a:pt x="253" y="80"/>
                      <a:pt x="244" y="80"/>
                      <a:pt x="237" y="82"/>
                    </a:cubicBezTo>
                    <a:cubicBezTo>
                      <a:pt x="229" y="83"/>
                      <a:pt x="218" y="88"/>
                      <a:pt x="211" y="88"/>
                    </a:cubicBezTo>
                    <a:cubicBezTo>
                      <a:pt x="210" y="88"/>
                      <a:pt x="207" y="89"/>
                      <a:pt x="206" y="90"/>
                    </a:cubicBezTo>
                    <a:cubicBezTo>
                      <a:pt x="206" y="74"/>
                      <a:pt x="242" y="68"/>
                      <a:pt x="224" y="52"/>
                    </a:cubicBezTo>
                    <a:cubicBezTo>
                      <a:pt x="217" y="45"/>
                      <a:pt x="211" y="49"/>
                      <a:pt x="202" y="48"/>
                    </a:cubicBezTo>
                    <a:cubicBezTo>
                      <a:pt x="193" y="48"/>
                      <a:pt x="187" y="44"/>
                      <a:pt x="179" y="41"/>
                    </a:cubicBezTo>
                    <a:cubicBezTo>
                      <a:pt x="169" y="37"/>
                      <a:pt x="162" y="36"/>
                      <a:pt x="153" y="32"/>
                    </a:cubicBezTo>
                    <a:cubicBezTo>
                      <a:pt x="145" y="29"/>
                      <a:pt x="139" y="29"/>
                      <a:pt x="130" y="31"/>
                    </a:cubicBezTo>
                    <a:cubicBezTo>
                      <a:pt x="123" y="34"/>
                      <a:pt x="111" y="36"/>
                      <a:pt x="113" y="46"/>
                    </a:cubicBezTo>
                    <a:cubicBezTo>
                      <a:pt x="114" y="56"/>
                      <a:pt x="127" y="57"/>
                      <a:pt x="135" y="59"/>
                    </a:cubicBezTo>
                    <a:cubicBezTo>
                      <a:pt x="143" y="61"/>
                      <a:pt x="152" y="65"/>
                      <a:pt x="160" y="68"/>
                    </a:cubicBezTo>
                    <a:cubicBezTo>
                      <a:pt x="169" y="73"/>
                      <a:pt x="178" y="75"/>
                      <a:pt x="171" y="86"/>
                    </a:cubicBezTo>
                    <a:cubicBezTo>
                      <a:pt x="166" y="93"/>
                      <a:pt x="161" y="99"/>
                      <a:pt x="157" y="107"/>
                    </a:cubicBezTo>
                    <a:cubicBezTo>
                      <a:pt x="152" y="115"/>
                      <a:pt x="148" y="120"/>
                      <a:pt x="138" y="118"/>
                    </a:cubicBezTo>
                    <a:cubicBezTo>
                      <a:pt x="123" y="115"/>
                      <a:pt x="126" y="88"/>
                      <a:pt x="115" y="77"/>
                    </a:cubicBezTo>
                    <a:cubicBezTo>
                      <a:pt x="102" y="65"/>
                      <a:pt x="86" y="58"/>
                      <a:pt x="69" y="61"/>
                    </a:cubicBezTo>
                    <a:cubicBezTo>
                      <a:pt x="57" y="64"/>
                      <a:pt x="45" y="69"/>
                      <a:pt x="34" y="65"/>
                    </a:cubicBezTo>
                    <a:cubicBezTo>
                      <a:pt x="28" y="64"/>
                      <a:pt x="24" y="62"/>
                      <a:pt x="18" y="62"/>
                    </a:cubicBezTo>
                    <a:cubicBezTo>
                      <a:pt x="12" y="61"/>
                      <a:pt x="5" y="61"/>
                      <a:pt x="0" y="57"/>
                    </a:cubicBezTo>
                    <a:cubicBezTo>
                      <a:pt x="3" y="47"/>
                      <a:pt x="6" y="37"/>
                      <a:pt x="14" y="29"/>
                    </a:cubicBezTo>
                    <a:cubicBezTo>
                      <a:pt x="19" y="24"/>
                      <a:pt x="22" y="26"/>
                      <a:pt x="21" y="20"/>
                    </a:cubicBezTo>
                    <a:cubicBezTo>
                      <a:pt x="21" y="16"/>
                      <a:pt x="16" y="12"/>
                      <a:pt x="13" y="11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53" name="Google Shape;916;p9">
                <a:extLst>
                  <a:ext uri="{FF2B5EF4-FFF2-40B4-BE49-F238E27FC236}">
                    <a16:creationId xmlns:a16="http://schemas.microsoft.com/office/drawing/2014/main" id="{72D5B00B-61ED-FA64-0668-8D9D0D1BD7A5}"/>
                  </a:ext>
                </a:extLst>
              </p:cNvPr>
              <p:cNvSpPr/>
              <p:nvPr/>
            </p:nvSpPr>
            <p:spPr>
              <a:xfrm>
                <a:off x="2898" y="962"/>
                <a:ext cx="1038" cy="403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61" extrusionOk="0">
                    <a:moveTo>
                      <a:pt x="0" y="44"/>
                    </a:moveTo>
                    <a:cubicBezTo>
                      <a:pt x="6" y="46"/>
                      <a:pt x="14" y="46"/>
                      <a:pt x="22" y="50"/>
                    </a:cubicBezTo>
                    <a:cubicBezTo>
                      <a:pt x="30" y="54"/>
                      <a:pt x="40" y="59"/>
                      <a:pt x="48" y="64"/>
                    </a:cubicBezTo>
                    <a:cubicBezTo>
                      <a:pt x="67" y="76"/>
                      <a:pt x="62" y="90"/>
                      <a:pt x="52" y="106"/>
                    </a:cubicBezTo>
                    <a:cubicBezTo>
                      <a:pt x="49" y="110"/>
                      <a:pt x="41" y="121"/>
                      <a:pt x="45" y="126"/>
                    </a:cubicBezTo>
                    <a:cubicBezTo>
                      <a:pt x="50" y="131"/>
                      <a:pt x="60" y="122"/>
                      <a:pt x="65" y="121"/>
                    </a:cubicBezTo>
                    <a:cubicBezTo>
                      <a:pt x="71" y="118"/>
                      <a:pt x="78" y="119"/>
                      <a:pt x="84" y="124"/>
                    </a:cubicBezTo>
                    <a:cubicBezTo>
                      <a:pt x="91" y="129"/>
                      <a:pt x="90" y="134"/>
                      <a:pt x="90" y="142"/>
                    </a:cubicBezTo>
                    <a:cubicBezTo>
                      <a:pt x="98" y="136"/>
                      <a:pt x="112" y="128"/>
                      <a:pt x="122" y="135"/>
                    </a:cubicBezTo>
                    <a:cubicBezTo>
                      <a:pt x="133" y="119"/>
                      <a:pt x="100" y="118"/>
                      <a:pt x="96" y="107"/>
                    </a:cubicBezTo>
                    <a:cubicBezTo>
                      <a:pt x="93" y="98"/>
                      <a:pt x="103" y="92"/>
                      <a:pt x="109" y="88"/>
                    </a:cubicBezTo>
                    <a:cubicBezTo>
                      <a:pt x="115" y="84"/>
                      <a:pt x="119" y="81"/>
                      <a:pt x="123" y="73"/>
                    </a:cubicBezTo>
                    <a:cubicBezTo>
                      <a:pt x="127" y="68"/>
                      <a:pt x="128" y="56"/>
                      <a:pt x="134" y="53"/>
                    </a:cubicBezTo>
                    <a:cubicBezTo>
                      <a:pt x="140" y="49"/>
                      <a:pt x="152" y="53"/>
                      <a:pt x="158" y="56"/>
                    </a:cubicBezTo>
                    <a:cubicBezTo>
                      <a:pt x="179" y="68"/>
                      <a:pt x="152" y="78"/>
                      <a:pt x="157" y="92"/>
                    </a:cubicBezTo>
                    <a:cubicBezTo>
                      <a:pt x="158" y="96"/>
                      <a:pt x="167" y="106"/>
                      <a:pt x="169" y="109"/>
                    </a:cubicBezTo>
                    <a:cubicBezTo>
                      <a:pt x="175" y="114"/>
                      <a:pt x="182" y="115"/>
                      <a:pt x="189" y="114"/>
                    </a:cubicBezTo>
                    <a:cubicBezTo>
                      <a:pt x="205" y="111"/>
                      <a:pt x="214" y="111"/>
                      <a:pt x="229" y="121"/>
                    </a:cubicBezTo>
                    <a:cubicBezTo>
                      <a:pt x="242" y="131"/>
                      <a:pt x="254" y="138"/>
                      <a:pt x="271" y="140"/>
                    </a:cubicBezTo>
                    <a:cubicBezTo>
                      <a:pt x="284" y="141"/>
                      <a:pt x="305" y="143"/>
                      <a:pt x="305" y="161"/>
                    </a:cubicBezTo>
                    <a:cubicBezTo>
                      <a:pt x="314" y="157"/>
                      <a:pt x="321" y="145"/>
                      <a:pt x="331" y="143"/>
                    </a:cubicBezTo>
                    <a:cubicBezTo>
                      <a:pt x="343" y="140"/>
                      <a:pt x="355" y="147"/>
                      <a:pt x="364" y="135"/>
                    </a:cubicBezTo>
                    <a:cubicBezTo>
                      <a:pt x="368" y="138"/>
                      <a:pt x="376" y="139"/>
                      <a:pt x="380" y="143"/>
                    </a:cubicBezTo>
                    <a:cubicBezTo>
                      <a:pt x="385" y="148"/>
                      <a:pt x="383" y="149"/>
                      <a:pt x="382" y="156"/>
                    </a:cubicBezTo>
                    <a:cubicBezTo>
                      <a:pt x="389" y="155"/>
                      <a:pt x="415" y="136"/>
                      <a:pt x="415" y="128"/>
                    </a:cubicBezTo>
                    <a:cubicBezTo>
                      <a:pt x="413" y="115"/>
                      <a:pt x="384" y="115"/>
                      <a:pt x="378" y="104"/>
                    </a:cubicBezTo>
                    <a:cubicBezTo>
                      <a:pt x="373" y="96"/>
                      <a:pt x="375" y="88"/>
                      <a:pt x="369" y="80"/>
                    </a:cubicBezTo>
                    <a:cubicBezTo>
                      <a:pt x="363" y="73"/>
                      <a:pt x="352" y="72"/>
                      <a:pt x="345" y="65"/>
                    </a:cubicBezTo>
                    <a:cubicBezTo>
                      <a:pt x="339" y="60"/>
                      <a:pt x="338" y="54"/>
                      <a:pt x="332" y="49"/>
                    </a:cubicBezTo>
                    <a:cubicBezTo>
                      <a:pt x="327" y="46"/>
                      <a:pt x="315" y="39"/>
                      <a:pt x="310" y="39"/>
                    </a:cubicBezTo>
                    <a:cubicBezTo>
                      <a:pt x="309" y="39"/>
                      <a:pt x="307" y="37"/>
                      <a:pt x="306" y="37"/>
                    </a:cubicBezTo>
                    <a:cubicBezTo>
                      <a:pt x="303" y="43"/>
                      <a:pt x="292" y="54"/>
                      <a:pt x="296" y="62"/>
                    </a:cubicBezTo>
                    <a:cubicBezTo>
                      <a:pt x="299" y="69"/>
                      <a:pt x="313" y="66"/>
                      <a:pt x="319" y="68"/>
                    </a:cubicBezTo>
                    <a:cubicBezTo>
                      <a:pt x="330" y="73"/>
                      <a:pt x="350" y="92"/>
                      <a:pt x="355" y="103"/>
                    </a:cubicBezTo>
                    <a:cubicBezTo>
                      <a:pt x="357" y="109"/>
                      <a:pt x="359" y="122"/>
                      <a:pt x="354" y="128"/>
                    </a:cubicBezTo>
                    <a:cubicBezTo>
                      <a:pt x="347" y="136"/>
                      <a:pt x="336" y="132"/>
                      <a:pt x="328" y="131"/>
                    </a:cubicBezTo>
                    <a:cubicBezTo>
                      <a:pt x="309" y="129"/>
                      <a:pt x="296" y="133"/>
                      <a:pt x="279" y="123"/>
                    </a:cubicBezTo>
                    <a:cubicBezTo>
                      <a:pt x="271" y="119"/>
                      <a:pt x="265" y="118"/>
                      <a:pt x="258" y="115"/>
                    </a:cubicBezTo>
                    <a:cubicBezTo>
                      <a:pt x="249" y="112"/>
                      <a:pt x="246" y="106"/>
                      <a:pt x="240" y="99"/>
                    </a:cubicBezTo>
                    <a:cubicBezTo>
                      <a:pt x="229" y="85"/>
                      <a:pt x="223" y="67"/>
                      <a:pt x="203" y="69"/>
                    </a:cubicBezTo>
                    <a:cubicBezTo>
                      <a:pt x="192" y="70"/>
                      <a:pt x="191" y="72"/>
                      <a:pt x="182" y="65"/>
                    </a:cubicBezTo>
                    <a:cubicBezTo>
                      <a:pt x="173" y="60"/>
                      <a:pt x="168" y="53"/>
                      <a:pt x="160" y="47"/>
                    </a:cubicBezTo>
                    <a:cubicBezTo>
                      <a:pt x="148" y="38"/>
                      <a:pt x="128" y="32"/>
                      <a:pt x="114" y="40"/>
                    </a:cubicBezTo>
                    <a:cubicBezTo>
                      <a:pt x="109" y="44"/>
                      <a:pt x="106" y="53"/>
                      <a:pt x="100" y="55"/>
                    </a:cubicBezTo>
                    <a:cubicBezTo>
                      <a:pt x="94" y="56"/>
                      <a:pt x="87" y="52"/>
                      <a:pt x="81" y="51"/>
                    </a:cubicBezTo>
                    <a:cubicBezTo>
                      <a:pt x="70" y="47"/>
                      <a:pt x="58" y="45"/>
                      <a:pt x="47" y="38"/>
                    </a:cubicBezTo>
                    <a:cubicBezTo>
                      <a:pt x="40" y="34"/>
                      <a:pt x="38" y="34"/>
                      <a:pt x="39" y="27"/>
                    </a:cubicBezTo>
                    <a:cubicBezTo>
                      <a:pt x="39" y="20"/>
                      <a:pt x="45" y="16"/>
                      <a:pt x="51" y="15"/>
                    </a:cubicBezTo>
                    <a:cubicBezTo>
                      <a:pt x="61" y="13"/>
                      <a:pt x="78" y="18"/>
                      <a:pt x="83" y="4"/>
                    </a:cubicBezTo>
                    <a:cubicBezTo>
                      <a:pt x="68" y="3"/>
                      <a:pt x="54" y="8"/>
                      <a:pt x="40" y="5"/>
                    </a:cubicBezTo>
                    <a:cubicBezTo>
                      <a:pt x="25" y="2"/>
                      <a:pt x="16" y="0"/>
                      <a:pt x="0" y="6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54" name="Google Shape;917;p9">
                <a:extLst>
                  <a:ext uri="{FF2B5EF4-FFF2-40B4-BE49-F238E27FC236}">
                    <a16:creationId xmlns:a16="http://schemas.microsoft.com/office/drawing/2014/main" id="{4BE22495-B14D-30B7-F586-0CC4222AE002}"/>
                  </a:ext>
                </a:extLst>
              </p:cNvPr>
              <p:cNvSpPr/>
              <p:nvPr/>
            </p:nvSpPr>
            <p:spPr>
              <a:xfrm>
                <a:off x="3168" y="902"/>
                <a:ext cx="530" cy="227"/>
              </a:xfrm>
              <a:custGeom>
                <a:avLst/>
                <a:gdLst/>
                <a:ahLst/>
                <a:cxnLst/>
                <a:rect l="l" t="t" r="r" b="b"/>
                <a:pathLst>
                  <a:path w="212" h="91" extrusionOk="0">
                    <a:moveTo>
                      <a:pt x="4" y="32"/>
                    </a:moveTo>
                    <a:cubicBezTo>
                      <a:pt x="19" y="21"/>
                      <a:pt x="49" y="30"/>
                      <a:pt x="65" y="36"/>
                    </a:cubicBezTo>
                    <a:cubicBezTo>
                      <a:pt x="75" y="40"/>
                      <a:pt x="78" y="42"/>
                      <a:pt x="83" y="52"/>
                    </a:cubicBezTo>
                    <a:cubicBezTo>
                      <a:pt x="88" y="62"/>
                      <a:pt x="90" y="60"/>
                      <a:pt x="101" y="61"/>
                    </a:cubicBezTo>
                    <a:cubicBezTo>
                      <a:pt x="113" y="61"/>
                      <a:pt x="133" y="65"/>
                      <a:pt x="143" y="74"/>
                    </a:cubicBezTo>
                    <a:cubicBezTo>
                      <a:pt x="150" y="80"/>
                      <a:pt x="151" y="86"/>
                      <a:pt x="162" y="86"/>
                    </a:cubicBezTo>
                    <a:cubicBezTo>
                      <a:pt x="165" y="85"/>
                      <a:pt x="169" y="83"/>
                      <a:pt x="173" y="83"/>
                    </a:cubicBezTo>
                    <a:cubicBezTo>
                      <a:pt x="180" y="83"/>
                      <a:pt x="176" y="85"/>
                      <a:pt x="181" y="87"/>
                    </a:cubicBezTo>
                    <a:cubicBezTo>
                      <a:pt x="191" y="91"/>
                      <a:pt x="212" y="80"/>
                      <a:pt x="206" y="68"/>
                    </a:cubicBezTo>
                    <a:cubicBezTo>
                      <a:pt x="200" y="55"/>
                      <a:pt x="182" y="44"/>
                      <a:pt x="169" y="42"/>
                    </a:cubicBezTo>
                    <a:cubicBezTo>
                      <a:pt x="152" y="40"/>
                      <a:pt x="132" y="48"/>
                      <a:pt x="117" y="43"/>
                    </a:cubicBezTo>
                    <a:cubicBezTo>
                      <a:pt x="103" y="38"/>
                      <a:pt x="86" y="27"/>
                      <a:pt x="72" y="19"/>
                    </a:cubicBezTo>
                    <a:cubicBezTo>
                      <a:pt x="60" y="13"/>
                      <a:pt x="51" y="8"/>
                      <a:pt x="38" y="8"/>
                    </a:cubicBezTo>
                    <a:cubicBezTo>
                      <a:pt x="24" y="7"/>
                      <a:pt x="13" y="0"/>
                      <a:pt x="0" y="0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55" name="Google Shape;918;p9">
                <a:extLst>
                  <a:ext uri="{FF2B5EF4-FFF2-40B4-BE49-F238E27FC236}">
                    <a16:creationId xmlns:a16="http://schemas.microsoft.com/office/drawing/2014/main" id="{A42D8BE4-A277-B915-37BD-C33BD97DDF24}"/>
                  </a:ext>
                </a:extLst>
              </p:cNvPr>
              <p:cNvSpPr/>
              <p:nvPr/>
            </p:nvSpPr>
            <p:spPr>
              <a:xfrm>
                <a:off x="2221" y="829"/>
                <a:ext cx="260" cy="17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68" extrusionOk="0">
                    <a:moveTo>
                      <a:pt x="13" y="66"/>
                    </a:moveTo>
                    <a:cubicBezTo>
                      <a:pt x="22" y="61"/>
                      <a:pt x="34" y="58"/>
                      <a:pt x="42" y="51"/>
                    </a:cubicBezTo>
                    <a:cubicBezTo>
                      <a:pt x="48" y="46"/>
                      <a:pt x="51" y="37"/>
                      <a:pt x="57" y="31"/>
                    </a:cubicBezTo>
                    <a:cubicBezTo>
                      <a:pt x="65" y="23"/>
                      <a:pt x="72" y="19"/>
                      <a:pt x="83" y="16"/>
                    </a:cubicBezTo>
                    <a:cubicBezTo>
                      <a:pt x="93" y="13"/>
                      <a:pt x="96" y="8"/>
                      <a:pt x="104" y="3"/>
                    </a:cubicBezTo>
                    <a:cubicBezTo>
                      <a:pt x="86" y="7"/>
                      <a:pt x="68" y="0"/>
                      <a:pt x="50" y="2"/>
                    </a:cubicBezTo>
                    <a:cubicBezTo>
                      <a:pt x="57" y="26"/>
                      <a:pt x="19" y="54"/>
                      <a:pt x="0" y="68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56" name="Google Shape;919;p9">
                <a:extLst>
                  <a:ext uri="{FF2B5EF4-FFF2-40B4-BE49-F238E27FC236}">
                    <a16:creationId xmlns:a16="http://schemas.microsoft.com/office/drawing/2014/main" id="{9C1A4EA4-D28C-09B2-B40C-429A3D3AEB78}"/>
                  </a:ext>
                </a:extLst>
              </p:cNvPr>
              <p:cNvSpPr/>
              <p:nvPr/>
            </p:nvSpPr>
            <p:spPr>
              <a:xfrm>
                <a:off x="1563" y="932"/>
                <a:ext cx="623" cy="1033"/>
              </a:xfrm>
              <a:custGeom>
                <a:avLst/>
                <a:gdLst/>
                <a:ahLst/>
                <a:cxnLst/>
                <a:rect l="l" t="t" r="r" b="b"/>
                <a:pathLst>
                  <a:path w="249" h="413" extrusionOk="0">
                    <a:moveTo>
                      <a:pt x="222" y="22"/>
                    </a:moveTo>
                    <a:cubicBezTo>
                      <a:pt x="226" y="0"/>
                      <a:pt x="195" y="28"/>
                      <a:pt x="191" y="33"/>
                    </a:cubicBezTo>
                    <a:cubicBezTo>
                      <a:pt x="179" y="46"/>
                      <a:pt x="171" y="58"/>
                      <a:pt x="156" y="67"/>
                    </a:cubicBezTo>
                    <a:cubicBezTo>
                      <a:pt x="141" y="77"/>
                      <a:pt x="128" y="87"/>
                      <a:pt x="114" y="96"/>
                    </a:cubicBezTo>
                    <a:cubicBezTo>
                      <a:pt x="102" y="104"/>
                      <a:pt x="92" y="116"/>
                      <a:pt x="80" y="124"/>
                    </a:cubicBezTo>
                    <a:cubicBezTo>
                      <a:pt x="56" y="140"/>
                      <a:pt x="42" y="161"/>
                      <a:pt x="28" y="184"/>
                    </a:cubicBezTo>
                    <a:cubicBezTo>
                      <a:pt x="20" y="196"/>
                      <a:pt x="10" y="207"/>
                      <a:pt x="7" y="222"/>
                    </a:cubicBezTo>
                    <a:cubicBezTo>
                      <a:pt x="5" y="231"/>
                      <a:pt x="0" y="257"/>
                      <a:pt x="14" y="260"/>
                    </a:cubicBezTo>
                    <a:cubicBezTo>
                      <a:pt x="14" y="242"/>
                      <a:pt x="16" y="222"/>
                      <a:pt x="26" y="208"/>
                    </a:cubicBezTo>
                    <a:cubicBezTo>
                      <a:pt x="37" y="191"/>
                      <a:pt x="53" y="175"/>
                      <a:pt x="66" y="159"/>
                    </a:cubicBezTo>
                    <a:cubicBezTo>
                      <a:pt x="82" y="140"/>
                      <a:pt x="125" y="96"/>
                      <a:pt x="145" y="134"/>
                    </a:cubicBezTo>
                    <a:cubicBezTo>
                      <a:pt x="150" y="141"/>
                      <a:pt x="151" y="149"/>
                      <a:pt x="159" y="152"/>
                    </a:cubicBezTo>
                    <a:cubicBezTo>
                      <a:pt x="166" y="154"/>
                      <a:pt x="176" y="150"/>
                      <a:pt x="184" y="151"/>
                    </a:cubicBezTo>
                    <a:cubicBezTo>
                      <a:pt x="200" y="152"/>
                      <a:pt x="222" y="166"/>
                      <a:pt x="208" y="184"/>
                    </a:cubicBezTo>
                    <a:cubicBezTo>
                      <a:pt x="202" y="191"/>
                      <a:pt x="190" y="191"/>
                      <a:pt x="184" y="197"/>
                    </a:cubicBezTo>
                    <a:cubicBezTo>
                      <a:pt x="178" y="204"/>
                      <a:pt x="183" y="211"/>
                      <a:pt x="182" y="219"/>
                    </a:cubicBezTo>
                    <a:cubicBezTo>
                      <a:pt x="182" y="227"/>
                      <a:pt x="179" y="235"/>
                      <a:pt x="178" y="243"/>
                    </a:cubicBezTo>
                    <a:cubicBezTo>
                      <a:pt x="177" y="251"/>
                      <a:pt x="178" y="258"/>
                      <a:pt x="176" y="266"/>
                    </a:cubicBezTo>
                    <a:cubicBezTo>
                      <a:pt x="170" y="281"/>
                      <a:pt x="164" y="302"/>
                      <a:pt x="152" y="315"/>
                    </a:cubicBezTo>
                    <a:cubicBezTo>
                      <a:pt x="146" y="322"/>
                      <a:pt x="141" y="330"/>
                      <a:pt x="133" y="322"/>
                    </a:cubicBezTo>
                    <a:cubicBezTo>
                      <a:pt x="126" y="316"/>
                      <a:pt x="127" y="306"/>
                      <a:pt x="124" y="298"/>
                    </a:cubicBezTo>
                    <a:cubicBezTo>
                      <a:pt x="119" y="307"/>
                      <a:pt x="121" y="332"/>
                      <a:pt x="125" y="343"/>
                    </a:cubicBezTo>
                    <a:cubicBezTo>
                      <a:pt x="131" y="359"/>
                      <a:pt x="151" y="346"/>
                      <a:pt x="161" y="362"/>
                    </a:cubicBezTo>
                    <a:cubicBezTo>
                      <a:pt x="166" y="368"/>
                      <a:pt x="166" y="376"/>
                      <a:pt x="170" y="383"/>
                    </a:cubicBezTo>
                    <a:cubicBezTo>
                      <a:pt x="176" y="393"/>
                      <a:pt x="182" y="391"/>
                      <a:pt x="193" y="393"/>
                    </a:cubicBezTo>
                    <a:cubicBezTo>
                      <a:pt x="209" y="396"/>
                      <a:pt x="234" y="413"/>
                      <a:pt x="249" y="403"/>
                    </a:cubicBezTo>
                    <a:cubicBezTo>
                      <a:pt x="237" y="400"/>
                      <a:pt x="229" y="395"/>
                      <a:pt x="219" y="388"/>
                    </a:cubicBezTo>
                    <a:cubicBezTo>
                      <a:pt x="209" y="381"/>
                      <a:pt x="199" y="378"/>
                      <a:pt x="193" y="366"/>
                    </a:cubicBezTo>
                    <a:cubicBezTo>
                      <a:pt x="189" y="356"/>
                      <a:pt x="186" y="349"/>
                      <a:pt x="193" y="341"/>
                    </a:cubicBezTo>
                    <a:cubicBezTo>
                      <a:pt x="199" y="335"/>
                      <a:pt x="206" y="334"/>
                      <a:pt x="209" y="325"/>
                    </a:cubicBezTo>
                    <a:cubicBezTo>
                      <a:pt x="213" y="310"/>
                      <a:pt x="210" y="291"/>
                      <a:pt x="204" y="278"/>
                    </a:cubicBezTo>
                    <a:cubicBezTo>
                      <a:pt x="196" y="259"/>
                      <a:pt x="199" y="249"/>
                      <a:pt x="201" y="230"/>
                    </a:cubicBezTo>
                    <a:cubicBezTo>
                      <a:pt x="203" y="220"/>
                      <a:pt x="201" y="212"/>
                      <a:pt x="207" y="205"/>
                    </a:cubicBezTo>
                    <a:cubicBezTo>
                      <a:pt x="215" y="198"/>
                      <a:pt x="222" y="196"/>
                      <a:pt x="227" y="186"/>
                    </a:cubicBezTo>
                    <a:cubicBezTo>
                      <a:pt x="235" y="170"/>
                      <a:pt x="235" y="157"/>
                      <a:pt x="219" y="149"/>
                    </a:cubicBezTo>
                    <a:cubicBezTo>
                      <a:pt x="206" y="142"/>
                      <a:pt x="191" y="138"/>
                      <a:pt x="182" y="125"/>
                    </a:cubicBezTo>
                    <a:cubicBezTo>
                      <a:pt x="174" y="112"/>
                      <a:pt x="164" y="96"/>
                      <a:pt x="171" y="83"/>
                    </a:cubicBezTo>
                    <a:cubicBezTo>
                      <a:pt x="181" y="63"/>
                      <a:pt x="198" y="11"/>
                      <a:pt x="227" y="37"/>
                    </a:cubicBezTo>
                  </a:path>
                </a:pathLst>
              </a:custGeom>
              <a:solidFill>
                <a:srgbClr val="EFD7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57" name="Google Shape;920;p9">
                <a:extLst>
                  <a:ext uri="{FF2B5EF4-FFF2-40B4-BE49-F238E27FC236}">
                    <a16:creationId xmlns:a16="http://schemas.microsoft.com/office/drawing/2014/main" id="{2011A5D4-B489-B791-8581-14ED8CF24D03}"/>
                  </a:ext>
                </a:extLst>
              </p:cNvPr>
              <p:cNvSpPr/>
              <p:nvPr/>
            </p:nvSpPr>
            <p:spPr>
              <a:xfrm>
                <a:off x="2156" y="1347"/>
                <a:ext cx="220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88" h="212" extrusionOk="0">
                    <a:moveTo>
                      <a:pt x="31" y="3"/>
                    </a:moveTo>
                    <a:cubicBezTo>
                      <a:pt x="21" y="13"/>
                      <a:pt x="10" y="28"/>
                      <a:pt x="6" y="42"/>
                    </a:cubicBezTo>
                    <a:cubicBezTo>
                      <a:pt x="1" y="61"/>
                      <a:pt x="15" y="70"/>
                      <a:pt x="14" y="89"/>
                    </a:cubicBezTo>
                    <a:cubicBezTo>
                      <a:pt x="12" y="104"/>
                      <a:pt x="13" y="122"/>
                      <a:pt x="11" y="138"/>
                    </a:cubicBezTo>
                    <a:cubicBezTo>
                      <a:pt x="10" y="143"/>
                      <a:pt x="0" y="186"/>
                      <a:pt x="15" y="180"/>
                    </a:cubicBezTo>
                    <a:cubicBezTo>
                      <a:pt x="22" y="178"/>
                      <a:pt x="20" y="162"/>
                      <a:pt x="23" y="157"/>
                    </a:cubicBezTo>
                    <a:cubicBezTo>
                      <a:pt x="28" y="149"/>
                      <a:pt x="37" y="147"/>
                      <a:pt x="44" y="155"/>
                    </a:cubicBezTo>
                    <a:cubicBezTo>
                      <a:pt x="50" y="162"/>
                      <a:pt x="44" y="171"/>
                      <a:pt x="42" y="179"/>
                    </a:cubicBezTo>
                    <a:cubicBezTo>
                      <a:pt x="41" y="183"/>
                      <a:pt x="40" y="187"/>
                      <a:pt x="38" y="191"/>
                    </a:cubicBezTo>
                    <a:cubicBezTo>
                      <a:pt x="37" y="193"/>
                      <a:pt x="31" y="198"/>
                      <a:pt x="31" y="201"/>
                    </a:cubicBezTo>
                    <a:cubicBezTo>
                      <a:pt x="29" y="212"/>
                      <a:pt x="42" y="204"/>
                      <a:pt x="47" y="199"/>
                    </a:cubicBezTo>
                    <a:cubicBezTo>
                      <a:pt x="49" y="196"/>
                      <a:pt x="48" y="192"/>
                      <a:pt x="51" y="189"/>
                    </a:cubicBezTo>
                    <a:cubicBezTo>
                      <a:pt x="54" y="185"/>
                      <a:pt x="60" y="184"/>
                      <a:pt x="64" y="181"/>
                    </a:cubicBezTo>
                    <a:cubicBezTo>
                      <a:pt x="76" y="174"/>
                      <a:pt x="72" y="170"/>
                      <a:pt x="65" y="160"/>
                    </a:cubicBezTo>
                    <a:cubicBezTo>
                      <a:pt x="60" y="151"/>
                      <a:pt x="58" y="144"/>
                      <a:pt x="58" y="134"/>
                    </a:cubicBezTo>
                    <a:cubicBezTo>
                      <a:pt x="60" y="112"/>
                      <a:pt x="88" y="95"/>
                      <a:pt x="86" y="76"/>
                    </a:cubicBezTo>
                    <a:cubicBezTo>
                      <a:pt x="84" y="59"/>
                      <a:pt x="71" y="62"/>
                      <a:pt x="62" y="69"/>
                    </a:cubicBezTo>
                    <a:cubicBezTo>
                      <a:pt x="51" y="78"/>
                      <a:pt x="49" y="91"/>
                      <a:pt x="40" y="100"/>
                    </a:cubicBezTo>
                    <a:cubicBezTo>
                      <a:pt x="30" y="93"/>
                      <a:pt x="27" y="90"/>
                      <a:pt x="25" y="78"/>
                    </a:cubicBezTo>
                    <a:cubicBezTo>
                      <a:pt x="23" y="68"/>
                      <a:pt x="18" y="58"/>
                      <a:pt x="18" y="49"/>
                    </a:cubicBezTo>
                    <a:cubicBezTo>
                      <a:pt x="20" y="30"/>
                      <a:pt x="33" y="11"/>
                      <a:pt x="48" y="0"/>
                    </a:cubicBezTo>
                  </a:path>
                </a:pathLst>
              </a:custGeom>
              <a:solidFill>
                <a:srgbClr val="EFD7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58" name="Google Shape;921;p9">
                <a:extLst>
                  <a:ext uri="{FF2B5EF4-FFF2-40B4-BE49-F238E27FC236}">
                    <a16:creationId xmlns:a16="http://schemas.microsoft.com/office/drawing/2014/main" id="{EA084C33-9040-93B0-B14B-FBFB6AB37D46}"/>
                  </a:ext>
                </a:extLst>
              </p:cNvPr>
              <p:cNvSpPr/>
              <p:nvPr/>
            </p:nvSpPr>
            <p:spPr>
              <a:xfrm>
                <a:off x="2456" y="1209"/>
                <a:ext cx="277" cy="241"/>
              </a:xfrm>
              <a:custGeom>
                <a:avLst/>
                <a:gdLst/>
                <a:ahLst/>
                <a:cxnLst/>
                <a:rect l="l" t="t" r="r" b="b"/>
                <a:pathLst>
                  <a:path w="111" h="96" extrusionOk="0">
                    <a:moveTo>
                      <a:pt x="29" y="0"/>
                    </a:moveTo>
                    <a:cubicBezTo>
                      <a:pt x="15" y="10"/>
                      <a:pt x="35" y="32"/>
                      <a:pt x="37" y="47"/>
                    </a:cubicBezTo>
                    <a:cubicBezTo>
                      <a:pt x="38" y="61"/>
                      <a:pt x="34" y="61"/>
                      <a:pt x="23" y="64"/>
                    </a:cubicBezTo>
                    <a:cubicBezTo>
                      <a:pt x="15" y="65"/>
                      <a:pt x="1" y="69"/>
                      <a:pt x="0" y="78"/>
                    </a:cubicBezTo>
                    <a:cubicBezTo>
                      <a:pt x="11" y="80"/>
                      <a:pt x="35" y="79"/>
                      <a:pt x="38" y="94"/>
                    </a:cubicBezTo>
                    <a:cubicBezTo>
                      <a:pt x="39" y="94"/>
                      <a:pt x="40" y="94"/>
                      <a:pt x="41" y="95"/>
                    </a:cubicBezTo>
                    <a:cubicBezTo>
                      <a:pt x="50" y="89"/>
                      <a:pt x="56" y="87"/>
                      <a:pt x="66" y="87"/>
                    </a:cubicBezTo>
                    <a:cubicBezTo>
                      <a:pt x="76" y="87"/>
                      <a:pt x="80" y="93"/>
                      <a:pt x="89" y="96"/>
                    </a:cubicBezTo>
                    <a:cubicBezTo>
                      <a:pt x="94" y="90"/>
                      <a:pt x="96" y="82"/>
                      <a:pt x="99" y="76"/>
                    </a:cubicBezTo>
                    <a:cubicBezTo>
                      <a:pt x="101" y="73"/>
                      <a:pt x="111" y="62"/>
                      <a:pt x="111" y="59"/>
                    </a:cubicBezTo>
                    <a:cubicBezTo>
                      <a:pt x="110" y="52"/>
                      <a:pt x="80" y="71"/>
                      <a:pt x="72" y="70"/>
                    </a:cubicBezTo>
                    <a:cubicBezTo>
                      <a:pt x="53" y="67"/>
                      <a:pt x="36" y="26"/>
                      <a:pt x="36" y="10"/>
                    </a:cubicBezTo>
                  </a:path>
                </a:pathLst>
              </a:custGeom>
              <a:solidFill>
                <a:srgbClr val="EFD7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59" name="Google Shape;922;p9">
                <a:extLst>
                  <a:ext uri="{FF2B5EF4-FFF2-40B4-BE49-F238E27FC236}">
                    <a16:creationId xmlns:a16="http://schemas.microsoft.com/office/drawing/2014/main" id="{B90BFD27-8055-4DEE-E370-EFFB9DF271C4}"/>
                  </a:ext>
                </a:extLst>
              </p:cNvPr>
              <p:cNvSpPr/>
              <p:nvPr/>
            </p:nvSpPr>
            <p:spPr>
              <a:xfrm>
                <a:off x="2366" y="1392"/>
                <a:ext cx="167" cy="328"/>
              </a:xfrm>
              <a:custGeom>
                <a:avLst/>
                <a:gdLst/>
                <a:ahLst/>
                <a:cxnLst/>
                <a:rect l="l" t="t" r="r" b="b"/>
                <a:pathLst>
                  <a:path w="67" h="131" extrusionOk="0">
                    <a:moveTo>
                      <a:pt x="42" y="2"/>
                    </a:moveTo>
                    <a:cubicBezTo>
                      <a:pt x="18" y="7"/>
                      <a:pt x="49" y="49"/>
                      <a:pt x="42" y="63"/>
                    </a:cubicBezTo>
                    <a:cubicBezTo>
                      <a:pt x="35" y="80"/>
                      <a:pt x="0" y="111"/>
                      <a:pt x="22" y="131"/>
                    </a:cubicBezTo>
                    <a:cubicBezTo>
                      <a:pt x="30" y="105"/>
                      <a:pt x="33" y="75"/>
                      <a:pt x="66" y="71"/>
                    </a:cubicBezTo>
                    <a:cubicBezTo>
                      <a:pt x="67" y="61"/>
                      <a:pt x="64" y="58"/>
                      <a:pt x="57" y="52"/>
                    </a:cubicBezTo>
                    <a:cubicBezTo>
                      <a:pt x="49" y="47"/>
                      <a:pt x="47" y="44"/>
                      <a:pt x="44" y="35"/>
                    </a:cubicBezTo>
                    <a:cubicBezTo>
                      <a:pt x="41" y="27"/>
                      <a:pt x="38" y="18"/>
                      <a:pt x="42" y="11"/>
                    </a:cubicBezTo>
                    <a:cubicBezTo>
                      <a:pt x="46" y="3"/>
                      <a:pt x="53" y="4"/>
                      <a:pt x="60" y="0"/>
                    </a:cubicBezTo>
                  </a:path>
                </a:pathLst>
              </a:custGeom>
              <a:solidFill>
                <a:srgbClr val="EFD7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60" name="Google Shape;923;p9">
                <a:extLst>
                  <a:ext uri="{FF2B5EF4-FFF2-40B4-BE49-F238E27FC236}">
                    <a16:creationId xmlns:a16="http://schemas.microsoft.com/office/drawing/2014/main" id="{589B3549-80AB-33DB-5DB4-BCE3628E64B5}"/>
                  </a:ext>
                </a:extLst>
              </p:cNvPr>
              <p:cNvSpPr/>
              <p:nvPr/>
            </p:nvSpPr>
            <p:spPr>
              <a:xfrm>
                <a:off x="2446" y="1617"/>
                <a:ext cx="505" cy="36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46" extrusionOk="0">
                    <a:moveTo>
                      <a:pt x="0" y="95"/>
                    </a:moveTo>
                    <a:cubicBezTo>
                      <a:pt x="1" y="102"/>
                      <a:pt x="2" y="112"/>
                      <a:pt x="5" y="120"/>
                    </a:cubicBezTo>
                    <a:cubicBezTo>
                      <a:pt x="9" y="132"/>
                      <a:pt x="14" y="126"/>
                      <a:pt x="25" y="128"/>
                    </a:cubicBezTo>
                    <a:cubicBezTo>
                      <a:pt x="32" y="129"/>
                      <a:pt x="43" y="137"/>
                      <a:pt x="50" y="129"/>
                    </a:cubicBezTo>
                    <a:cubicBezTo>
                      <a:pt x="55" y="122"/>
                      <a:pt x="46" y="115"/>
                      <a:pt x="42" y="110"/>
                    </a:cubicBezTo>
                    <a:cubicBezTo>
                      <a:pt x="20" y="89"/>
                      <a:pt x="45" y="43"/>
                      <a:pt x="61" y="23"/>
                    </a:cubicBezTo>
                    <a:cubicBezTo>
                      <a:pt x="70" y="14"/>
                      <a:pt x="93" y="0"/>
                      <a:pt x="97" y="20"/>
                    </a:cubicBezTo>
                    <a:cubicBezTo>
                      <a:pt x="99" y="30"/>
                      <a:pt x="93" y="40"/>
                      <a:pt x="87" y="48"/>
                    </a:cubicBezTo>
                    <a:cubicBezTo>
                      <a:pt x="84" y="51"/>
                      <a:pt x="71" y="66"/>
                      <a:pt x="79" y="70"/>
                    </a:cubicBezTo>
                    <a:cubicBezTo>
                      <a:pt x="85" y="73"/>
                      <a:pt x="94" y="58"/>
                      <a:pt x="98" y="55"/>
                    </a:cubicBezTo>
                    <a:cubicBezTo>
                      <a:pt x="104" y="51"/>
                      <a:pt x="112" y="50"/>
                      <a:pt x="119" y="52"/>
                    </a:cubicBezTo>
                    <a:cubicBezTo>
                      <a:pt x="124" y="53"/>
                      <a:pt x="132" y="63"/>
                      <a:pt x="139" y="58"/>
                    </a:cubicBezTo>
                    <a:cubicBezTo>
                      <a:pt x="145" y="54"/>
                      <a:pt x="138" y="43"/>
                      <a:pt x="151" y="49"/>
                    </a:cubicBezTo>
                    <a:cubicBezTo>
                      <a:pt x="177" y="60"/>
                      <a:pt x="188" y="129"/>
                      <a:pt x="154" y="133"/>
                    </a:cubicBezTo>
                    <a:cubicBezTo>
                      <a:pt x="131" y="135"/>
                      <a:pt x="149" y="102"/>
                      <a:pt x="128" y="102"/>
                    </a:cubicBezTo>
                    <a:cubicBezTo>
                      <a:pt x="119" y="102"/>
                      <a:pt x="108" y="104"/>
                      <a:pt x="112" y="112"/>
                    </a:cubicBezTo>
                    <a:cubicBezTo>
                      <a:pt x="115" y="120"/>
                      <a:pt x="126" y="124"/>
                      <a:pt x="131" y="131"/>
                    </a:cubicBezTo>
                    <a:cubicBezTo>
                      <a:pt x="135" y="138"/>
                      <a:pt x="132" y="142"/>
                      <a:pt x="142" y="144"/>
                    </a:cubicBezTo>
                    <a:cubicBezTo>
                      <a:pt x="151" y="146"/>
                      <a:pt x="160" y="142"/>
                      <a:pt x="168" y="138"/>
                    </a:cubicBezTo>
                    <a:cubicBezTo>
                      <a:pt x="183" y="132"/>
                      <a:pt x="201" y="135"/>
                      <a:pt x="202" y="116"/>
                    </a:cubicBezTo>
                    <a:cubicBezTo>
                      <a:pt x="202" y="102"/>
                      <a:pt x="195" y="82"/>
                      <a:pt x="188" y="71"/>
                    </a:cubicBezTo>
                    <a:cubicBezTo>
                      <a:pt x="180" y="57"/>
                      <a:pt x="167" y="48"/>
                      <a:pt x="154" y="40"/>
                    </a:cubicBezTo>
                    <a:cubicBezTo>
                      <a:pt x="147" y="35"/>
                      <a:pt x="144" y="34"/>
                      <a:pt x="141" y="26"/>
                    </a:cubicBezTo>
                    <a:cubicBezTo>
                      <a:pt x="137" y="15"/>
                      <a:pt x="137" y="13"/>
                      <a:pt x="126" y="11"/>
                    </a:cubicBezTo>
                    <a:cubicBezTo>
                      <a:pt x="111" y="7"/>
                      <a:pt x="93" y="3"/>
                      <a:pt x="78" y="3"/>
                    </a:cubicBezTo>
                    <a:cubicBezTo>
                      <a:pt x="58" y="3"/>
                      <a:pt x="52" y="8"/>
                      <a:pt x="42" y="25"/>
                    </a:cubicBezTo>
                    <a:cubicBezTo>
                      <a:pt x="34" y="40"/>
                      <a:pt x="32" y="53"/>
                      <a:pt x="27" y="70"/>
                    </a:cubicBezTo>
                    <a:cubicBezTo>
                      <a:pt x="26" y="74"/>
                      <a:pt x="26" y="84"/>
                      <a:pt x="23" y="87"/>
                    </a:cubicBezTo>
                    <a:cubicBezTo>
                      <a:pt x="19" y="91"/>
                      <a:pt x="8" y="88"/>
                      <a:pt x="6" y="87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61" name="Google Shape;924;p9">
                <a:extLst>
                  <a:ext uri="{FF2B5EF4-FFF2-40B4-BE49-F238E27FC236}">
                    <a16:creationId xmlns:a16="http://schemas.microsoft.com/office/drawing/2014/main" id="{F1AF19A7-A4A9-B58D-8F32-F48152A6E625}"/>
                  </a:ext>
                </a:extLst>
              </p:cNvPr>
              <p:cNvSpPr/>
              <p:nvPr/>
            </p:nvSpPr>
            <p:spPr>
              <a:xfrm>
                <a:off x="2873" y="1467"/>
                <a:ext cx="498" cy="52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62" y="193"/>
                    </a:moveTo>
                    <a:cubicBezTo>
                      <a:pt x="65" y="195"/>
                      <a:pt x="69" y="195"/>
                      <a:pt x="73" y="197"/>
                    </a:cubicBezTo>
                    <a:cubicBezTo>
                      <a:pt x="77" y="199"/>
                      <a:pt x="80" y="205"/>
                      <a:pt x="85" y="205"/>
                    </a:cubicBezTo>
                    <a:cubicBezTo>
                      <a:pt x="98" y="208"/>
                      <a:pt x="96" y="194"/>
                      <a:pt x="97" y="185"/>
                    </a:cubicBezTo>
                    <a:cubicBezTo>
                      <a:pt x="98" y="175"/>
                      <a:pt x="98" y="165"/>
                      <a:pt x="99" y="155"/>
                    </a:cubicBezTo>
                    <a:cubicBezTo>
                      <a:pt x="100" y="146"/>
                      <a:pt x="103" y="138"/>
                      <a:pt x="102" y="129"/>
                    </a:cubicBezTo>
                    <a:cubicBezTo>
                      <a:pt x="100" y="108"/>
                      <a:pt x="88" y="103"/>
                      <a:pt x="72" y="91"/>
                    </a:cubicBezTo>
                    <a:cubicBezTo>
                      <a:pt x="57" y="79"/>
                      <a:pt x="46" y="70"/>
                      <a:pt x="64" y="54"/>
                    </a:cubicBezTo>
                    <a:cubicBezTo>
                      <a:pt x="79" y="40"/>
                      <a:pt x="99" y="39"/>
                      <a:pt x="105" y="61"/>
                    </a:cubicBezTo>
                    <a:cubicBezTo>
                      <a:pt x="118" y="62"/>
                      <a:pt x="129" y="49"/>
                      <a:pt x="140" y="43"/>
                    </a:cubicBezTo>
                    <a:cubicBezTo>
                      <a:pt x="151" y="36"/>
                      <a:pt x="172" y="39"/>
                      <a:pt x="171" y="57"/>
                    </a:cubicBezTo>
                    <a:cubicBezTo>
                      <a:pt x="171" y="73"/>
                      <a:pt x="145" y="79"/>
                      <a:pt x="145" y="91"/>
                    </a:cubicBezTo>
                    <a:cubicBezTo>
                      <a:pt x="145" y="100"/>
                      <a:pt x="157" y="97"/>
                      <a:pt x="162" y="99"/>
                    </a:cubicBezTo>
                    <a:cubicBezTo>
                      <a:pt x="169" y="101"/>
                      <a:pt x="171" y="106"/>
                      <a:pt x="176" y="111"/>
                    </a:cubicBezTo>
                    <a:cubicBezTo>
                      <a:pt x="181" y="103"/>
                      <a:pt x="182" y="94"/>
                      <a:pt x="186" y="86"/>
                    </a:cubicBezTo>
                    <a:cubicBezTo>
                      <a:pt x="190" y="78"/>
                      <a:pt x="196" y="73"/>
                      <a:pt x="197" y="65"/>
                    </a:cubicBezTo>
                    <a:cubicBezTo>
                      <a:pt x="199" y="46"/>
                      <a:pt x="182" y="33"/>
                      <a:pt x="169" y="23"/>
                    </a:cubicBezTo>
                    <a:cubicBezTo>
                      <a:pt x="158" y="14"/>
                      <a:pt x="139" y="0"/>
                      <a:pt x="126" y="5"/>
                    </a:cubicBezTo>
                    <a:cubicBezTo>
                      <a:pt x="111" y="10"/>
                      <a:pt x="97" y="21"/>
                      <a:pt x="83" y="28"/>
                    </a:cubicBezTo>
                    <a:cubicBezTo>
                      <a:pt x="66" y="37"/>
                      <a:pt x="50" y="46"/>
                      <a:pt x="33" y="52"/>
                    </a:cubicBezTo>
                    <a:cubicBezTo>
                      <a:pt x="17" y="58"/>
                      <a:pt x="0" y="67"/>
                      <a:pt x="17" y="85"/>
                    </a:cubicBezTo>
                    <a:cubicBezTo>
                      <a:pt x="31" y="100"/>
                      <a:pt x="48" y="102"/>
                      <a:pt x="56" y="123"/>
                    </a:cubicBezTo>
                    <a:cubicBezTo>
                      <a:pt x="64" y="142"/>
                      <a:pt x="61" y="157"/>
                      <a:pt x="62" y="175"/>
                    </a:cubicBezTo>
                    <a:cubicBezTo>
                      <a:pt x="62" y="176"/>
                      <a:pt x="63" y="177"/>
                      <a:pt x="63" y="178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62" name="Google Shape;925;p9">
                <a:extLst>
                  <a:ext uri="{FF2B5EF4-FFF2-40B4-BE49-F238E27FC236}">
                    <a16:creationId xmlns:a16="http://schemas.microsoft.com/office/drawing/2014/main" id="{D9E04BAF-F5F2-6CD5-F11F-C4C85D0E3946}"/>
                  </a:ext>
                </a:extLst>
              </p:cNvPr>
              <p:cNvSpPr/>
              <p:nvPr/>
            </p:nvSpPr>
            <p:spPr>
              <a:xfrm>
                <a:off x="3078" y="1667"/>
                <a:ext cx="290" cy="538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15" extrusionOk="0">
                    <a:moveTo>
                      <a:pt x="78" y="0"/>
                    </a:moveTo>
                    <a:cubicBezTo>
                      <a:pt x="65" y="1"/>
                      <a:pt x="50" y="18"/>
                      <a:pt x="52" y="30"/>
                    </a:cubicBezTo>
                    <a:cubicBezTo>
                      <a:pt x="54" y="47"/>
                      <a:pt x="68" y="57"/>
                      <a:pt x="59" y="76"/>
                    </a:cubicBezTo>
                    <a:cubicBezTo>
                      <a:pt x="55" y="84"/>
                      <a:pt x="52" y="88"/>
                      <a:pt x="53" y="98"/>
                    </a:cubicBezTo>
                    <a:cubicBezTo>
                      <a:pt x="55" y="106"/>
                      <a:pt x="58" y="114"/>
                      <a:pt x="59" y="122"/>
                    </a:cubicBezTo>
                    <a:cubicBezTo>
                      <a:pt x="60" y="142"/>
                      <a:pt x="38" y="138"/>
                      <a:pt x="26" y="130"/>
                    </a:cubicBezTo>
                    <a:cubicBezTo>
                      <a:pt x="20" y="127"/>
                      <a:pt x="18" y="113"/>
                      <a:pt x="11" y="116"/>
                    </a:cubicBezTo>
                    <a:cubicBezTo>
                      <a:pt x="0" y="120"/>
                      <a:pt x="13" y="132"/>
                      <a:pt x="17" y="135"/>
                    </a:cubicBezTo>
                    <a:cubicBezTo>
                      <a:pt x="23" y="140"/>
                      <a:pt x="30" y="144"/>
                      <a:pt x="35" y="149"/>
                    </a:cubicBezTo>
                    <a:cubicBezTo>
                      <a:pt x="43" y="157"/>
                      <a:pt x="45" y="156"/>
                      <a:pt x="55" y="159"/>
                    </a:cubicBezTo>
                    <a:cubicBezTo>
                      <a:pt x="82" y="165"/>
                      <a:pt x="71" y="186"/>
                      <a:pt x="81" y="204"/>
                    </a:cubicBezTo>
                    <a:cubicBezTo>
                      <a:pt x="86" y="212"/>
                      <a:pt x="96" y="215"/>
                      <a:pt x="105" y="212"/>
                    </a:cubicBezTo>
                    <a:cubicBezTo>
                      <a:pt x="116" y="208"/>
                      <a:pt x="116" y="196"/>
                      <a:pt x="111" y="186"/>
                    </a:cubicBezTo>
                    <a:cubicBezTo>
                      <a:pt x="105" y="169"/>
                      <a:pt x="84" y="161"/>
                      <a:pt x="77" y="143"/>
                    </a:cubicBezTo>
                    <a:cubicBezTo>
                      <a:pt x="72" y="126"/>
                      <a:pt x="72" y="108"/>
                      <a:pt x="74" y="91"/>
                    </a:cubicBezTo>
                    <a:cubicBezTo>
                      <a:pt x="75" y="83"/>
                      <a:pt x="74" y="73"/>
                      <a:pt x="77" y="67"/>
                    </a:cubicBezTo>
                    <a:cubicBezTo>
                      <a:pt x="80" y="57"/>
                      <a:pt x="83" y="60"/>
                      <a:pt x="78" y="51"/>
                    </a:cubicBezTo>
                    <a:cubicBezTo>
                      <a:pt x="75" y="43"/>
                      <a:pt x="67" y="37"/>
                      <a:pt x="70" y="28"/>
                    </a:cubicBezTo>
                    <a:cubicBezTo>
                      <a:pt x="73" y="18"/>
                      <a:pt x="79" y="22"/>
                      <a:pt x="88" y="22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63" name="Google Shape;926;p9">
                <a:extLst>
                  <a:ext uri="{FF2B5EF4-FFF2-40B4-BE49-F238E27FC236}">
                    <a16:creationId xmlns:a16="http://schemas.microsoft.com/office/drawing/2014/main" id="{2AA640E5-D56C-D8C2-9E7D-1B9F61FEDF09}"/>
                  </a:ext>
                </a:extLst>
              </p:cNvPr>
              <p:cNvSpPr/>
              <p:nvPr/>
            </p:nvSpPr>
            <p:spPr>
              <a:xfrm>
                <a:off x="3338" y="1747"/>
                <a:ext cx="193" cy="368"/>
              </a:xfrm>
              <a:custGeom>
                <a:avLst/>
                <a:gdLst/>
                <a:ahLst/>
                <a:cxnLst/>
                <a:rect l="l" t="t" r="r" b="b"/>
                <a:pathLst>
                  <a:path w="77" h="147" extrusionOk="0">
                    <a:moveTo>
                      <a:pt x="76" y="10"/>
                    </a:moveTo>
                    <a:cubicBezTo>
                      <a:pt x="59" y="10"/>
                      <a:pt x="42" y="0"/>
                      <a:pt x="28" y="12"/>
                    </a:cubicBezTo>
                    <a:cubicBezTo>
                      <a:pt x="21" y="18"/>
                      <a:pt x="19" y="26"/>
                      <a:pt x="16" y="34"/>
                    </a:cubicBezTo>
                    <a:cubicBezTo>
                      <a:pt x="13" y="41"/>
                      <a:pt x="8" y="47"/>
                      <a:pt x="5" y="54"/>
                    </a:cubicBezTo>
                    <a:cubicBezTo>
                      <a:pt x="0" y="71"/>
                      <a:pt x="21" y="79"/>
                      <a:pt x="29" y="93"/>
                    </a:cubicBezTo>
                    <a:cubicBezTo>
                      <a:pt x="33" y="100"/>
                      <a:pt x="36" y="109"/>
                      <a:pt x="39" y="118"/>
                    </a:cubicBezTo>
                    <a:cubicBezTo>
                      <a:pt x="41" y="124"/>
                      <a:pt x="42" y="136"/>
                      <a:pt x="45" y="142"/>
                    </a:cubicBezTo>
                    <a:cubicBezTo>
                      <a:pt x="47" y="144"/>
                      <a:pt x="47" y="145"/>
                      <a:pt x="49" y="147"/>
                    </a:cubicBezTo>
                    <a:cubicBezTo>
                      <a:pt x="54" y="143"/>
                      <a:pt x="54" y="131"/>
                      <a:pt x="56" y="125"/>
                    </a:cubicBezTo>
                    <a:cubicBezTo>
                      <a:pt x="57" y="119"/>
                      <a:pt x="61" y="108"/>
                      <a:pt x="61" y="103"/>
                    </a:cubicBezTo>
                    <a:cubicBezTo>
                      <a:pt x="58" y="91"/>
                      <a:pt x="36" y="85"/>
                      <a:pt x="36" y="72"/>
                    </a:cubicBezTo>
                    <a:cubicBezTo>
                      <a:pt x="36" y="67"/>
                      <a:pt x="41" y="57"/>
                      <a:pt x="43" y="53"/>
                    </a:cubicBezTo>
                    <a:cubicBezTo>
                      <a:pt x="49" y="44"/>
                      <a:pt x="50" y="45"/>
                      <a:pt x="59" y="45"/>
                    </a:cubicBezTo>
                    <a:cubicBezTo>
                      <a:pt x="77" y="45"/>
                      <a:pt x="76" y="34"/>
                      <a:pt x="76" y="18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64" name="Google Shape;927;p9">
                <a:extLst>
                  <a:ext uri="{FF2B5EF4-FFF2-40B4-BE49-F238E27FC236}">
                    <a16:creationId xmlns:a16="http://schemas.microsoft.com/office/drawing/2014/main" id="{CD5A3989-2714-50A9-EEE3-8018A5DEC942}"/>
                  </a:ext>
                </a:extLst>
              </p:cNvPr>
              <p:cNvSpPr/>
              <p:nvPr/>
            </p:nvSpPr>
            <p:spPr>
              <a:xfrm>
                <a:off x="3446" y="1607"/>
                <a:ext cx="550" cy="585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34" extrusionOk="0">
                    <a:moveTo>
                      <a:pt x="107" y="3"/>
                    </a:moveTo>
                    <a:cubicBezTo>
                      <a:pt x="101" y="7"/>
                      <a:pt x="99" y="19"/>
                      <a:pt x="96" y="26"/>
                    </a:cubicBezTo>
                    <a:cubicBezTo>
                      <a:pt x="93" y="33"/>
                      <a:pt x="88" y="39"/>
                      <a:pt x="84" y="46"/>
                    </a:cubicBezTo>
                    <a:cubicBezTo>
                      <a:pt x="76" y="60"/>
                      <a:pt x="66" y="75"/>
                      <a:pt x="74" y="93"/>
                    </a:cubicBezTo>
                    <a:cubicBezTo>
                      <a:pt x="77" y="101"/>
                      <a:pt x="83" y="106"/>
                      <a:pt x="86" y="115"/>
                    </a:cubicBezTo>
                    <a:cubicBezTo>
                      <a:pt x="88" y="122"/>
                      <a:pt x="87" y="132"/>
                      <a:pt x="91" y="138"/>
                    </a:cubicBezTo>
                    <a:cubicBezTo>
                      <a:pt x="100" y="150"/>
                      <a:pt x="119" y="153"/>
                      <a:pt x="132" y="155"/>
                    </a:cubicBezTo>
                    <a:cubicBezTo>
                      <a:pt x="150" y="156"/>
                      <a:pt x="167" y="156"/>
                      <a:pt x="172" y="177"/>
                    </a:cubicBezTo>
                    <a:cubicBezTo>
                      <a:pt x="174" y="185"/>
                      <a:pt x="173" y="193"/>
                      <a:pt x="167" y="198"/>
                    </a:cubicBezTo>
                    <a:cubicBezTo>
                      <a:pt x="160" y="204"/>
                      <a:pt x="154" y="200"/>
                      <a:pt x="146" y="199"/>
                    </a:cubicBezTo>
                    <a:cubicBezTo>
                      <a:pt x="137" y="199"/>
                      <a:pt x="132" y="199"/>
                      <a:pt x="124" y="197"/>
                    </a:cubicBezTo>
                    <a:cubicBezTo>
                      <a:pt x="116" y="194"/>
                      <a:pt x="110" y="193"/>
                      <a:pt x="102" y="192"/>
                    </a:cubicBezTo>
                    <a:cubicBezTo>
                      <a:pt x="88" y="190"/>
                      <a:pt x="68" y="186"/>
                      <a:pt x="56" y="197"/>
                    </a:cubicBezTo>
                    <a:cubicBezTo>
                      <a:pt x="50" y="204"/>
                      <a:pt x="52" y="211"/>
                      <a:pt x="42" y="213"/>
                    </a:cubicBezTo>
                    <a:cubicBezTo>
                      <a:pt x="34" y="214"/>
                      <a:pt x="26" y="210"/>
                      <a:pt x="21" y="204"/>
                    </a:cubicBezTo>
                    <a:cubicBezTo>
                      <a:pt x="18" y="200"/>
                      <a:pt x="16" y="186"/>
                      <a:pt x="10" y="187"/>
                    </a:cubicBezTo>
                    <a:cubicBezTo>
                      <a:pt x="0" y="189"/>
                      <a:pt x="5" y="204"/>
                      <a:pt x="7" y="208"/>
                    </a:cubicBezTo>
                    <a:cubicBezTo>
                      <a:pt x="9" y="211"/>
                      <a:pt x="11" y="212"/>
                      <a:pt x="13" y="216"/>
                    </a:cubicBezTo>
                    <a:cubicBezTo>
                      <a:pt x="14" y="219"/>
                      <a:pt x="12" y="225"/>
                      <a:pt x="15" y="228"/>
                    </a:cubicBezTo>
                    <a:cubicBezTo>
                      <a:pt x="21" y="234"/>
                      <a:pt x="31" y="229"/>
                      <a:pt x="38" y="226"/>
                    </a:cubicBezTo>
                    <a:cubicBezTo>
                      <a:pt x="53" y="220"/>
                      <a:pt x="63" y="209"/>
                      <a:pt x="80" y="206"/>
                    </a:cubicBezTo>
                    <a:cubicBezTo>
                      <a:pt x="97" y="203"/>
                      <a:pt x="112" y="207"/>
                      <a:pt x="128" y="209"/>
                    </a:cubicBezTo>
                    <a:cubicBezTo>
                      <a:pt x="144" y="210"/>
                      <a:pt x="166" y="215"/>
                      <a:pt x="182" y="212"/>
                    </a:cubicBezTo>
                    <a:cubicBezTo>
                      <a:pt x="190" y="210"/>
                      <a:pt x="199" y="203"/>
                      <a:pt x="205" y="196"/>
                    </a:cubicBezTo>
                    <a:cubicBezTo>
                      <a:pt x="208" y="191"/>
                      <a:pt x="220" y="171"/>
                      <a:pt x="219" y="166"/>
                    </a:cubicBezTo>
                    <a:cubicBezTo>
                      <a:pt x="216" y="159"/>
                      <a:pt x="199" y="159"/>
                      <a:pt x="193" y="158"/>
                    </a:cubicBezTo>
                    <a:cubicBezTo>
                      <a:pt x="184" y="156"/>
                      <a:pt x="175" y="152"/>
                      <a:pt x="165" y="150"/>
                    </a:cubicBezTo>
                    <a:cubicBezTo>
                      <a:pt x="149" y="145"/>
                      <a:pt x="124" y="136"/>
                      <a:pt x="111" y="125"/>
                    </a:cubicBezTo>
                    <a:cubicBezTo>
                      <a:pt x="101" y="117"/>
                      <a:pt x="105" y="111"/>
                      <a:pt x="108" y="101"/>
                    </a:cubicBezTo>
                    <a:cubicBezTo>
                      <a:pt x="113" y="88"/>
                      <a:pt x="115" y="75"/>
                      <a:pt x="119" y="62"/>
                    </a:cubicBezTo>
                    <a:cubicBezTo>
                      <a:pt x="127" y="41"/>
                      <a:pt x="145" y="47"/>
                      <a:pt x="160" y="35"/>
                    </a:cubicBezTo>
                    <a:cubicBezTo>
                      <a:pt x="169" y="27"/>
                      <a:pt x="162" y="21"/>
                      <a:pt x="158" y="12"/>
                    </a:cubicBezTo>
                    <a:cubicBezTo>
                      <a:pt x="153" y="0"/>
                      <a:pt x="152" y="2"/>
                      <a:pt x="141" y="4"/>
                    </a:cubicBezTo>
                    <a:cubicBezTo>
                      <a:pt x="133" y="6"/>
                      <a:pt x="128" y="5"/>
                      <a:pt x="121" y="4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65" name="Google Shape;928;p9">
                <a:extLst>
                  <a:ext uri="{FF2B5EF4-FFF2-40B4-BE49-F238E27FC236}">
                    <a16:creationId xmlns:a16="http://schemas.microsoft.com/office/drawing/2014/main" id="{68CF83C1-2EAE-9EC3-44B3-E5F37FCFE656}"/>
                  </a:ext>
                </a:extLst>
              </p:cNvPr>
              <p:cNvSpPr/>
              <p:nvPr/>
            </p:nvSpPr>
            <p:spPr>
              <a:xfrm>
                <a:off x="3673" y="1635"/>
                <a:ext cx="133" cy="77"/>
              </a:xfrm>
              <a:custGeom>
                <a:avLst/>
                <a:gdLst/>
                <a:ahLst/>
                <a:cxnLst/>
                <a:rect l="l" t="t" r="r" b="b"/>
                <a:pathLst>
                  <a:path w="53" h="31" extrusionOk="0">
                    <a:moveTo>
                      <a:pt x="14" y="8"/>
                    </a:moveTo>
                    <a:cubicBezTo>
                      <a:pt x="11" y="10"/>
                      <a:pt x="9" y="14"/>
                      <a:pt x="7" y="17"/>
                    </a:cubicBezTo>
                    <a:cubicBezTo>
                      <a:pt x="5" y="21"/>
                      <a:pt x="0" y="26"/>
                      <a:pt x="0" y="31"/>
                    </a:cubicBezTo>
                    <a:cubicBezTo>
                      <a:pt x="11" y="26"/>
                      <a:pt x="11" y="2"/>
                      <a:pt x="25" y="7"/>
                    </a:cubicBezTo>
                    <a:cubicBezTo>
                      <a:pt x="27" y="8"/>
                      <a:pt x="30" y="9"/>
                      <a:pt x="32" y="10"/>
                    </a:cubicBezTo>
                    <a:cubicBezTo>
                      <a:pt x="34" y="10"/>
                      <a:pt x="36" y="13"/>
                      <a:pt x="38" y="13"/>
                    </a:cubicBezTo>
                    <a:cubicBezTo>
                      <a:pt x="42" y="14"/>
                      <a:pt x="47" y="7"/>
                      <a:pt x="53" y="10"/>
                    </a:cubicBezTo>
                    <a:cubicBezTo>
                      <a:pt x="45" y="7"/>
                      <a:pt x="37" y="5"/>
                      <a:pt x="30" y="3"/>
                    </a:cubicBezTo>
                    <a:cubicBezTo>
                      <a:pt x="27" y="1"/>
                      <a:pt x="25" y="0"/>
                      <a:pt x="22" y="1"/>
                    </a:cubicBezTo>
                    <a:cubicBezTo>
                      <a:pt x="19" y="2"/>
                      <a:pt x="15" y="5"/>
                      <a:pt x="14" y="7"/>
                    </a:cubicBezTo>
                  </a:path>
                </a:pathLst>
              </a:custGeom>
              <a:solidFill>
                <a:srgbClr val="B0CA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66" name="Google Shape;929;p9">
                <a:extLst>
                  <a:ext uri="{FF2B5EF4-FFF2-40B4-BE49-F238E27FC236}">
                    <a16:creationId xmlns:a16="http://schemas.microsoft.com/office/drawing/2014/main" id="{FFBB76E1-FE80-3D19-29A9-B337D3779B61}"/>
                  </a:ext>
                </a:extLst>
              </p:cNvPr>
              <p:cNvSpPr/>
              <p:nvPr/>
            </p:nvSpPr>
            <p:spPr>
              <a:xfrm>
                <a:off x="1826" y="1322"/>
                <a:ext cx="117" cy="403"/>
              </a:xfrm>
              <a:custGeom>
                <a:avLst/>
                <a:gdLst/>
                <a:ahLst/>
                <a:cxnLst/>
                <a:rect l="l" t="t" r="r" b="b"/>
                <a:pathLst>
                  <a:path w="47" h="161" extrusionOk="0">
                    <a:moveTo>
                      <a:pt x="0" y="23"/>
                    </a:moveTo>
                    <a:cubicBezTo>
                      <a:pt x="4" y="19"/>
                      <a:pt x="9" y="17"/>
                      <a:pt x="15" y="15"/>
                    </a:cubicBezTo>
                    <a:cubicBezTo>
                      <a:pt x="21" y="24"/>
                      <a:pt x="40" y="39"/>
                      <a:pt x="30" y="51"/>
                    </a:cubicBezTo>
                    <a:cubicBezTo>
                      <a:pt x="21" y="64"/>
                      <a:pt x="5" y="61"/>
                      <a:pt x="7" y="81"/>
                    </a:cubicBezTo>
                    <a:cubicBezTo>
                      <a:pt x="9" y="107"/>
                      <a:pt x="11" y="137"/>
                      <a:pt x="20" y="161"/>
                    </a:cubicBezTo>
                    <a:cubicBezTo>
                      <a:pt x="22" y="143"/>
                      <a:pt x="18" y="125"/>
                      <a:pt x="23" y="108"/>
                    </a:cubicBezTo>
                    <a:cubicBezTo>
                      <a:pt x="25" y="99"/>
                      <a:pt x="31" y="98"/>
                      <a:pt x="36" y="91"/>
                    </a:cubicBezTo>
                    <a:cubicBezTo>
                      <a:pt x="40" y="84"/>
                      <a:pt x="38" y="76"/>
                      <a:pt x="38" y="69"/>
                    </a:cubicBezTo>
                    <a:cubicBezTo>
                      <a:pt x="37" y="55"/>
                      <a:pt x="47" y="39"/>
                      <a:pt x="39" y="27"/>
                    </a:cubicBezTo>
                    <a:cubicBezTo>
                      <a:pt x="33" y="16"/>
                      <a:pt x="12" y="0"/>
                      <a:pt x="5" y="18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67" name="Google Shape;930;p9">
                <a:extLst>
                  <a:ext uri="{FF2B5EF4-FFF2-40B4-BE49-F238E27FC236}">
                    <a16:creationId xmlns:a16="http://schemas.microsoft.com/office/drawing/2014/main" id="{F99D2B13-A556-9AC5-CC89-806581368B0B}"/>
                  </a:ext>
                </a:extLst>
              </p:cNvPr>
              <p:cNvSpPr/>
              <p:nvPr/>
            </p:nvSpPr>
            <p:spPr>
              <a:xfrm>
                <a:off x="1526" y="1465"/>
                <a:ext cx="282" cy="2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85" y="0"/>
                    </a:moveTo>
                    <a:cubicBezTo>
                      <a:pt x="66" y="13"/>
                      <a:pt x="67" y="24"/>
                      <a:pt x="67" y="45"/>
                    </a:cubicBezTo>
                    <a:cubicBezTo>
                      <a:pt x="67" y="64"/>
                      <a:pt x="68" y="79"/>
                      <a:pt x="50" y="88"/>
                    </a:cubicBezTo>
                    <a:cubicBezTo>
                      <a:pt x="42" y="93"/>
                      <a:pt x="34" y="95"/>
                      <a:pt x="25" y="95"/>
                    </a:cubicBezTo>
                    <a:cubicBezTo>
                      <a:pt x="21" y="95"/>
                      <a:pt x="0" y="91"/>
                      <a:pt x="8" y="103"/>
                    </a:cubicBezTo>
                    <a:cubicBezTo>
                      <a:pt x="12" y="109"/>
                      <a:pt x="52" y="99"/>
                      <a:pt x="59" y="96"/>
                    </a:cubicBezTo>
                    <a:cubicBezTo>
                      <a:pt x="67" y="94"/>
                      <a:pt x="72" y="93"/>
                      <a:pt x="79" y="96"/>
                    </a:cubicBezTo>
                    <a:cubicBezTo>
                      <a:pt x="84" y="98"/>
                      <a:pt x="87" y="104"/>
                      <a:pt x="93" y="103"/>
                    </a:cubicBezTo>
                    <a:cubicBezTo>
                      <a:pt x="113" y="100"/>
                      <a:pt x="100" y="83"/>
                      <a:pt x="95" y="74"/>
                    </a:cubicBezTo>
                    <a:cubicBezTo>
                      <a:pt x="93" y="68"/>
                      <a:pt x="90" y="60"/>
                      <a:pt x="90" y="53"/>
                    </a:cubicBezTo>
                    <a:cubicBezTo>
                      <a:pt x="90" y="47"/>
                      <a:pt x="95" y="43"/>
                      <a:pt x="95" y="38"/>
                    </a:cubicBezTo>
                    <a:cubicBezTo>
                      <a:pt x="96" y="32"/>
                      <a:pt x="91" y="31"/>
                      <a:pt x="88" y="25"/>
                    </a:cubicBezTo>
                    <a:cubicBezTo>
                      <a:pt x="84" y="18"/>
                      <a:pt x="85" y="12"/>
                      <a:pt x="85" y="5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68" name="Google Shape;931;p9">
                <a:extLst>
                  <a:ext uri="{FF2B5EF4-FFF2-40B4-BE49-F238E27FC236}">
                    <a16:creationId xmlns:a16="http://schemas.microsoft.com/office/drawing/2014/main" id="{6B410063-4BD0-9FE3-71F1-9EABFB0FE458}"/>
                  </a:ext>
                </a:extLst>
              </p:cNvPr>
              <p:cNvSpPr/>
              <p:nvPr/>
            </p:nvSpPr>
            <p:spPr>
              <a:xfrm>
                <a:off x="1523" y="1692"/>
                <a:ext cx="558" cy="473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89" extrusionOk="0">
                    <a:moveTo>
                      <a:pt x="15" y="9"/>
                    </a:moveTo>
                    <a:cubicBezTo>
                      <a:pt x="0" y="0"/>
                      <a:pt x="4" y="48"/>
                      <a:pt x="6" y="55"/>
                    </a:cubicBezTo>
                    <a:cubicBezTo>
                      <a:pt x="9" y="71"/>
                      <a:pt x="22" y="82"/>
                      <a:pt x="22" y="100"/>
                    </a:cubicBezTo>
                    <a:cubicBezTo>
                      <a:pt x="22" y="120"/>
                      <a:pt x="31" y="129"/>
                      <a:pt x="49" y="136"/>
                    </a:cubicBezTo>
                    <a:cubicBezTo>
                      <a:pt x="58" y="139"/>
                      <a:pt x="66" y="142"/>
                      <a:pt x="72" y="151"/>
                    </a:cubicBezTo>
                    <a:cubicBezTo>
                      <a:pt x="78" y="159"/>
                      <a:pt x="80" y="166"/>
                      <a:pt x="91" y="169"/>
                    </a:cubicBezTo>
                    <a:cubicBezTo>
                      <a:pt x="111" y="174"/>
                      <a:pt x="115" y="148"/>
                      <a:pt x="132" y="155"/>
                    </a:cubicBezTo>
                    <a:cubicBezTo>
                      <a:pt x="141" y="158"/>
                      <a:pt x="143" y="160"/>
                      <a:pt x="154" y="157"/>
                    </a:cubicBezTo>
                    <a:cubicBezTo>
                      <a:pt x="163" y="156"/>
                      <a:pt x="176" y="151"/>
                      <a:pt x="185" y="154"/>
                    </a:cubicBezTo>
                    <a:cubicBezTo>
                      <a:pt x="196" y="158"/>
                      <a:pt x="196" y="168"/>
                      <a:pt x="201" y="177"/>
                    </a:cubicBezTo>
                    <a:cubicBezTo>
                      <a:pt x="206" y="185"/>
                      <a:pt x="216" y="189"/>
                      <a:pt x="219" y="177"/>
                    </a:cubicBezTo>
                    <a:cubicBezTo>
                      <a:pt x="223" y="162"/>
                      <a:pt x="195" y="143"/>
                      <a:pt x="187" y="134"/>
                    </a:cubicBezTo>
                    <a:cubicBezTo>
                      <a:pt x="182" y="128"/>
                      <a:pt x="177" y="115"/>
                      <a:pt x="170" y="112"/>
                    </a:cubicBezTo>
                    <a:cubicBezTo>
                      <a:pt x="163" y="109"/>
                      <a:pt x="158" y="117"/>
                      <a:pt x="152" y="121"/>
                    </a:cubicBezTo>
                    <a:cubicBezTo>
                      <a:pt x="134" y="133"/>
                      <a:pt x="117" y="138"/>
                      <a:pt x="102" y="121"/>
                    </a:cubicBezTo>
                    <a:cubicBezTo>
                      <a:pt x="95" y="113"/>
                      <a:pt x="92" y="104"/>
                      <a:pt x="96" y="94"/>
                    </a:cubicBezTo>
                    <a:cubicBezTo>
                      <a:pt x="99" y="83"/>
                      <a:pt x="108" y="89"/>
                      <a:pt x="113" y="81"/>
                    </a:cubicBezTo>
                    <a:cubicBezTo>
                      <a:pt x="119" y="74"/>
                      <a:pt x="107" y="67"/>
                      <a:pt x="103" y="61"/>
                    </a:cubicBezTo>
                    <a:cubicBezTo>
                      <a:pt x="97" y="52"/>
                      <a:pt x="97" y="48"/>
                      <a:pt x="86" y="51"/>
                    </a:cubicBezTo>
                    <a:cubicBezTo>
                      <a:pt x="67" y="57"/>
                      <a:pt x="54" y="67"/>
                      <a:pt x="35" y="57"/>
                    </a:cubicBezTo>
                    <a:cubicBezTo>
                      <a:pt x="19" y="49"/>
                      <a:pt x="21" y="26"/>
                      <a:pt x="25" y="11"/>
                    </a:cubicBezTo>
                  </a:path>
                </a:pathLst>
              </a:custGeom>
              <a:solidFill>
                <a:srgbClr val="EFD7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69" name="Google Shape;932;p9">
                <a:extLst>
                  <a:ext uri="{FF2B5EF4-FFF2-40B4-BE49-F238E27FC236}">
                    <a16:creationId xmlns:a16="http://schemas.microsoft.com/office/drawing/2014/main" id="{9BC38C9A-6B1A-C8AC-6A39-AB582C7D586E}"/>
                  </a:ext>
                </a:extLst>
              </p:cNvPr>
              <p:cNvSpPr/>
              <p:nvPr/>
            </p:nvSpPr>
            <p:spPr>
              <a:xfrm>
                <a:off x="2158" y="2027"/>
                <a:ext cx="993" cy="343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37" extrusionOk="0">
                    <a:moveTo>
                      <a:pt x="0" y="6"/>
                    </a:moveTo>
                    <a:cubicBezTo>
                      <a:pt x="9" y="2"/>
                      <a:pt x="16" y="4"/>
                      <a:pt x="25" y="10"/>
                    </a:cubicBezTo>
                    <a:cubicBezTo>
                      <a:pt x="33" y="15"/>
                      <a:pt x="39" y="22"/>
                      <a:pt x="50" y="17"/>
                    </a:cubicBezTo>
                    <a:cubicBezTo>
                      <a:pt x="57" y="14"/>
                      <a:pt x="61" y="6"/>
                      <a:pt x="70" y="4"/>
                    </a:cubicBezTo>
                    <a:cubicBezTo>
                      <a:pt x="79" y="1"/>
                      <a:pt x="90" y="2"/>
                      <a:pt x="100" y="2"/>
                    </a:cubicBezTo>
                    <a:cubicBezTo>
                      <a:pt x="120" y="2"/>
                      <a:pt x="144" y="0"/>
                      <a:pt x="165" y="2"/>
                    </a:cubicBezTo>
                    <a:cubicBezTo>
                      <a:pt x="175" y="3"/>
                      <a:pt x="186" y="7"/>
                      <a:pt x="196" y="9"/>
                    </a:cubicBezTo>
                    <a:cubicBezTo>
                      <a:pt x="211" y="11"/>
                      <a:pt x="225" y="12"/>
                      <a:pt x="239" y="14"/>
                    </a:cubicBezTo>
                    <a:cubicBezTo>
                      <a:pt x="251" y="15"/>
                      <a:pt x="264" y="18"/>
                      <a:pt x="276" y="17"/>
                    </a:cubicBezTo>
                    <a:cubicBezTo>
                      <a:pt x="286" y="16"/>
                      <a:pt x="291" y="9"/>
                      <a:pt x="300" y="6"/>
                    </a:cubicBezTo>
                    <a:cubicBezTo>
                      <a:pt x="317" y="2"/>
                      <a:pt x="332" y="18"/>
                      <a:pt x="344" y="28"/>
                    </a:cubicBezTo>
                    <a:cubicBezTo>
                      <a:pt x="352" y="35"/>
                      <a:pt x="358" y="40"/>
                      <a:pt x="368" y="45"/>
                    </a:cubicBezTo>
                    <a:cubicBezTo>
                      <a:pt x="375" y="49"/>
                      <a:pt x="387" y="54"/>
                      <a:pt x="391" y="63"/>
                    </a:cubicBezTo>
                    <a:cubicBezTo>
                      <a:pt x="397" y="78"/>
                      <a:pt x="384" y="103"/>
                      <a:pt x="381" y="118"/>
                    </a:cubicBezTo>
                    <a:cubicBezTo>
                      <a:pt x="379" y="126"/>
                      <a:pt x="376" y="137"/>
                      <a:pt x="366" y="129"/>
                    </a:cubicBezTo>
                    <a:cubicBezTo>
                      <a:pt x="356" y="121"/>
                      <a:pt x="362" y="106"/>
                      <a:pt x="362" y="96"/>
                    </a:cubicBezTo>
                    <a:cubicBezTo>
                      <a:pt x="361" y="79"/>
                      <a:pt x="340" y="63"/>
                      <a:pt x="328" y="52"/>
                    </a:cubicBezTo>
                    <a:cubicBezTo>
                      <a:pt x="317" y="40"/>
                      <a:pt x="294" y="33"/>
                      <a:pt x="278" y="39"/>
                    </a:cubicBezTo>
                    <a:cubicBezTo>
                      <a:pt x="270" y="43"/>
                      <a:pt x="265" y="53"/>
                      <a:pt x="256" y="54"/>
                    </a:cubicBezTo>
                    <a:cubicBezTo>
                      <a:pt x="241" y="56"/>
                      <a:pt x="247" y="44"/>
                      <a:pt x="242" y="38"/>
                    </a:cubicBezTo>
                    <a:cubicBezTo>
                      <a:pt x="237" y="32"/>
                      <a:pt x="221" y="35"/>
                      <a:pt x="214" y="34"/>
                    </a:cubicBezTo>
                    <a:cubicBezTo>
                      <a:pt x="202" y="33"/>
                      <a:pt x="191" y="31"/>
                      <a:pt x="180" y="28"/>
                    </a:cubicBezTo>
                    <a:cubicBezTo>
                      <a:pt x="172" y="27"/>
                      <a:pt x="158" y="28"/>
                      <a:pt x="151" y="24"/>
                    </a:cubicBezTo>
                    <a:cubicBezTo>
                      <a:pt x="142" y="17"/>
                      <a:pt x="146" y="13"/>
                      <a:pt x="133" y="14"/>
                    </a:cubicBezTo>
                    <a:cubicBezTo>
                      <a:pt x="124" y="15"/>
                      <a:pt x="115" y="17"/>
                      <a:pt x="107" y="22"/>
                    </a:cubicBezTo>
                    <a:cubicBezTo>
                      <a:pt x="101" y="28"/>
                      <a:pt x="97" y="38"/>
                      <a:pt x="91" y="43"/>
                    </a:cubicBezTo>
                    <a:cubicBezTo>
                      <a:pt x="83" y="50"/>
                      <a:pt x="74" y="52"/>
                      <a:pt x="65" y="54"/>
                    </a:cubicBezTo>
                    <a:cubicBezTo>
                      <a:pt x="57" y="55"/>
                      <a:pt x="43" y="62"/>
                      <a:pt x="36" y="60"/>
                    </a:cubicBezTo>
                    <a:cubicBezTo>
                      <a:pt x="32" y="59"/>
                      <a:pt x="17" y="43"/>
                      <a:pt x="16" y="37"/>
                    </a:cubicBezTo>
                    <a:cubicBezTo>
                      <a:pt x="15" y="33"/>
                      <a:pt x="18" y="29"/>
                      <a:pt x="15" y="24"/>
                    </a:cubicBezTo>
                    <a:cubicBezTo>
                      <a:pt x="14" y="21"/>
                      <a:pt x="6" y="14"/>
                      <a:pt x="4" y="12"/>
                    </a:cubicBezTo>
                    <a:cubicBezTo>
                      <a:pt x="4" y="11"/>
                      <a:pt x="4" y="11"/>
                      <a:pt x="5" y="10"/>
                    </a:cubicBezTo>
                  </a:path>
                </a:pathLst>
              </a:custGeom>
              <a:solidFill>
                <a:srgbClr val="EFD7B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70" name="Google Shape;933;p9">
                <a:extLst>
                  <a:ext uri="{FF2B5EF4-FFF2-40B4-BE49-F238E27FC236}">
                    <a16:creationId xmlns:a16="http://schemas.microsoft.com/office/drawing/2014/main" id="{281650E0-FD0C-976D-94B7-4B124FD9368F}"/>
                  </a:ext>
                </a:extLst>
              </p:cNvPr>
              <p:cNvSpPr/>
              <p:nvPr/>
            </p:nvSpPr>
            <p:spPr>
              <a:xfrm>
                <a:off x="2118" y="2220"/>
                <a:ext cx="1015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47" extrusionOk="0">
                    <a:moveTo>
                      <a:pt x="61" y="42"/>
                    </a:moveTo>
                    <a:cubicBezTo>
                      <a:pt x="54" y="49"/>
                      <a:pt x="41" y="57"/>
                      <a:pt x="35" y="66"/>
                    </a:cubicBezTo>
                    <a:cubicBezTo>
                      <a:pt x="28" y="76"/>
                      <a:pt x="32" y="86"/>
                      <a:pt x="36" y="98"/>
                    </a:cubicBezTo>
                    <a:cubicBezTo>
                      <a:pt x="39" y="109"/>
                      <a:pt x="44" y="121"/>
                      <a:pt x="30" y="127"/>
                    </a:cubicBezTo>
                    <a:cubicBezTo>
                      <a:pt x="18" y="132"/>
                      <a:pt x="11" y="126"/>
                      <a:pt x="0" y="123"/>
                    </a:cubicBezTo>
                    <a:cubicBezTo>
                      <a:pt x="5" y="141"/>
                      <a:pt x="35" y="142"/>
                      <a:pt x="48" y="134"/>
                    </a:cubicBezTo>
                    <a:cubicBezTo>
                      <a:pt x="68" y="121"/>
                      <a:pt x="68" y="97"/>
                      <a:pt x="73" y="77"/>
                    </a:cubicBezTo>
                    <a:cubicBezTo>
                      <a:pt x="79" y="51"/>
                      <a:pt x="97" y="46"/>
                      <a:pt x="122" y="49"/>
                    </a:cubicBezTo>
                    <a:cubicBezTo>
                      <a:pt x="143" y="51"/>
                      <a:pt x="152" y="86"/>
                      <a:pt x="144" y="104"/>
                    </a:cubicBezTo>
                    <a:cubicBezTo>
                      <a:pt x="135" y="124"/>
                      <a:pt x="115" y="95"/>
                      <a:pt x="107" y="120"/>
                    </a:cubicBezTo>
                    <a:cubicBezTo>
                      <a:pt x="117" y="133"/>
                      <a:pt x="161" y="129"/>
                      <a:pt x="168" y="114"/>
                    </a:cubicBezTo>
                    <a:cubicBezTo>
                      <a:pt x="171" y="106"/>
                      <a:pt x="163" y="90"/>
                      <a:pt x="164" y="80"/>
                    </a:cubicBezTo>
                    <a:cubicBezTo>
                      <a:pt x="164" y="66"/>
                      <a:pt x="166" y="50"/>
                      <a:pt x="158" y="38"/>
                    </a:cubicBezTo>
                    <a:cubicBezTo>
                      <a:pt x="173" y="29"/>
                      <a:pt x="201" y="33"/>
                      <a:pt x="208" y="49"/>
                    </a:cubicBezTo>
                    <a:cubicBezTo>
                      <a:pt x="212" y="59"/>
                      <a:pt x="211" y="65"/>
                      <a:pt x="223" y="68"/>
                    </a:cubicBezTo>
                    <a:cubicBezTo>
                      <a:pt x="234" y="70"/>
                      <a:pt x="246" y="69"/>
                      <a:pt x="258" y="72"/>
                    </a:cubicBezTo>
                    <a:cubicBezTo>
                      <a:pt x="265" y="74"/>
                      <a:pt x="281" y="77"/>
                      <a:pt x="286" y="83"/>
                    </a:cubicBezTo>
                    <a:cubicBezTo>
                      <a:pt x="293" y="90"/>
                      <a:pt x="286" y="99"/>
                      <a:pt x="288" y="107"/>
                    </a:cubicBezTo>
                    <a:cubicBezTo>
                      <a:pt x="289" y="116"/>
                      <a:pt x="300" y="116"/>
                      <a:pt x="309" y="119"/>
                    </a:cubicBezTo>
                    <a:cubicBezTo>
                      <a:pt x="320" y="123"/>
                      <a:pt x="326" y="130"/>
                      <a:pt x="335" y="138"/>
                    </a:cubicBezTo>
                    <a:cubicBezTo>
                      <a:pt x="346" y="147"/>
                      <a:pt x="362" y="145"/>
                      <a:pt x="374" y="136"/>
                    </a:cubicBezTo>
                    <a:cubicBezTo>
                      <a:pt x="380" y="132"/>
                      <a:pt x="384" y="126"/>
                      <a:pt x="390" y="122"/>
                    </a:cubicBezTo>
                    <a:cubicBezTo>
                      <a:pt x="396" y="119"/>
                      <a:pt x="403" y="118"/>
                      <a:pt x="406" y="113"/>
                    </a:cubicBezTo>
                    <a:cubicBezTo>
                      <a:pt x="398" y="109"/>
                      <a:pt x="386" y="111"/>
                      <a:pt x="376" y="109"/>
                    </a:cubicBezTo>
                    <a:cubicBezTo>
                      <a:pt x="367" y="106"/>
                      <a:pt x="359" y="104"/>
                      <a:pt x="353" y="97"/>
                    </a:cubicBezTo>
                    <a:cubicBezTo>
                      <a:pt x="347" y="90"/>
                      <a:pt x="347" y="82"/>
                      <a:pt x="342" y="75"/>
                    </a:cubicBezTo>
                    <a:cubicBezTo>
                      <a:pt x="336" y="68"/>
                      <a:pt x="326" y="63"/>
                      <a:pt x="318" y="59"/>
                    </a:cubicBezTo>
                    <a:cubicBezTo>
                      <a:pt x="298" y="48"/>
                      <a:pt x="284" y="30"/>
                      <a:pt x="264" y="22"/>
                    </a:cubicBezTo>
                    <a:cubicBezTo>
                      <a:pt x="242" y="12"/>
                      <a:pt x="221" y="21"/>
                      <a:pt x="199" y="18"/>
                    </a:cubicBezTo>
                    <a:cubicBezTo>
                      <a:pt x="176" y="14"/>
                      <a:pt x="149" y="0"/>
                      <a:pt x="126" y="4"/>
                    </a:cubicBezTo>
                    <a:cubicBezTo>
                      <a:pt x="116" y="5"/>
                      <a:pt x="115" y="15"/>
                      <a:pt x="106" y="20"/>
                    </a:cubicBezTo>
                    <a:cubicBezTo>
                      <a:pt x="96" y="25"/>
                      <a:pt x="80" y="25"/>
                      <a:pt x="73" y="33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71" name="Google Shape;934;p9">
                <a:extLst>
                  <a:ext uri="{FF2B5EF4-FFF2-40B4-BE49-F238E27FC236}">
                    <a16:creationId xmlns:a16="http://schemas.microsoft.com/office/drawing/2014/main" id="{C10625E8-436E-B707-5AAB-625B5FFBC0EE}"/>
                  </a:ext>
                </a:extLst>
              </p:cNvPr>
              <p:cNvSpPr/>
              <p:nvPr/>
            </p:nvSpPr>
            <p:spPr>
              <a:xfrm>
                <a:off x="2593" y="2482"/>
                <a:ext cx="185" cy="115"/>
              </a:xfrm>
              <a:custGeom>
                <a:avLst/>
                <a:gdLst/>
                <a:ahLst/>
                <a:cxnLst/>
                <a:rect l="l" t="t" r="r" b="b"/>
                <a:pathLst>
                  <a:path w="74" h="46" extrusionOk="0">
                    <a:moveTo>
                      <a:pt x="25" y="2"/>
                    </a:moveTo>
                    <a:cubicBezTo>
                      <a:pt x="20" y="14"/>
                      <a:pt x="0" y="26"/>
                      <a:pt x="17" y="33"/>
                    </a:cubicBezTo>
                    <a:cubicBezTo>
                      <a:pt x="33" y="40"/>
                      <a:pt x="56" y="46"/>
                      <a:pt x="74" y="45"/>
                    </a:cubicBezTo>
                    <a:cubicBezTo>
                      <a:pt x="69" y="41"/>
                      <a:pt x="65" y="39"/>
                      <a:pt x="60" y="34"/>
                    </a:cubicBezTo>
                    <a:cubicBezTo>
                      <a:pt x="57" y="31"/>
                      <a:pt x="45" y="23"/>
                      <a:pt x="43" y="19"/>
                    </a:cubicBezTo>
                    <a:cubicBezTo>
                      <a:pt x="41" y="14"/>
                      <a:pt x="46" y="10"/>
                      <a:pt x="44" y="7"/>
                    </a:cubicBezTo>
                    <a:cubicBezTo>
                      <a:pt x="41" y="3"/>
                      <a:pt x="36" y="4"/>
                      <a:pt x="32" y="2"/>
                    </a:cubicBezTo>
                    <a:cubicBezTo>
                      <a:pt x="32" y="1"/>
                      <a:pt x="32" y="1"/>
                      <a:pt x="33" y="0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72" name="Google Shape;935;p9">
                <a:extLst>
                  <a:ext uri="{FF2B5EF4-FFF2-40B4-BE49-F238E27FC236}">
                    <a16:creationId xmlns:a16="http://schemas.microsoft.com/office/drawing/2014/main" id="{E9DDE057-7D08-1343-1F9E-134873E021A6}"/>
                  </a:ext>
                </a:extLst>
              </p:cNvPr>
              <p:cNvSpPr/>
              <p:nvPr/>
            </p:nvSpPr>
            <p:spPr>
              <a:xfrm>
                <a:off x="1596" y="2180"/>
                <a:ext cx="577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147" extrusionOk="0">
                    <a:moveTo>
                      <a:pt x="105" y="19"/>
                    </a:moveTo>
                    <a:cubicBezTo>
                      <a:pt x="116" y="19"/>
                      <a:pt x="124" y="14"/>
                      <a:pt x="135" y="21"/>
                    </a:cubicBezTo>
                    <a:cubicBezTo>
                      <a:pt x="142" y="25"/>
                      <a:pt x="146" y="35"/>
                      <a:pt x="155" y="38"/>
                    </a:cubicBezTo>
                    <a:cubicBezTo>
                      <a:pt x="174" y="46"/>
                      <a:pt x="191" y="29"/>
                      <a:pt x="209" y="38"/>
                    </a:cubicBezTo>
                    <a:cubicBezTo>
                      <a:pt x="231" y="49"/>
                      <a:pt x="196" y="53"/>
                      <a:pt x="192" y="66"/>
                    </a:cubicBezTo>
                    <a:cubicBezTo>
                      <a:pt x="186" y="83"/>
                      <a:pt x="197" y="99"/>
                      <a:pt x="198" y="115"/>
                    </a:cubicBezTo>
                    <a:cubicBezTo>
                      <a:pt x="198" y="127"/>
                      <a:pt x="185" y="125"/>
                      <a:pt x="174" y="126"/>
                    </a:cubicBezTo>
                    <a:cubicBezTo>
                      <a:pt x="159" y="127"/>
                      <a:pt x="155" y="132"/>
                      <a:pt x="155" y="147"/>
                    </a:cubicBezTo>
                    <a:cubicBezTo>
                      <a:pt x="152" y="140"/>
                      <a:pt x="147" y="130"/>
                      <a:pt x="148" y="121"/>
                    </a:cubicBezTo>
                    <a:cubicBezTo>
                      <a:pt x="149" y="111"/>
                      <a:pt x="153" y="102"/>
                      <a:pt x="156" y="93"/>
                    </a:cubicBezTo>
                    <a:cubicBezTo>
                      <a:pt x="161" y="76"/>
                      <a:pt x="157" y="61"/>
                      <a:pt x="143" y="51"/>
                    </a:cubicBezTo>
                    <a:cubicBezTo>
                      <a:pt x="128" y="40"/>
                      <a:pt x="113" y="28"/>
                      <a:pt x="99" y="45"/>
                    </a:cubicBezTo>
                    <a:cubicBezTo>
                      <a:pt x="86" y="62"/>
                      <a:pt x="104" y="77"/>
                      <a:pt x="102" y="98"/>
                    </a:cubicBezTo>
                    <a:cubicBezTo>
                      <a:pt x="100" y="111"/>
                      <a:pt x="89" y="115"/>
                      <a:pt x="76" y="112"/>
                    </a:cubicBezTo>
                    <a:cubicBezTo>
                      <a:pt x="61" y="107"/>
                      <a:pt x="51" y="91"/>
                      <a:pt x="43" y="78"/>
                    </a:cubicBezTo>
                    <a:cubicBezTo>
                      <a:pt x="59" y="77"/>
                      <a:pt x="78" y="89"/>
                      <a:pt x="82" y="64"/>
                    </a:cubicBezTo>
                    <a:cubicBezTo>
                      <a:pt x="83" y="56"/>
                      <a:pt x="80" y="46"/>
                      <a:pt x="79" y="38"/>
                    </a:cubicBezTo>
                    <a:cubicBezTo>
                      <a:pt x="77" y="27"/>
                      <a:pt x="74" y="29"/>
                      <a:pt x="66" y="23"/>
                    </a:cubicBezTo>
                    <a:cubicBezTo>
                      <a:pt x="53" y="16"/>
                      <a:pt x="26" y="4"/>
                      <a:pt x="14" y="20"/>
                    </a:cubicBezTo>
                    <a:cubicBezTo>
                      <a:pt x="9" y="26"/>
                      <a:pt x="8" y="41"/>
                      <a:pt x="3" y="25"/>
                    </a:cubicBezTo>
                    <a:cubicBezTo>
                      <a:pt x="0" y="16"/>
                      <a:pt x="0" y="6"/>
                      <a:pt x="9" y="3"/>
                    </a:cubicBezTo>
                    <a:cubicBezTo>
                      <a:pt x="16" y="0"/>
                      <a:pt x="26" y="2"/>
                      <a:pt x="33" y="3"/>
                    </a:cubicBezTo>
                    <a:cubicBezTo>
                      <a:pt x="42" y="4"/>
                      <a:pt x="52" y="3"/>
                      <a:pt x="61" y="5"/>
                    </a:cubicBezTo>
                    <a:cubicBezTo>
                      <a:pt x="69" y="6"/>
                      <a:pt x="74" y="13"/>
                      <a:pt x="81" y="17"/>
                    </a:cubicBezTo>
                    <a:cubicBezTo>
                      <a:pt x="89" y="21"/>
                      <a:pt x="96" y="15"/>
                      <a:pt x="105" y="16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73" name="Google Shape;936;p9">
                <a:extLst>
                  <a:ext uri="{FF2B5EF4-FFF2-40B4-BE49-F238E27FC236}">
                    <a16:creationId xmlns:a16="http://schemas.microsoft.com/office/drawing/2014/main" id="{72520AAD-6087-7C30-7BB7-162122C7C0E7}"/>
                  </a:ext>
                </a:extLst>
              </p:cNvPr>
              <p:cNvSpPr/>
              <p:nvPr/>
            </p:nvSpPr>
            <p:spPr>
              <a:xfrm>
                <a:off x="2771" y="1407"/>
                <a:ext cx="1107" cy="890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56" extrusionOk="0">
                    <a:moveTo>
                      <a:pt x="316" y="121"/>
                    </a:moveTo>
                    <a:cubicBezTo>
                      <a:pt x="304" y="130"/>
                      <a:pt x="288" y="118"/>
                      <a:pt x="277" y="113"/>
                    </a:cubicBezTo>
                    <a:cubicBezTo>
                      <a:pt x="264" y="107"/>
                      <a:pt x="262" y="92"/>
                      <a:pt x="260" y="78"/>
                    </a:cubicBezTo>
                    <a:cubicBezTo>
                      <a:pt x="257" y="63"/>
                      <a:pt x="255" y="50"/>
                      <a:pt x="244" y="38"/>
                    </a:cubicBezTo>
                    <a:cubicBezTo>
                      <a:pt x="233" y="27"/>
                      <a:pt x="217" y="18"/>
                      <a:pt x="204" y="13"/>
                    </a:cubicBezTo>
                    <a:cubicBezTo>
                      <a:pt x="192" y="8"/>
                      <a:pt x="175" y="0"/>
                      <a:pt x="163" y="5"/>
                    </a:cubicBezTo>
                    <a:cubicBezTo>
                      <a:pt x="148" y="11"/>
                      <a:pt x="133" y="20"/>
                      <a:pt x="118" y="27"/>
                    </a:cubicBezTo>
                    <a:cubicBezTo>
                      <a:pt x="102" y="35"/>
                      <a:pt x="87" y="43"/>
                      <a:pt x="71" y="49"/>
                    </a:cubicBezTo>
                    <a:cubicBezTo>
                      <a:pt x="55" y="56"/>
                      <a:pt x="40" y="58"/>
                      <a:pt x="26" y="67"/>
                    </a:cubicBezTo>
                    <a:cubicBezTo>
                      <a:pt x="17" y="73"/>
                      <a:pt x="10" y="77"/>
                      <a:pt x="0" y="82"/>
                    </a:cubicBezTo>
                    <a:cubicBezTo>
                      <a:pt x="6" y="79"/>
                      <a:pt x="10" y="87"/>
                      <a:pt x="12" y="92"/>
                    </a:cubicBezTo>
                    <a:cubicBezTo>
                      <a:pt x="16" y="101"/>
                      <a:pt x="16" y="103"/>
                      <a:pt x="23" y="110"/>
                    </a:cubicBezTo>
                    <a:cubicBezTo>
                      <a:pt x="28" y="115"/>
                      <a:pt x="31" y="122"/>
                      <a:pt x="36" y="126"/>
                    </a:cubicBezTo>
                    <a:cubicBezTo>
                      <a:pt x="41" y="131"/>
                      <a:pt x="48" y="133"/>
                      <a:pt x="54" y="137"/>
                    </a:cubicBezTo>
                    <a:cubicBezTo>
                      <a:pt x="76" y="155"/>
                      <a:pt x="86" y="195"/>
                      <a:pt x="82" y="221"/>
                    </a:cubicBezTo>
                    <a:cubicBezTo>
                      <a:pt x="100" y="197"/>
                      <a:pt x="95" y="154"/>
                      <a:pt x="75" y="133"/>
                    </a:cubicBezTo>
                    <a:cubicBezTo>
                      <a:pt x="58" y="115"/>
                      <a:pt x="12" y="81"/>
                      <a:pt x="59" y="67"/>
                    </a:cubicBezTo>
                    <a:cubicBezTo>
                      <a:pt x="73" y="62"/>
                      <a:pt x="86" y="60"/>
                      <a:pt x="101" y="53"/>
                    </a:cubicBezTo>
                    <a:cubicBezTo>
                      <a:pt x="114" y="48"/>
                      <a:pt x="126" y="42"/>
                      <a:pt x="139" y="34"/>
                    </a:cubicBezTo>
                    <a:cubicBezTo>
                      <a:pt x="151" y="26"/>
                      <a:pt x="165" y="18"/>
                      <a:pt x="180" y="21"/>
                    </a:cubicBezTo>
                    <a:cubicBezTo>
                      <a:pt x="196" y="24"/>
                      <a:pt x="210" y="42"/>
                      <a:pt x="222" y="51"/>
                    </a:cubicBezTo>
                    <a:cubicBezTo>
                      <a:pt x="236" y="63"/>
                      <a:pt x="247" y="78"/>
                      <a:pt x="249" y="98"/>
                    </a:cubicBezTo>
                    <a:cubicBezTo>
                      <a:pt x="250" y="109"/>
                      <a:pt x="243" y="111"/>
                      <a:pt x="235" y="117"/>
                    </a:cubicBezTo>
                    <a:cubicBezTo>
                      <a:pt x="226" y="124"/>
                      <a:pt x="224" y="132"/>
                      <a:pt x="221" y="143"/>
                    </a:cubicBezTo>
                    <a:cubicBezTo>
                      <a:pt x="215" y="143"/>
                      <a:pt x="211" y="138"/>
                      <a:pt x="206" y="141"/>
                    </a:cubicBezTo>
                    <a:cubicBezTo>
                      <a:pt x="206" y="150"/>
                      <a:pt x="212" y="152"/>
                      <a:pt x="208" y="161"/>
                    </a:cubicBezTo>
                    <a:cubicBezTo>
                      <a:pt x="208" y="164"/>
                      <a:pt x="204" y="166"/>
                      <a:pt x="204" y="169"/>
                    </a:cubicBezTo>
                    <a:cubicBezTo>
                      <a:pt x="203" y="172"/>
                      <a:pt x="206" y="176"/>
                      <a:pt x="206" y="180"/>
                    </a:cubicBezTo>
                    <a:cubicBezTo>
                      <a:pt x="206" y="187"/>
                      <a:pt x="201" y="195"/>
                      <a:pt x="202" y="203"/>
                    </a:cubicBezTo>
                    <a:cubicBezTo>
                      <a:pt x="202" y="211"/>
                      <a:pt x="206" y="215"/>
                      <a:pt x="211" y="222"/>
                    </a:cubicBezTo>
                    <a:cubicBezTo>
                      <a:pt x="221" y="236"/>
                      <a:pt x="215" y="253"/>
                      <a:pt x="225" y="267"/>
                    </a:cubicBezTo>
                    <a:cubicBezTo>
                      <a:pt x="233" y="280"/>
                      <a:pt x="245" y="290"/>
                      <a:pt x="252" y="304"/>
                    </a:cubicBezTo>
                    <a:cubicBezTo>
                      <a:pt x="261" y="320"/>
                      <a:pt x="250" y="324"/>
                      <a:pt x="236" y="328"/>
                    </a:cubicBezTo>
                    <a:cubicBezTo>
                      <a:pt x="223" y="331"/>
                      <a:pt x="209" y="335"/>
                      <a:pt x="196" y="333"/>
                    </a:cubicBezTo>
                    <a:cubicBezTo>
                      <a:pt x="196" y="341"/>
                      <a:pt x="202" y="348"/>
                      <a:pt x="202" y="356"/>
                    </a:cubicBezTo>
                    <a:cubicBezTo>
                      <a:pt x="216" y="350"/>
                      <a:pt x="232" y="351"/>
                      <a:pt x="247" y="349"/>
                    </a:cubicBezTo>
                    <a:cubicBezTo>
                      <a:pt x="256" y="348"/>
                      <a:pt x="261" y="345"/>
                      <a:pt x="268" y="340"/>
                    </a:cubicBezTo>
                    <a:cubicBezTo>
                      <a:pt x="276" y="334"/>
                      <a:pt x="277" y="334"/>
                      <a:pt x="288" y="335"/>
                    </a:cubicBezTo>
                    <a:cubicBezTo>
                      <a:pt x="321" y="336"/>
                      <a:pt x="346" y="327"/>
                      <a:pt x="374" y="310"/>
                    </a:cubicBezTo>
                    <a:cubicBezTo>
                      <a:pt x="385" y="302"/>
                      <a:pt x="394" y="304"/>
                      <a:pt x="407" y="304"/>
                    </a:cubicBezTo>
                    <a:cubicBezTo>
                      <a:pt x="403" y="287"/>
                      <a:pt x="374" y="298"/>
                      <a:pt x="364" y="300"/>
                    </a:cubicBezTo>
                    <a:cubicBezTo>
                      <a:pt x="347" y="303"/>
                      <a:pt x="330" y="306"/>
                      <a:pt x="313" y="308"/>
                    </a:cubicBezTo>
                    <a:cubicBezTo>
                      <a:pt x="296" y="310"/>
                      <a:pt x="279" y="312"/>
                      <a:pt x="271" y="294"/>
                    </a:cubicBezTo>
                    <a:cubicBezTo>
                      <a:pt x="264" y="279"/>
                      <a:pt x="262" y="263"/>
                      <a:pt x="251" y="248"/>
                    </a:cubicBezTo>
                    <a:cubicBezTo>
                      <a:pt x="242" y="235"/>
                      <a:pt x="232" y="226"/>
                      <a:pt x="225" y="212"/>
                    </a:cubicBezTo>
                    <a:cubicBezTo>
                      <a:pt x="216" y="196"/>
                      <a:pt x="219" y="186"/>
                      <a:pt x="226" y="170"/>
                    </a:cubicBezTo>
                    <a:cubicBezTo>
                      <a:pt x="230" y="159"/>
                      <a:pt x="239" y="135"/>
                      <a:pt x="249" y="129"/>
                    </a:cubicBezTo>
                    <a:cubicBezTo>
                      <a:pt x="260" y="124"/>
                      <a:pt x="280" y="134"/>
                      <a:pt x="291" y="138"/>
                    </a:cubicBezTo>
                    <a:cubicBezTo>
                      <a:pt x="308" y="143"/>
                      <a:pt x="310" y="153"/>
                      <a:pt x="314" y="171"/>
                    </a:cubicBezTo>
                    <a:cubicBezTo>
                      <a:pt x="315" y="179"/>
                      <a:pt x="319" y="184"/>
                      <a:pt x="314" y="191"/>
                    </a:cubicBezTo>
                    <a:cubicBezTo>
                      <a:pt x="310" y="197"/>
                      <a:pt x="302" y="197"/>
                      <a:pt x="297" y="201"/>
                    </a:cubicBezTo>
                    <a:cubicBezTo>
                      <a:pt x="287" y="208"/>
                      <a:pt x="295" y="208"/>
                      <a:pt x="303" y="211"/>
                    </a:cubicBezTo>
                    <a:cubicBezTo>
                      <a:pt x="310" y="215"/>
                      <a:pt x="314" y="218"/>
                      <a:pt x="315" y="227"/>
                    </a:cubicBezTo>
                    <a:cubicBezTo>
                      <a:pt x="315" y="240"/>
                      <a:pt x="305" y="253"/>
                      <a:pt x="302" y="266"/>
                    </a:cubicBezTo>
                    <a:cubicBezTo>
                      <a:pt x="302" y="270"/>
                      <a:pt x="302" y="274"/>
                      <a:pt x="302" y="277"/>
                    </a:cubicBezTo>
                    <a:cubicBezTo>
                      <a:pt x="309" y="272"/>
                      <a:pt x="307" y="266"/>
                      <a:pt x="317" y="263"/>
                    </a:cubicBezTo>
                    <a:cubicBezTo>
                      <a:pt x="324" y="260"/>
                      <a:pt x="333" y="260"/>
                      <a:pt x="340" y="259"/>
                    </a:cubicBezTo>
                    <a:cubicBezTo>
                      <a:pt x="356" y="256"/>
                      <a:pt x="365" y="264"/>
                      <a:pt x="381" y="267"/>
                    </a:cubicBezTo>
                    <a:cubicBezTo>
                      <a:pt x="389" y="268"/>
                      <a:pt x="396" y="268"/>
                      <a:pt x="404" y="271"/>
                    </a:cubicBezTo>
                    <a:cubicBezTo>
                      <a:pt x="411" y="273"/>
                      <a:pt x="420" y="277"/>
                      <a:pt x="426" y="271"/>
                    </a:cubicBezTo>
                    <a:cubicBezTo>
                      <a:pt x="443" y="255"/>
                      <a:pt x="402" y="256"/>
                      <a:pt x="395" y="253"/>
                    </a:cubicBezTo>
                    <a:cubicBezTo>
                      <a:pt x="379" y="248"/>
                      <a:pt x="366" y="238"/>
                      <a:pt x="354" y="226"/>
                    </a:cubicBezTo>
                    <a:cubicBezTo>
                      <a:pt x="342" y="213"/>
                      <a:pt x="341" y="201"/>
                      <a:pt x="337" y="185"/>
                    </a:cubicBezTo>
                    <a:cubicBezTo>
                      <a:pt x="334" y="169"/>
                      <a:pt x="331" y="154"/>
                      <a:pt x="334" y="137"/>
                    </a:cubicBezTo>
                    <a:cubicBezTo>
                      <a:pt x="336" y="120"/>
                      <a:pt x="348" y="112"/>
                      <a:pt x="354" y="97"/>
                    </a:cubicBezTo>
                    <a:cubicBezTo>
                      <a:pt x="358" y="90"/>
                      <a:pt x="357" y="73"/>
                      <a:pt x="365" y="69"/>
                    </a:cubicBezTo>
                    <a:cubicBezTo>
                      <a:pt x="358" y="63"/>
                      <a:pt x="344" y="83"/>
                      <a:pt x="339" y="88"/>
                    </a:cubicBezTo>
                    <a:cubicBezTo>
                      <a:pt x="336" y="93"/>
                      <a:pt x="333" y="100"/>
                      <a:pt x="329" y="104"/>
                    </a:cubicBezTo>
                    <a:cubicBezTo>
                      <a:pt x="325" y="110"/>
                      <a:pt x="316" y="113"/>
                      <a:pt x="315" y="121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74" name="Google Shape;937;p9">
                <a:extLst>
                  <a:ext uri="{FF2B5EF4-FFF2-40B4-BE49-F238E27FC236}">
                    <a16:creationId xmlns:a16="http://schemas.microsoft.com/office/drawing/2014/main" id="{23385208-5CD2-54FE-1BF4-BAD291A1ADF2}"/>
                  </a:ext>
                </a:extLst>
              </p:cNvPr>
              <p:cNvSpPr/>
              <p:nvPr/>
            </p:nvSpPr>
            <p:spPr>
              <a:xfrm>
                <a:off x="3283" y="1592"/>
                <a:ext cx="205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82" h="118" extrusionOk="0">
                    <a:moveTo>
                      <a:pt x="51" y="0"/>
                    </a:moveTo>
                    <a:cubicBezTo>
                      <a:pt x="51" y="8"/>
                      <a:pt x="54" y="15"/>
                      <a:pt x="54" y="23"/>
                    </a:cubicBezTo>
                    <a:cubicBezTo>
                      <a:pt x="55" y="26"/>
                      <a:pt x="55" y="30"/>
                      <a:pt x="54" y="33"/>
                    </a:cubicBezTo>
                    <a:cubicBezTo>
                      <a:pt x="52" y="36"/>
                      <a:pt x="49" y="38"/>
                      <a:pt x="46" y="40"/>
                    </a:cubicBezTo>
                    <a:cubicBezTo>
                      <a:pt x="41" y="45"/>
                      <a:pt x="35" y="49"/>
                      <a:pt x="30" y="53"/>
                    </a:cubicBezTo>
                    <a:cubicBezTo>
                      <a:pt x="24" y="57"/>
                      <a:pt x="22" y="61"/>
                      <a:pt x="19" y="67"/>
                    </a:cubicBezTo>
                    <a:cubicBezTo>
                      <a:pt x="18" y="70"/>
                      <a:pt x="16" y="73"/>
                      <a:pt x="13" y="74"/>
                    </a:cubicBezTo>
                    <a:cubicBezTo>
                      <a:pt x="11" y="75"/>
                      <a:pt x="8" y="73"/>
                      <a:pt x="5" y="75"/>
                    </a:cubicBezTo>
                    <a:cubicBezTo>
                      <a:pt x="16" y="74"/>
                      <a:pt x="1" y="113"/>
                      <a:pt x="0" y="118"/>
                    </a:cubicBezTo>
                    <a:cubicBezTo>
                      <a:pt x="6" y="115"/>
                      <a:pt x="11" y="106"/>
                      <a:pt x="15" y="102"/>
                    </a:cubicBezTo>
                    <a:cubicBezTo>
                      <a:pt x="20" y="95"/>
                      <a:pt x="23" y="87"/>
                      <a:pt x="24" y="80"/>
                    </a:cubicBezTo>
                    <a:cubicBezTo>
                      <a:pt x="28" y="65"/>
                      <a:pt x="33" y="56"/>
                      <a:pt x="48" y="52"/>
                    </a:cubicBezTo>
                    <a:cubicBezTo>
                      <a:pt x="58" y="49"/>
                      <a:pt x="71" y="50"/>
                      <a:pt x="82" y="52"/>
                    </a:cubicBezTo>
                    <a:cubicBezTo>
                      <a:pt x="72" y="53"/>
                      <a:pt x="67" y="41"/>
                      <a:pt x="64" y="34"/>
                    </a:cubicBezTo>
                    <a:cubicBezTo>
                      <a:pt x="62" y="30"/>
                      <a:pt x="59" y="26"/>
                      <a:pt x="58" y="22"/>
                    </a:cubicBezTo>
                    <a:cubicBezTo>
                      <a:pt x="57" y="18"/>
                      <a:pt x="54" y="11"/>
                      <a:pt x="54" y="7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75" name="Google Shape;938;p9">
                <a:extLst>
                  <a:ext uri="{FF2B5EF4-FFF2-40B4-BE49-F238E27FC236}">
                    <a16:creationId xmlns:a16="http://schemas.microsoft.com/office/drawing/2014/main" id="{B593C0A7-1AC6-464C-EDC4-644077883926}"/>
                  </a:ext>
                </a:extLst>
              </p:cNvPr>
              <p:cNvSpPr/>
              <p:nvPr/>
            </p:nvSpPr>
            <p:spPr>
              <a:xfrm>
                <a:off x="3446" y="1645"/>
                <a:ext cx="195" cy="402"/>
              </a:xfrm>
              <a:custGeom>
                <a:avLst/>
                <a:gdLst/>
                <a:ahLst/>
                <a:cxnLst/>
                <a:rect l="l" t="t" r="r" b="b"/>
                <a:pathLst>
                  <a:path w="78" h="161" extrusionOk="0">
                    <a:moveTo>
                      <a:pt x="0" y="25"/>
                    </a:moveTo>
                    <a:cubicBezTo>
                      <a:pt x="3" y="26"/>
                      <a:pt x="5" y="29"/>
                      <a:pt x="7" y="31"/>
                    </a:cubicBezTo>
                    <a:cubicBezTo>
                      <a:pt x="11" y="33"/>
                      <a:pt x="15" y="35"/>
                      <a:pt x="18" y="36"/>
                    </a:cubicBezTo>
                    <a:cubicBezTo>
                      <a:pt x="26" y="40"/>
                      <a:pt x="34" y="43"/>
                      <a:pt x="39" y="50"/>
                    </a:cubicBezTo>
                    <a:cubicBezTo>
                      <a:pt x="43" y="58"/>
                      <a:pt x="46" y="65"/>
                      <a:pt x="48" y="73"/>
                    </a:cubicBezTo>
                    <a:cubicBezTo>
                      <a:pt x="50" y="80"/>
                      <a:pt x="52" y="86"/>
                      <a:pt x="52" y="93"/>
                    </a:cubicBezTo>
                    <a:cubicBezTo>
                      <a:pt x="52" y="95"/>
                      <a:pt x="53" y="100"/>
                      <a:pt x="52" y="102"/>
                    </a:cubicBezTo>
                    <a:cubicBezTo>
                      <a:pt x="50" y="104"/>
                      <a:pt x="41" y="100"/>
                      <a:pt x="38" y="101"/>
                    </a:cubicBezTo>
                    <a:cubicBezTo>
                      <a:pt x="36" y="102"/>
                      <a:pt x="34" y="108"/>
                      <a:pt x="35" y="111"/>
                    </a:cubicBezTo>
                    <a:cubicBezTo>
                      <a:pt x="35" y="113"/>
                      <a:pt x="32" y="114"/>
                      <a:pt x="33" y="114"/>
                    </a:cubicBezTo>
                    <a:cubicBezTo>
                      <a:pt x="35" y="116"/>
                      <a:pt x="36" y="116"/>
                      <a:pt x="37" y="117"/>
                    </a:cubicBezTo>
                    <a:cubicBezTo>
                      <a:pt x="42" y="123"/>
                      <a:pt x="53" y="127"/>
                      <a:pt x="51" y="136"/>
                    </a:cubicBezTo>
                    <a:cubicBezTo>
                      <a:pt x="49" y="140"/>
                      <a:pt x="41" y="154"/>
                      <a:pt x="44" y="158"/>
                    </a:cubicBezTo>
                    <a:cubicBezTo>
                      <a:pt x="46" y="161"/>
                      <a:pt x="58" y="155"/>
                      <a:pt x="61" y="153"/>
                    </a:cubicBezTo>
                    <a:cubicBezTo>
                      <a:pt x="65" y="151"/>
                      <a:pt x="74" y="148"/>
                      <a:pt x="76" y="142"/>
                    </a:cubicBezTo>
                    <a:cubicBezTo>
                      <a:pt x="75" y="141"/>
                      <a:pt x="75" y="141"/>
                      <a:pt x="76" y="139"/>
                    </a:cubicBezTo>
                    <a:cubicBezTo>
                      <a:pt x="69" y="139"/>
                      <a:pt x="68" y="128"/>
                      <a:pt x="66" y="124"/>
                    </a:cubicBezTo>
                    <a:cubicBezTo>
                      <a:pt x="63" y="117"/>
                      <a:pt x="63" y="110"/>
                      <a:pt x="62" y="103"/>
                    </a:cubicBezTo>
                    <a:cubicBezTo>
                      <a:pt x="62" y="95"/>
                      <a:pt x="62" y="87"/>
                      <a:pt x="61" y="80"/>
                    </a:cubicBezTo>
                    <a:cubicBezTo>
                      <a:pt x="60" y="73"/>
                      <a:pt x="59" y="67"/>
                      <a:pt x="60" y="60"/>
                    </a:cubicBezTo>
                    <a:cubicBezTo>
                      <a:pt x="60" y="50"/>
                      <a:pt x="61" y="38"/>
                      <a:pt x="64" y="29"/>
                    </a:cubicBezTo>
                    <a:cubicBezTo>
                      <a:pt x="66" y="24"/>
                      <a:pt x="68" y="19"/>
                      <a:pt x="71" y="15"/>
                    </a:cubicBezTo>
                    <a:cubicBezTo>
                      <a:pt x="74" y="11"/>
                      <a:pt x="78" y="6"/>
                      <a:pt x="78" y="0"/>
                    </a:cubicBezTo>
                    <a:cubicBezTo>
                      <a:pt x="72" y="7"/>
                      <a:pt x="67" y="15"/>
                      <a:pt x="59" y="22"/>
                    </a:cubicBezTo>
                    <a:cubicBezTo>
                      <a:pt x="55" y="26"/>
                      <a:pt x="48" y="30"/>
                      <a:pt x="42" y="33"/>
                    </a:cubicBezTo>
                    <a:cubicBezTo>
                      <a:pt x="35" y="35"/>
                      <a:pt x="30" y="33"/>
                      <a:pt x="24" y="32"/>
                    </a:cubicBezTo>
                    <a:cubicBezTo>
                      <a:pt x="18" y="30"/>
                      <a:pt x="12" y="30"/>
                      <a:pt x="7" y="26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76" name="Google Shape;939;p9">
                <a:extLst>
                  <a:ext uri="{FF2B5EF4-FFF2-40B4-BE49-F238E27FC236}">
                    <a16:creationId xmlns:a16="http://schemas.microsoft.com/office/drawing/2014/main" id="{FEEB794D-9327-6E73-8B61-DA0AF68A823C}"/>
                  </a:ext>
                </a:extLst>
              </p:cNvPr>
              <p:cNvSpPr/>
              <p:nvPr/>
            </p:nvSpPr>
            <p:spPr>
              <a:xfrm>
                <a:off x="3651" y="1460"/>
                <a:ext cx="422" cy="587"/>
              </a:xfrm>
              <a:custGeom>
                <a:avLst/>
                <a:gdLst/>
                <a:ahLst/>
                <a:cxnLst/>
                <a:rect l="l" t="t" r="r" b="b"/>
                <a:pathLst>
                  <a:path w="169" h="235" extrusionOk="0">
                    <a:moveTo>
                      <a:pt x="0" y="74"/>
                    </a:moveTo>
                    <a:cubicBezTo>
                      <a:pt x="4" y="68"/>
                      <a:pt x="6" y="61"/>
                      <a:pt x="11" y="56"/>
                    </a:cubicBezTo>
                    <a:cubicBezTo>
                      <a:pt x="17" y="50"/>
                      <a:pt x="22" y="50"/>
                      <a:pt x="31" y="50"/>
                    </a:cubicBezTo>
                    <a:cubicBezTo>
                      <a:pt x="45" y="48"/>
                      <a:pt x="62" y="51"/>
                      <a:pt x="74" y="43"/>
                    </a:cubicBezTo>
                    <a:cubicBezTo>
                      <a:pt x="75" y="56"/>
                      <a:pt x="95" y="64"/>
                      <a:pt x="100" y="77"/>
                    </a:cubicBezTo>
                    <a:cubicBezTo>
                      <a:pt x="107" y="97"/>
                      <a:pt x="97" y="101"/>
                      <a:pt x="81" y="108"/>
                    </a:cubicBezTo>
                    <a:cubicBezTo>
                      <a:pt x="68" y="113"/>
                      <a:pt x="53" y="120"/>
                      <a:pt x="45" y="131"/>
                    </a:cubicBezTo>
                    <a:cubicBezTo>
                      <a:pt x="39" y="138"/>
                      <a:pt x="40" y="141"/>
                      <a:pt x="40" y="150"/>
                    </a:cubicBezTo>
                    <a:cubicBezTo>
                      <a:pt x="40" y="157"/>
                      <a:pt x="35" y="166"/>
                      <a:pt x="38" y="174"/>
                    </a:cubicBezTo>
                    <a:cubicBezTo>
                      <a:pt x="44" y="194"/>
                      <a:pt x="79" y="202"/>
                      <a:pt x="96" y="205"/>
                    </a:cubicBezTo>
                    <a:cubicBezTo>
                      <a:pt x="108" y="207"/>
                      <a:pt x="117" y="213"/>
                      <a:pt x="128" y="216"/>
                    </a:cubicBezTo>
                    <a:cubicBezTo>
                      <a:pt x="133" y="218"/>
                      <a:pt x="141" y="217"/>
                      <a:pt x="145" y="221"/>
                    </a:cubicBezTo>
                    <a:cubicBezTo>
                      <a:pt x="150" y="226"/>
                      <a:pt x="147" y="228"/>
                      <a:pt x="148" y="235"/>
                    </a:cubicBezTo>
                    <a:cubicBezTo>
                      <a:pt x="157" y="225"/>
                      <a:pt x="165" y="211"/>
                      <a:pt x="169" y="198"/>
                    </a:cubicBezTo>
                    <a:cubicBezTo>
                      <a:pt x="161" y="201"/>
                      <a:pt x="159" y="204"/>
                      <a:pt x="149" y="202"/>
                    </a:cubicBezTo>
                    <a:cubicBezTo>
                      <a:pt x="141" y="200"/>
                      <a:pt x="133" y="198"/>
                      <a:pt x="125" y="197"/>
                    </a:cubicBezTo>
                    <a:cubicBezTo>
                      <a:pt x="110" y="194"/>
                      <a:pt x="92" y="186"/>
                      <a:pt x="79" y="178"/>
                    </a:cubicBezTo>
                    <a:cubicBezTo>
                      <a:pt x="62" y="169"/>
                      <a:pt x="57" y="156"/>
                      <a:pt x="63" y="140"/>
                    </a:cubicBezTo>
                    <a:cubicBezTo>
                      <a:pt x="70" y="121"/>
                      <a:pt x="84" y="125"/>
                      <a:pt x="100" y="115"/>
                    </a:cubicBezTo>
                    <a:cubicBezTo>
                      <a:pt x="119" y="103"/>
                      <a:pt x="127" y="77"/>
                      <a:pt x="116" y="56"/>
                    </a:cubicBezTo>
                    <a:cubicBezTo>
                      <a:pt x="110" y="46"/>
                      <a:pt x="98" y="44"/>
                      <a:pt x="92" y="33"/>
                    </a:cubicBezTo>
                    <a:cubicBezTo>
                      <a:pt x="87" y="22"/>
                      <a:pt x="84" y="9"/>
                      <a:pt x="78" y="0"/>
                    </a:cubicBezTo>
                    <a:cubicBezTo>
                      <a:pt x="66" y="9"/>
                      <a:pt x="63" y="25"/>
                      <a:pt x="46" y="29"/>
                    </a:cubicBezTo>
                    <a:cubicBezTo>
                      <a:pt x="41" y="31"/>
                      <a:pt x="37" y="28"/>
                      <a:pt x="33" y="29"/>
                    </a:cubicBezTo>
                    <a:cubicBezTo>
                      <a:pt x="28" y="29"/>
                      <a:pt x="24" y="32"/>
                      <a:pt x="20" y="33"/>
                    </a:cubicBezTo>
                    <a:cubicBezTo>
                      <a:pt x="10" y="37"/>
                      <a:pt x="7" y="40"/>
                      <a:pt x="4" y="50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77" name="Google Shape;940;p9">
                <a:extLst>
                  <a:ext uri="{FF2B5EF4-FFF2-40B4-BE49-F238E27FC236}">
                    <a16:creationId xmlns:a16="http://schemas.microsoft.com/office/drawing/2014/main" id="{B630D478-DAE2-EA51-4D1F-389ADFF94ACD}"/>
                  </a:ext>
                </a:extLst>
              </p:cNvPr>
              <p:cNvSpPr/>
              <p:nvPr/>
            </p:nvSpPr>
            <p:spPr>
              <a:xfrm>
                <a:off x="3151" y="1107"/>
                <a:ext cx="692" cy="38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55" extrusionOk="0">
                    <a:moveTo>
                      <a:pt x="41" y="9"/>
                    </a:moveTo>
                    <a:cubicBezTo>
                      <a:pt x="36" y="18"/>
                      <a:pt x="0" y="40"/>
                      <a:pt x="9" y="50"/>
                    </a:cubicBezTo>
                    <a:cubicBezTo>
                      <a:pt x="12" y="55"/>
                      <a:pt x="26" y="54"/>
                      <a:pt x="32" y="59"/>
                    </a:cubicBezTo>
                    <a:cubicBezTo>
                      <a:pt x="38" y="64"/>
                      <a:pt x="39" y="74"/>
                      <a:pt x="45" y="79"/>
                    </a:cubicBezTo>
                    <a:cubicBezTo>
                      <a:pt x="58" y="89"/>
                      <a:pt x="80" y="87"/>
                      <a:pt x="95" y="91"/>
                    </a:cubicBezTo>
                    <a:cubicBezTo>
                      <a:pt x="111" y="95"/>
                      <a:pt x="128" y="102"/>
                      <a:pt x="144" y="108"/>
                    </a:cubicBezTo>
                    <a:cubicBezTo>
                      <a:pt x="163" y="114"/>
                      <a:pt x="171" y="119"/>
                      <a:pt x="170" y="141"/>
                    </a:cubicBezTo>
                    <a:cubicBezTo>
                      <a:pt x="169" y="149"/>
                      <a:pt x="168" y="155"/>
                      <a:pt x="180" y="154"/>
                    </a:cubicBezTo>
                    <a:cubicBezTo>
                      <a:pt x="186" y="154"/>
                      <a:pt x="191" y="149"/>
                      <a:pt x="196" y="144"/>
                    </a:cubicBezTo>
                    <a:cubicBezTo>
                      <a:pt x="208" y="132"/>
                      <a:pt x="221" y="123"/>
                      <a:pt x="234" y="112"/>
                    </a:cubicBezTo>
                    <a:cubicBezTo>
                      <a:pt x="239" y="107"/>
                      <a:pt x="246" y="104"/>
                      <a:pt x="253" y="101"/>
                    </a:cubicBezTo>
                    <a:cubicBezTo>
                      <a:pt x="258" y="99"/>
                      <a:pt x="272" y="99"/>
                      <a:pt x="276" y="94"/>
                    </a:cubicBezTo>
                    <a:cubicBezTo>
                      <a:pt x="277" y="92"/>
                      <a:pt x="277" y="91"/>
                      <a:pt x="276" y="89"/>
                    </a:cubicBezTo>
                    <a:cubicBezTo>
                      <a:pt x="264" y="94"/>
                      <a:pt x="249" y="92"/>
                      <a:pt x="237" y="96"/>
                    </a:cubicBezTo>
                    <a:cubicBezTo>
                      <a:pt x="223" y="100"/>
                      <a:pt x="212" y="113"/>
                      <a:pt x="199" y="117"/>
                    </a:cubicBezTo>
                    <a:cubicBezTo>
                      <a:pt x="192" y="105"/>
                      <a:pt x="188" y="99"/>
                      <a:pt x="176" y="94"/>
                    </a:cubicBezTo>
                    <a:cubicBezTo>
                      <a:pt x="163" y="90"/>
                      <a:pt x="150" y="90"/>
                      <a:pt x="138" y="85"/>
                    </a:cubicBezTo>
                    <a:cubicBezTo>
                      <a:pt x="125" y="81"/>
                      <a:pt x="113" y="79"/>
                      <a:pt x="101" y="76"/>
                    </a:cubicBezTo>
                    <a:cubicBezTo>
                      <a:pt x="90" y="73"/>
                      <a:pt x="79" y="67"/>
                      <a:pt x="68" y="67"/>
                    </a:cubicBezTo>
                    <a:cubicBezTo>
                      <a:pt x="69" y="65"/>
                      <a:pt x="68" y="61"/>
                      <a:pt x="69" y="59"/>
                    </a:cubicBezTo>
                    <a:cubicBezTo>
                      <a:pt x="59" y="57"/>
                      <a:pt x="58" y="61"/>
                      <a:pt x="52" y="52"/>
                    </a:cubicBezTo>
                    <a:cubicBezTo>
                      <a:pt x="47" y="45"/>
                      <a:pt x="46" y="40"/>
                      <a:pt x="37" y="38"/>
                    </a:cubicBezTo>
                    <a:cubicBezTo>
                      <a:pt x="44" y="31"/>
                      <a:pt x="50" y="32"/>
                      <a:pt x="53" y="22"/>
                    </a:cubicBezTo>
                    <a:cubicBezTo>
                      <a:pt x="55" y="15"/>
                      <a:pt x="55" y="4"/>
                      <a:pt x="50" y="0"/>
                    </a:cubicBezTo>
                    <a:cubicBezTo>
                      <a:pt x="48" y="1"/>
                      <a:pt x="45" y="1"/>
                      <a:pt x="44" y="3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78" name="Google Shape;941;p9">
                <a:extLst>
                  <a:ext uri="{FF2B5EF4-FFF2-40B4-BE49-F238E27FC236}">
                    <a16:creationId xmlns:a16="http://schemas.microsoft.com/office/drawing/2014/main" id="{346291DF-22CD-21A8-6C9F-033304B63477}"/>
                  </a:ext>
                </a:extLst>
              </p:cNvPr>
              <p:cNvSpPr/>
              <p:nvPr/>
            </p:nvSpPr>
            <p:spPr>
              <a:xfrm>
                <a:off x="3033" y="1002"/>
                <a:ext cx="753" cy="28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14" extrusionOk="0">
                    <a:moveTo>
                      <a:pt x="0" y="12"/>
                    </a:moveTo>
                    <a:cubicBezTo>
                      <a:pt x="6" y="34"/>
                      <a:pt x="46" y="17"/>
                      <a:pt x="58" y="10"/>
                    </a:cubicBezTo>
                    <a:cubicBezTo>
                      <a:pt x="64" y="13"/>
                      <a:pt x="72" y="13"/>
                      <a:pt x="80" y="14"/>
                    </a:cubicBezTo>
                    <a:cubicBezTo>
                      <a:pt x="86" y="16"/>
                      <a:pt x="93" y="19"/>
                      <a:pt x="100" y="22"/>
                    </a:cubicBezTo>
                    <a:cubicBezTo>
                      <a:pt x="109" y="25"/>
                      <a:pt x="133" y="34"/>
                      <a:pt x="133" y="46"/>
                    </a:cubicBezTo>
                    <a:cubicBezTo>
                      <a:pt x="153" y="36"/>
                      <a:pt x="199" y="73"/>
                      <a:pt x="211" y="89"/>
                    </a:cubicBezTo>
                    <a:cubicBezTo>
                      <a:pt x="223" y="103"/>
                      <a:pt x="232" y="105"/>
                      <a:pt x="250" y="108"/>
                    </a:cubicBezTo>
                    <a:cubicBezTo>
                      <a:pt x="261" y="111"/>
                      <a:pt x="285" y="114"/>
                      <a:pt x="292" y="103"/>
                    </a:cubicBezTo>
                    <a:cubicBezTo>
                      <a:pt x="301" y="91"/>
                      <a:pt x="283" y="73"/>
                      <a:pt x="272" y="69"/>
                    </a:cubicBezTo>
                    <a:cubicBezTo>
                      <a:pt x="266" y="68"/>
                      <a:pt x="226" y="59"/>
                      <a:pt x="223" y="65"/>
                    </a:cubicBezTo>
                    <a:cubicBezTo>
                      <a:pt x="219" y="73"/>
                      <a:pt x="269" y="74"/>
                      <a:pt x="260" y="87"/>
                    </a:cubicBezTo>
                    <a:cubicBezTo>
                      <a:pt x="255" y="95"/>
                      <a:pt x="225" y="76"/>
                      <a:pt x="219" y="72"/>
                    </a:cubicBezTo>
                    <a:cubicBezTo>
                      <a:pt x="209" y="65"/>
                      <a:pt x="202" y="54"/>
                      <a:pt x="192" y="48"/>
                    </a:cubicBezTo>
                    <a:cubicBezTo>
                      <a:pt x="186" y="45"/>
                      <a:pt x="180" y="42"/>
                      <a:pt x="174" y="40"/>
                    </a:cubicBezTo>
                    <a:cubicBezTo>
                      <a:pt x="165" y="37"/>
                      <a:pt x="165" y="37"/>
                      <a:pt x="163" y="27"/>
                    </a:cubicBezTo>
                    <a:cubicBezTo>
                      <a:pt x="149" y="33"/>
                      <a:pt x="137" y="27"/>
                      <a:pt x="125" y="19"/>
                    </a:cubicBezTo>
                    <a:cubicBezTo>
                      <a:pt x="119" y="16"/>
                      <a:pt x="115" y="11"/>
                      <a:pt x="109" y="7"/>
                    </a:cubicBezTo>
                    <a:cubicBezTo>
                      <a:pt x="102" y="1"/>
                      <a:pt x="102" y="1"/>
                      <a:pt x="93" y="2"/>
                    </a:cubicBezTo>
                    <a:cubicBezTo>
                      <a:pt x="77" y="2"/>
                      <a:pt x="63" y="0"/>
                      <a:pt x="48" y="1"/>
                    </a:cubicBezTo>
                    <a:cubicBezTo>
                      <a:pt x="32" y="2"/>
                      <a:pt x="18" y="9"/>
                      <a:pt x="4" y="15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79" name="Google Shape;942;p9">
                <a:extLst>
                  <a:ext uri="{FF2B5EF4-FFF2-40B4-BE49-F238E27FC236}">
                    <a16:creationId xmlns:a16="http://schemas.microsoft.com/office/drawing/2014/main" id="{BDFF4152-6B9F-167C-1090-D4FFF9BDF438}"/>
                  </a:ext>
                </a:extLst>
              </p:cNvPr>
              <p:cNvSpPr/>
              <p:nvPr/>
            </p:nvSpPr>
            <p:spPr>
              <a:xfrm>
                <a:off x="2848" y="887"/>
                <a:ext cx="233" cy="82"/>
              </a:xfrm>
              <a:custGeom>
                <a:avLst/>
                <a:gdLst/>
                <a:ahLst/>
                <a:cxnLst/>
                <a:rect l="l" t="t" r="r" b="b"/>
                <a:pathLst>
                  <a:path w="93" h="33" extrusionOk="0">
                    <a:moveTo>
                      <a:pt x="0" y="7"/>
                    </a:moveTo>
                    <a:cubicBezTo>
                      <a:pt x="4" y="9"/>
                      <a:pt x="19" y="4"/>
                      <a:pt x="28" y="7"/>
                    </a:cubicBezTo>
                    <a:cubicBezTo>
                      <a:pt x="37" y="10"/>
                      <a:pt x="46" y="15"/>
                      <a:pt x="54" y="21"/>
                    </a:cubicBezTo>
                    <a:cubicBezTo>
                      <a:pt x="61" y="26"/>
                      <a:pt x="68" y="33"/>
                      <a:pt x="77" y="31"/>
                    </a:cubicBezTo>
                    <a:cubicBezTo>
                      <a:pt x="88" y="30"/>
                      <a:pt x="87" y="20"/>
                      <a:pt x="93" y="13"/>
                    </a:cubicBezTo>
                    <a:cubicBezTo>
                      <a:pt x="87" y="13"/>
                      <a:pt x="79" y="15"/>
                      <a:pt x="74" y="14"/>
                    </a:cubicBezTo>
                    <a:cubicBezTo>
                      <a:pt x="68" y="13"/>
                      <a:pt x="63" y="8"/>
                      <a:pt x="58" y="6"/>
                    </a:cubicBezTo>
                    <a:cubicBezTo>
                      <a:pt x="46" y="2"/>
                      <a:pt x="32" y="5"/>
                      <a:pt x="21" y="0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80" name="Google Shape;943;p9">
                <a:extLst>
                  <a:ext uri="{FF2B5EF4-FFF2-40B4-BE49-F238E27FC236}">
                    <a16:creationId xmlns:a16="http://schemas.microsoft.com/office/drawing/2014/main" id="{12609118-5118-81F3-9CCB-9910FC4A8D7E}"/>
                  </a:ext>
                </a:extLst>
              </p:cNvPr>
              <p:cNvSpPr/>
              <p:nvPr/>
            </p:nvSpPr>
            <p:spPr>
              <a:xfrm>
                <a:off x="2726" y="782"/>
                <a:ext cx="152" cy="90"/>
              </a:xfrm>
              <a:custGeom>
                <a:avLst/>
                <a:gdLst/>
                <a:ahLst/>
                <a:cxnLst/>
                <a:rect l="l" t="t" r="r" b="b"/>
                <a:pathLst>
                  <a:path w="61" h="36" extrusionOk="0">
                    <a:moveTo>
                      <a:pt x="0" y="1"/>
                    </a:moveTo>
                    <a:cubicBezTo>
                      <a:pt x="18" y="2"/>
                      <a:pt x="26" y="18"/>
                      <a:pt x="30" y="36"/>
                    </a:cubicBezTo>
                    <a:cubicBezTo>
                      <a:pt x="38" y="22"/>
                      <a:pt x="49" y="17"/>
                      <a:pt x="61" y="8"/>
                    </a:cubicBezTo>
                    <a:cubicBezTo>
                      <a:pt x="53" y="7"/>
                      <a:pt x="45" y="13"/>
                      <a:pt x="37" y="11"/>
                    </a:cubicBezTo>
                    <a:cubicBezTo>
                      <a:pt x="30" y="9"/>
                      <a:pt x="26" y="3"/>
                      <a:pt x="20" y="0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81" name="Google Shape;944;p9">
                <a:extLst>
                  <a:ext uri="{FF2B5EF4-FFF2-40B4-BE49-F238E27FC236}">
                    <a16:creationId xmlns:a16="http://schemas.microsoft.com/office/drawing/2014/main" id="{E21CE851-C66D-9B2C-B743-DF66A0EC391C}"/>
                  </a:ext>
                </a:extLst>
              </p:cNvPr>
              <p:cNvSpPr/>
              <p:nvPr/>
            </p:nvSpPr>
            <p:spPr>
              <a:xfrm>
                <a:off x="2208" y="832"/>
                <a:ext cx="800" cy="55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23" extrusionOk="0">
                    <a:moveTo>
                      <a:pt x="164" y="56"/>
                    </a:moveTo>
                    <a:cubicBezTo>
                      <a:pt x="165" y="59"/>
                      <a:pt x="206" y="54"/>
                      <a:pt x="214" y="55"/>
                    </a:cubicBezTo>
                    <a:cubicBezTo>
                      <a:pt x="221" y="55"/>
                      <a:pt x="230" y="55"/>
                      <a:pt x="234" y="61"/>
                    </a:cubicBezTo>
                    <a:cubicBezTo>
                      <a:pt x="239" y="66"/>
                      <a:pt x="240" y="76"/>
                      <a:pt x="243" y="82"/>
                    </a:cubicBezTo>
                    <a:cubicBezTo>
                      <a:pt x="251" y="97"/>
                      <a:pt x="258" y="106"/>
                      <a:pt x="274" y="111"/>
                    </a:cubicBezTo>
                    <a:cubicBezTo>
                      <a:pt x="286" y="116"/>
                      <a:pt x="308" y="119"/>
                      <a:pt x="313" y="134"/>
                    </a:cubicBezTo>
                    <a:cubicBezTo>
                      <a:pt x="315" y="139"/>
                      <a:pt x="312" y="145"/>
                      <a:pt x="313" y="151"/>
                    </a:cubicBezTo>
                    <a:cubicBezTo>
                      <a:pt x="313" y="156"/>
                      <a:pt x="316" y="161"/>
                      <a:pt x="315" y="167"/>
                    </a:cubicBezTo>
                    <a:cubicBezTo>
                      <a:pt x="313" y="177"/>
                      <a:pt x="301" y="183"/>
                      <a:pt x="300" y="193"/>
                    </a:cubicBezTo>
                    <a:cubicBezTo>
                      <a:pt x="305" y="191"/>
                      <a:pt x="313" y="191"/>
                      <a:pt x="319" y="193"/>
                    </a:cubicBezTo>
                    <a:cubicBezTo>
                      <a:pt x="319" y="194"/>
                      <a:pt x="319" y="195"/>
                      <a:pt x="320" y="196"/>
                    </a:cubicBezTo>
                    <a:cubicBezTo>
                      <a:pt x="311" y="201"/>
                      <a:pt x="304" y="204"/>
                      <a:pt x="296" y="210"/>
                    </a:cubicBezTo>
                    <a:cubicBezTo>
                      <a:pt x="290" y="216"/>
                      <a:pt x="281" y="223"/>
                      <a:pt x="272" y="222"/>
                    </a:cubicBezTo>
                    <a:cubicBezTo>
                      <a:pt x="261" y="192"/>
                      <a:pt x="312" y="167"/>
                      <a:pt x="285" y="138"/>
                    </a:cubicBezTo>
                    <a:cubicBezTo>
                      <a:pt x="264" y="116"/>
                      <a:pt x="235" y="108"/>
                      <a:pt x="211" y="90"/>
                    </a:cubicBezTo>
                    <a:cubicBezTo>
                      <a:pt x="200" y="82"/>
                      <a:pt x="192" y="70"/>
                      <a:pt x="179" y="66"/>
                    </a:cubicBezTo>
                    <a:cubicBezTo>
                      <a:pt x="164" y="61"/>
                      <a:pt x="147" y="58"/>
                      <a:pt x="132" y="59"/>
                    </a:cubicBezTo>
                    <a:cubicBezTo>
                      <a:pt x="102" y="60"/>
                      <a:pt x="59" y="70"/>
                      <a:pt x="69" y="107"/>
                    </a:cubicBezTo>
                    <a:cubicBezTo>
                      <a:pt x="73" y="124"/>
                      <a:pt x="73" y="135"/>
                      <a:pt x="62" y="150"/>
                    </a:cubicBezTo>
                    <a:cubicBezTo>
                      <a:pt x="53" y="164"/>
                      <a:pt x="38" y="166"/>
                      <a:pt x="25" y="153"/>
                    </a:cubicBezTo>
                    <a:cubicBezTo>
                      <a:pt x="20" y="148"/>
                      <a:pt x="15" y="141"/>
                      <a:pt x="10" y="135"/>
                    </a:cubicBezTo>
                    <a:cubicBezTo>
                      <a:pt x="3" y="129"/>
                      <a:pt x="0" y="125"/>
                      <a:pt x="6" y="117"/>
                    </a:cubicBezTo>
                    <a:cubicBezTo>
                      <a:pt x="12" y="109"/>
                      <a:pt x="15" y="111"/>
                      <a:pt x="16" y="101"/>
                    </a:cubicBezTo>
                    <a:cubicBezTo>
                      <a:pt x="16" y="92"/>
                      <a:pt x="13" y="88"/>
                      <a:pt x="25" y="89"/>
                    </a:cubicBezTo>
                    <a:cubicBezTo>
                      <a:pt x="41" y="90"/>
                      <a:pt x="43" y="99"/>
                      <a:pt x="37" y="113"/>
                    </a:cubicBezTo>
                    <a:cubicBezTo>
                      <a:pt x="35" y="118"/>
                      <a:pt x="30" y="122"/>
                      <a:pt x="32" y="128"/>
                    </a:cubicBezTo>
                    <a:cubicBezTo>
                      <a:pt x="33" y="130"/>
                      <a:pt x="43" y="140"/>
                      <a:pt x="46" y="141"/>
                    </a:cubicBezTo>
                    <a:cubicBezTo>
                      <a:pt x="58" y="142"/>
                      <a:pt x="59" y="121"/>
                      <a:pt x="57" y="114"/>
                    </a:cubicBezTo>
                    <a:cubicBezTo>
                      <a:pt x="53" y="100"/>
                      <a:pt x="48" y="90"/>
                      <a:pt x="46" y="77"/>
                    </a:cubicBezTo>
                    <a:cubicBezTo>
                      <a:pt x="48" y="75"/>
                      <a:pt x="50" y="72"/>
                      <a:pt x="53" y="70"/>
                    </a:cubicBezTo>
                    <a:cubicBezTo>
                      <a:pt x="40" y="68"/>
                      <a:pt x="59" y="53"/>
                      <a:pt x="63" y="49"/>
                    </a:cubicBezTo>
                    <a:cubicBezTo>
                      <a:pt x="71" y="41"/>
                      <a:pt x="76" y="36"/>
                      <a:pt x="86" y="32"/>
                    </a:cubicBezTo>
                    <a:cubicBezTo>
                      <a:pt x="103" y="26"/>
                      <a:pt x="120" y="0"/>
                      <a:pt x="139" y="0"/>
                    </a:cubicBezTo>
                    <a:cubicBezTo>
                      <a:pt x="138" y="7"/>
                      <a:pt x="123" y="13"/>
                      <a:pt x="119" y="21"/>
                    </a:cubicBezTo>
                    <a:cubicBezTo>
                      <a:pt x="114" y="30"/>
                      <a:pt x="115" y="38"/>
                      <a:pt x="124" y="44"/>
                    </a:cubicBezTo>
                    <a:cubicBezTo>
                      <a:pt x="133" y="49"/>
                      <a:pt x="143" y="47"/>
                      <a:pt x="152" y="49"/>
                    </a:cubicBezTo>
                    <a:cubicBezTo>
                      <a:pt x="162" y="51"/>
                      <a:pt x="171" y="58"/>
                      <a:pt x="181" y="60"/>
                    </a:cubicBezTo>
                  </a:path>
                </a:pathLst>
              </a:custGeom>
              <a:solidFill>
                <a:srgbClr val="CCA08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82" name="Google Shape;945;p9">
                <a:extLst>
                  <a:ext uri="{FF2B5EF4-FFF2-40B4-BE49-F238E27FC236}">
                    <a16:creationId xmlns:a16="http://schemas.microsoft.com/office/drawing/2014/main" id="{A94A019C-B890-2EDB-01C2-AE4F05583793}"/>
                  </a:ext>
                </a:extLst>
              </p:cNvPr>
              <p:cNvSpPr/>
              <p:nvPr/>
            </p:nvSpPr>
            <p:spPr>
              <a:xfrm>
                <a:off x="2661" y="1052"/>
                <a:ext cx="12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49" h="49" extrusionOk="0">
                    <a:moveTo>
                      <a:pt x="2" y="10"/>
                    </a:moveTo>
                    <a:cubicBezTo>
                      <a:pt x="13" y="16"/>
                      <a:pt x="23" y="20"/>
                      <a:pt x="25" y="37"/>
                    </a:cubicBezTo>
                    <a:cubicBezTo>
                      <a:pt x="26" y="46"/>
                      <a:pt x="25" y="49"/>
                      <a:pt x="35" y="43"/>
                    </a:cubicBezTo>
                    <a:cubicBezTo>
                      <a:pt x="39" y="40"/>
                      <a:pt x="45" y="34"/>
                      <a:pt x="49" y="30"/>
                    </a:cubicBezTo>
                    <a:cubicBezTo>
                      <a:pt x="42" y="24"/>
                      <a:pt x="37" y="16"/>
                      <a:pt x="30" y="10"/>
                    </a:cubicBezTo>
                    <a:cubicBezTo>
                      <a:pt x="20" y="0"/>
                      <a:pt x="13" y="3"/>
                      <a:pt x="0" y="4"/>
                    </a:cubicBezTo>
                  </a:path>
                </a:pathLst>
              </a:custGeom>
              <a:solidFill>
                <a:srgbClr val="CCA08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83" name="Google Shape;946;p9">
                <a:extLst>
                  <a:ext uri="{FF2B5EF4-FFF2-40B4-BE49-F238E27FC236}">
                    <a16:creationId xmlns:a16="http://schemas.microsoft.com/office/drawing/2014/main" id="{8B22A963-713E-B8BE-DFEA-CE93F86FB40D}"/>
                  </a:ext>
                </a:extLst>
              </p:cNvPr>
              <p:cNvSpPr/>
              <p:nvPr/>
            </p:nvSpPr>
            <p:spPr>
              <a:xfrm>
                <a:off x="2476" y="1052"/>
                <a:ext cx="362" cy="48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94" extrusionOk="0">
                    <a:moveTo>
                      <a:pt x="0" y="2"/>
                    </a:moveTo>
                    <a:cubicBezTo>
                      <a:pt x="1" y="6"/>
                      <a:pt x="15" y="11"/>
                      <a:pt x="18" y="19"/>
                    </a:cubicBezTo>
                    <a:cubicBezTo>
                      <a:pt x="22" y="29"/>
                      <a:pt x="16" y="36"/>
                      <a:pt x="15" y="44"/>
                    </a:cubicBezTo>
                    <a:cubicBezTo>
                      <a:pt x="40" y="58"/>
                      <a:pt x="30" y="92"/>
                      <a:pt x="54" y="107"/>
                    </a:cubicBezTo>
                    <a:cubicBezTo>
                      <a:pt x="66" y="115"/>
                      <a:pt x="80" y="119"/>
                      <a:pt x="93" y="113"/>
                    </a:cubicBezTo>
                    <a:cubicBezTo>
                      <a:pt x="109" y="106"/>
                      <a:pt x="113" y="104"/>
                      <a:pt x="118" y="87"/>
                    </a:cubicBezTo>
                    <a:cubicBezTo>
                      <a:pt x="133" y="80"/>
                      <a:pt x="114" y="110"/>
                      <a:pt x="112" y="114"/>
                    </a:cubicBezTo>
                    <a:cubicBezTo>
                      <a:pt x="105" y="127"/>
                      <a:pt x="105" y="136"/>
                      <a:pt x="106" y="151"/>
                    </a:cubicBezTo>
                    <a:cubicBezTo>
                      <a:pt x="107" y="171"/>
                      <a:pt x="97" y="164"/>
                      <a:pt x="82" y="164"/>
                    </a:cubicBezTo>
                    <a:cubicBezTo>
                      <a:pt x="69" y="164"/>
                      <a:pt x="56" y="165"/>
                      <a:pt x="44" y="169"/>
                    </a:cubicBezTo>
                    <a:cubicBezTo>
                      <a:pt x="53" y="171"/>
                      <a:pt x="63" y="174"/>
                      <a:pt x="72" y="177"/>
                    </a:cubicBezTo>
                    <a:cubicBezTo>
                      <a:pt x="80" y="180"/>
                      <a:pt x="86" y="185"/>
                      <a:pt x="95" y="187"/>
                    </a:cubicBezTo>
                    <a:cubicBezTo>
                      <a:pt x="101" y="189"/>
                      <a:pt x="113" y="194"/>
                      <a:pt x="119" y="190"/>
                    </a:cubicBezTo>
                    <a:cubicBezTo>
                      <a:pt x="125" y="186"/>
                      <a:pt x="124" y="175"/>
                      <a:pt x="125" y="169"/>
                    </a:cubicBezTo>
                    <a:cubicBezTo>
                      <a:pt x="125" y="160"/>
                      <a:pt x="124" y="152"/>
                      <a:pt x="126" y="144"/>
                    </a:cubicBezTo>
                    <a:cubicBezTo>
                      <a:pt x="127" y="136"/>
                      <a:pt x="132" y="130"/>
                      <a:pt x="135" y="123"/>
                    </a:cubicBezTo>
                    <a:cubicBezTo>
                      <a:pt x="140" y="109"/>
                      <a:pt x="142" y="89"/>
                      <a:pt x="144" y="75"/>
                    </a:cubicBezTo>
                    <a:cubicBezTo>
                      <a:pt x="145" y="60"/>
                      <a:pt x="137" y="60"/>
                      <a:pt x="125" y="58"/>
                    </a:cubicBezTo>
                    <a:cubicBezTo>
                      <a:pt x="112" y="68"/>
                      <a:pt x="118" y="85"/>
                      <a:pt x="101" y="92"/>
                    </a:cubicBezTo>
                    <a:cubicBezTo>
                      <a:pt x="92" y="95"/>
                      <a:pt x="84" y="94"/>
                      <a:pt x="76" y="91"/>
                    </a:cubicBezTo>
                    <a:cubicBezTo>
                      <a:pt x="69" y="89"/>
                      <a:pt x="58" y="88"/>
                      <a:pt x="53" y="83"/>
                    </a:cubicBezTo>
                    <a:cubicBezTo>
                      <a:pt x="47" y="77"/>
                      <a:pt x="52" y="69"/>
                      <a:pt x="49" y="61"/>
                    </a:cubicBezTo>
                    <a:cubicBezTo>
                      <a:pt x="46" y="55"/>
                      <a:pt x="41" y="52"/>
                      <a:pt x="39" y="44"/>
                    </a:cubicBezTo>
                    <a:cubicBezTo>
                      <a:pt x="35" y="30"/>
                      <a:pt x="36" y="10"/>
                      <a:pt x="22" y="3"/>
                    </a:cubicBezTo>
                    <a:cubicBezTo>
                      <a:pt x="17" y="1"/>
                      <a:pt x="7" y="1"/>
                      <a:pt x="5" y="0"/>
                    </a:cubicBezTo>
                  </a:path>
                </a:pathLst>
              </a:custGeom>
              <a:solidFill>
                <a:srgbClr val="CCA08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84" name="Google Shape;947;p9">
                <a:extLst>
                  <a:ext uri="{FF2B5EF4-FFF2-40B4-BE49-F238E27FC236}">
                    <a16:creationId xmlns:a16="http://schemas.microsoft.com/office/drawing/2014/main" id="{D7592AE8-6775-0583-EA86-02BF39E949C7}"/>
                  </a:ext>
                </a:extLst>
              </p:cNvPr>
              <p:cNvSpPr/>
              <p:nvPr/>
            </p:nvSpPr>
            <p:spPr>
              <a:xfrm>
                <a:off x="3473" y="1657"/>
                <a:ext cx="155" cy="195"/>
              </a:xfrm>
              <a:custGeom>
                <a:avLst/>
                <a:gdLst/>
                <a:ahLst/>
                <a:cxnLst/>
                <a:rect l="l" t="t" r="r" b="b"/>
                <a:pathLst>
                  <a:path w="62" h="78" extrusionOk="0">
                    <a:moveTo>
                      <a:pt x="0" y="26"/>
                    </a:moveTo>
                    <a:cubicBezTo>
                      <a:pt x="11" y="25"/>
                      <a:pt x="28" y="31"/>
                      <a:pt x="34" y="41"/>
                    </a:cubicBezTo>
                    <a:cubicBezTo>
                      <a:pt x="41" y="52"/>
                      <a:pt x="44" y="65"/>
                      <a:pt x="45" y="78"/>
                    </a:cubicBezTo>
                    <a:cubicBezTo>
                      <a:pt x="48" y="74"/>
                      <a:pt x="46" y="61"/>
                      <a:pt x="46" y="55"/>
                    </a:cubicBezTo>
                    <a:cubicBezTo>
                      <a:pt x="46" y="48"/>
                      <a:pt x="46" y="41"/>
                      <a:pt x="47" y="33"/>
                    </a:cubicBezTo>
                    <a:cubicBezTo>
                      <a:pt x="48" y="21"/>
                      <a:pt x="56" y="11"/>
                      <a:pt x="62" y="0"/>
                    </a:cubicBezTo>
                    <a:cubicBezTo>
                      <a:pt x="57" y="8"/>
                      <a:pt x="50" y="13"/>
                      <a:pt x="43" y="19"/>
                    </a:cubicBezTo>
                    <a:cubicBezTo>
                      <a:pt x="39" y="22"/>
                      <a:pt x="33" y="37"/>
                      <a:pt x="27" y="31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85" name="Google Shape;948;p9">
                <a:extLst>
                  <a:ext uri="{FF2B5EF4-FFF2-40B4-BE49-F238E27FC236}">
                    <a16:creationId xmlns:a16="http://schemas.microsoft.com/office/drawing/2014/main" id="{E790F4D8-089C-9B02-242A-11BDD348C804}"/>
                  </a:ext>
                </a:extLst>
              </p:cNvPr>
              <p:cNvSpPr/>
              <p:nvPr/>
            </p:nvSpPr>
            <p:spPr>
              <a:xfrm>
                <a:off x="3293" y="1765"/>
                <a:ext cx="50" cy="110"/>
              </a:xfrm>
              <a:custGeom>
                <a:avLst/>
                <a:gdLst/>
                <a:ahLst/>
                <a:cxnLst/>
                <a:rect l="l" t="t" r="r" b="b"/>
                <a:pathLst>
                  <a:path w="20" h="44" extrusionOk="0">
                    <a:moveTo>
                      <a:pt x="4" y="6"/>
                    </a:moveTo>
                    <a:cubicBezTo>
                      <a:pt x="11" y="9"/>
                      <a:pt x="15" y="4"/>
                      <a:pt x="20" y="0"/>
                    </a:cubicBezTo>
                    <a:cubicBezTo>
                      <a:pt x="19" y="4"/>
                      <a:pt x="17" y="8"/>
                      <a:pt x="16" y="12"/>
                    </a:cubicBezTo>
                    <a:cubicBezTo>
                      <a:pt x="15" y="16"/>
                      <a:pt x="15" y="20"/>
                      <a:pt x="14" y="24"/>
                    </a:cubicBezTo>
                    <a:cubicBezTo>
                      <a:pt x="13" y="30"/>
                      <a:pt x="6" y="41"/>
                      <a:pt x="0" y="44"/>
                    </a:cubicBezTo>
                    <a:cubicBezTo>
                      <a:pt x="8" y="35"/>
                      <a:pt x="8" y="20"/>
                      <a:pt x="6" y="10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86" name="Google Shape;949;p9">
                <a:extLst>
                  <a:ext uri="{FF2B5EF4-FFF2-40B4-BE49-F238E27FC236}">
                    <a16:creationId xmlns:a16="http://schemas.microsoft.com/office/drawing/2014/main" id="{0B58FCAE-E584-B252-D1A4-19C79B420936}"/>
                  </a:ext>
                </a:extLst>
              </p:cNvPr>
              <p:cNvSpPr/>
              <p:nvPr/>
            </p:nvSpPr>
            <p:spPr>
              <a:xfrm>
                <a:off x="3646" y="1652"/>
                <a:ext cx="170" cy="14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7" extrusionOk="0">
                    <a:moveTo>
                      <a:pt x="31" y="0"/>
                    </a:moveTo>
                    <a:cubicBezTo>
                      <a:pt x="18" y="18"/>
                      <a:pt x="0" y="35"/>
                      <a:pt x="10" y="57"/>
                    </a:cubicBezTo>
                    <a:cubicBezTo>
                      <a:pt x="20" y="45"/>
                      <a:pt x="20" y="23"/>
                      <a:pt x="35" y="15"/>
                    </a:cubicBezTo>
                    <a:cubicBezTo>
                      <a:pt x="37" y="14"/>
                      <a:pt x="43" y="12"/>
                      <a:pt x="46" y="13"/>
                    </a:cubicBezTo>
                    <a:cubicBezTo>
                      <a:pt x="50" y="13"/>
                      <a:pt x="51" y="18"/>
                      <a:pt x="55" y="18"/>
                    </a:cubicBezTo>
                    <a:cubicBezTo>
                      <a:pt x="65" y="21"/>
                      <a:pt x="63" y="13"/>
                      <a:pt x="68" y="6"/>
                    </a:cubicBezTo>
                    <a:cubicBezTo>
                      <a:pt x="62" y="11"/>
                      <a:pt x="37" y="4"/>
                      <a:pt x="38" y="0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87" name="Google Shape;950;p9">
                <a:extLst>
                  <a:ext uri="{FF2B5EF4-FFF2-40B4-BE49-F238E27FC236}">
                    <a16:creationId xmlns:a16="http://schemas.microsoft.com/office/drawing/2014/main" id="{D5A06D2A-EE46-784D-5F17-5AE8813D27AE}"/>
                  </a:ext>
                </a:extLst>
              </p:cNvPr>
              <p:cNvSpPr/>
              <p:nvPr/>
            </p:nvSpPr>
            <p:spPr>
              <a:xfrm>
                <a:off x="3643" y="1710"/>
                <a:ext cx="75" cy="222"/>
              </a:xfrm>
              <a:custGeom>
                <a:avLst/>
                <a:gdLst/>
                <a:ahLst/>
                <a:cxnLst/>
                <a:rect l="l" t="t" r="r" b="b"/>
                <a:pathLst>
                  <a:path w="30" h="89" extrusionOk="0">
                    <a:moveTo>
                      <a:pt x="12" y="23"/>
                    </a:moveTo>
                    <a:cubicBezTo>
                      <a:pt x="9" y="26"/>
                      <a:pt x="0" y="35"/>
                      <a:pt x="1" y="39"/>
                    </a:cubicBezTo>
                    <a:cubicBezTo>
                      <a:pt x="2" y="43"/>
                      <a:pt x="11" y="47"/>
                      <a:pt x="13" y="53"/>
                    </a:cubicBezTo>
                    <a:cubicBezTo>
                      <a:pt x="17" y="62"/>
                      <a:pt x="19" y="78"/>
                      <a:pt x="19" y="89"/>
                    </a:cubicBezTo>
                    <a:cubicBezTo>
                      <a:pt x="21" y="89"/>
                      <a:pt x="25" y="89"/>
                      <a:pt x="27" y="89"/>
                    </a:cubicBezTo>
                    <a:cubicBezTo>
                      <a:pt x="18" y="84"/>
                      <a:pt x="20" y="58"/>
                      <a:pt x="19" y="49"/>
                    </a:cubicBezTo>
                    <a:cubicBezTo>
                      <a:pt x="17" y="36"/>
                      <a:pt x="16" y="26"/>
                      <a:pt x="30" y="20"/>
                    </a:cubicBezTo>
                    <a:cubicBezTo>
                      <a:pt x="21" y="15"/>
                      <a:pt x="18" y="8"/>
                      <a:pt x="26" y="0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88" name="Google Shape;951;p9">
                <a:extLst>
                  <a:ext uri="{FF2B5EF4-FFF2-40B4-BE49-F238E27FC236}">
                    <a16:creationId xmlns:a16="http://schemas.microsoft.com/office/drawing/2014/main" id="{ACDEB370-C4F2-9281-F01F-6A468C71332E}"/>
                  </a:ext>
                </a:extLst>
              </p:cNvPr>
              <p:cNvSpPr/>
              <p:nvPr/>
            </p:nvSpPr>
            <p:spPr>
              <a:xfrm>
                <a:off x="3678" y="1900"/>
                <a:ext cx="298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83" extrusionOk="0">
                    <a:moveTo>
                      <a:pt x="5" y="0"/>
                    </a:moveTo>
                    <a:cubicBezTo>
                      <a:pt x="0" y="11"/>
                      <a:pt x="28" y="15"/>
                      <a:pt x="34" y="18"/>
                    </a:cubicBezTo>
                    <a:cubicBezTo>
                      <a:pt x="40" y="21"/>
                      <a:pt x="44" y="27"/>
                      <a:pt x="49" y="30"/>
                    </a:cubicBezTo>
                    <a:cubicBezTo>
                      <a:pt x="55" y="33"/>
                      <a:pt x="63" y="35"/>
                      <a:pt x="69" y="38"/>
                    </a:cubicBezTo>
                    <a:cubicBezTo>
                      <a:pt x="75" y="40"/>
                      <a:pt x="80" y="44"/>
                      <a:pt x="87" y="46"/>
                    </a:cubicBezTo>
                    <a:cubicBezTo>
                      <a:pt x="94" y="48"/>
                      <a:pt x="103" y="46"/>
                      <a:pt x="110" y="49"/>
                    </a:cubicBezTo>
                    <a:cubicBezTo>
                      <a:pt x="119" y="53"/>
                      <a:pt x="114" y="58"/>
                      <a:pt x="109" y="66"/>
                    </a:cubicBezTo>
                    <a:cubicBezTo>
                      <a:pt x="105" y="71"/>
                      <a:pt x="101" y="79"/>
                      <a:pt x="95" y="83"/>
                    </a:cubicBezTo>
                    <a:cubicBezTo>
                      <a:pt x="89" y="79"/>
                      <a:pt x="94" y="74"/>
                      <a:pt x="95" y="69"/>
                    </a:cubicBezTo>
                    <a:cubicBezTo>
                      <a:pt x="96" y="59"/>
                      <a:pt x="95" y="61"/>
                      <a:pt x="89" y="55"/>
                    </a:cubicBezTo>
                    <a:cubicBezTo>
                      <a:pt x="81" y="48"/>
                      <a:pt x="72" y="37"/>
                      <a:pt x="62" y="34"/>
                    </a:cubicBezTo>
                    <a:cubicBezTo>
                      <a:pt x="52" y="30"/>
                      <a:pt x="39" y="34"/>
                      <a:pt x="29" y="31"/>
                    </a:cubicBezTo>
                    <a:cubicBezTo>
                      <a:pt x="13" y="25"/>
                      <a:pt x="16" y="11"/>
                      <a:pt x="6" y="3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89" name="Google Shape;952;p9">
                <a:extLst>
                  <a:ext uri="{FF2B5EF4-FFF2-40B4-BE49-F238E27FC236}">
                    <a16:creationId xmlns:a16="http://schemas.microsoft.com/office/drawing/2014/main" id="{B28BEA08-14E6-8928-6F38-DA31F893C695}"/>
                  </a:ext>
                </a:extLst>
              </p:cNvPr>
              <p:cNvSpPr/>
              <p:nvPr/>
            </p:nvSpPr>
            <p:spPr>
              <a:xfrm>
                <a:off x="3108" y="1232"/>
                <a:ext cx="915" cy="40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63" extrusionOk="0">
                    <a:moveTo>
                      <a:pt x="150" y="118"/>
                    </a:moveTo>
                    <a:cubicBezTo>
                      <a:pt x="153" y="127"/>
                      <a:pt x="153" y="134"/>
                      <a:pt x="152" y="143"/>
                    </a:cubicBezTo>
                    <a:cubicBezTo>
                      <a:pt x="152" y="152"/>
                      <a:pt x="152" y="163"/>
                      <a:pt x="164" y="160"/>
                    </a:cubicBezTo>
                    <a:cubicBezTo>
                      <a:pt x="176" y="156"/>
                      <a:pt x="168" y="148"/>
                      <a:pt x="171" y="141"/>
                    </a:cubicBezTo>
                    <a:cubicBezTo>
                      <a:pt x="175" y="129"/>
                      <a:pt x="182" y="137"/>
                      <a:pt x="187" y="136"/>
                    </a:cubicBezTo>
                    <a:cubicBezTo>
                      <a:pt x="192" y="134"/>
                      <a:pt x="200" y="124"/>
                      <a:pt x="205" y="120"/>
                    </a:cubicBezTo>
                    <a:cubicBezTo>
                      <a:pt x="212" y="116"/>
                      <a:pt x="217" y="108"/>
                      <a:pt x="224" y="104"/>
                    </a:cubicBezTo>
                    <a:cubicBezTo>
                      <a:pt x="239" y="95"/>
                      <a:pt x="257" y="112"/>
                      <a:pt x="268" y="95"/>
                    </a:cubicBezTo>
                    <a:cubicBezTo>
                      <a:pt x="276" y="83"/>
                      <a:pt x="280" y="67"/>
                      <a:pt x="297" y="66"/>
                    </a:cubicBezTo>
                    <a:cubicBezTo>
                      <a:pt x="312" y="65"/>
                      <a:pt x="326" y="77"/>
                      <a:pt x="324" y="93"/>
                    </a:cubicBezTo>
                    <a:cubicBezTo>
                      <a:pt x="323" y="102"/>
                      <a:pt x="316" y="104"/>
                      <a:pt x="325" y="110"/>
                    </a:cubicBezTo>
                    <a:cubicBezTo>
                      <a:pt x="332" y="115"/>
                      <a:pt x="339" y="116"/>
                      <a:pt x="346" y="123"/>
                    </a:cubicBezTo>
                    <a:cubicBezTo>
                      <a:pt x="353" y="130"/>
                      <a:pt x="366" y="154"/>
                      <a:pt x="361" y="162"/>
                    </a:cubicBezTo>
                    <a:cubicBezTo>
                      <a:pt x="360" y="153"/>
                      <a:pt x="363" y="144"/>
                      <a:pt x="360" y="135"/>
                    </a:cubicBezTo>
                    <a:cubicBezTo>
                      <a:pt x="358" y="126"/>
                      <a:pt x="352" y="117"/>
                      <a:pt x="348" y="109"/>
                    </a:cubicBezTo>
                    <a:cubicBezTo>
                      <a:pt x="346" y="101"/>
                      <a:pt x="342" y="96"/>
                      <a:pt x="338" y="89"/>
                    </a:cubicBezTo>
                    <a:cubicBezTo>
                      <a:pt x="333" y="79"/>
                      <a:pt x="334" y="76"/>
                      <a:pt x="336" y="66"/>
                    </a:cubicBezTo>
                    <a:cubicBezTo>
                      <a:pt x="338" y="47"/>
                      <a:pt x="330" y="40"/>
                      <a:pt x="315" y="29"/>
                    </a:cubicBezTo>
                    <a:cubicBezTo>
                      <a:pt x="310" y="25"/>
                      <a:pt x="303" y="22"/>
                      <a:pt x="298" y="17"/>
                    </a:cubicBezTo>
                    <a:cubicBezTo>
                      <a:pt x="294" y="11"/>
                      <a:pt x="292" y="2"/>
                      <a:pt x="285" y="0"/>
                    </a:cubicBezTo>
                    <a:cubicBezTo>
                      <a:pt x="286" y="7"/>
                      <a:pt x="287" y="17"/>
                      <a:pt x="292" y="23"/>
                    </a:cubicBezTo>
                    <a:cubicBezTo>
                      <a:pt x="297" y="30"/>
                      <a:pt x="312" y="33"/>
                      <a:pt x="311" y="44"/>
                    </a:cubicBezTo>
                    <a:cubicBezTo>
                      <a:pt x="310" y="54"/>
                      <a:pt x="297" y="55"/>
                      <a:pt x="290" y="58"/>
                    </a:cubicBezTo>
                    <a:cubicBezTo>
                      <a:pt x="282" y="60"/>
                      <a:pt x="279" y="63"/>
                      <a:pt x="272" y="69"/>
                    </a:cubicBezTo>
                    <a:cubicBezTo>
                      <a:pt x="261" y="79"/>
                      <a:pt x="246" y="90"/>
                      <a:pt x="232" y="97"/>
                    </a:cubicBezTo>
                    <a:cubicBezTo>
                      <a:pt x="226" y="101"/>
                      <a:pt x="218" y="101"/>
                      <a:pt x="211" y="103"/>
                    </a:cubicBezTo>
                    <a:cubicBezTo>
                      <a:pt x="204" y="106"/>
                      <a:pt x="199" y="112"/>
                      <a:pt x="193" y="116"/>
                    </a:cubicBezTo>
                    <a:cubicBezTo>
                      <a:pt x="184" y="121"/>
                      <a:pt x="179" y="121"/>
                      <a:pt x="171" y="118"/>
                    </a:cubicBezTo>
                    <a:cubicBezTo>
                      <a:pt x="160" y="114"/>
                      <a:pt x="159" y="113"/>
                      <a:pt x="163" y="102"/>
                    </a:cubicBezTo>
                    <a:cubicBezTo>
                      <a:pt x="167" y="91"/>
                      <a:pt x="169" y="89"/>
                      <a:pt x="160" y="81"/>
                    </a:cubicBezTo>
                    <a:cubicBezTo>
                      <a:pt x="157" y="78"/>
                      <a:pt x="150" y="69"/>
                      <a:pt x="145" y="68"/>
                    </a:cubicBezTo>
                    <a:cubicBezTo>
                      <a:pt x="138" y="66"/>
                      <a:pt x="128" y="72"/>
                      <a:pt x="120" y="72"/>
                    </a:cubicBezTo>
                    <a:cubicBezTo>
                      <a:pt x="109" y="71"/>
                      <a:pt x="108" y="66"/>
                      <a:pt x="101" y="59"/>
                    </a:cubicBezTo>
                    <a:cubicBezTo>
                      <a:pt x="88" y="46"/>
                      <a:pt x="71" y="51"/>
                      <a:pt x="55" y="45"/>
                    </a:cubicBezTo>
                    <a:cubicBezTo>
                      <a:pt x="42" y="39"/>
                      <a:pt x="38" y="33"/>
                      <a:pt x="23" y="40"/>
                    </a:cubicBezTo>
                    <a:cubicBezTo>
                      <a:pt x="14" y="43"/>
                      <a:pt x="2" y="53"/>
                      <a:pt x="0" y="62"/>
                    </a:cubicBezTo>
                    <a:cubicBezTo>
                      <a:pt x="9" y="62"/>
                      <a:pt x="19" y="54"/>
                      <a:pt x="29" y="52"/>
                    </a:cubicBezTo>
                    <a:cubicBezTo>
                      <a:pt x="38" y="50"/>
                      <a:pt x="39" y="51"/>
                      <a:pt x="46" y="56"/>
                    </a:cubicBezTo>
                    <a:cubicBezTo>
                      <a:pt x="56" y="64"/>
                      <a:pt x="67" y="73"/>
                      <a:pt x="79" y="76"/>
                    </a:cubicBezTo>
                    <a:cubicBezTo>
                      <a:pt x="92" y="81"/>
                      <a:pt x="107" y="77"/>
                      <a:pt x="121" y="83"/>
                    </a:cubicBezTo>
                    <a:cubicBezTo>
                      <a:pt x="136" y="89"/>
                      <a:pt x="140" y="100"/>
                      <a:pt x="148" y="112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90" name="Google Shape;953;p9">
                <a:extLst>
                  <a:ext uri="{FF2B5EF4-FFF2-40B4-BE49-F238E27FC236}">
                    <a16:creationId xmlns:a16="http://schemas.microsoft.com/office/drawing/2014/main" id="{386EFBDD-8621-AC1A-2C52-FD7F31C2F0E4}"/>
                  </a:ext>
                </a:extLst>
              </p:cNvPr>
              <p:cNvSpPr/>
              <p:nvPr/>
            </p:nvSpPr>
            <p:spPr>
              <a:xfrm>
                <a:off x="3366" y="1790"/>
                <a:ext cx="142" cy="377"/>
              </a:xfrm>
              <a:custGeom>
                <a:avLst/>
                <a:gdLst/>
                <a:ahLst/>
                <a:cxnLst/>
                <a:rect l="l" t="t" r="r" b="b"/>
                <a:pathLst>
                  <a:path w="57" h="151" extrusionOk="0">
                    <a:moveTo>
                      <a:pt x="38" y="0"/>
                    </a:moveTo>
                    <a:cubicBezTo>
                      <a:pt x="26" y="6"/>
                      <a:pt x="18" y="4"/>
                      <a:pt x="12" y="19"/>
                    </a:cubicBezTo>
                    <a:cubicBezTo>
                      <a:pt x="8" y="27"/>
                      <a:pt x="4" y="35"/>
                      <a:pt x="0" y="43"/>
                    </a:cubicBezTo>
                    <a:cubicBezTo>
                      <a:pt x="12" y="48"/>
                      <a:pt x="22" y="51"/>
                      <a:pt x="22" y="66"/>
                    </a:cubicBezTo>
                    <a:cubicBezTo>
                      <a:pt x="22" y="71"/>
                      <a:pt x="20" y="73"/>
                      <a:pt x="21" y="78"/>
                    </a:cubicBezTo>
                    <a:cubicBezTo>
                      <a:pt x="23" y="84"/>
                      <a:pt x="28" y="88"/>
                      <a:pt x="31" y="94"/>
                    </a:cubicBezTo>
                    <a:cubicBezTo>
                      <a:pt x="36" y="104"/>
                      <a:pt x="36" y="116"/>
                      <a:pt x="39" y="127"/>
                    </a:cubicBezTo>
                    <a:cubicBezTo>
                      <a:pt x="41" y="134"/>
                      <a:pt x="45" y="151"/>
                      <a:pt x="53" y="137"/>
                    </a:cubicBezTo>
                    <a:cubicBezTo>
                      <a:pt x="40" y="139"/>
                      <a:pt x="33" y="91"/>
                      <a:pt x="42" y="84"/>
                    </a:cubicBezTo>
                    <a:cubicBezTo>
                      <a:pt x="29" y="77"/>
                      <a:pt x="21" y="53"/>
                      <a:pt x="20" y="40"/>
                    </a:cubicBezTo>
                    <a:cubicBezTo>
                      <a:pt x="19" y="30"/>
                      <a:pt x="24" y="24"/>
                      <a:pt x="33" y="21"/>
                    </a:cubicBezTo>
                    <a:cubicBezTo>
                      <a:pt x="40" y="19"/>
                      <a:pt x="48" y="14"/>
                      <a:pt x="56" y="13"/>
                    </a:cubicBezTo>
                    <a:cubicBezTo>
                      <a:pt x="55" y="9"/>
                      <a:pt x="55" y="5"/>
                      <a:pt x="57" y="2"/>
                    </a:cubicBezTo>
                    <a:cubicBezTo>
                      <a:pt x="54" y="3"/>
                      <a:pt x="54" y="0"/>
                      <a:pt x="53" y="0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91" name="Google Shape;954;p9">
                <a:extLst>
                  <a:ext uri="{FF2B5EF4-FFF2-40B4-BE49-F238E27FC236}">
                    <a16:creationId xmlns:a16="http://schemas.microsoft.com/office/drawing/2014/main" id="{AA6C4A8A-54C9-89AA-34D5-8F7D675F4607}"/>
                  </a:ext>
                </a:extLst>
              </p:cNvPr>
              <p:cNvSpPr/>
              <p:nvPr/>
            </p:nvSpPr>
            <p:spPr>
              <a:xfrm>
                <a:off x="3503" y="2085"/>
                <a:ext cx="36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30" extrusionOk="0">
                    <a:moveTo>
                      <a:pt x="33" y="19"/>
                    </a:moveTo>
                    <a:cubicBezTo>
                      <a:pt x="35" y="12"/>
                      <a:pt x="49" y="1"/>
                      <a:pt x="57" y="1"/>
                    </a:cubicBezTo>
                    <a:cubicBezTo>
                      <a:pt x="63" y="0"/>
                      <a:pt x="75" y="6"/>
                      <a:pt x="83" y="7"/>
                    </a:cubicBezTo>
                    <a:cubicBezTo>
                      <a:pt x="92" y="8"/>
                      <a:pt x="101" y="9"/>
                      <a:pt x="110" y="10"/>
                    </a:cubicBezTo>
                    <a:cubicBezTo>
                      <a:pt x="120" y="10"/>
                      <a:pt x="136" y="5"/>
                      <a:pt x="145" y="9"/>
                    </a:cubicBezTo>
                    <a:cubicBezTo>
                      <a:pt x="142" y="25"/>
                      <a:pt x="119" y="14"/>
                      <a:pt x="111" y="13"/>
                    </a:cubicBezTo>
                    <a:cubicBezTo>
                      <a:pt x="98" y="10"/>
                      <a:pt x="84" y="11"/>
                      <a:pt x="71" y="11"/>
                    </a:cubicBezTo>
                    <a:cubicBezTo>
                      <a:pt x="65" y="10"/>
                      <a:pt x="57" y="9"/>
                      <a:pt x="52" y="11"/>
                    </a:cubicBezTo>
                    <a:cubicBezTo>
                      <a:pt x="45" y="12"/>
                      <a:pt x="43" y="16"/>
                      <a:pt x="36" y="20"/>
                    </a:cubicBezTo>
                    <a:cubicBezTo>
                      <a:pt x="27" y="27"/>
                      <a:pt x="11" y="30"/>
                      <a:pt x="0" y="28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92" name="Google Shape;955;p9">
                <a:extLst>
                  <a:ext uri="{FF2B5EF4-FFF2-40B4-BE49-F238E27FC236}">
                    <a16:creationId xmlns:a16="http://schemas.microsoft.com/office/drawing/2014/main" id="{81306E43-E108-9ACB-8283-A31A1AF45390}"/>
                  </a:ext>
                </a:extLst>
              </p:cNvPr>
              <p:cNvSpPr/>
              <p:nvPr/>
            </p:nvSpPr>
            <p:spPr>
              <a:xfrm>
                <a:off x="3413" y="1805"/>
                <a:ext cx="53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6" extrusionOk="0">
                    <a:moveTo>
                      <a:pt x="20" y="0"/>
                    </a:moveTo>
                    <a:cubicBezTo>
                      <a:pt x="16" y="1"/>
                      <a:pt x="9" y="2"/>
                      <a:pt x="6" y="5"/>
                    </a:cubicBezTo>
                    <a:cubicBezTo>
                      <a:pt x="1" y="8"/>
                      <a:pt x="1" y="11"/>
                      <a:pt x="0" y="16"/>
                    </a:cubicBezTo>
                    <a:cubicBezTo>
                      <a:pt x="5" y="12"/>
                      <a:pt x="9" y="6"/>
                      <a:pt x="16" y="9"/>
                    </a:cubicBezTo>
                    <a:cubicBezTo>
                      <a:pt x="17" y="6"/>
                      <a:pt x="19" y="2"/>
                      <a:pt x="2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93" name="Google Shape;956;p9">
                <a:extLst>
                  <a:ext uri="{FF2B5EF4-FFF2-40B4-BE49-F238E27FC236}">
                    <a16:creationId xmlns:a16="http://schemas.microsoft.com/office/drawing/2014/main" id="{D7B76837-9E52-900D-C330-6301ED42DF12}"/>
                  </a:ext>
                </a:extLst>
              </p:cNvPr>
              <p:cNvSpPr/>
              <p:nvPr/>
            </p:nvSpPr>
            <p:spPr>
              <a:xfrm>
                <a:off x="3698" y="1665"/>
                <a:ext cx="7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8" h="16" extrusionOk="0">
                    <a:moveTo>
                      <a:pt x="13" y="2"/>
                    </a:moveTo>
                    <a:cubicBezTo>
                      <a:pt x="7" y="3"/>
                      <a:pt x="1" y="10"/>
                      <a:pt x="0" y="16"/>
                    </a:cubicBezTo>
                    <a:cubicBezTo>
                      <a:pt x="6" y="12"/>
                      <a:pt x="9" y="7"/>
                      <a:pt x="15" y="3"/>
                    </a:cubicBezTo>
                    <a:cubicBezTo>
                      <a:pt x="18" y="8"/>
                      <a:pt x="24" y="5"/>
                      <a:pt x="28" y="7"/>
                    </a:cubicBezTo>
                    <a:cubicBezTo>
                      <a:pt x="26" y="5"/>
                      <a:pt x="23" y="0"/>
                      <a:pt x="2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94" name="Google Shape;957;p9">
                <a:extLst>
                  <a:ext uri="{FF2B5EF4-FFF2-40B4-BE49-F238E27FC236}">
                    <a16:creationId xmlns:a16="http://schemas.microsoft.com/office/drawing/2014/main" id="{2B3DE33E-F2D0-D2C8-3ECA-C5C967A93F1E}"/>
                  </a:ext>
                </a:extLst>
              </p:cNvPr>
              <p:cNvSpPr/>
              <p:nvPr/>
            </p:nvSpPr>
            <p:spPr>
              <a:xfrm>
                <a:off x="3663" y="1767"/>
                <a:ext cx="25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7" extrusionOk="0">
                    <a:moveTo>
                      <a:pt x="10" y="0"/>
                    </a:moveTo>
                    <a:cubicBezTo>
                      <a:pt x="6" y="3"/>
                      <a:pt x="2" y="9"/>
                      <a:pt x="0" y="13"/>
                    </a:cubicBezTo>
                    <a:cubicBezTo>
                      <a:pt x="2" y="14"/>
                      <a:pt x="4" y="15"/>
                      <a:pt x="6" y="17"/>
                    </a:cubicBezTo>
                    <a:cubicBezTo>
                      <a:pt x="5" y="12"/>
                      <a:pt x="6" y="9"/>
                      <a:pt x="10" y="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95" name="Google Shape;958;p9">
                <a:extLst>
                  <a:ext uri="{FF2B5EF4-FFF2-40B4-BE49-F238E27FC236}">
                    <a16:creationId xmlns:a16="http://schemas.microsoft.com/office/drawing/2014/main" id="{24DDE772-6547-A89B-FCD6-A692078EF6C4}"/>
                  </a:ext>
                </a:extLst>
              </p:cNvPr>
              <p:cNvSpPr/>
              <p:nvPr/>
            </p:nvSpPr>
            <p:spPr>
              <a:xfrm>
                <a:off x="3723" y="1930"/>
                <a:ext cx="3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4" h="13" extrusionOk="0">
                    <a:moveTo>
                      <a:pt x="0" y="0"/>
                    </a:moveTo>
                    <a:cubicBezTo>
                      <a:pt x="1" y="3"/>
                      <a:pt x="1" y="5"/>
                      <a:pt x="2" y="8"/>
                    </a:cubicBezTo>
                    <a:cubicBezTo>
                      <a:pt x="4" y="10"/>
                      <a:pt x="7" y="9"/>
                      <a:pt x="7" y="13"/>
                    </a:cubicBezTo>
                    <a:cubicBezTo>
                      <a:pt x="9" y="12"/>
                      <a:pt x="11" y="9"/>
                      <a:pt x="14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96" name="Google Shape;959;p9">
                <a:extLst>
                  <a:ext uri="{FF2B5EF4-FFF2-40B4-BE49-F238E27FC236}">
                    <a16:creationId xmlns:a16="http://schemas.microsoft.com/office/drawing/2014/main" id="{D326CEB6-C387-E7BF-6D76-6373FF0D2910}"/>
                  </a:ext>
                </a:extLst>
              </p:cNvPr>
              <p:cNvSpPr/>
              <p:nvPr/>
            </p:nvSpPr>
            <p:spPr>
              <a:xfrm>
                <a:off x="3918" y="2027"/>
                <a:ext cx="28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2" y="1"/>
                    </a:moveTo>
                    <a:cubicBezTo>
                      <a:pt x="5" y="1"/>
                      <a:pt x="8" y="0"/>
                      <a:pt x="11" y="2"/>
                    </a:cubicBezTo>
                    <a:cubicBezTo>
                      <a:pt x="10" y="6"/>
                      <a:pt x="7" y="10"/>
                      <a:pt x="6" y="15"/>
                    </a:cubicBezTo>
                    <a:cubicBezTo>
                      <a:pt x="8" y="11"/>
                      <a:pt x="5" y="6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97" name="Google Shape;960;p9">
                <a:extLst>
                  <a:ext uri="{FF2B5EF4-FFF2-40B4-BE49-F238E27FC236}">
                    <a16:creationId xmlns:a16="http://schemas.microsoft.com/office/drawing/2014/main" id="{177F6978-79FA-EDD8-E971-04A7556F8B6A}"/>
                  </a:ext>
                </a:extLst>
              </p:cNvPr>
              <p:cNvSpPr/>
              <p:nvPr/>
            </p:nvSpPr>
            <p:spPr>
              <a:xfrm>
                <a:off x="3626" y="2090"/>
                <a:ext cx="42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7" h="7" extrusionOk="0">
                    <a:moveTo>
                      <a:pt x="0" y="7"/>
                    </a:moveTo>
                    <a:cubicBezTo>
                      <a:pt x="2" y="6"/>
                      <a:pt x="6" y="0"/>
                      <a:pt x="8" y="0"/>
                    </a:cubicBezTo>
                    <a:cubicBezTo>
                      <a:pt x="10" y="0"/>
                      <a:pt x="15" y="5"/>
                      <a:pt x="17" y="6"/>
                    </a:cubicBezTo>
                    <a:cubicBezTo>
                      <a:pt x="12" y="5"/>
                      <a:pt x="7" y="2"/>
                      <a:pt x="3" y="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98" name="Google Shape;961;p9">
                <a:extLst>
                  <a:ext uri="{FF2B5EF4-FFF2-40B4-BE49-F238E27FC236}">
                    <a16:creationId xmlns:a16="http://schemas.microsoft.com/office/drawing/2014/main" id="{7DB79781-BBEC-7323-BBAF-DE525A0799E8}"/>
                  </a:ext>
                </a:extLst>
              </p:cNvPr>
              <p:cNvSpPr/>
              <p:nvPr/>
            </p:nvSpPr>
            <p:spPr>
              <a:xfrm>
                <a:off x="3431" y="1975"/>
                <a:ext cx="3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30" extrusionOk="0">
                    <a:moveTo>
                      <a:pt x="4" y="0"/>
                    </a:moveTo>
                    <a:cubicBezTo>
                      <a:pt x="3" y="0"/>
                      <a:pt x="0" y="5"/>
                      <a:pt x="1" y="8"/>
                    </a:cubicBezTo>
                    <a:cubicBezTo>
                      <a:pt x="2" y="9"/>
                      <a:pt x="7" y="10"/>
                      <a:pt x="9" y="12"/>
                    </a:cubicBezTo>
                    <a:cubicBezTo>
                      <a:pt x="4" y="18"/>
                      <a:pt x="7" y="25"/>
                      <a:pt x="11" y="30"/>
                    </a:cubicBezTo>
                    <a:cubicBezTo>
                      <a:pt x="8" y="24"/>
                      <a:pt x="9" y="15"/>
                      <a:pt x="12" y="10"/>
                    </a:cubicBezTo>
                    <a:cubicBezTo>
                      <a:pt x="10" y="6"/>
                      <a:pt x="2" y="5"/>
                      <a:pt x="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99" name="Google Shape;962;p9">
                <a:extLst>
                  <a:ext uri="{FF2B5EF4-FFF2-40B4-BE49-F238E27FC236}">
                    <a16:creationId xmlns:a16="http://schemas.microsoft.com/office/drawing/2014/main" id="{DDB98F48-2060-C4BF-B186-08D503323E3E}"/>
                  </a:ext>
                </a:extLst>
              </p:cNvPr>
              <p:cNvSpPr/>
              <p:nvPr/>
            </p:nvSpPr>
            <p:spPr>
              <a:xfrm>
                <a:off x="3708" y="1407"/>
                <a:ext cx="85" cy="63"/>
              </a:xfrm>
              <a:custGeom>
                <a:avLst/>
                <a:gdLst/>
                <a:ahLst/>
                <a:cxnLst/>
                <a:rect l="l" t="t" r="r" b="b"/>
                <a:pathLst>
                  <a:path w="34" h="25" extrusionOk="0">
                    <a:moveTo>
                      <a:pt x="4" y="23"/>
                    </a:moveTo>
                    <a:cubicBezTo>
                      <a:pt x="8" y="25"/>
                      <a:pt x="16" y="22"/>
                      <a:pt x="21" y="22"/>
                    </a:cubicBezTo>
                    <a:cubicBezTo>
                      <a:pt x="20" y="10"/>
                      <a:pt x="29" y="8"/>
                      <a:pt x="34" y="0"/>
                    </a:cubicBezTo>
                    <a:cubicBezTo>
                      <a:pt x="25" y="0"/>
                      <a:pt x="24" y="8"/>
                      <a:pt x="19" y="13"/>
                    </a:cubicBezTo>
                    <a:cubicBezTo>
                      <a:pt x="18" y="14"/>
                      <a:pt x="12" y="19"/>
                      <a:pt x="12" y="19"/>
                    </a:cubicBezTo>
                    <a:cubicBezTo>
                      <a:pt x="9" y="21"/>
                      <a:pt x="3" y="20"/>
                      <a:pt x="0" y="2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00" name="Google Shape;963;p9">
                <a:extLst>
                  <a:ext uri="{FF2B5EF4-FFF2-40B4-BE49-F238E27FC236}">
                    <a16:creationId xmlns:a16="http://schemas.microsoft.com/office/drawing/2014/main" id="{1FDD0F45-87E3-1DBA-A665-4B2491B7BCCA}"/>
                  </a:ext>
                </a:extLst>
              </p:cNvPr>
              <p:cNvSpPr/>
              <p:nvPr/>
            </p:nvSpPr>
            <p:spPr>
              <a:xfrm>
                <a:off x="3876" y="1320"/>
                <a:ext cx="62" cy="160"/>
              </a:xfrm>
              <a:custGeom>
                <a:avLst/>
                <a:gdLst/>
                <a:ahLst/>
                <a:cxnLst/>
                <a:rect l="l" t="t" r="r" b="b"/>
                <a:pathLst>
                  <a:path w="25" h="64" extrusionOk="0">
                    <a:moveTo>
                      <a:pt x="8" y="16"/>
                    </a:moveTo>
                    <a:cubicBezTo>
                      <a:pt x="7" y="22"/>
                      <a:pt x="0" y="26"/>
                      <a:pt x="3" y="29"/>
                    </a:cubicBezTo>
                    <a:cubicBezTo>
                      <a:pt x="5" y="31"/>
                      <a:pt x="12" y="31"/>
                      <a:pt x="15" y="35"/>
                    </a:cubicBezTo>
                    <a:cubicBezTo>
                      <a:pt x="19" y="38"/>
                      <a:pt x="20" y="45"/>
                      <a:pt x="22" y="50"/>
                    </a:cubicBezTo>
                    <a:cubicBezTo>
                      <a:pt x="24" y="55"/>
                      <a:pt x="22" y="60"/>
                      <a:pt x="23" y="64"/>
                    </a:cubicBezTo>
                    <a:cubicBezTo>
                      <a:pt x="23" y="56"/>
                      <a:pt x="25" y="41"/>
                      <a:pt x="21" y="35"/>
                    </a:cubicBezTo>
                    <a:cubicBezTo>
                      <a:pt x="18" y="31"/>
                      <a:pt x="13" y="31"/>
                      <a:pt x="13" y="25"/>
                    </a:cubicBezTo>
                    <a:cubicBezTo>
                      <a:pt x="13" y="21"/>
                      <a:pt x="17" y="18"/>
                      <a:pt x="18" y="14"/>
                    </a:cubicBezTo>
                    <a:cubicBezTo>
                      <a:pt x="9" y="15"/>
                      <a:pt x="9" y="6"/>
                      <a:pt x="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01" name="Google Shape;964;p9">
                <a:extLst>
                  <a:ext uri="{FF2B5EF4-FFF2-40B4-BE49-F238E27FC236}">
                    <a16:creationId xmlns:a16="http://schemas.microsoft.com/office/drawing/2014/main" id="{A37CAE07-0093-BC21-9182-661DD9AF537D}"/>
                  </a:ext>
                </a:extLst>
              </p:cNvPr>
              <p:cNvSpPr/>
              <p:nvPr/>
            </p:nvSpPr>
            <p:spPr>
              <a:xfrm>
                <a:off x="3378" y="1425"/>
                <a:ext cx="198" cy="165"/>
              </a:xfrm>
              <a:custGeom>
                <a:avLst/>
                <a:gdLst/>
                <a:ahLst/>
                <a:cxnLst/>
                <a:rect l="l" t="t" r="r" b="b"/>
                <a:pathLst>
                  <a:path w="79" h="66" extrusionOk="0">
                    <a:moveTo>
                      <a:pt x="39" y="26"/>
                    </a:moveTo>
                    <a:cubicBezTo>
                      <a:pt x="44" y="32"/>
                      <a:pt x="48" y="35"/>
                      <a:pt x="50" y="42"/>
                    </a:cubicBezTo>
                    <a:cubicBezTo>
                      <a:pt x="53" y="50"/>
                      <a:pt x="53" y="59"/>
                      <a:pt x="55" y="66"/>
                    </a:cubicBezTo>
                    <a:cubicBezTo>
                      <a:pt x="56" y="47"/>
                      <a:pt x="69" y="58"/>
                      <a:pt x="79" y="49"/>
                    </a:cubicBezTo>
                    <a:cubicBezTo>
                      <a:pt x="67" y="50"/>
                      <a:pt x="60" y="53"/>
                      <a:pt x="52" y="42"/>
                    </a:cubicBezTo>
                    <a:cubicBezTo>
                      <a:pt x="45" y="31"/>
                      <a:pt x="49" y="24"/>
                      <a:pt x="48" y="13"/>
                    </a:cubicBezTo>
                    <a:cubicBezTo>
                      <a:pt x="41" y="23"/>
                      <a:pt x="35" y="15"/>
                      <a:pt x="28" y="11"/>
                    </a:cubicBezTo>
                    <a:cubicBezTo>
                      <a:pt x="24" y="8"/>
                      <a:pt x="21" y="4"/>
                      <a:pt x="15" y="3"/>
                    </a:cubicBezTo>
                    <a:cubicBezTo>
                      <a:pt x="10" y="1"/>
                      <a:pt x="4" y="1"/>
                      <a:pt x="0" y="0"/>
                    </a:cubicBezTo>
                    <a:cubicBezTo>
                      <a:pt x="4" y="3"/>
                      <a:pt x="12" y="2"/>
                      <a:pt x="17" y="5"/>
                    </a:cubicBezTo>
                    <a:cubicBezTo>
                      <a:pt x="22" y="8"/>
                      <a:pt x="26" y="15"/>
                      <a:pt x="30" y="1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02" name="Google Shape;965;p9">
                <a:extLst>
                  <a:ext uri="{FF2B5EF4-FFF2-40B4-BE49-F238E27FC236}">
                    <a16:creationId xmlns:a16="http://schemas.microsoft.com/office/drawing/2014/main" id="{A8DCBFB5-2C89-B9AF-D054-6E32AB3ACF5B}"/>
                  </a:ext>
                </a:extLst>
              </p:cNvPr>
              <p:cNvSpPr/>
              <p:nvPr/>
            </p:nvSpPr>
            <p:spPr>
              <a:xfrm>
                <a:off x="3663" y="1490"/>
                <a:ext cx="27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0" extrusionOk="0">
                    <a:moveTo>
                      <a:pt x="25" y="26"/>
                    </a:moveTo>
                    <a:cubicBezTo>
                      <a:pt x="35" y="24"/>
                      <a:pt x="46" y="25"/>
                      <a:pt x="55" y="21"/>
                    </a:cubicBezTo>
                    <a:cubicBezTo>
                      <a:pt x="60" y="19"/>
                      <a:pt x="62" y="15"/>
                      <a:pt x="66" y="11"/>
                    </a:cubicBezTo>
                    <a:cubicBezTo>
                      <a:pt x="69" y="8"/>
                      <a:pt x="73" y="5"/>
                      <a:pt x="74" y="0"/>
                    </a:cubicBezTo>
                    <a:cubicBezTo>
                      <a:pt x="77" y="1"/>
                      <a:pt x="77" y="5"/>
                      <a:pt x="78" y="8"/>
                    </a:cubicBezTo>
                    <a:cubicBezTo>
                      <a:pt x="79" y="11"/>
                      <a:pt x="80" y="14"/>
                      <a:pt x="81" y="17"/>
                    </a:cubicBezTo>
                    <a:cubicBezTo>
                      <a:pt x="83" y="23"/>
                      <a:pt x="88" y="26"/>
                      <a:pt x="93" y="30"/>
                    </a:cubicBezTo>
                    <a:cubicBezTo>
                      <a:pt x="98" y="34"/>
                      <a:pt x="102" y="40"/>
                      <a:pt x="104" y="47"/>
                    </a:cubicBezTo>
                    <a:cubicBezTo>
                      <a:pt x="106" y="52"/>
                      <a:pt x="110" y="66"/>
                      <a:pt x="107" y="70"/>
                    </a:cubicBezTo>
                    <a:cubicBezTo>
                      <a:pt x="101" y="63"/>
                      <a:pt x="97" y="54"/>
                      <a:pt x="90" y="47"/>
                    </a:cubicBezTo>
                    <a:cubicBezTo>
                      <a:pt x="87" y="44"/>
                      <a:pt x="83" y="42"/>
                      <a:pt x="80" y="40"/>
                    </a:cubicBezTo>
                    <a:cubicBezTo>
                      <a:pt x="77" y="37"/>
                      <a:pt x="75" y="34"/>
                      <a:pt x="72" y="31"/>
                    </a:cubicBezTo>
                    <a:cubicBezTo>
                      <a:pt x="67" y="26"/>
                      <a:pt x="60" y="30"/>
                      <a:pt x="53" y="32"/>
                    </a:cubicBezTo>
                    <a:cubicBezTo>
                      <a:pt x="44" y="34"/>
                      <a:pt x="35" y="34"/>
                      <a:pt x="26" y="33"/>
                    </a:cubicBezTo>
                    <a:cubicBezTo>
                      <a:pt x="18" y="32"/>
                      <a:pt x="7" y="33"/>
                      <a:pt x="0" y="38"/>
                    </a:cubicBezTo>
                    <a:cubicBezTo>
                      <a:pt x="2" y="34"/>
                      <a:pt x="8" y="30"/>
                      <a:pt x="13" y="28"/>
                    </a:cubicBezTo>
                    <a:cubicBezTo>
                      <a:pt x="18" y="27"/>
                      <a:pt x="23" y="27"/>
                      <a:pt x="28" y="25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03" name="Google Shape;966;p9">
                <a:extLst>
                  <a:ext uri="{FF2B5EF4-FFF2-40B4-BE49-F238E27FC236}">
                    <a16:creationId xmlns:a16="http://schemas.microsoft.com/office/drawing/2014/main" id="{DF7488BE-06F7-FBFA-280B-56A4AB7E008D}"/>
                  </a:ext>
                </a:extLst>
              </p:cNvPr>
              <p:cNvSpPr/>
              <p:nvPr/>
            </p:nvSpPr>
            <p:spPr>
              <a:xfrm>
                <a:off x="3796" y="1522"/>
                <a:ext cx="150" cy="195"/>
              </a:xfrm>
              <a:custGeom>
                <a:avLst/>
                <a:gdLst/>
                <a:ahLst/>
                <a:cxnLst/>
                <a:rect l="l" t="t" r="r" b="b"/>
                <a:pathLst>
                  <a:path w="60" h="78" extrusionOk="0">
                    <a:moveTo>
                      <a:pt x="0" y="17"/>
                    </a:moveTo>
                    <a:cubicBezTo>
                      <a:pt x="15" y="6"/>
                      <a:pt x="27" y="22"/>
                      <a:pt x="36" y="32"/>
                    </a:cubicBezTo>
                    <a:cubicBezTo>
                      <a:pt x="41" y="38"/>
                      <a:pt x="47" y="43"/>
                      <a:pt x="49" y="50"/>
                    </a:cubicBezTo>
                    <a:cubicBezTo>
                      <a:pt x="52" y="58"/>
                      <a:pt x="50" y="69"/>
                      <a:pt x="50" y="78"/>
                    </a:cubicBezTo>
                    <a:cubicBezTo>
                      <a:pt x="59" y="66"/>
                      <a:pt x="60" y="46"/>
                      <a:pt x="53" y="32"/>
                    </a:cubicBezTo>
                    <a:cubicBezTo>
                      <a:pt x="46" y="18"/>
                      <a:pt x="23" y="17"/>
                      <a:pt x="22" y="0"/>
                    </a:cubicBezTo>
                    <a:cubicBezTo>
                      <a:pt x="18" y="3"/>
                      <a:pt x="16" y="8"/>
                      <a:pt x="13" y="11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04" name="Google Shape;967;p9">
                <a:extLst>
                  <a:ext uri="{FF2B5EF4-FFF2-40B4-BE49-F238E27FC236}">
                    <a16:creationId xmlns:a16="http://schemas.microsoft.com/office/drawing/2014/main" id="{A728EBB4-A0E5-27BA-D21C-3A486B6EFDE5}"/>
                  </a:ext>
                </a:extLst>
              </p:cNvPr>
              <p:cNvSpPr/>
              <p:nvPr/>
            </p:nvSpPr>
            <p:spPr>
              <a:xfrm>
                <a:off x="3753" y="1772"/>
                <a:ext cx="188" cy="193"/>
              </a:xfrm>
              <a:custGeom>
                <a:avLst/>
                <a:gdLst/>
                <a:ahLst/>
                <a:cxnLst/>
                <a:rect l="l" t="t" r="r" b="b"/>
                <a:pathLst>
                  <a:path w="75" h="77" extrusionOk="0">
                    <a:moveTo>
                      <a:pt x="23" y="0"/>
                    </a:moveTo>
                    <a:cubicBezTo>
                      <a:pt x="15" y="9"/>
                      <a:pt x="2" y="24"/>
                      <a:pt x="10" y="37"/>
                    </a:cubicBezTo>
                    <a:cubicBezTo>
                      <a:pt x="13" y="43"/>
                      <a:pt x="20" y="46"/>
                      <a:pt x="25" y="50"/>
                    </a:cubicBezTo>
                    <a:cubicBezTo>
                      <a:pt x="30" y="54"/>
                      <a:pt x="32" y="60"/>
                      <a:pt x="38" y="64"/>
                    </a:cubicBezTo>
                    <a:cubicBezTo>
                      <a:pt x="42" y="66"/>
                      <a:pt x="46" y="67"/>
                      <a:pt x="50" y="69"/>
                    </a:cubicBezTo>
                    <a:cubicBezTo>
                      <a:pt x="53" y="70"/>
                      <a:pt x="58" y="70"/>
                      <a:pt x="60" y="73"/>
                    </a:cubicBezTo>
                    <a:cubicBezTo>
                      <a:pt x="65" y="74"/>
                      <a:pt x="70" y="75"/>
                      <a:pt x="75" y="77"/>
                    </a:cubicBezTo>
                    <a:cubicBezTo>
                      <a:pt x="59" y="75"/>
                      <a:pt x="42" y="75"/>
                      <a:pt x="26" y="67"/>
                    </a:cubicBezTo>
                    <a:cubicBezTo>
                      <a:pt x="20" y="63"/>
                      <a:pt x="12" y="61"/>
                      <a:pt x="7" y="56"/>
                    </a:cubicBezTo>
                    <a:cubicBezTo>
                      <a:pt x="1" y="52"/>
                      <a:pt x="1" y="45"/>
                      <a:pt x="0" y="39"/>
                    </a:cubicBezTo>
                    <a:cubicBezTo>
                      <a:pt x="0" y="33"/>
                      <a:pt x="3" y="28"/>
                      <a:pt x="5" y="23"/>
                    </a:cubicBezTo>
                    <a:cubicBezTo>
                      <a:pt x="6" y="20"/>
                      <a:pt x="7" y="16"/>
                      <a:pt x="8" y="14"/>
                    </a:cubicBezTo>
                    <a:cubicBezTo>
                      <a:pt x="10" y="11"/>
                      <a:pt x="13" y="10"/>
                      <a:pt x="15" y="8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05" name="Google Shape;968;p9">
                <a:extLst>
                  <a:ext uri="{FF2B5EF4-FFF2-40B4-BE49-F238E27FC236}">
                    <a16:creationId xmlns:a16="http://schemas.microsoft.com/office/drawing/2014/main" id="{82DB408B-9685-53C8-A0AA-A6064D14AE4E}"/>
                  </a:ext>
                </a:extLst>
              </p:cNvPr>
              <p:cNvSpPr/>
              <p:nvPr/>
            </p:nvSpPr>
            <p:spPr>
              <a:xfrm>
                <a:off x="3353" y="1762"/>
                <a:ext cx="78" cy="103"/>
              </a:xfrm>
              <a:custGeom>
                <a:avLst/>
                <a:gdLst/>
                <a:ahLst/>
                <a:cxnLst/>
                <a:rect l="l" t="t" r="r" b="b"/>
                <a:pathLst>
                  <a:path w="31" h="41" extrusionOk="0">
                    <a:moveTo>
                      <a:pt x="10" y="17"/>
                    </a:moveTo>
                    <a:cubicBezTo>
                      <a:pt x="8" y="20"/>
                      <a:pt x="6" y="25"/>
                      <a:pt x="4" y="29"/>
                    </a:cubicBezTo>
                    <a:cubicBezTo>
                      <a:pt x="3" y="32"/>
                      <a:pt x="0" y="37"/>
                      <a:pt x="0" y="40"/>
                    </a:cubicBezTo>
                    <a:cubicBezTo>
                      <a:pt x="6" y="41"/>
                      <a:pt x="10" y="21"/>
                      <a:pt x="12" y="17"/>
                    </a:cubicBezTo>
                    <a:cubicBezTo>
                      <a:pt x="14" y="13"/>
                      <a:pt x="16" y="9"/>
                      <a:pt x="19" y="7"/>
                    </a:cubicBezTo>
                    <a:cubicBezTo>
                      <a:pt x="23" y="4"/>
                      <a:pt x="28" y="6"/>
                      <a:pt x="31" y="3"/>
                    </a:cubicBezTo>
                    <a:cubicBezTo>
                      <a:pt x="28" y="0"/>
                      <a:pt x="26" y="0"/>
                      <a:pt x="23" y="0"/>
                    </a:cubicBezTo>
                    <a:cubicBezTo>
                      <a:pt x="20" y="1"/>
                      <a:pt x="17" y="3"/>
                      <a:pt x="14" y="2"/>
                    </a:cubicBezTo>
                    <a:cubicBezTo>
                      <a:pt x="14" y="6"/>
                      <a:pt x="15" y="10"/>
                      <a:pt x="14" y="13"/>
                    </a:cubicBezTo>
                  </a:path>
                </a:pathLst>
              </a:custGeom>
              <a:solidFill>
                <a:srgbClr val="B0CA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06" name="Google Shape;969;p9">
                <a:extLst>
                  <a:ext uri="{FF2B5EF4-FFF2-40B4-BE49-F238E27FC236}">
                    <a16:creationId xmlns:a16="http://schemas.microsoft.com/office/drawing/2014/main" id="{F3090D57-8EDB-06CC-7358-ACDBB0BBF19F}"/>
                  </a:ext>
                </a:extLst>
              </p:cNvPr>
              <p:cNvSpPr/>
              <p:nvPr/>
            </p:nvSpPr>
            <p:spPr>
              <a:xfrm>
                <a:off x="3363" y="1930"/>
                <a:ext cx="50" cy="65"/>
              </a:xfrm>
              <a:custGeom>
                <a:avLst/>
                <a:gdLst/>
                <a:ahLst/>
                <a:cxnLst/>
                <a:rect l="l" t="t" r="r" b="b"/>
                <a:pathLst>
                  <a:path w="20" h="26" extrusionOk="0">
                    <a:moveTo>
                      <a:pt x="11" y="14"/>
                    </a:moveTo>
                    <a:cubicBezTo>
                      <a:pt x="15" y="18"/>
                      <a:pt x="17" y="21"/>
                      <a:pt x="20" y="26"/>
                    </a:cubicBezTo>
                    <a:cubicBezTo>
                      <a:pt x="20" y="23"/>
                      <a:pt x="17" y="11"/>
                      <a:pt x="15" y="9"/>
                    </a:cubicBezTo>
                    <a:cubicBezTo>
                      <a:pt x="13" y="6"/>
                      <a:pt x="11" y="8"/>
                      <a:pt x="7" y="6"/>
                    </a:cubicBezTo>
                    <a:cubicBezTo>
                      <a:pt x="5" y="5"/>
                      <a:pt x="2" y="2"/>
                      <a:pt x="0" y="0"/>
                    </a:cubicBezTo>
                    <a:cubicBezTo>
                      <a:pt x="3" y="3"/>
                      <a:pt x="6" y="7"/>
                      <a:pt x="9" y="10"/>
                    </a:cubicBezTo>
                  </a:path>
                </a:pathLst>
              </a:custGeom>
              <a:solidFill>
                <a:srgbClr val="B0B5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07" name="Google Shape;970;p9">
                <a:extLst>
                  <a:ext uri="{FF2B5EF4-FFF2-40B4-BE49-F238E27FC236}">
                    <a16:creationId xmlns:a16="http://schemas.microsoft.com/office/drawing/2014/main" id="{D63E43F4-421F-8EF6-B032-1263FD8009D3}"/>
                  </a:ext>
                </a:extLst>
              </p:cNvPr>
              <p:cNvSpPr/>
              <p:nvPr/>
            </p:nvSpPr>
            <p:spPr>
              <a:xfrm>
                <a:off x="3723" y="1710"/>
                <a:ext cx="78" cy="87"/>
              </a:xfrm>
              <a:custGeom>
                <a:avLst/>
                <a:gdLst/>
                <a:ahLst/>
                <a:cxnLst/>
                <a:rect l="l" t="t" r="r" b="b"/>
                <a:pathLst>
                  <a:path w="31" h="35" extrusionOk="0">
                    <a:moveTo>
                      <a:pt x="18" y="4"/>
                    </a:moveTo>
                    <a:cubicBezTo>
                      <a:pt x="11" y="9"/>
                      <a:pt x="5" y="11"/>
                      <a:pt x="4" y="20"/>
                    </a:cubicBezTo>
                    <a:cubicBezTo>
                      <a:pt x="3" y="25"/>
                      <a:pt x="2" y="31"/>
                      <a:pt x="0" y="35"/>
                    </a:cubicBezTo>
                    <a:cubicBezTo>
                      <a:pt x="0" y="26"/>
                      <a:pt x="0" y="11"/>
                      <a:pt x="7" y="5"/>
                    </a:cubicBezTo>
                    <a:cubicBezTo>
                      <a:pt x="14" y="0"/>
                      <a:pt x="23" y="2"/>
                      <a:pt x="31" y="1"/>
                    </a:cubicBezTo>
                    <a:cubicBezTo>
                      <a:pt x="31" y="1"/>
                      <a:pt x="31" y="2"/>
                      <a:pt x="31" y="2"/>
                    </a:cubicBezTo>
                    <a:cubicBezTo>
                      <a:pt x="30" y="2"/>
                      <a:pt x="29" y="2"/>
                      <a:pt x="29" y="3"/>
                    </a:cubicBezTo>
                  </a:path>
                </a:pathLst>
              </a:custGeom>
              <a:solidFill>
                <a:srgbClr val="B0B5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08" name="Google Shape;971;p9">
                <a:extLst>
                  <a:ext uri="{FF2B5EF4-FFF2-40B4-BE49-F238E27FC236}">
                    <a16:creationId xmlns:a16="http://schemas.microsoft.com/office/drawing/2014/main" id="{7C241383-7E58-DE5E-EDF5-ABA18859C1B2}"/>
                  </a:ext>
                </a:extLst>
              </p:cNvPr>
              <p:cNvSpPr/>
              <p:nvPr/>
            </p:nvSpPr>
            <p:spPr>
              <a:xfrm>
                <a:off x="3476" y="1997"/>
                <a:ext cx="25" cy="48"/>
              </a:xfrm>
              <a:custGeom>
                <a:avLst/>
                <a:gdLst/>
                <a:ahLst/>
                <a:cxnLst/>
                <a:rect l="l" t="t" r="r" b="b"/>
                <a:pathLst>
                  <a:path w="10" h="19" extrusionOk="0">
                    <a:moveTo>
                      <a:pt x="2" y="0"/>
                    </a:moveTo>
                    <a:cubicBezTo>
                      <a:pt x="10" y="7"/>
                      <a:pt x="2" y="10"/>
                      <a:pt x="1" y="19"/>
                    </a:cubicBezTo>
                    <a:cubicBezTo>
                      <a:pt x="4" y="14"/>
                      <a:pt x="0" y="7"/>
                      <a:pt x="0" y="2"/>
                    </a:cubicBezTo>
                  </a:path>
                </a:pathLst>
              </a:custGeom>
              <a:solidFill>
                <a:srgbClr val="B0B5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09" name="Google Shape;972;p9">
                <a:extLst>
                  <a:ext uri="{FF2B5EF4-FFF2-40B4-BE49-F238E27FC236}">
                    <a16:creationId xmlns:a16="http://schemas.microsoft.com/office/drawing/2014/main" id="{916A82D2-E84A-62C7-B3FC-ECE067346627}"/>
                  </a:ext>
                </a:extLst>
              </p:cNvPr>
              <p:cNvSpPr/>
              <p:nvPr/>
            </p:nvSpPr>
            <p:spPr>
              <a:xfrm>
                <a:off x="3341" y="1307"/>
                <a:ext cx="34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0" extrusionOk="0">
                    <a:moveTo>
                      <a:pt x="24" y="5"/>
                    </a:moveTo>
                    <a:cubicBezTo>
                      <a:pt x="32" y="8"/>
                      <a:pt x="42" y="8"/>
                      <a:pt x="51" y="12"/>
                    </a:cubicBezTo>
                    <a:cubicBezTo>
                      <a:pt x="59" y="15"/>
                      <a:pt x="67" y="20"/>
                      <a:pt x="76" y="23"/>
                    </a:cubicBezTo>
                    <a:cubicBezTo>
                      <a:pt x="84" y="26"/>
                      <a:pt x="90" y="30"/>
                      <a:pt x="95" y="37"/>
                    </a:cubicBezTo>
                    <a:cubicBezTo>
                      <a:pt x="101" y="45"/>
                      <a:pt x="103" y="50"/>
                      <a:pt x="103" y="60"/>
                    </a:cubicBezTo>
                    <a:cubicBezTo>
                      <a:pt x="103" y="63"/>
                      <a:pt x="103" y="67"/>
                      <a:pt x="103" y="70"/>
                    </a:cubicBezTo>
                    <a:cubicBezTo>
                      <a:pt x="109" y="70"/>
                      <a:pt x="109" y="69"/>
                      <a:pt x="113" y="64"/>
                    </a:cubicBezTo>
                    <a:cubicBezTo>
                      <a:pt x="116" y="60"/>
                      <a:pt x="118" y="56"/>
                      <a:pt x="120" y="53"/>
                    </a:cubicBezTo>
                    <a:cubicBezTo>
                      <a:pt x="125" y="45"/>
                      <a:pt x="132" y="40"/>
                      <a:pt x="138" y="33"/>
                    </a:cubicBezTo>
                    <a:cubicBezTo>
                      <a:pt x="130" y="34"/>
                      <a:pt x="122" y="42"/>
                      <a:pt x="116" y="45"/>
                    </a:cubicBezTo>
                    <a:cubicBezTo>
                      <a:pt x="118" y="38"/>
                      <a:pt x="113" y="26"/>
                      <a:pt x="107" y="22"/>
                    </a:cubicBezTo>
                    <a:cubicBezTo>
                      <a:pt x="100" y="17"/>
                      <a:pt x="92" y="17"/>
                      <a:pt x="84" y="15"/>
                    </a:cubicBezTo>
                    <a:cubicBezTo>
                      <a:pt x="75" y="14"/>
                      <a:pt x="68" y="11"/>
                      <a:pt x="59" y="10"/>
                    </a:cubicBezTo>
                    <a:cubicBezTo>
                      <a:pt x="49" y="9"/>
                      <a:pt x="40" y="5"/>
                      <a:pt x="30" y="3"/>
                    </a:cubicBezTo>
                    <a:cubicBezTo>
                      <a:pt x="24" y="2"/>
                      <a:pt x="19" y="3"/>
                      <a:pt x="13" y="2"/>
                    </a:cubicBezTo>
                    <a:cubicBezTo>
                      <a:pt x="9" y="1"/>
                      <a:pt x="4" y="0"/>
                      <a:pt x="0" y="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10" name="Google Shape;973;p9">
                <a:extLst>
                  <a:ext uri="{FF2B5EF4-FFF2-40B4-BE49-F238E27FC236}">
                    <a16:creationId xmlns:a16="http://schemas.microsoft.com/office/drawing/2014/main" id="{651DA94F-97B5-0912-0E1A-AB446A5309F0}"/>
                  </a:ext>
                </a:extLst>
              </p:cNvPr>
              <p:cNvSpPr/>
              <p:nvPr/>
            </p:nvSpPr>
            <p:spPr>
              <a:xfrm>
                <a:off x="3181" y="1132"/>
                <a:ext cx="92" cy="95"/>
              </a:xfrm>
              <a:custGeom>
                <a:avLst/>
                <a:gdLst/>
                <a:ahLst/>
                <a:cxnLst/>
                <a:rect l="l" t="t" r="r" b="b"/>
                <a:pathLst>
                  <a:path w="37" h="38" extrusionOk="0">
                    <a:moveTo>
                      <a:pt x="32" y="13"/>
                    </a:moveTo>
                    <a:cubicBezTo>
                      <a:pt x="29" y="16"/>
                      <a:pt x="23" y="20"/>
                      <a:pt x="23" y="25"/>
                    </a:cubicBezTo>
                    <a:cubicBezTo>
                      <a:pt x="22" y="30"/>
                      <a:pt x="28" y="34"/>
                      <a:pt x="30" y="38"/>
                    </a:cubicBezTo>
                    <a:cubicBezTo>
                      <a:pt x="26" y="36"/>
                      <a:pt x="18" y="32"/>
                      <a:pt x="13" y="33"/>
                    </a:cubicBezTo>
                    <a:cubicBezTo>
                      <a:pt x="11" y="33"/>
                      <a:pt x="9" y="36"/>
                      <a:pt x="7" y="36"/>
                    </a:cubicBezTo>
                    <a:cubicBezTo>
                      <a:pt x="5" y="36"/>
                      <a:pt x="1" y="33"/>
                      <a:pt x="0" y="31"/>
                    </a:cubicBezTo>
                    <a:cubicBezTo>
                      <a:pt x="3" y="25"/>
                      <a:pt x="14" y="19"/>
                      <a:pt x="21" y="15"/>
                    </a:cubicBezTo>
                    <a:cubicBezTo>
                      <a:pt x="24" y="13"/>
                      <a:pt x="28" y="12"/>
                      <a:pt x="31" y="8"/>
                    </a:cubicBezTo>
                    <a:cubicBezTo>
                      <a:pt x="33" y="6"/>
                      <a:pt x="34" y="2"/>
                      <a:pt x="37" y="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11" name="Google Shape;974;p9">
                <a:extLst>
                  <a:ext uri="{FF2B5EF4-FFF2-40B4-BE49-F238E27FC236}">
                    <a16:creationId xmlns:a16="http://schemas.microsoft.com/office/drawing/2014/main" id="{70A67A53-4262-24C9-A990-4B05D09CDCEA}"/>
                  </a:ext>
                </a:extLst>
              </p:cNvPr>
              <p:cNvSpPr/>
              <p:nvPr/>
            </p:nvSpPr>
            <p:spPr>
              <a:xfrm>
                <a:off x="3543" y="1179"/>
                <a:ext cx="235" cy="93"/>
              </a:xfrm>
              <a:custGeom>
                <a:avLst/>
                <a:gdLst/>
                <a:ahLst/>
                <a:cxnLst/>
                <a:rect l="l" t="t" r="r" b="b"/>
                <a:pathLst>
                  <a:path w="94" h="37" extrusionOk="0">
                    <a:moveTo>
                      <a:pt x="8" y="9"/>
                    </a:moveTo>
                    <a:cubicBezTo>
                      <a:pt x="17" y="12"/>
                      <a:pt x="23" y="23"/>
                      <a:pt x="31" y="27"/>
                    </a:cubicBezTo>
                    <a:cubicBezTo>
                      <a:pt x="39" y="31"/>
                      <a:pt x="50" y="32"/>
                      <a:pt x="59" y="33"/>
                    </a:cubicBezTo>
                    <a:cubicBezTo>
                      <a:pt x="65" y="34"/>
                      <a:pt x="79" y="37"/>
                      <a:pt x="84" y="33"/>
                    </a:cubicBezTo>
                    <a:cubicBezTo>
                      <a:pt x="94" y="26"/>
                      <a:pt x="84" y="15"/>
                      <a:pt x="78" y="11"/>
                    </a:cubicBezTo>
                    <a:cubicBezTo>
                      <a:pt x="66" y="2"/>
                      <a:pt x="54" y="0"/>
                      <a:pt x="40" y="0"/>
                    </a:cubicBezTo>
                    <a:cubicBezTo>
                      <a:pt x="49" y="3"/>
                      <a:pt x="54" y="6"/>
                      <a:pt x="60" y="13"/>
                    </a:cubicBezTo>
                    <a:cubicBezTo>
                      <a:pt x="69" y="23"/>
                      <a:pt x="55" y="22"/>
                      <a:pt x="48" y="21"/>
                    </a:cubicBezTo>
                    <a:cubicBezTo>
                      <a:pt x="32" y="17"/>
                      <a:pt x="15" y="11"/>
                      <a:pt x="1" y="2"/>
                    </a:cubicBezTo>
                    <a:cubicBezTo>
                      <a:pt x="1" y="2"/>
                      <a:pt x="0" y="1"/>
                      <a:pt x="0" y="1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12" name="Google Shape;975;p9">
                <a:extLst>
                  <a:ext uri="{FF2B5EF4-FFF2-40B4-BE49-F238E27FC236}">
                    <a16:creationId xmlns:a16="http://schemas.microsoft.com/office/drawing/2014/main" id="{9E5DBB0C-1360-1A78-7161-997F5851A4EE}"/>
                  </a:ext>
                </a:extLst>
              </p:cNvPr>
              <p:cNvSpPr/>
              <p:nvPr/>
            </p:nvSpPr>
            <p:spPr>
              <a:xfrm>
                <a:off x="3246" y="1019"/>
                <a:ext cx="275" cy="158"/>
              </a:xfrm>
              <a:custGeom>
                <a:avLst/>
                <a:gdLst/>
                <a:ahLst/>
                <a:cxnLst/>
                <a:rect l="l" t="t" r="r" b="b"/>
                <a:pathLst>
                  <a:path w="110" h="63" extrusionOk="0">
                    <a:moveTo>
                      <a:pt x="40" y="17"/>
                    </a:moveTo>
                    <a:cubicBezTo>
                      <a:pt x="43" y="23"/>
                      <a:pt x="56" y="26"/>
                      <a:pt x="62" y="27"/>
                    </a:cubicBezTo>
                    <a:cubicBezTo>
                      <a:pt x="65" y="28"/>
                      <a:pt x="69" y="27"/>
                      <a:pt x="72" y="28"/>
                    </a:cubicBezTo>
                    <a:cubicBezTo>
                      <a:pt x="74" y="29"/>
                      <a:pt x="77" y="31"/>
                      <a:pt x="79" y="33"/>
                    </a:cubicBezTo>
                    <a:cubicBezTo>
                      <a:pt x="85" y="36"/>
                      <a:pt x="91" y="38"/>
                      <a:pt x="96" y="43"/>
                    </a:cubicBezTo>
                    <a:cubicBezTo>
                      <a:pt x="102" y="49"/>
                      <a:pt x="104" y="57"/>
                      <a:pt x="110" y="63"/>
                    </a:cubicBezTo>
                    <a:cubicBezTo>
                      <a:pt x="100" y="48"/>
                      <a:pt x="77" y="36"/>
                      <a:pt x="60" y="36"/>
                    </a:cubicBezTo>
                    <a:cubicBezTo>
                      <a:pt x="54" y="36"/>
                      <a:pt x="54" y="37"/>
                      <a:pt x="50" y="34"/>
                    </a:cubicBezTo>
                    <a:cubicBezTo>
                      <a:pt x="47" y="30"/>
                      <a:pt x="45" y="28"/>
                      <a:pt x="40" y="26"/>
                    </a:cubicBezTo>
                    <a:cubicBezTo>
                      <a:pt x="33" y="23"/>
                      <a:pt x="26" y="19"/>
                      <a:pt x="19" y="14"/>
                    </a:cubicBezTo>
                    <a:cubicBezTo>
                      <a:pt x="13" y="11"/>
                      <a:pt x="7" y="5"/>
                      <a:pt x="0" y="3"/>
                    </a:cubicBezTo>
                    <a:cubicBezTo>
                      <a:pt x="4" y="2"/>
                      <a:pt x="7" y="2"/>
                      <a:pt x="10" y="2"/>
                    </a:cubicBezTo>
                    <a:cubicBezTo>
                      <a:pt x="15" y="1"/>
                      <a:pt x="15" y="0"/>
                      <a:pt x="19" y="4"/>
                    </a:cubicBezTo>
                    <a:cubicBezTo>
                      <a:pt x="25" y="10"/>
                      <a:pt x="33" y="19"/>
                      <a:pt x="43" y="19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13" name="Google Shape;976;p9">
                <a:extLst>
                  <a:ext uri="{FF2B5EF4-FFF2-40B4-BE49-F238E27FC236}">
                    <a16:creationId xmlns:a16="http://schemas.microsoft.com/office/drawing/2014/main" id="{1367B9F1-C3DC-8BDA-D7C2-6671A34CBE68}"/>
                  </a:ext>
                </a:extLst>
              </p:cNvPr>
              <p:cNvSpPr/>
              <p:nvPr/>
            </p:nvSpPr>
            <p:spPr>
              <a:xfrm>
                <a:off x="3171" y="1437"/>
                <a:ext cx="25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0" extrusionOk="0">
                    <a:moveTo>
                      <a:pt x="38" y="6"/>
                    </a:moveTo>
                    <a:cubicBezTo>
                      <a:pt x="43" y="13"/>
                      <a:pt x="54" y="17"/>
                      <a:pt x="61" y="23"/>
                    </a:cubicBezTo>
                    <a:cubicBezTo>
                      <a:pt x="66" y="28"/>
                      <a:pt x="69" y="36"/>
                      <a:pt x="73" y="42"/>
                    </a:cubicBezTo>
                    <a:cubicBezTo>
                      <a:pt x="78" y="49"/>
                      <a:pt x="84" y="53"/>
                      <a:pt x="89" y="60"/>
                    </a:cubicBezTo>
                    <a:cubicBezTo>
                      <a:pt x="94" y="68"/>
                      <a:pt x="98" y="77"/>
                      <a:pt x="100" y="86"/>
                    </a:cubicBezTo>
                    <a:cubicBezTo>
                      <a:pt x="101" y="90"/>
                      <a:pt x="101" y="95"/>
                      <a:pt x="102" y="100"/>
                    </a:cubicBezTo>
                    <a:cubicBezTo>
                      <a:pt x="102" y="80"/>
                      <a:pt x="100" y="58"/>
                      <a:pt x="91" y="41"/>
                    </a:cubicBezTo>
                    <a:cubicBezTo>
                      <a:pt x="82" y="25"/>
                      <a:pt x="68" y="17"/>
                      <a:pt x="53" y="9"/>
                    </a:cubicBezTo>
                    <a:cubicBezTo>
                      <a:pt x="45" y="4"/>
                      <a:pt x="36" y="1"/>
                      <a:pt x="26" y="0"/>
                    </a:cubicBezTo>
                    <a:cubicBezTo>
                      <a:pt x="17" y="0"/>
                      <a:pt x="8" y="1"/>
                      <a:pt x="0" y="2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14" name="Google Shape;977;p9">
                <a:extLst>
                  <a:ext uri="{FF2B5EF4-FFF2-40B4-BE49-F238E27FC236}">
                    <a16:creationId xmlns:a16="http://schemas.microsoft.com/office/drawing/2014/main" id="{5897832D-DD54-3664-2CDA-AD2268467907}"/>
                  </a:ext>
                </a:extLst>
              </p:cNvPr>
              <p:cNvSpPr/>
              <p:nvPr/>
            </p:nvSpPr>
            <p:spPr>
              <a:xfrm>
                <a:off x="2796" y="1532"/>
                <a:ext cx="205" cy="238"/>
              </a:xfrm>
              <a:custGeom>
                <a:avLst/>
                <a:gdLst/>
                <a:ahLst/>
                <a:cxnLst/>
                <a:rect l="l" t="t" r="r" b="b"/>
                <a:pathLst>
                  <a:path w="82" h="95" extrusionOk="0">
                    <a:moveTo>
                      <a:pt x="49" y="13"/>
                    </a:moveTo>
                    <a:cubicBezTo>
                      <a:pt x="33" y="11"/>
                      <a:pt x="19" y="33"/>
                      <a:pt x="24" y="47"/>
                    </a:cubicBezTo>
                    <a:cubicBezTo>
                      <a:pt x="29" y="65"/>
                      <a:pt x="45" y="74"/>
                      <a:pt x="55" y="88"/>
                    </a:cubicBezTo>
                    <a:cubicBezTo>
                      <a:pt x="57" y="90"/>
                      <a:pt x="58" y="92"/>
                      <a:pt x="59" y="95"/>
                    </a:cubicBezTo>
                    <a:cubicBezTo>
                      <a:pt x="57" y="89"/>
                      <a:pt x="45" y="84"/>
                      <a:pt x="40" y="79"/>
                    </a:cubicBezTo>
                    <a:cubicBezTo>
                      <a:pt x="34" y="74"/>
                      <a:pt x="29" y="68"/>
                      <a:pt x="24" y="62"/>
                    </a:cubicBezTo>
                    <a:cubicBezTo>
                      <a:pt x="20" y="56"/>
                      <a:pt x="17" y="49"/>
                      <a:pt x="14" y="43"/>
                    </a:cubicBezTo>
                    <a:cubicBezTo>
                      <a:pt x="11" y="35"/>
                      <a:pt x="7" y="33"/>
                      <a:pt x="0" y="29"/>
                    </a:cubicBezTo>
                    <a:cubicBezTo>
                      <a:pt x="6" y="25"/>
                      <a:pt x="12" y="23"/>
                      <a:pt x="18" y="20"/>
                    </a:cubicBezTo>
                    <a:cubicBezTo>
                      <a:pt x="24" y="18"/>
                      <a:pt x="29" y="14"/>
                      <a:pt x="34" y="13"/>
                    </a:cubicBezTo>
                    <a:cubicBezTo>
                      <a:pt x="50" y="7"/>
                      <a:pt x="66" y="6"/>
                      <a:pt x="82" y="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15" name="Google Shape;978;p9">
                <a:extLst>
                  <a:ext uri="{FF2B5EF4-FFF2-40B4-BE49-F238E27FC236}">
                    <a16:creationId xmlns:a16="http://schemas.microsoft.com/office/drawing/2014/main" id="{8B4FA654-3449-0ACE-6EAA-DD1680E7268F}"/>
                  </a:ext>
                </a:extLst>
              </p:cNvPr>
              <p:cNvSpPr/>
              <p:nvPr/>
            </p:nvSpPr>
            <p:spPr>
              <a:xfrm>
                <a:off x="3296" y="2022"/>
                <a:ext cx="392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00" extrusionOk="0">
                    <a:moveTo>
                      <a:pt x="27" y="10"/>
                    </a:moveTo>
                    <a:cubicBezTo>
                      <a:pt x="30" y="16"/>
                      <a:pt x="33" y="24"/>
                      <a:pt x="36" y="31"/>
                    </a:cubicBezTo>
                    <a:cubicBezTo>
                      <a:pt x="40" y="39"/>
                      <a:pt x="46" y="46"/>
                      <a:pt x="49" y="54"/>
                    </a:cubicBezTo>
                    <a:cubicBezTo>
                      <a:pt x="53" y="62"/>
                      <a:pt x="55" y="68"/>
                      <a:pt x="50" y="76"/>
                    </a:cubicBezTo>
                    <a:cubicBezTo>
                      <a:pt x="47" y="83"/>
                      <a:pt x="41" y="87"/>
                      <a:pt x="35" y="90"/>
                    </a:cubicBezTo>
                    <a:cubicBezTo>
                      <a:pt x="25" y="94"/>
                      <a:pt x="11" y="95"/>
                      <a:pt x="0" y="95"/>
                    </a:cubicBezTo>
                    <a:cubicBezTo>
                      <a:pt x="9" y="98"/>
                      <a:pt x="19" y="98"/>
                      <a:pt x="28" y="99"/>
                    </a:cubicBezTo>
                    <a:cubicBezTo>
                      <a:pt x="37" y="100"/>
                      <a:pt x="43" y="96"/>
                      <a:pt x="51" y="93"/>
                    </a:cubicBezTo>
                    <a:cubicBezTo>
                      <a:pt x="55" y="91"/>
                      <a:pt x="59" y="90"/>
                      <a:pt x="63" y="88"/>
                    </a:cubicBezTo>
                    <a:cubicBezTo>
                      <a:pt x="66" y="85"/>
                      <a:pt x="69" y="83"/>
                      <a:pt x="74" y="83"/>
                    </a:cubicBezTo>
                    <a:cubicBezTo>
                      <a:pt x="82" y="82"/>
                      <a:pt x="91" y="83"/>
                      <a:pt x="100" y="81"/>
                    </a:cubicBezTo>
                    <a:cubicBezTo>
                      <a:pt x="110" y="80"/>
                      <a:pt x="122" y="77"/>
                      <a:pt x="131" y="72"/>
                    </a:cubicBezTo>
                    <a:cubicBezTo>
                      <a:pt x="136" y="69"/>
                      <a:pt x="141" y="67"/>
                      <a:pt x="147" y="64"/>
                    </a:cubicBezTo>
                    <a:cubicBezTo>
                      <a:pt x="148" y="63"/>
                      <a:pt x="151" y="62"/>
                      <a:pt x="153" y="61"/>
                    </a:cubicBezTo>
                    <a:cubicBezTo>
                      <a:pt x="155" y="59"/>
                      <a:pt x="154" y="56"/>
                      <a:pt x="157" y="56"/>
                    </a:cubicBezTo>
                    <a:cubicBezTo>
                      <a:pt x="149" y="61"/>
                      <a:pt x="135" y="63"/>
                      <a:pt x="125" y="66"/>
                    </a:cubicBezTo>
                    <a:cubicBezTo>
                      <a:pt x="114" y="68"/>
                      <a:pt x="100" y="70"/>
                      <a:pt x="89" y="70"/>
                    </a:cubicBezTo>
                    <a:cubicBezTo>
                      <a:pt x="82" y="69"/>
                      <a:pt x="74" y="65"/>
                      <a:pt x="68" y="61"/>
                    </a:cubicBezTo>
                    <a:cubicBezTo>
                      <a:pt x="59" y="56"/>
                      <a:pt x="56" y="49"/>
                      <a:pt x="52" y="40"/>
                    </a:cubicBezTo>
                    <a:cubicBezTo>
                      <a:pt x="49" y="33"/>
                      <a:pt x="45" y="26"/>
                      <a:pt x="40" y="19"/>
                    </a:cubicBezTo>
                    <a:cubicBezTo>
                      <a:pt x="34" y="11"/>
                      <a:pt x="25" y="9"/>
                      <a:pt x="19" y="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016" name="Google Shape;979;p9">
                <a:extLst>
                  <a:ext uri="{FF2B5EF4-FFF2-40B4-BE49-F238E27FC236}">
                    <a16:creationId xmlns:a16="http://schemas.microsoft.com/office/drawing/2014/main" id="{6426CF0C-AFD1-A46E-7E2E-3CEAF4E899A3}"/>
                  </a:ext>
                </a:extLst>
              </p:cNvPr>
              <p:cNvSpPr/>
              <p:nvPr/>
            </p:nvSpPr>
            <p:spPr>
              <a:xfrm>
                <a:off x="2891" y="1147"/>
                <a:ext cx="110" cy="245"/>
              </a:xfrm>
              <a:custGeom>
                <a:avLst/>
                <a:gdLst/>
                <a:ahLst/>
                <a:cxnLst/>
                <a:rect l="l" t="t" r="r" b="b"/>
                <a:pathLst>
                  <a:path w="44" h="98" extrusionOk="0">
                    <a:moveTo>
                      <a:pt x="9" y="0"/>
                    </a:moveTo>
                    <a:cubicBezTo>
                      <a:pt x="16" y="1"/>
                      <a:pt x="23" y="10"/>
                      <a:pt x="26" y="16"/>
                    </a:cubicBezTo>
                    <a:cubicBezTo>
                      <a:pt x="29" y="24"/>
                      <a:pt x="26" y="33"/>
                      <a:pt x="23" y="40"/>
                    </a:cubicBezTo>
                    <a:cubicBezTo>
                      <a:pt x="20" y="49"/>
                      <a:pt x="13" y="54"/>
                      <a:pt x="10" y="63"/>
                    </a:cubicBezTo>
                    <a:cubicBezTo>
                      <a:pt x="7" y="70"/>
                      <a:pt x="0" y="84"/>
                      <a:pt x="5" y="92"/>
                    </a:cubicBezTo>
                    <a:cubicBezTo>
                      <a:pt x="8" y="98"/>
                      <a:pt x="13" y="91"/>
                      <a:pt x="18" y="91"/>
                    </a:cubicBezTo>
                    <a:cubicBezTo>
                      <a:pt x="18" y="92"/>
                      <a:pt x="18" y="91"/>
                      <a:pt x="17" y="92"/>
                    </a:cubicBezTo>
                    <a:cubicBezTo>
                      <a:pt x="11" y="85"/>
                      <a:pt x="18" y="74"/>
                      <a:pt x="22" y="69"/>
                    </a:cubicBezTo>
                    <a:cubicBezTo>
                      <a:pt x="29" y="61"/>
                      <a:pt x="29" y="54"/>
                      <a:pt x="33" y="45"/>
                    </a:cubicBezTo>
                    <a:cubicBezTo>
                      <a:pt x="38" y="31"/>
                      <a:pt x="44" y="13"/>
                      <a:pt x="25" y="6"/>
                    </a:cubicBezTo>
                    <a:cubicBezTo>
                      <a:pt x="23" y="5"/>
                      <a:pt x="20" y="4"/>
                      <a:pt x="18" y="3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532" name="Google Shape;980;p9">
              <a:extLst>
                <a:ext uri="{FF2B5EF4-FFF2-40B4-BE49-F238E27FC236}">
                  <a16:creationId xmlns:a16="http://schemas.microsoft.com/office/drawing/2014/main" id="{D6BBDE37-95A6-381C-B267-D9F0BF158AE4}"/>
                </a:ext>
              </a:extLst>
            </p:cNvPr>
            <p:cNvGrpSpPr/>
            <p:nvPr/>
          </p:nvGrpSpPr>
          <p:grpSpPr>
            <a:xfrm>
              <a:off x="1503" y="814"/>
              <a:ext cx="2613" cy="1816"/>
              <a:chOff x="1503" y="814"/>
              <a:chExt cx="2613" cy="1816"/>
            </a:xfrm>
          </p:grpSpPr>
          <p:sp>
            <p:nvSpPr>
              <p:cNvPr id="617" name="Google Shape;981;p9">
                <a:extLst>
                  <a:ext uri="{FF2B5EF4-FFF2-40B4-BE49-F238E27FC236}">
                    <a16:creationId xmlns:a16="http://schemas.microsoft.com/office/drawing/2014/main" id="{4C773103-9F0E-590A-945C-2F24CAE28B28}"/>
                  </a:ext>
                </a:extLst>
              </p:cNvPr>
              <p:cNvSpPr/>
              <p:nvPr/>
            </p:nvSpPr>
            <p:spPr>
              <a:xfrm>
                <a:off x="2588" y="964"/>
                <a:ext cx="27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60" extrusionOk="0">
                    <a:moveTo>
                      <a:pt x="0" y="3"/>
                    </a:moveTo>
                    <a:cubicBezTo>
                      <a:pt x="18" y="0"/>
                      <a:pt x="38" y="10"/>
                      <a:pt x="52" y="22"/>
                    </a:cubicBezTo>
                    <a:cubicBezTo>
                      <a:pt x="59" y="27"/>
                      <a:pt x="64" y="33"/>
                      <a:pt x="70" y="39"/>
                    </a:cubicBezTo>
                    <a:cubicBezTo>
                      <a:pt x="76" y="45"/>
                      <a:pt x="82" y="50"/>
                      <a:pt x="90" y="54"/>
                    </a:cubicBezTo>
                    <a:cubicBezTo>
                      <a:pt x="95" y="56"/>
                      <a:pt x="102" y="59"/>
                      <a:pt x="108" y="60"/>
                    </a:cubicBezTo>
                    <a:cubicBezTo>
                      <a:pt x="102" y="54"/>
                      <a:pt x="96" y="48"/>
                      <a:pt x="91" y="41"/>
                    </a:cubicBezTo>
                    <a:cubicBezTo>
                      <a:pt x="86" y="34"/>
                      <a:pt x="84" y="26"/>
                      <a:pt x="80" y="18"/>
                    </a:cubicBezTo>
                    <a:cubicBezTo>
                      <a:pt x="76" y="11"/>
                      <a:pt x="69" y="7"/>
                      <a:pt x="62" y="5"/>
                    </a:cubicBezTo>
                    <a:cubicBezTo>
                      <a:pt x="52" y="3"/>
                      <a:pt x="45" y="7"/>
                      <a:pt x="35" y="6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18" name="Google Shape;982;p9">
                <a:extLst>
                  <a:ext uri="{FF2B5EF4-FFF2-40B4-BE49-F238E27FC236}">
                    <a16:creationId xmlns:a16="http://schemas.microsoft.com/office/drawing/2014/main" id="{F5BB6445-5CF7-EEF1-BC63-C8978EDFF008}"/>
                  </a:ext>
                </a:extLst>
              </p:cNvPr>
              <p:cNvSpPr/>
              <p:nvPr/>
            </p:nvSpPr>
            <p:spPr>
              <a:xfrm>
                <a:off x="2661" y="1239"/>
                <a:ext cx="165" cy="276"/>
              </a:xfrm>
              <a:custGeom>
                <a:avLst/>
                <a:gdLst/>
                <a:ahLst/>
                <a:cxnLst/>
                <a:rect l="l" t="t" r="r" b="b"/>
                <a:pathLst>
                  <a:path w="66" h="110" extrusionOk="0">
                    <a:moveTo>
                      <a:pt x="40" y="9"/>
                    </a:moveTo>
                    <a:cubicBezTo>
                      <a:pt x="50" y="1"/>
                      <a:pt x="56" y="6"/>
                      <a:pt x="55" y="18"/>
                    </a:cubicBezTo>
                    <a:cubicBezTo>
                      <a:pt x="54" y="28"/>
                      <a:pt x="50" y="35"/>
                      <a:pt x="45" y="44"/>
                    </a:cubicBezTo>
                    <a:cubicBezTo>
                      <a:pt x="40" y="54"/>
                      <a:pt x="35" y="59"/>
                      <a:pt x="36" y="72"/>
                    </a:cubicBezTo>
                    <a:cubicBezTo>
                      <a:pt x="37" y="83"/>
                      <a:pt x="35" y="90"/>
                      <a:pt x="25" y="94"/>
                    </a:cubicBezTo>
                    <a:cubicBezTo>
                      <a:pt x="16" y="98"/>
                      <a:pt x="9" y="94"/>
                      <a:pt x="0" y="94"/>
                    </a:cubicBezTo>
                    <a:cubicBezTo>
                      <a:pt x="11" y="96"/>
                      <a:pt x="13" y="108"/>
                      <a:pt x="24" y="110"/>
                    </a:cubicBezTo>
                    <a:cubicBezTo>
                      <a:pt x="30" y="110"/>
                      <a:pt x="45" y="110"/>
                      <a:pt x="47" y="104"/>
                    </a:cubicBezTo>
                    <a:cubicBezTo>
                      <a:pt x="49" y="99"/>
                      <a:pt x="47" y="90"/>
                      <a:pt x="47" y="86"/>
                    </a:cubicBezTo>
                    <a:cubicBezTo>
                      <a:pt x="47" y="81"/>
                      <a:pt x="47" y="76"/>
                      <a:pt x="48" y="71"/>
                    </a:cubicBezTo>
                    <a:cubicBezTo>
                      <a:pt x="50" y="59"/>
                      <a:pt x="56" y="48"/>
                      <a:pt x="59" y="37"/>
                    </a:cubicBezTo>
                    <a:cubicBezTo>
                      <a:pt x="63" y="26"/>
                      <a:pt x="66" y="10"/>
                      <a:pt x="62" y="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19" name="Google Shape;983;p9">
                <a:extLst>
                  <a:ext uri="{FF2B5EF4-FFF2-40B4-BE49-F238E27FC236}">
                    <a16:creationId xmlns:a16="http://schemas.microsoft.com/office/drawing/2014/main" id="{6E966B28-60A0-F2AE-F79C-010C0F1B8CCE}"/>
                  </a:ext>
                </a:extLst>
              </p:cNvPr>
              <p:cNvSpPr/>
              <p:nvPr/>
            </p:nvSpPr>
            <p:spPr>
              <a:xfrm>
                <a:off x="2556" y="1139"/>
                <a:ext cx="137" cy="183"/>
              </a:xfrm>
              <a:custGeom>
                <a:avLst/>
                <a:gdLst/>
                <a:ahLst/>
                <a:cxnLst/>
                <a:rect l="l" t="t" r="r" b="b"/>
                <a:pathLst>
                  <a:path w="55" h="73" extrusionOk="0">
                    <a:moveTo>
                      <a:pt x="0" y="0"/>
                    </a:moveTo>
                    <a:cubicBezTo>
                      <a:pt x="0" y="6"/>
                      <a:pt x="6" y="14"/>
                      <a:pt x="8" y="20"/>
                    </a:cubicBezTo>
                    <a:cubicBezTo>
                      <a:pt x="10" y="28"/>
                      <a:pt x="10" y="37"/>
                      <a:pt x="14" y="45"/>
                    </a:cubicBezTo>
                    <a:cubicBezTo>
                      <a:pt x="18" y="52"/>
                      <a:pt x="27" y="58"/>
                      <a:pt x="35" y="61"/>
                    </a:cubicBezTo>
                    <a:cubicBezTo>
                      <a:pt x="43" y="63"/>
                      <a:pt x="51" y="65"/>
                      <a:pt x="55" y="73"/>
                    </a:cubicBezTo>
                    <a:cubicBezTo>
                      <a:pt x="48" y="72"/>
                      <a:pt x="38" y="72"/>
                      <a:pt x="31" y="70"/>
                    </a:cubicBezTo>
                    <a:cubicBezTo>
                      <a:pt x="24" y="68"/>
                      <a:pt x="21" y="62"/>
                      <a:pt x="16" y="57"/>
                    </a:cubicBezTo>
                    <a:cubicBezTo>
                      <a:pt x="12" y="52"/>
                      <a:pt x="7" y="47"/>
                      <a:pt x="5" y="40"/>
                    </a:cubicBezTo>
                    <a:cubicBezTo>
                      <a:pt x="3" y="30"/>
                      <a:pt x="3" y="17"/>
                      <a:pt x="3" y="7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20" name="Google Shape;984;p9">
                <a:extLst>
                  <a:ext uri="{FF2B5EF4-FFF2-40B4-BE49-F238E27FC236}">
                    <a16:creationId xmlns:a16="http://schemas.microsoft.com/office/drawing/2014/main" id="{877F5B75-46A0-AE21-B52E-2D478C213B36}"/>
                  </a:ext>
                </a:extLst>
              </p:cNvPr>
              <p:cNvSpPr/>
              <p:nvPr/>
            </p:nvSpPr>
            <p:spPr>
              <a:xfrm>
                <a:off x="2413" y="814"/>
                <a:ext cx="145" cy="123"/>
              </a:xfrm>
              <a:custGeom>
                <a:avLst/>
                <a:gdLst/>
                <a:ahLst/>
                <a:cxnLst/>
                <a:rect l="l" t="t" r="r" b="b"/>
                <a:pathLst>
                  <a:path w="58" h="49" extrusionOk="0">
                    <a:moveTo>
                      <a:pt x="0" y="42"/>
                    </a:moveTo>
                    <a:cubicBezTo>
                      <a:pt x="5" y="39"/>
                      <a:pt x="14" y="35"/>
                      <a:pt x="21" y="35"/>
                    </a:cubicBezTo>
                    <a:cubicBezTo>
                      <a:pt x="30" y="36"/>
                      <a:pt x="26" y="43"/>
                      <a:pt x="30" y="49"/>
                    </a:cubicBezTo>
                    <a:cubicBezTo>
                      <a:pt x="33" y="46"/>
                      <a:pt x="33" y="41"/>
                      <a:pt x="35" y="37"/>
                    </a:cubicBezTo>
                    <a:cubicBezTo>
                      <a:pt x="37" y="33"/>
                      <a:pt x="40" y="29"/>
                      <a:pt x="43" y="26"/>
                    </a:cubicBezTo>
                    <a:cubicBezTo>
                      <a:pt x="47" y="19"/>
                      <a:pt x="54" y="12"/>
                      <a:pt x="58" y="5"/>
                    </a:cubicBezTo>
                    <a:cubicBezTo>
                      <a:pt x="50" y="0"/>
                      <a:pt x="33" y="10"/>
                      <a:pt x="30" y="16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21" name="Google Shape;985;p9">
                <a:extLst>
                  <a:ext uri="{FF2B5EF4-FFF2-40B4-BE49-F238E27FC236}">
                    <a16:creationId xmlns:a16="http://schemas.microsoft.com/office/drawing/2014/main" id="{18481FF5-7665-70FB-B840-27CEEEEF624D}"/>
                  </a:ext>
                </a:extLst>
              </p:cNvPr>
              <p:cNvSpPr/>
              <p:nvPr/>
            </p:nvSpPr>
            <p:spPr>
              <a:xfrm>
                <a:off x="2323" y="962"/>
                <a:ext cx="175" cy="220"/>
              </a:xfrm>
              <a:custGeom>
                <a:avLst/>
                <a:gdLst/>
                <a:ahLst/>
                <a:cxnLst/>
                <a:rect l="l" t="t" r="r" b="b"/>
                <a:pathLst>
                  <a:path w="70" h="88" extrusionOk="0">
                    <a:moveTo>
                      <a:pt x="70" y="3"/>
                    </a:moveTo>
                    <a:cubicBezTo>
                      <a:pt x="52" y="0"/>
                      <a:pt x="26" y="1"/>
                      <a:pt x="13" y="16"/>
                    </a:cubicBezTo>
                    <a:cubicBezTo>
                      <a:pt x="0" y="32"/>
                      <a:pt x="14" y="47"/>
                      <a:pt x="16" y="63"/>
                    </a:cubicBezTo>
                    <a:cubicBezTo>
                      <a:pt x="17" y="71"/>
                      <a:pt x="14" y="80"/>
                      <a:pt x="18" y="88"/>
                    </a:cubicBezTo>
                    <a:cubicBezTo>
                      <a:pt x="23" y="79"/>
                      <a:pt x="26" y="71"/>
                      <a:pt x="25" y="61"/>
                    </a:cubicBezTo>
                    <a:cubicBezTo>
                      <a:pt x="24" y="55"/>
                      <a:pt x="21" y="50"/>
                      <a:pt x="21" y="45"/>
                    </a:cubicBezTo>
                    <a:cubicBezTo>
                      <a:pt x="21" y="40"/>
                      <a:pt x="21" y="36"/>
                      <a:pt x="22" y="31"/>
                    </a:cubicBezTo>
                    <a:cubicBezTo>
                      <a:pt x="24" y="23"/>
                      <a:pt x="26" y="17"/>
                      <a:pt x="33" y="12"/>
                    </a:cubicBezTo>
                    <a:cubicBezTo>
                      <a:pt x="40" y="7"/>
                      <a:pt x="48" y="2"/>
                      <a:pt x="56" y="2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22" name="Google Shape;986;p9">
                <a:extLst>
                  <a:ext uri="{FF2B5EF4-FFF2-40B4-BE49-F238E27FC236}">
                    <a16:creationId xmlns:a16="http://schemas.microsoft.com/office/drawing/2014/main" id="{AC4D4E1F-37D9-1F57-EC1D-355D11320B62}"/>
                  </a:ext>
                </a:extLst>
              </p:cNvPr>
              <p:cNvSpPr/>
              <p:nvPr/>
            </p:nvSpPr>
            <p:spPr>
              <a:xfrm>
                <a:off x="2228" y="1059"/>
                <a:ext cx="85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34" h="42" extrusionOk="0">
                    <a:moveTo>
                      <a:pt x="11" y="1"/>
                    </a:moveTo>
                    <a:cubicBezTo>
                      <a:pt x="16" y="0"/>
                      <a:pt x="18" y="6"/>
                      <a:pt x="18" y="10"/>
                    </a:cubicBezTo>
                    <a:cubicBezTo>
                      <a:pt x="17" y="14"/>
                      <a:pt x="15" y="17"/>
                      <a:pt x="11" y="20"/>
                    </a:cubicBezTo>
                    <a:cubicBezTo>
                      <a:pt x="3" y="26"/>
                      <a:pt x="0" y="31"/>
                      <a:pt x="4" y="42"/>
                    </a:cubicBezTo>
                    <a:cubicBezTo>
                      <a:pt x="4" y="37"/>
                      <a:pt x="7" y="28"/>
                      <a:pt x="12" y="26"/>
                    </a:cubicBezTo>
                    <a:cubicBezTo>
                      <a:pt x="18" y="24"/>
                      <a:pt x="21" y="29"/>
                      <a:pt x="27" y="24"/>
                    </a:cubicBezTo>
                    <a:cubicBezTo>
                      <a:pt x="29" y="21"/>
                      <a:pt x="34" y="14"/>
                      <a:pt x="34" y="10"/>
                    </a:cubicBezTo>
                    <a:cubicBezTo>
                      <a:pt x="33" y="5"/>
                      <a:pt x="24" y="2"/>
                      <a:pt x="20" y="0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23" name="Google Shape;987;p9">
                <a:extLst>
                  <a:ext uri="{FF2B5EF4-FFF2-40B4-BE49-F238E27FC236}">
                    <a16:creationId xmlns:a16="http://schemas.microsoft.com/office/drawing/2014/main" id="{5B54FC53-6A25-E14E-239D-51071B6F8F61}"/>
                  </a:ext>
                </a:extLst>
              </p:cNvPr>
              <p:cNvSpPr/>
              <p:nvPr/>
            </p:nvSpPr>
            <p:spPr>
              <a:xfrm>
                <a:off x="2981" y="914"/>
                <a:ext cx="70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8" h="15" extrusionOk="0">
                    <a:moveTo>
                      <a:pt x="0" y="0"/>
                    </a:moveTo>
                    <a:cubicBezTo>
                      <a:pt x="4" y="4"/>
                      <a:pt x="8" y="9"/>
                      <a:pt x="13" y="11"/>
                    </a:cubicBezTo>
                    <a:cubicBezTo>
                      <a:pt x="17" y="14"/>
                      <a:pt x="26" y="15"/>
                      <a:pt x="28" y="8"/>
                    </a:cubicBezTo>
                    <a:cubicBezTo>
                      <a:pt x="22" y="9"/>
                      <a:pt x="8" y="6"/>
                      <a:pt x="4" y="1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24" name="Google Shape;988;p9">
                <a:extLst>
                  <a:ext uri="{FF2B5EF4-FFF2-40B4-BE49-F238E27FC236}">
                    <a16:creationId xmlns:a16="http://schemas.microsoft.com/office/drawing/2014/main" id="{985F9F8F-10AC-CA85-C499-36056C621A3F}"/>
                  </a:ext>
                </a:extLst>
              </p:cNvPr>
              <p:cNvSpPr/>
              <p:nvPr/>
            </p:nvSpPr>
            <p:spPr>
              <a:xfrm>
                <a:off x="2926" y="1282"/>
                <a:ext cx="182" cy="10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1" extrusionOk="0">
                    <a:moveTo>
                      <a:pt x="23" y="14"/>
                    </a:moveTo>
                    <a:cubicBezTo>
                      <a:pt x="33" y="12"/>
                      <a:pt x="46" y="13"/>
                      <a:pt x="54" y="9"/>
                    </a:cubicBezTo>
                    <a:cubicBezTo>
                      <a:pt x="58" y="7"/>
                      <a:pt x="64" y="0"/>
                      <a:pt x="68" y="3"/>
                    </a:cubicBezTo>
                    <a:cubicBezTo>
                      <a:pt x="73" y="8"/>
                      <a:pt x="64" y="12"/>
                      <a:pt x="61" y="14"/>
                    </a:cubicBezTo>
                    <a:cubicBezTo>
                      <a:pt x="52" y="20"/>
                      <a:pt x="40" y="23"/>
                      <a:pt x="30" y="27"/>
                    </a:cubicBezTo>
                    <a:cubicBezTo>
                      <a:pt x="24" y="29"/>
                      <a:pt x="5" y="41"/>
                      <a:pt x="0" y="36"/>
                    </a:cubicBezTo>
                    <a:cubicBezTo>
                      <a:pt x="0" y="35"/>
                      <a:pt x="0" y="35"/>
                      <a:pt x="0" y="35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25" name="Google Shape;989;p9">
                <a:extLst>
                  <a:ext uri="{FF2B5EF4-FFF2-40B4-BE49-F238E27FC236}">
                    <a16:creationId xmlns:a16="http://schemas.microsoft.com/office/drawing/2014/main" id="{626BC117-0A71-F8AB-AA98-2B382ED96130}"/>
                  </a:ext>
                </a:extLst>
              </p:cNvPr>
              <p:cNvSpPr/>
              <p:nvPr/>
            </p:nvSpPr>
            <p:spPr>
              <a:xfrm>
                <a:off x="3573" y="1405"/>
                <a:ext cx="65" cy="102"/>
              </a:xfrm>
              <a:custGeom>
                <a:avLst/>
                <a:gdLst/>
                <a:ahLst/>
                <a:cxnLst/>
                <a:rect l="l" t="t" r="r" b="b"/>
                <a:pathLst>
                  <a:path w="26" h="41" extrusionOk="0">
                    <a:moveTo>
                      <a:pt x="18" y="0"/>
                    </a:moveTo>
                    <a:cubicBezTo>
                      <a:pt x="17" y="5"/>
                      <a:pt x="17" y="24"/>
                      <a:pt x="26" y="16"/>
                    </a:cubicBezTo>
                    <a:cubicBezTo>
                      <a:pt x="24" y="21"/>
                      <a:pt x="13" y="41"/>
                      <a:pt x="7" y="34"/>
                    </a:cubicBezTo>
                    <a:cubicBezTo>
                      <a:pt x="0" y="24"/>
                      <a:pt x="14" y="9"/>
                      <a:pt x="17" y="1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26" name="Google Shape;990;p9">
                <a:extLst>
                  <a:ext uri="{FF2B5EF4-FFF2-40B4-BE49-F238E27FC236}">
                    <a16:creationId xmlns:a16="http://schemas.microsoft.com/office/drawing/2014/main" id="{2DC30A46-5EE2-82AE-6710-097348DE8FE8}"/>
                  </a:ext>
                </a:extLst>
              </p:cNvPr>
              <p:cNvSpPr/>
              <p:nvPr/>
            </p:nvSpPr>
            <p:spPr>
              <a:xfrm>
                <a:off x="3701" y="1199"/>
                <a:ext cx="47" cy="63"/>
              </a:xfrm>
              <a:custGeom>
                <a:avLst/>
                <a:gdLst/>
                <a:ahLst/>
                <a:cxnLst/>
                <a:rect l="l" t="t" r="r" b="b"/>
                <a:pathLst>
                  <a:path w="19" h="25" extrusionOk="0">
                    <a:moveTo>
                      <a:pt x="4" y="0"/>
                    </a:moveTo>
                    <a:cubicBezTo>
                      <a:pt x="8" y="2"/>
                      <a:pt x="12" y="7"/>
                      <a:pt x="12" y="11"/>
                    </a:cubicBezTo>
                    <a:cubicBezTo>
                      <a:pt x="12" y="18"/>
                      <a:pt x="5" y="18"/>
                      <a:pt x="0" y="21"/>
                    </a:cubicBezTo>
                    <a:cubicBezTo>
                      <a:pt x="3" y="24"/>
                      <a:pt x="11" y="25"/>
                      <a:pt x="15" y="22"/>
                    </a:cubicBezTo>
                    <a:cubicBezTo>
                      <a:pt x="19" y="19"/>
                      <a:pt x="17" y="11"/>
                      <a:pt x="17" y="7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27" name="Google Shape;991;p9">
                <a:extLst>
                  <a:ext uri="{FF2B5EF4-FFF2-40B4-BE49-F238E27FC236}">
                    <a16:creationId xmlns:a16="http://schemas.microsoft.com/office/drawing/2014/main" id="{9BBD72FB-9440-61B6-948C-87CFA431B6CB}"/>
                  </a:ext>
                </a:extLst>
              </p:cNvPr>
              <p:cNvSpPr/>
              <p:nvPr/>
            </p:nvSpPr>
            <p:spPr>
              <a:xfrm>
                <a:off x="3203" y="1184"/>
                <a:ext cx="40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6" h="11" extrusionOk="0">
                    <a:moveTo>
                      <a:pt x="16" y="0"/>
                    </a:moveTo>
                    <a:cubicBezTo>
                      <a:pt x="13" y="3"/>
                      <a:pt x="10" y="7"/>
                      <a:pt x="11" y="10"/>
                    </a:cubicBezTo>
                    <a:cubicBezTo>
                      <a:pt x="7" y="9"/>
                      <a:pt x="4" y="10"/>
                      <a:pt x="0" y="11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28" name="Google Shape;992;p9">
                <a:extLst>
                  <a:ext uri="{FF2B5EF4-FFF2-40B4-BE49-F238E27FC236}">
                    <a16:creationId xmlns:a16="http://schemas.microsoft.com/office/drawing/2014/main" id="{4E07DE37-C51D-26EA-2BCB-572875A046B2}"/>
                  </a:ext>
                </a:extLst>
              </p:cNvPr>
              <p:cNvSpPr/>
              <p:nvPr/>
            </p:nvSpPr>
            <p:spPr>
              <a:xfrm>
                <a:off x="2886" y="1332"/>
                <a:ext cx="4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8" h="30" extrusionOk="0">
                    <a:moveTo>
                      <a:pt x="11" y="0"/>
                    </a:moveTo>
                    <a:cubicBezTo>
                      <a:pt x="9" y="7"/>
                      <a:pt x="11" y="14"/>
                      <a:pt x="18" y="18"/>
                    </a:cubicBezTo>
                    <a:cubicBezTo>
                      <a:pt x="11" y="30"/>
                      <a:pt x="0" y="16"/>
                      <a:pt x="6" y="6"/>
                    </a:cubicBezTo>
                  </a:path>
                </a:pathLst>
              </a:custGeom>
              <a:solidFill>
                <a:srgbClr val="91605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29" name="Google Shape;993;p9">
                <a:extLst>
                  <a:ext uri="{FF2B5EF4-FFF2-40B4-BE49-F238E27FC236}">
                    <a16:creationId xmlns:a16="http://schemas.microsoft.com/office/drawing/2014/main" id="{082B41C2-B52C-E7A7-A50D-88C192FEA12E}"/>
                  </a:ext>
                </a:extLst>
              </p:cNvPr>
              <p:cNvSpPr/>
              <p:nvPr/>
            </p:nvSpPr>
            <p:spPr>
              <a:xfrm>
                <a:off x="2648" y="959"/>
                <a:ext cx="105" cy="50"/>
              </a:xfrm>
              <a:custGeom>
                <a:avLst/>
                <a:gdLst/>
                <a:ahLst/>
                <a:cxnLst/>
                <a:rect l="l" t="t" r="r" b="b"/>
                <a:pathLst>
                  <a:path w="42" h="20" extrusionOk="0">
                    <a:moveTo>
                      <a:pt x="42" y="8"/>
                    </a:moveTo>
                    <a:cubicBezTo>
                      <a:pt x="33" y="7"/>
                      <a:pt x="22" y="10"/>
                      <a:pt x="32" y="20"/>
                    </a:cubicBezTo>
                    <a:cubicBezTo>
                      <a:pt x="28" y="17"/>
                      <a:pt x="22" y="16"/>
                      <a:pt x="16" y="14"/>
                    </a:cubicBezTo>
                    <a:cubicBezTo>
                      <a:pt x="11" y="12"/>
                      <a:pt x="6" y="9"/>
                      <a:pt x="0" y="8"/>
                    </a:cubicBezTo>
                    <a:cubicBezTo>
                      <a:pt x="6" y="6"/>
                      <a:pt x="30" y="0"/>
                      <a:pt x="35" y="3"/>
                    </a:cubicBezTo>
                  </a:path>
                </a:pathLst>
              </a:custGeom>
              <a:solidFill>
                <a:srgbClr val="91605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30" name="Google Shape;994;p9">
                <a:extLst>
                  <a:ext uri="{FF2B5EF4-FFF2-40B4-BE49-F238E27FC236}">
                    <a16:creationId xmlns:a16="http://schemas.microsoft.com/office/drawing/2014/main" id="{2F244EFF-BED4-C4D1-A7E8-A486E3A798DB}"/>
                  </a:ext>
                </a:extLst>
              </p:cNvPr>
              <p:cNvSpPr/>
              <p:nvPr/>
            </p:nvSpPr>
            <p:spPr>
              <a:xfrm>
                <a:off x="2718" y="1442"/>
                <a:ext cx="5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22" h="26" extrusionOk="0">
                    <a:moveTo>
                      <a:pt x="17" y="0"/>
                    </a:moveTo>
                    <a:cubicBezTo>
                      <a:pt x="16" y="5"/>
                      <a:pt x="17" y="10"/>
                      <a:pt x="14" y="14"/>
                    </a:cubicBezTo>
                    <a:cubicBezTo>
                      <a:pt x="10" y="19"/>
                      <a:pt x="6" y="17"/>
                      <a:pt x="0" y="19"/>
                    </a:cubicBezTo>
                    <a:cubicBezTo>
                      <a:pt x="2" y="25"/>
                      <a:pt x="9" y="26"/>
                      <a:pt x="14" y="24"/>
                    </a:cubicBezTo>
                    <a:cubicBezTo>
                      <a:pt x="22" y="21"/>
                      <a:pt x="19" y="16"/>
                      <a:pt x="19" y="9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31" name="Google Shape;995;p9">
                <a:extLst>
                  <a:ext uri="{FF2B5EF4-FFF2-40B4-BE49-F238E27FC236}">
                    <a16:creationId xmlns:a16="http://schemas.microsoft.com/office/drawing/2014/main" id="{7A9AD1C6-54EB-8DBE-17FE-EA8CDC8D995F}"/>
                  </a:ext>
                </a:extLst>
              </p:cNvPr>
              <p:cNvSpPr/>
              <p:nvPr/>
            </p:nvSpPr>
            <p:spPr>
              <a:xfrm>
                <a:off x="2778" y="1209"/>
                <a:ext cx="60" cy="63"/>
              </a:xfrm>
              <a:custGeom>
                <a:avLst/>
                <a:gdLst/>
                <a:ahLst/>
                <a:cxnLst/>
                <a:rect l="l" t="t" r="r" b="b"/>
                <a:pathLst>
                  <a:path w="24" h="25" extrusionOk="0">
                    <a:moveTo>
                      <a:pt x="0" y="12"/>
                    </a:moveTo>
                    <a:cubicBezTo>
                      <a:pt x="3" y="12"/>
                      <a:pt x="7" y="9"/>
                      <a:pt x="10" y="12"/>
                    </a:cubicBezTo>
                    <a:cubicBezTo>
                      <a:pt x="13" y="14"/>
                      <a:pt x="14" y="22"/>
                      <a:pt x="14" y="25"/>
                    </a:cubicBezTo>
                    <a:cubicBezTo>
                      <a:pt x="24" y="21"/>
                      <a:pt x="17" y="0"/>
                      <a:pt x="8" y="8"/>
                    </a:cubicBezTo>
                  </a:path>
                </a:pathLst>
              </a:custGeom>
              <a:solidFill>
                <a:srgbClr val="91605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32" name="Google Shape;996;p9">
                <a:extLst>
                  <a:ext uri="{FF2B5EF4-FFF2-40B4-BE49-F238E27FC236}">
                    <a16:creationId xmlns:a16="http://schemas.microsoft.com/office/drawing/2014/main" id="{BE78AC58-CAB8-98C8-A9E3-519D3F20E71B}"/>
                  </a:ext>
                </a:extLst>
              </p:cNvPr>
              <p:cNvSpPr/>
              <p:nvPr/>
            </p:nvSpPr>
            <p:spPr>
              <a:xfrm>
                <a:off x="3406" y="1670"/>
                <a:ext cx="3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5" extrusionOk="0">
                    <a:moveTo>
                      <a:pt x="9" y="0"/>
                    </a:moveTo>
                    <a:cubicBezTo>
                      <a:pt x="7" y="8"/>
                      <a:pt x="8" y="11"/>
                      <a:pt x="0" y="15"/>
                    </a:cubicBezTo>
                    <a:cubicBezTo>
                      <a:pt x="4" y="15"/>
                      <a:pt x="9" y="14"/>
                      <a:pt x="14" y="14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33" name="Google Shape;997;p9">
                <a:extLst>
                  <a:ext uri="{FF2B5EF4-FFF2-40B4-BE49-F238E27FC236}">
                    <a16:creationId xmlns:a16="http://schemas.microsoft.com/office/drawing/2014/main" id="{E861E21F-630D-009C-4BA6-3F12107DAB55}"/>
                  </a:ext>
                </a:extLst>
              </p:cNvPr>
              <p:cNvSpPr/>
              <p:nvPr/>
            </p:nvSpPr>
            <p:spPr>
              <a:xfrm>
                <a:off x="3036" y="1602"/>
                <a:ext cx="245" cy="370"/>
              </a:xfrm>
              <a:custGeom>
                <a:avLst/>
                <a:gdLst/>
                <a:ahLst/>
                <a:cxnLst/>
                <a:rect l="l" t="t" r="r" b="b"/>
                <a:pathLst>
                  <a:path w="98" h="148" extrusionOk="0">
                    <a:moveTo>
                      <a:pt x="4" y="10"/>
                    </a:moveTo>
                    <a:cubicBezTo>
                      <a:pt x="8" y="16"/>
                      <a:pt x="13" y="21"/>
                      <a:pt x="19" y="26"/>
                    </a:cubicBezTo>
                    <a:cubicBezTo>
                      <a:pt x="23" y="29"/>
                      <a:pt x="29" y="33"/>
                      <a:pt x="33" y="38"/>
                    </a:cubicBezTo>
                    <a:cubicBezTo>
                      <a:pt x="37" y="42"/>
                      <a:pt x="37" y="47"/>
                      <a:pt x="39" y="53"/>
                    </a:cubicBezTo>
                    <a:cubicBezTo>
                      <a:pt x="42" y="62"/>
                      <a:pt x="52" y="72"/>
                      <a:pt x="51" y="82"/>
                    </a:cubicBezTo>
                    <a:cubicBezTo>
                      <a:pt x="51" y="92"/>
                      <a:pt x="42" y="101"/>
                      <a:pt x="41" y="111"/>
                    </a:cubicBezTo>
                    <a:cubicBezTo>
                      <a:pt x="40" y="120"/>
                      <a:pt x="41" y="143"/>
                      <a:pt x="50" y="148"/>
                    </a:cubicBezTo>
                    <a:cubicBezTo>
                      <a:pt x="52" y="145"/>
                      <a:pt x="50" y="139"/>
                      <a:pt x="50" y="135"/>
                    </a:cubicBezTo>
                    <a:cubicBezTo>
                      <a:pt x="50" y="131"/>
                      <a:pt x="51" y="126"/>
                      <a:pt x="53" y="121"/>
                    </a:cubicBezTo>
                    <a:cubicBezTo>
                      <a:pt x="54" y="116"/>
                      <a:pt x="58" y="112"/>
                      <a:pt x="59" y="107"/>
                    </a:cubicBezTo>
                    <a:cubicBezTo>
                      <a:pt x="60" y="102"/>
                      <a:pt x="60" y="98"/>
                      <a:pt x="62" y="92"/>
                    </a:cubicBezTo>
                    <a:cubicBezTo>
                      <a:pt x="65" y="87"/>
                      <a:pt x="68" y="85"/>
                      <a:pt x="68" y="79"/>
                    </a:cubicBezTo>
                    <a:cubicBezTo>
                      <a:pt x="68" y="74"/>
                      <a:pt x="65" y="70"/>
                      <a:pt x="62" y="65"/>
                    </a:cubicBezTo>
                    <a:cubicBezTo>
                      <a:pt x="58" y="58"/>
                      <a:pt x="52" y="46"/>
                      <a:pt x="56" y="38"/>
                    </a:cubicBezTo>
                    <a:cubicBezTo>
                      <a:pt x="59" y="34"/>
                      <a:pt x="64" y="31"/>
                      <a:pt x="68" y="28"/>
                    </a:cubicBezTo>
                    <a:cubicBezTo>
                      <a:pt x="73" y="24"/>
                      <a:pt x="77" y="20"/>
                      <a:pt x="82" y="16"/>
                    </a:cubicBezTo>
                    <a:cubicBezTo>
                      <a:pt x="85" y="13"/>
                      <a:pt x="90" y="10"/>
                      <a:pt x="93" y="6"/>
                    </a:cubicBezTo>
                    <a:cubicBezTo>
                      <a:pt x="98" y="0"/>
                      <a:pt x="93" y="1"/>
                      <a:pt x="87" y="3"/>
                    </a:cubicBezTo>
                    <a:cubicBezTo>
                      <a:pt x="78" y="7"/>
                      <a:pt x="68" y="9"/>
                      <a:pt x="60" y="14"/>
                    </a:cubicBezTo>
                    <a:cubicBezTo>
                      <a:pt x="52" y="20"/>
                      <a:pt x="44" y="25"/>
                      <a:pt x="34" y="21"/>
                    </a:cubicBezTo>
                    <a:cubicBezTo>
                      <a:pt x="30" y="19"/>
                      <a:pt x="27" y="15"/>
                      <a:pt x="23" y="12"/>
                    </a:cubicBezTo>
                    <a:cubicBezTo>
                      <a:pt x="20" y="10"/>
                      <a:pt x="12" y="5"/>
                      <a:pt x="9" y="2"/>
                    </a:cubicBezTo>
                    <a:cubicBezTo>
                      <a:pt x="5" y="1"/>
                      <a:pt x="0" y="4"/>
                      <a:pt x="4" y="10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34" name="Google Shape;998;p9">
                <a:extLst>
                  <a:ext uri="{FF2B5EF4-FFF2-40B4-BE49-F238E27FC236}">
                    <a16:creationId xmlns:a16="http://schemas.microsoft.com/office/drawing/2014/main" id="{321DAB6C-595B-66A6-C482-5DB4FB52A12A}"/>
                  </a:ext>
                </a:extLst>
              </p:cNvPr>
              <p:cNvSpPr/>
              <p:nvPr/>
            </p:nvSpPr>
            <p:spPr>
              <a:xfrm>
                <a:off x="3091" y="1655"/>
                <a:ext cx="97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39" h="40" extrusionOk="0">
                    <a:moveTo>
                      <a:pt x="0" y="0"/>
                    </a:moveTo>
                    <a:cubicBezTo>
                      <a:pt x="5" y="6"/>
                      <a:pt x="11" y="11"/>
                      <a:pt x="15" y="18"/>
                    </a:cubicBezTo>
                    <a:cubicBezTo>
                      <a:pt x="19" y="26"/>
                      <a:pt x="21" y="38"/>
                      <a:pt x="31" y="40"/>
                    </a:cubicBezTo>
                    <a:cubicBezTo>
                      <a:pt x="26" y="34"/>
                      <a:pt x="26" y="25"/>
                      <a:pt x="29" y="17"/>
                    </a:cubicBezTo>
                    <a:cubicBezTo>
                      <a:pt x="31" y="12"/>
                      <a:pt x="39" y="6"/>
                      <a:pt x="38" y="1"/>
                    </a:cubicBezTo>
                    <a:cubicBezTo>
                      <a:pt x="36" y="3"/>
                      <a:pt x="30" y="8"/>
                      <a:pt x="26" y="8"/>
                    </a:cubicBezTo>
                    <a:cubicBezTo>
                      <a:pt x="22" y="7"/>
                      <a:pt x="20" y="3"/>
                      <a:pt x="15" y="3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35" name="Google Shape;999;p9">
                <a:extLst>
                  <a:ext uri="{FF2B5EF4-FFF2-40B4-BE49-F238E27FC236}">
                    <a16:creationId xmlns:a16="http://schemas.microsoft.com/office/drawing/2014/main" id="{445E124A-EFDD-CB04-6E97-F61E821A7B78}"/>
                  </a:ext>
                </a:extLst>
              </p:cNvPr>
              <p:cNvSpPr/>
              <p:nvPr/>
            </p:nvSpPr>
            <p:spPr>
              <a:xfrm>
                <a:off x="3138" y="1697"/>
                <a:ext cx="60" cy="198"/>
              </a:xfrm>
              <a:custGeom>
                <a:avLst/>
                <a:gdLst/>
                <a:ahLst/>
                <a:cxnLst/>
                <a:rect l="l" t="t" r="r" b="b"/>
                <a:pathLst>
                  <a:path w="24" h="79" extrusionOk="0">
                    <a:moveTo>
                      <a:pt x="0" y="9"/>
                    </a:moveTo>
                    <a:cubicBezTo>
                      <a:pt x="3" y="14"/>
                      <a:pt x="3" y="20"/>
                      <a:pt x="6" y="25"/>
                    </a:cubicBezTo>
                    <a:cubicBezTo>
                      <a:pt x="9" y="31"/>
                      <a:pt x="12" y="37"/>
                      <a:pt x="13" y="44"/>
                    </a:cubicBezTo>
                    <a:cubicBezTo>
                      <a:pt x="14" y="50"/>
                      <a:pt x="11" y="56"/>
                      <a:pt x="10" y="61"/>
                    </a:cubicBezTo>
                    <a:cubicBezTo>
                      <a:pt x="9" y="67"/>
                      <a:pt x="9" y="73"/>
                      <a:pt x="9" y="79"/>
                    </a:cubicBezTo>
                    <a:cubicBezTo>
                      <a:pt x="9" y="71"/>
                      <a:pt x="11" y="66"/>
                      <a:pt x="15" y="59"/>
                    </a:cubicBezTo>
                    <a:cubicBezTo>
                      <a:pt x="19" y="54"/>
                      <a:pt x="24" y="47"/>
                      <a:pt x="24" y="40"/>
                    </a:cubicBezTo>
                    <a:cubicBezTo>
                      <a:pt x="23" y="34"/>
                      <a:pt x="17" y="28"/>
                      <a:pt x="14" y="22"/>
                    </a:cubicBezTo>
                    <a:cubicBezTo>
                      <a:pt x="11" y="15"/>
                      <a:pt x="8" y="8"/>
                      <a:pt x="8" y="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36" name="Google Shape;1000;p9">
                <a:extLst>
                  <a:ext uri="{FF2B5EF4-FFF2-40B4-BE49-F238E27FC236}">
                    <a16:creationId xmlns:a16="http://schemas.microsoft.com/office/drawing/2014/main" id="{39FBC76E-2368-B531-CA85-21ABD25A6A52}"/>
                  </a:ext>
                </a:extLst>
              </p:cNvPr>
              <p:cNvSpPr/>
              <p:nvPr/>
            </p:nvSpPr>
            <p:spPr>
              <a:xfrm>
                <a:off x="3126" y="1675"/>
                <a:ext cx="32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3" h="19" extrusionOk="0">
                    <a:moveTo>
                      <a:pt x="0" y="0"/>
                    </a:moveTo>
                    <a:cubicBezTo>
                      <a:pt x="3" y="4"/>
                      <a:pt x="9" y="3"/>
                      <a:pt x="13" y="4"/>
                    </a:cubicBezTo>
                    <a:cubicBezTo>
                      <a:pt x="10" y="9"/>
                      <a:pt x="10" y="14"/>
                      <a:pt x="9" y="19"/>
                    </a:cubicBezTo>
                    <a:cubicBezTo>
                      <a:pt x="7" y="14"/>
                      <a:pt x="4" y="8"/>
                      <a:pt x="2" y="2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37" name="Google Shape;1001;p9">
                <a:extLst>
                  <a:ext uri="{FF2B5EF4-FFF2-40B4-BE49-F238E27FC236}">
                    <a16:creationId xmlns:a16="http://schemas.microsoft.com/office/drawing/2014/main" id="{F4A57433-0F41-B2ED-875D-25764B0CFAE4}"/>
                  </a:ext>
                </a:extLst>
              </p:cNvPr>
              <p:cNvSpPr/>
              <p:nvPr/>
            </p:nvSpPr>
            <p:spPr>
              <a:xfrm>
                <a:off x="2926" y="1497"/>
                <a:ext cx="365" cy="45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82" extrusionOk="0">
                    <a:moveTo>
                      <a:pt x="13" y="52"/>
                    </a:moveTo>
                    <a:cubicBezTo>
                      <a:pt x="9" y="54"/>
                      <a:pt x="0" y="59"/>
                      <a:pt x="1" y="65"/>
                    </a:cubicBezTo>
                    <a:cubicBezTo>
                      <a:pt x="3" y="71"/>
                      <a:pt x="11" y="72"/>
                      <a:pt x="16" y="75"/>
                    </a:cubicBezTo>
                    <a:cubicBezTo>
                      <a:pt x="27" y="80"/>
                      <a:pt x="30" y="88"/>
                      <a:pt x="38" y="97"/>
                    </a:cubicBezTo>
                    <a:cubicBezTo>
                      <a:pt x="42" y="101"/>
                      <a:pt x="45" y="101"/>
                      <a:pt x="44" y="106"/>
                    </a:cubicBezTo>
                    <a:cubicBezTo>
                      <a:pt x="44" y="108"/>
                      <a:pt x="41" y="109"/>
                      <a:pt x="41" y="111"/>
                    </a:cubicBezTo>
                    <a:cubicBezTo>
                      <a:pt x="40" y="115"/>
                      <a:pt x="42" y="115"/>
                      <a:pt x="44" y="118"/>
                    </a:cubicBezTo>
                    <a:cubicBezTo>
                      <a:pt x="49" y="126"/>
                      <a:pt x="51" y="136"/>
                      <a:pt x="53" y="146"/>
                    </a:cubicBezTo>
                    <a:cubicBezTo>
                      <a:pt x="54" y="152"/>
                      <a:pt x="50" y="165"/>
                      <a:pt x="55" y="169"/>
                    </a:cubicBezTo>
                    <a:cubicBezTo>
                      <a:pt x="57" y="172"/>
                      <a:pt x="61" y="171"/>
                      <a:pt x="64" y="175"/>
                    </a:cubicBezTo>
                    <a:cubicBezTo>
                      <a:pt x="67" y="177"/>
                      <a:pt x="67" y="182"/>
                      <a:pt x="71" y="181"/>
                    </a:cubicBezTo>
                    <a:cubicBezTo>
                      <a:pt x="65" y="173"/>
                      <a:pt x="60" y="159"/>
                      <a:pt x="62" y="148"/>
                    </a:cubicBezTo>
                    <a:cubicBezTo>
                      <a:pt x="64" y="137"/>
                      <a:pt x="73" y="127"/>
                      <a:pt x="71" y="114"/>
                    </a:cubicBezTo>
                    <a:cubicBezTo>
                      <a:pt x="70" y="109"/>
                      <a:pt x="65" y="107"/>
                      <a:pt x="62" y="103"/>
                    </a:cubicBezTo>
                    <a:cubicBezTo>
                      <a:pt x="59" y="98"/>
                      <a:pt x="58" y="94"/>
                      <a:pt x="53" y="90"/>
                    </a:cubicBezTo>
                    <a:cubicBezTo>
                      <a:pt x="44" y="82"/>
                      <a:pt x="35" y="76"/>
                      <a:pt x="27" y="66"/>
                    </a:cubicBezTo>
                    <a:cubicBezTo>
                      <a:pt x="23" y="61"/>
                      <a:pt x="24" y="61"/>
                      <a:pt x="26" y="55"/>
                    </a:cubicBezTo>
                    <a:cubicBezTo>
                      <a:pt x="27" y="50"/>
                      <a:pt x="28" y="44"/>
                      <a:pt x="32" y="40"/>
                    </a:cubicBezTo>
                    <a:cubicBezTo>
                      <a:pt x="36" y="36"/>
                      <a:pt x="44" y="35"/>
                      <a:pt x="49" y="33"/>
                    </a:cubicBezTo>
                    <a:cubicBezTo>
                      <a:pt x="54" y="30"/>
                      <a:pt x="59" y="28"/>
                      <a:pt x="64" y="27"/>
                    </a:cubicBezTo>
                    <a:cubicBezTo>
                      <a:pt x="69" y="26"/>
                      <a:pt x="77" y="26"/>
                      <a:pt x="80" y="30"/>
                    </a:cubicBezTo>
                    <a:cubicBezTo>
                      <a:pt x="85" y="34"/>
                      <a:pt x="81" y="39"/>
                      <a:pt x="89" y="39"/>
                    </a:cubicBezTo>
                    <a:cubicBezTo>
                      <a:pt x="92" y="39"/>
                      <a:pt x="101" y="37"/>
                      <a:pt x="104" y="35"/>
                    </a:cubicBezTo>
                    <a:cubicBezTo>
                      <a:pt x="108" y="33"/>
                      <a:pt x="107" y="28"/>
                      <a:pt x="112" y="24"/>
                    </a:cubicBezTo>
                    <a:cubicBezTo>
                      <a:pt x="117" y="20"/>
                      <a:pt x="125" y="18"/>
                      <a:pt x="131" y="18"/>
                    </a:cubicBezTo>
                    <a:cubicBezTo>
                      <a:pt x="133" y="17"/>
                      <a:pt x="138" y="18"/>
                      <a:pt x="140" y="19"/>
                    </a:cubicBezTo>
                    <a:cubicBezTo>
                      <a:pt x="143" y="21"/>
                      <a:pt x="143" y="25"/>
                      <a:pt x="146" y="25"/>
                    </a:cubicBezTo>
                    <a:cubicBezTo>
                      <a:pt x="145" y="22"/>
                      <a:pt x="142" y="16"/>
                      <a:pt x="139" y="13"/>
                    </a:cubicBezTo>
                    <a:cubicBezTo>
                      <a:pt x="135" y="9"/>
                      <a:pt x="130" y="10"/>
                      <a:pt x="126" y="8"/>
                    </a:cubicBezTo>
                    <a:cubicBezTo>
                      <a:pt x="121" y="6"/>
                      <a:pt x="118" y="2"/>
                      <a:pt x="114" y="1"/>
                    </a:cubicBezTo>
                    <a:cubicBezTo>
                      <a:pt x="111" y="1"/>
                      <a:pt x="103" y="0"/>
                      <a:pt x="101" y="1"/>
                    </a:cubicBezTo>
                    <a:cubicBezTo>
                      <a:pt x="95" y="3"/>
                      <a:pt x="94" y="11"/>
                      <a:pt x="90" y="15"/>
                    </a:cubicBezTo>
                    <a:cubicBezTo>
                      <a:pt x="86" y="19"/>
                      <a:pt x="82" y="18"/>
                      <a:pt x="76" y="18"/>
                    </a:cubicBezTo>
                    <a:cubicBezTo>
                      <a:pt x="67" y="19"/>
                      <a:pt x="58" y="24"/>
                      <a:pt x="48" y="26"/>
                    </a:cubicBezTo>
                    <a:cubicBezTo>
                      <a:pt x="40" y="28"/>
                      <a:pt x="34" y="33"/>
                      <a:pt x="27" y="39"/>
                    </a:cubicBezTo>
                    <a:cubicBezTo>
                      <a:pt x="20" y="44"/>
                      <a:pt x="12" y="44"/>
                      <a:pt x="5" y="48"/>
                    </a:cubicBezTo>
                    <a:cubicBezTo>
                      <a:pt x="5" y="52"/>
                      <a:pt x="6" y="55"/>
                      <a:pt x="5" y="58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38" name="Google Shape;1002;p9">
                <a:extLst>
                  <a:ext uri="{FF2B5EF4-FFF2-40B4-BE49-F238E27FC236}">
                    <a16:creationId xmlns:a16="http://schemas.microsoft.com/office/drawing/2014/main" id="{2D7A2BBA-3C8D-04F0-76F1-326E4966FB3D}"/>
                  </a:ext>
                </a:extLst>
              </p:cNvPr>
              <p:cNvSpPr/>
              <p:nvPr/>
            </p:nvSpPr>
            <p:spPr>
              <a:xfrm>
                <a:off x="3221" y="1542"/>
                <a:ext cx="130" cy="208"/>
              </a:xfrm>
              <a:custGeom>
                <a:avLst/>
                <a:gdLst/>
                <a:ahLst/>
                <a:cxnLst/>
                <a:rect l="l" t="t" r="r" b="b"/>
                <a:pathLst>
                  <a:path w="52" h="83" extrusionOk="0">
                    <a:moveTo>
                      <a:pt x="35" y="16"/>
                    </a:moveTo>
                    <a:cubicBezTo>
                      <a:pt x="35" y="23"/>
                      <a:pt x="38" y="29"/>
                      <a:pt x="34" y="37"/>
                    </a:cubicBezTo>
                    <a:cubicBezTo>
                      <a:pt x="32" y="42"/>
                      <a:pt x="26" y="47"/>
                      <a:pt x="21" y="51"/>
                    </a:cubicBezTo>
                    <a:cubicBezTo>
                      <a:pt x="16" y="54"/>
                      <a:pt x="8" y="58"/>
                      <a:pt x="4" y="63"/>
                    </a:cubicBezTo>
                    <a:cubicBezTo>
                      <a:pt x="0" y="70"/>
                      <a:pt x="7" y="76"/>
                      <a:pt x="8" y="83"/>
                    </a:cubicBezTo>
                    <a:cubicBezTo>
                      <a:pt x="8" y="75"/>
                      <a:pt x="6" y="65"/>
                      <a:pt x="17" y="62"/>
                    </a:cubicBezTo>
                    <a:cubicBezTo>
                      <a:pt x="25" y="59"/>
                      <a:pt x="33" y="64"/>
                      <a:pt x="32" y="72"/>
                    </a:cubicBezTo>
                    <a:cubicBezTo>
                      <a:pt x="41" y="67"/>
                      <a:pt x="37" y="65"/>
                      <a:pt x="38" y="56"/>
                    </a:cubicBezTo>
                    <a:cubicBezTo>
                      <a:pt x="39" y="49"/>
                      <a:pt x="46" y="44"/>
                      <a:pt x="52" y="40"/>
                    </a:cubicBezTo>
                    <a:cubicBezTo>
                      <a:pt x="49" y="36"/>
                      <a:pt x="44" y="37"/>
                      <a:pt x="42" y="33"/>
                    </a:cubicBezTo>
                    <a:cubicBezTo>
                      <a:pt x="41" y="29"/>
                      <a:pt x="45" y="23"/>
                      <a:pt x="44" y="19"/>
                    </a:cubicBezTo>
                    <a:cubicBezTo>
                      <a:pt x="43" y="10"/>
                      <a:pt x="29" y="8"/>
                      <a:pt x="29" y="0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39" name="Google Shape;1003;p9">
                <a:extLst>
                  <a:ext uri="{FF2B5EF4-FFF2-40B4-BE49-F238E27FC236}">
                    <a16:creationId xmlns:a16="http://schemas.microsoft.com/office/drawing/2014/main" id="{067B4121-C4C3-6727-02B1-E75654BFE3FC}"/>
                  </a:ext>
                </a:extLst>
              </p:cNvPr>
              <p:cNvSpPr/>
              <p:nvPr/>
            </p:nvSpPr>
            <p:spPr>
              <a:xfrm>
                <a:off x="3168" y="1792"/>
                <a:ext cx="183" cy="38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55" extrusionOk="0">
                    <a:moveTo>
                      <a:pt x="27" y="3"/>
                    </a:moveTo>
                    <a:cubicBezTo>
                      <a:pt x="29" y="8"/>
                      <a:pt x="32" y="12"/>
                      <a:pt x="32" y="16"/>
                    </a:cubicBezTo>
                    <a:cubicBezTo>
                      <a:pt x="33" y="22"/>
                      <a:pt x="29" y="26"/>
                      <a:pt x="27" y="31"/>
                    </a:cubicBezTo>
                    <a:cubicBezTo>
                      <a:pt x="24" y="40"/>
                      <a:pt x="29" y="50"/>
                      <a:pt x="29" y="59"/>
                    </a:cubicBezTo>
                    <a:cubicBezTo>
                      <a:pt x="29" y="70"/>
                      <a:pt x="30" y="79"/>
                      <a:pt x="24" y="88"/>
                    </a:cubicBezTo>
                    <a:cubicBezTo>
                      <a:pt x="22" y="93"/>
                      <a:pt x="18" y="95"/>
                      <a:pt x="12" y="93"/>
                    </a:cubicBezTo>
                    <a:cubicBezTo>
                      <a:pt x="8" y="92"/>
                      <a:pt x="4" y="86"/>
                      <a:pt x="0" y="88"/>
                    </a:cubicBezTo>
                    <a:cubicBezTo>
                      <a:pt x="5" y="97"/>
                      <a:pt x="15" y="98"/>
                      <a:pt x="23" y="99"/>
                    </a:cubicBezTo>
                    <a:cubicBezTo>
                      <a:pt x="34" y="100"/>
                      <a:pt x="39" y="109"/>
                      <a:pt x="46" y="117"/>
                    </a:cubicBezTo>
                    <a:cubicBezTo>
                      <a:pt x="53" y="127"/>
                      <a:pt x="48" y="134"/>
                      <a:pt x="51" y="145"/>
                    </a:cubicBezTo>
                    <a:cubicBezTo>
                      <a:pt x="52" y="149"/>
                      <a:pt x="56" y="155"/>
                      <a:pt x="61" y="154"/>
                    </a:cubicBezTo>
                    <a:cubicBezTo>
                      <a:pt x="63" y="154"/>
                      <a:pt x="69" y="149"/>
                      <a:pt x="72" y="147"/>
                    </a:cubicBezTo>
                    <a:cubicBezTo>
                      <a:pt x="73" y="147"/>
                      <a:pt x="73" y="147"/>
                      <a:pt x="72" y="147"/>
                    </a:cubicBezTo>
                    <a:cubicBezTo>
                      <a:pt x="68" y="144"/>
                      <a:pt x="68" y="138"/>
                      <a:pt x="64" y="134"/>
                    </a:cubicBezTo>
                    <a:cubicBezTo>
                      <a:pt x="61" y="132"/>
                      <a:pt x="60" y="134"/>
                      <a:pt x="57" y="131"/>
                    </a:cubicBezTo>
                    <a:cubicBezTo>
                      <a:pt x="56" y="129"/>
                      <a:pt x="57" y="125"/>
                      <a:pt x="56" y="123"/>
                    </a:cubicBezTo>
                    <a:cubicBezTo>
                      <a:pt x="55" y="117"/>
                      <a:pt x="53" y="115"/>
                      <a:pt x="49" y="112"/>
                    </a:cubicBezTo>
                    <a:cubicBezTo>
                      <a:pt x="45" y="108"/>
                      <a:pt x="43" y="105"/>
                      <a:pt x="41" y="100"/>
                    </a:cubicBezTo>
                    <a:cubicBezTo>
                      <a:pt x="36" y="90"/>
                      <a:pt x="32" y="86"/>
                      <a:pt x="32" y="74"/>
                    </a:cubicBezTo>
                    <a:cubicBezTo>
                      <a:pt x="32" y="64"/>
                      <a:pt x="34" y="53"/>
                      <a:pt x="33" y="43"/>
                    </a:cubicBezTo>
                    <a:cubicBezTo>
                      <a:pt x="32" y="34"/>
                      <a:pt x="31" y="28"/>
                      <a:pt x="34" y="19"/>
                    </a:cubicBezTo>
                    <a:cubicBezTo>
                      <a:pt x="36" y="15"/>
                      <a:pt x="38" y="13"/>
                      <a:pt x="34" y="8"/>
                    </a:cubicBezTo>
                    <a:cubicBezTo>
                      <a:pt x="32" y="5"/>
                      <a:pt x="28" y="4"/>
                      <a:pt x="27" y="0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40" name="Google Shape;1004;p9">
                <a:extLst>
                  <a:ext uri="{FF2B5EF4-FFF2-40B4-BE49-F238E27FC236}">
                    <a16:creationId xmlns:a16="http://schemas.microsoft.com/office/drawing/2014/main" id="{AB11170F-C0F1-6834-D490-8F7D6594524E}"/>
                  </a:ext>
                </a:extLst>
              </p:cNvPr>
              <p:cNvSpPr/>
              <p:nvPr/>
            </p:nvSpPr>
            <p:spPr>
              <a:xfrm>
                <a:off x="3283" y="1655"/>
                <a:ext cx="40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4" extrusionOk="0">
                    <a:moveTo>
                      <a:pt x="16" y="0"/>
                    </a:moveTo>
                    <a:cubicBezTo>
                      <a:pt x="12" y="5"/>
                      <a:pt x="8" y="7"/>
                      <a:pt x="5" y="14"/>
                    </a:cubicBezTo>
                    <a:cubicBezTo>
                      <a:pt x="4" y="12"/>
                      <a:pt x="2" y="11"/>
                      <a:pt x="0" y="11"/>
                    </a:cubicBezTo>
                    <a:cubicBezTo>
                      <a:pt x="2" y="7"/>
                      <a:pt x="6" y="3"/>
                      <a:pt x="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41" name="Google Shape;1005;p9">
                <a:extLst>
                  <a:ext uri="{FF2B5EF4-FFF2-40B4-BE49-F238E27FC236}">
                    <a16:creationId xmlns:a16="http://schemas.microsoft.com/office/drawing/2014/main" id="{1AE6D203-D310-0ED8-E386-EE5A5365C5B2}"/>
                  </a:ext>
                </a:extLst>
              </p:cNvPr>
              <p:cNvSpPr/>
              <p:nvPr/>
            </p:nvSpPr>
            <p:spPr>
              <a:xfrm>
                <a:off x="3141" y="1517"/>
                <a:ext cx="100" cy="58"/>
              </a:xfrm>
              <a:custGeom>
                <a:avLst/>
                <a:gdLst/>
                <a:ahLst/>
                <a:cxnLst/>
                <a:rect l="l" t="t" r="r" b="b"/>
                <a:pathLst>
                  <a:path w="40" h="23" extrusionOk="0">
                    <a:moveTo>
                      <a:pt x="0" y="15"/>
                    </a:moveTo>
                    <a:cubicBezTo>
                      <a:pt x="10" y="15"/>
                      <a:pt x="17" y="1"/>
                      <a:pt x="26" y="0"/>
                    </a:cubicBezTo>
                    <a:cubicBezTo>
                      <a:pt x="25" y="9"/>
                      <a:pt x="37" y="3"/>
                      <a:pt x="40" y="8"/>
                    </a:cubicBezTo>
                    <a:cubicBezTo>
                      <a:pt x="33" y="8"/>
                      <a:pt x="21" y="6"/>
                      <a:pt x="16" y="12"/>
                    </a:cubicBezTo>
                    <a:cubicBezTo>
                      <a:pt x="14" y="15"/>
                      <a:pt x="15" y="20"/>
                      <a:pt x="12" y="21"/>
                    </a:cubicBezTo>
                    <a:cubicBezTo>
                      <a:pt x="7" y="23"/>
                      <a:pt x="7" y="17"/>
                      <a:pt x="2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42" name="Google Shape;1006;p9">
                <a:extLst>
                  <a:ext uri="{FF2B5EF4-FFF2-40B4-BE49-F238E27FC236}">
                    <a16:creationId xmlns:a16="http://schemas.microsoft.com/office/drawing/2014/main" id="{DEED1AB4-06AA-0950-C76E-6B89F541DA08}"/>
                  </a:ext>
                </a:extLst>
              </p:cNvPr>
              <p:cNvSpPr/>
              <p:nvPr/>
            </p:nvSpPr>
            <p:spPr>
              <a:xfrm>
                <a:off x="3036" y="1720"/>
                <a:ext cx="52" cy="142"/>
              </a:xfrm>
              <a:custGeom>
                <a:avLst/>
                <a:gdLst/>
                <a:ahLst/>
                <a:cxnLst/>
                <a:rect l="l" t="t" r="r" b="b"/>
                <a:pathLst>
                  <a:path w="21" h="57" extrusionOk="0">
                    <a:moveTo>
                      <a:pt x="0" y="0"/>
                    </a:moveTo>
                    <a:cubicBezTo>
                      <a:pt x="0" y="5"/>
                      <a:pt x="9" y="8"/>
                      <a:pt x="12" y="11"/>
                    </a:cubicBezTo>
                    <a:cubicBezTo>
                      <a:pt x="16" y="17"/>
                      <a:pt x="15" y="20"/>
                      <a:pt x="17" y="26"/>
                    </a:cubicBezTo>
                    <a:cubicBezTo>
                      <a:pt x="19" y="32"/>
                      <a:pt x="21" y="33"/>
                      <a:pt x="18" y="40"/>
                    </a:cubicBezTo>
                    <a:cubicBezTo>
                      <a:pt x="16" y="46"/>
                      <a:pt x="14" y="50"/>
                      <a:pt x="14" y="57"/>
                    </a:cubicBezTo>
                    <a:cubicBezTo>
                      <a:pt x="14" y="49"/>
                      <a:pt x="17" y="1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9" y="17"/>
                      <a:pt x="3" y="10"/>
                      <a:pt x="2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43" name="Google Shape;1007;p9">
                <a:extLst>
                  <a:ext uri="{FF2B5EF4-FFF2-40B4-BE49-F238E27FC236}">
                    <a16:creationId xmlns:a16="http://schemas.microsoft.com/office/drawing/2014/main" id="{43F17599-D689-5748-4454-826FE97A3548}"/>
                  </a:ext>
                </a:extLst>
              </p:cNvPr>
              <p:cNvSpPr/>
              <p:nvPr/>
            </p:nvSpPr>
            <p:spPr>
              <a:xfrm>
                <a:off x="2896" y="1577"/>
                <a:ext cx="97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9" h="32" extrusionOk="0">
                    <a:moveTo>
                      <a:pt x="2" y="22"/>
                    </a:moveTo>
                    <a:cubicBezTo>
                      <a:pt x="1" y="22"/>
                      <a:pt x="1" y="23"/>
                      <a:pt x="0" y="22"/>
                    </a:cubicBezTo>
                    <a:cubicBezTo>
                      <a:pt x="1" y="19"/>
                      <a:pt x="0" y="16"/>
                      <a:pt x="3" y="13"/>
                    </a:cubicBezTo>
                    <a:cubicBezTo>
                      <a:pt x="5" y="11"/>
                      <a:pt x="11" y="11"/>
                      <a:pt x="14" y="10"/>
                    </a:cubicBezTo>
                    <a:cubicBezTo>
                      <a:pt x="22" y="7"/>
                      <a:pt x="30" y="1"/>
                      <a:pt x="39" y="0"/>
                    </a:cubicBezTo>
                    <a:cubicBezTo>
                      <a:pt x="37" y="6"/>
                      <a:pt x="23" y="8"/>
                      <a:pt x="17" y="11"/>
                    </a:cubicBezTo>
                    <a:cubicBezTo>
                      <a:pt x="8" y="17"/>
                      <a:pt x="9" y="19"/>
                      <a:pt x="9" y="30"/>
                    </a:cubicBezTo>
                    <a:cubicBezTo>
                      <a:pt x="7" y="30"/>
                      <a:pt x="5" y="31"/>
                      <a:pt x="3" y="32"/>
                    </a:cubicBezTo>
                    <a:cubicBezTo>
                      <a:pt x="2" y="30"/>
                      <a:pt x="2" y="28"/>
                      <a:pt x="2" y="26"/>
                    </a:cubicBezTo>
                  </a:path>
                </a:pathLst>
              </a:custGeom>
              <a:solidFill>
                <a:srgbClr val="B0CA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44" name="Google Shape;1008;p9">
                <a:extLst>
                  <a:ext uri="{FF2B5EF4-FFF2-40B4-BE49-F238E27FC236}">
                    <a16:creationId xmlns:a16="http://schemas.microsoft.com/office/drawing/2014/main" id="{EE9BB4F3-EF18-5B0A-2B2D-CD688D281FC9}"/>
                  </a:ext>
                </a:extLst>
              </p:cNvPr>
              <p:cNvSpPr/>
              <p:nvPr/>
            </p:nvSpPr>
            <p:spPr>
              <a:xfrm>
                <a:off x="3146" y="1470"/>
                <a:ext cx="87" cy="30"/>
              </a:xfrm>
              <a:custGeom>
                <a:avLst/>
                <a:gdLst/>
                <a:ahLst/>
                <a:cxnLst/>
                <a:rect l="l" t="t" r="r" b="b"/>
                <a:pathLst>
                  <a:path w="35" h="12" extrusionOk="0">
                    <a:moveTo>
                      <a:pt x="0" y="12"/>
                    </a:moveTo>
                    <a:cubicBezTo>
                      <a:pt x="4" y="8"/>
                      <a:pt x="15" y="0"/>
                      <a:pt x="21" y="1"/>
                    </a:cubicBezTo>
                    <a:cubicBezTo>
                      <a:pt x="26" y="1"/>
                      <a:pt x="32" y="8"/>
                      <a:pt x="35" y="12"/>
                    </a:cubicBezTo>
                    <a:cubicBezTo>
                      <a:pt x="25" y="6"/>
                      <a:pt x="15" y="4"/>
                      <a:pt x="5" y="11"/>
                    </a:cubicBezTo>
                  </a:path>
                </a:pathLst>
              </a:custGeom>
              <a:solidFill>
                <a:srgbClr val="B0CA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45" name="Google Shape;1009;p9">
                <a:extLst>
                  <a:ext uri="{FF2B5EF4-FFF2-40B4-BE49-F238E27FC236}">
                    <a16:creationId xmlns:a16="http://schemas.microsoft.com/office/drawing/2014/main" id="{29669285-7A77-79E1-C768-5E72A2A2B32C}"/>
                  </a:ext>
                </a:extLst>
              </p:cNvPr>
              <p:cNvSpPr/>
              <p:nvPr/>
            </p:nvSpPr>
            <p:spPr>
              <a:xfrm>
                <a:off x="3006" y="1602"/>
                <a:ext cx="40" cy="85"/>
              </a:xfrm>
              <a:custGeom>
                <a:avLst/>
                <a:gdLst/>
                <a:ahLst/>
                <a:cxnLst/>
                <a:rect l="l" t="t" r="r" b="b"/>
                <a:pathLst>
                  <a:path w="16" h="34" extrusionOk="0">
                    <a:moveTo>
                      <a:pt x="3" y="17"/>
                    </a:moveTo>
                    <a:cubicBezTo>
                      <a:pt x="2" y="23"/>
                      <a:pt x="11" y="31"/>
                      <a:pt x="16" y="34"/>
                    </a:cubicBezTo>
                    <a:cubicBezTo>
                      <a:pt x="11" y="29"/>
                      <a:pt x="7" y="25"/>
                      <a:pt x="7" y="18"/>
                    </a:cubicBezTo>
                    <a:cubicBezTo>
                      <a:pt x="6" y="11"/>
                      <a:pt x="9" y="9"/>
                      <a:pt x="14" y="4"/>
                    </a:cubicBezTo>
                    <a:cubicBezTo>
                      <a:pt x="10" y="0"/>
                      <a:pt x="1" y="11"/>
                      <a:pt x="0" y="15"/>
                    </a:cubicBezTo>
                    <a:cubicBezTo>
                      <a:pt x="0" y="16"/>
                      <a:pt x="0" y="15"/>
                      <a:pt x="1" y="15"/>
                    </a:cubicBezTo>
                  </a:path>
                </a:pathLst>
              </a:custGeom>
              <a:solidFill>
                <a:srgbClr val="B0B5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46" name="Google Shape;1010;p9">
                <a:extLst>
                  <a:ext uri="{FF2B5EF4-FFF2-40B4-BE49-F238E27FC236}">
                    <a16:creationId xmlns:a16="http://schemas.microsoft.com/office/drawing/2014/main" id="{C9036D56-D7A7-74FF-4842-2D1CC777A097}"/>
                  </a:ext>
                </a:extLst>
              </p:cNvPr>
              <p:cNvSpPr/>
              <p:nvPr/>
            </p:nvSpPr>
            <p:spPr>
              <a:xfrm>
                <a:off x="3106" y="1812"/>
                <a:ext cx="25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0" h="52" extrusionOk="0">
                    <a:moveTo>
                      <a:pt x="8" y="5"/>
                    </a:moveTo>
                    <a:cubicBezTo>
                      <a:pt x="5" y="12"/>
                      <a:pt x="4" y="21"/>
                      <a:pt x="3" y="29"/>
                    </a:cubicBezTo>
                    <a:cubicBezTo>
                      <a:pt x="2" y="32"/>
                      <a:pt x="0" y="37"/>
                      <a:pt x="0" y="40"/>
                    </a:cubicBezTo>
                    <a:cubicBezTo>
                      <a:pt x="1" y="43"/>
                      <a:pt x="4" y="49"/>
                      <a:pt x="5" y="52"/>
                    </a:cubicBezTo>
                    <a:cubicBezTo>
                      <a:pt x="5" y="47"/>
                      <a:pt x="5" y="43"/>
                      <a:pt x="5" y="38"/>
                    </a:cubicBezTo>
                    <a:cubicBezTo>
                      <a:pt x="6" y="32"/>
                      <a:pt x="8" y="30"/>
                      <a:pt x="9" y="25"/>
                    </a:cubicBezTo>
                    <a:cubicBezTo>
                      <a:pt x="10" y="22"/>
                      <a:pt x="9" y="17"/>
                      <a:pt x="9" y="13"/>
                    </a:cubicBezTo>
                    <a:cubicBezTo>
                      <a:pt x="9" y="9"/>
                      <a:pt x="7" y="3"/>
                      <a:pt x="10" y="0"/>
                    </a:cubicBezTo>
                  </a:path>
                </a:pathLst>
              </a:custGeom>
              <a:solidFill>
                <a:srgbClr val="B0B5C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47" name="Google Shape;1011;p9">
                <a:extLst>
                  <a:ext uri="{FF2B5EF4-FFF2-40B4-BE49-F238E27FC236}">
                    <a16:creationId xmlns:a16="http://schemas.microsoft.com/office/drawing/2014/main" id="{2DEB47A7-FD5B-B60F-2737-260BB70CFCA5}"/>
                  </a:ext>
                </a:extLst>
              </p:cNvPr>
              <p:cNvSpPr/>
              <p:nvPr/>
            </p:nvSpPr>
            <p:spPr>
              <a:xfrm>
                <a:off x="2506" y="1445"/>
                <a:ext cx="21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86" h="70" extrusionOk="0">
                    <a:moveTo>
                      <a:pt x="29" y="42"/>
                    </a:moveTo>
                    <a:cubicBezTo>
                      <a:pt x="28" y="47"/>
                      <a:pt x="35" y="48"/>
                      <a:pt x="33" y="52"/>
                    </a:cubicBezTo>
                    <a:cubicBezTo>
                      <a:pt x="32" y="55"/>
                      <a:pt x="26" y="57"/>
                      <a:pt x="23" y="58"/>
                    </a:cubicBezTo>
                    <a:cubicBezTo>
                      <a:pt x="16" y="61"/>
                      <a:pt x="10" y="64"/>
                      <a:pt x="5" y="70"/>
                    </a:cubicBezTo>
                    <a:cubicBezTo>
                      <a:pt x="20" y="67"/>
                      <a:pt x="33" y="63"/>
                      <a:pt x="48" y="61"/>
                    </a:cubicBezTo>
                    <a:cubicBezTo>
                      <a:pt x="62" y="60"/>
                      <a:pt x="73" y="65"/>
                      <a:pt x="86" y="65"/>
                    </a:cubicBezTo>
                    <a:cubicBezTo>
                      <a:pt x="76" y="64"/>
                      <a:pt x="65" y="60"/>
                      <a:pt x="56" y="56"/>
                    </a:cubicBezTo>
                    <a:cubicBezTo>
                      <a:pt x="49" y="52"/>
                      <a:pt x="44" y="45"/>
                      <a:pt x="38" y="39"/>
                    </a:cubicBezTo>
                    <a:cubicBezTo>
                      <a:pt x="31" y="32"/>
                      <a:pt x="27" y="26"/>
                      <a:pt x="22" y="19"/>
                    </a:cubicBezTo>
                    <a:cubicBezTo>
                      <a:pt x="17" y="12"/>
                      <a:pt x="9" y="0"/>
                      <a:pt x="0" y="1"/>
                    </a:cubicBezTo>
                    <a:cubicBezTo>
                      <a:pt x="1" y="7"/>
                      <a:pt x="11" y="17"/>
                      <a:pt x="15" y="22"/>
                    </a:cubicBezTo>
                    <a:cubicBezTo>
                      <a:pt x="19" y="29"/>
                      <a:pt x="23" y="35"/>
                      <a:pt x="29" y="4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48" name="Google Shape;1012;p9">
                <a:extLst>
                  <a:ext uri="{FF2B5EF4-FFF2-40B4-BE49-F238E27FC236}">
                    <a16:creationId xmlns:a16="http://schemas.microsoft.com/office/drawing/2014/main" id="{22F1B2CF-48E5-7707-E5B6-F7C3539B39D0}"/>
                  </a:ext>
                </a:extLst>
              </p:cNvPr>
              <p:cNvSpPr/>
              <p:nvPr/>
            </p:nvSpPr>
            <p:spPr>
              <a:xfrm>
                <a:off x="2568" y="1677"/>
                <a:ext cx="75" cy="238"/>
              </a:xfrm>
              <a:custGeom>
                <a:avLst/>
                <a:gdLst/>
                <a:ahLst/>
                <a:cxnLst/>
                <a:rect l="l" t="t" r="r" b="b"/>
                <a:pathLst>
                  <a:path w="30" h="95" extrusionOk="0">
                    <a:moveTo>
                      <a:pt x="30" y="0"/>
                    </a:moveTo>
                    <a:cubicBezTo>
                      <a:pt x="18" y="13"/>
                      <a:pt x="9" y="31"/>
                      <a:pt x="4" y="47"/>
                    </a:cubicBezTo>
                    <a:cubicBezTo>
                      <a:pt x="0" y="57"/>
                      <a:pt x="1" y="66"/>
                      <a:pt x="6" y="75"/>
                    </a:cubicBezTo>
                    <a:cubicBezTo>
                      <a:pt x="8" y="79"/>
                      <a:pt x="11" y="85"/>
                      <a:pt x="14" y="88"/>
                    </a:cubicBezTo>
                    <a:cubicBezTo>
                      <a:pt x="17" y="91"/>
                      <a:pt x="21" y="92"/>
                      <a:pt x="23" y="95"/>
                    </a:cubicBezTo>
                    <a:cubicBezTo>
                      <a:pt x="12" y="84"/>
                      <a:pt x="9" y="65"/>
                      <a:pt x="12" y="51"/>
                    </a:cubicBezTo>
                    <a:cubicBezTo>
                      <a:pt x="14" y="42"/>
                      <a:pt x="13" y="36"/>
                      <a:pt x="17" y="28"/>
                    </a:cubicBezTo>
                    <a:cubicBezTo>
                      <a:pt x="20" y="21"/>
                      <a:pt x="25" y="13"/>
                      <a:pt x="28" y="6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49" name="Google Shape;1013;p9">
                <a:extLst>
                  <a:ext uri="{FF2B5EF4-FFF2-40B4-BE49-F238E27FC236}">
                    <a16:creationId xmlns:a16="http://schemas.microsoft.com/office/drawing/2014/main" id="{A006CAB6-DCBE-BFF3-EDDA-EFDBA2FEAE0D}"/>
                  </a:ext>
                </a:extLst>
              </p:cNvPr>
              <p:cNvSpPr/>
              <p:nvPr/>
            </p:nvSpPr>
            <p:spPr>
              <a:xfrm>
                <a:off x="2683" y="1780"/>
                <a:ext cx="183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40" extrusionOk="0">
                    <a:moveTo>
                      <a:pt x="0" y="27"/>
                    </a:moveTo>
                    <a:cubicBezTo>
                      <a:pt x="3" y="23"/>
                      <a:pt x="8" y="15"/>
                      <a:pt x="13" y="13"/>
                    </a:cubicBezTo>
                    <a:cubicBezTo>
                      <a:pt x="19" y="11"/>
                      <a:pt x="25" y="16"/>
                      <a:pt x="31" y="19"/>
                    </a:cubicBezTo>
                    <a:cubicBezTo>
                      <a:pt x="36" y="21"/>
                      <a:pt x="45" y="21"/>
                      <a:pt x="50" y="25"/>
                    </a:cubicBezTo>
                    <a:cubicBezTo>
                      <a:pt x="54" y="27"/>
                      <a:pt x="58" y="37"/>
                      <a:pt x="53" y="40"/>
                    </a:cubicBezTo>
                    <a:cubicBezTo>
                      <a:pt x="61" y="37"/>
                      <a:pt x="73" y="18"/>
                      <a:pt x="64" y="12"/>
                    </a:cubicBezTo>
                    <a:cubicBezTo>
                      <a:pt x="57" y="17"/>
                      <a:pt x="54" y="17"/>
                      <a:pt x="46" y="13"/>
                    </a:cubicBezTo>
                    <a:cubicBezTo>
                      <a:pt x="38" y="10"/>
                      <a:pt x="20" y="0"/>
                      <a:pt x="14" y="6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50" name="Google Shape;1014;p9">
                <a:extLst>
                  <a:ext uri="{FF2B5EF4-FFF2-40B4-BE49-F238E27FC236}">
                    <a16:creationId xmlns:a16="http://schemas.microsoft.com/office/drawing/2014/main" id="{B12CC2AF-A218-FBF2-4367-E15A347373EF}"/>
                  </a:ext>
                </a:extLst>
              </p:cNvPr>
              <p:cNvSpPr/>
              <p:nvPr/>
            </p:nvSpPr>
            <p:spPr>
              <a:xfrm>
                <a:off x="2548" y="1910"/>
                <a:ext cx="218" cy="85"/>
              </a:xfrm>
              <a:custGeom>
                <a:avLst/>
                <a:gdLst/>
                <a:ahLst/>
                <a:cxnLst/>
                <a:rect l="l" t="t" r="r" b="b"/>
                <a:pathLst>
                  <a:path w="87" h="34" extrusionOk="0">
                    <a:moveTo>
                      <a:pt x="30" y="0"/>
                    </a:moveTo>
                    <a:cubicBezTo>
                      <a:pt x="34" y="7"/>
                      <a:pt x="45" y="20"/>
                      <a:pt x="33" y="24"/>
                    </a:cubicBezTo>
                    <a:cubicBezTo>
                      <a:pt x="28" y="25"/>
                      <a:pt x="22" y="25"/>
                      <a:pt x="16" y="26"/>
                    </a:cubicBezTo>
                    <a:cubicBezTo>
                      <a:pt x="12" y="27"/>
                      <a:pt x="4" y="27"/>
                      <a:pt x="0" y="29"/>
                    </a:cubicBezTo>
                    <a:cubicBezTo>
                      <a:pt x="8" y="29"/>
                      <a:pt x="15" y="33"/>
                      <a:pt x="22" y="34"/>
                    </a:cubicBezTo>
                    <a:cubicBezTo>
                      <a:pt x="30" y="34"/>
                      <a:pt x="38" y="34"/>
                      <a:pt x="46" y="34"/>
                    </a:cubicBezTo>
                    <a:cubicBezTo>
                      <a:pt x="53" y="34"/>
                      <a:pt x="59" y="34"/>
                      <a:pt x="66" y="33"/>
                    </a:cubicBezTo>
                    <a:cubicBezTo>
                      <a:pt x="72" y="32"/>
                      <a:pt x="83" y="29"/>
                      <a:pt x="87" y="32"/>
                    </a:cubicBezTo>
                    <a:cubicBezTo>
                      <a:pt x="83" y="30"/>
                      <a:pt x="78" y="28"/>
                      <a:pt x="74" y="25"/>
                    </a:cubicBezTo>
                    <a:cubicBezTo>
                      <a:pt x="71" y="23"/>
                      <a:pt x="70" y="20"/>
                      <a:pt x="66" y="18"/>
                    </a:cubicBezTo>
                    <a:cubicBezTo>
                      <a:pt x="58" y="15"/>
                      <a:pt x="44" y="15"/>
                      <a:pt x="37" y="1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51" name="Google Shape;1015;p9">
                <a:extLst>
                  <a:ext uri="{FF2B5EF4-FFF2-40B4-BE49-F238E27FC236}">
                    <a16:creationId xmlns:a16="http://schemas.microsoft.com/office/drawing/2014/main" id="{722DC3EE-22A1-1FFF-89EF-02888CD96976}"/>
                  </a:ext>
                </a:extLst>
              </p:cNvPr>
              <p:cNvSpPr/>
              <p:nvPr/>
            </p:nvSpPr>
            <p:spPr>
              <a:xfrm>
                <a:off x="2298" y="1690"/>
                <a:ext cx="193" cy="287"/>
              </a:xfrm>
              <a:custGeom>
                <a:avLst/>
                <a:gdLst/>
                <a:ahLst/>
                <a:cxnLst/>
                <a:rect l="l" t="t" r="r" b="b"/>
                <a:pathLst>
                  <a:path w="77" h="115" extrusionOk="0">
                    <a:moveTo>
                      <a:pt x="18" y="18"/>
                    </a:moveTo>
                    <a:cubicBezTo>
                      <a:pt x="19" y="28"/>
                      <a:pt x="20" y="35"/>
                      <a:pt x="16" y="44"/>
                    </a:cubicBezTo>
                    <a:cubicBezTo>
                      <a:pt x="14" y="48"/>
                      <a:pt x="12" y="53"/>
                      <a:pt x="10" y="58"/>
                    </a:cubicBezTo>
                    <a:cubicBezTo>
                      <a:pt x="7" y="62"/>
                      <a:pt x="4" y="64"/>
                      <a:pt x="0" y="67"/>
                    </a:cubicBezTo>
                    <a:cubicBezTo>
                      <a:pt x="5" y="65"/>
                      <a:pt x="10" y="63"/>
                      <a:pt x="14" y="60"/>
                    </a:cubicBezTo>
                    <a:cubicBezTo>
                      <a:pt x="17" y="57"/>
                      <a:pt x="18" y="53"/>
                      <a:pt x="22" y="51"/>
                    </a:cubicBezTo>
                    <a:cubicBezTo>
                      <a:pt x="35" y="43"/>
                      <a:pt x="35" y="62"/>
                      <a:pt x="36" y="70"/>
                    </a:cubicBezTo>
                    <a:cubicBezTo>
                      <a:pt x="36" y="80"/>
                      <a:pt x="41" y="89"/>
                      <a:pt x="32" y="98"/>
                    </a:cubicBezTo>
                    <a:cubicBezTo>
                      <a:pt x="26" y="104"/>
                      <a:pt x="18" y="105"/>
                      <a:pt x="13" y="114"/>
                    </a:cubicBezTo>
                    <a:cubicBezTo>
                      <a:pt x="17" y="113"/>
                      <a:pt x="22" y="110"/>
                      <a:pt x="27" y="110"/>
                    </a:cubicBezTo>
                    <a:cubicBezTo>
                      <a:pt x="33" y="109"/>
                      <a:pt x="38" y="110"/>
                      <a:pt x="44" y="110"/>
                    </a:cubicBezTo>
                    <a:cubicBezTo>
                      <a:pt x="49" y="111"/>
                      <a:pt x="54" y="112"/>
                      <a:pt x="60" y="113"/>
                    </a:cubicBezTo>
                    <a:cubicBezTo>
                      <a:pt x="65" y="113"/>
                      <a:pt x="71" y="111"/>
                      <a:pt x="77" y="113"/>
                    </a:cubicBezTo>
                    <a:cubicBezTo>
                      <a:pt x="64" y="115"/>
                      <a:pt x="62" y="97"/>
                      <a:pt x="56" y="90"/>
                    </a:cubicBezTo>
                    <a:cubicBezTo>
                      <a:pt x="50" y="80"/>
                      <a:pt x="47" y="70"/>
                      <a:pt x="44" y="60"/>
                    </a:cubicBezTo>
                    <a:cubicBezTo>
                      <a:pt x="42" y="50"/>
                      <a:pt x="37" y="41"/>
                      <a:pt x="32" y="32"/>
                    </a:cubicBezTo>
                    <a:cubicBezTo>
                      <a:pt x="27" y="22"/>
                      <a:pt x="28" y="12"/>
                      <a:pt x="24" y="2"/>
                    </a:cubicBezTo>
                    <a:cubicBezTo>
                      <a:pt x="24" y="3"/>
                      <a:pt x="24" y="0"/>
                      <a:pt x="24" y="0"/>
                    </a:cubicBezTo>
                    <a:cubicBezTo>
                      <a:pt x="23" y="5"/>
                      <a:pt x="21" y="9"/>
                      <a:pt x="20" y="14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52" name="Google Shape;1016;p9">
                <a:extLst>
                  <a:ext uri="{FF2B5EF4-FFF2-40B4-BE49-F238E27FC236}">
                    <a16:creationId xmlns:a16="http://schemas.microsoft.com/office/drawing/2014/main" id="{8A2231D9-8E92-33BA-089B-34E41DBC699E}"/>
                  </a:ext>
                </a:extLst>
              </p:cNvPr>
              <p:cNvSpPr/>
              <p:nvPr/>
            </p:nvSpPr>
            <p:spPr>
              <a:xfrm>
                <a:off x="2226" y="1370"/>
                <a:ext cx="162" cy="142"/>
              </a:xfrm>
              <a:custGeom>
                <a:avLst/>
                <a:gdLst/>
                <a:ahLst/>
                <a:cxnLst/>
                <a:rect l="l" t="t" r="r" b="b"/>
                <a:pathLst>
                  <a:path w="65" h="57" extrusionOk="0">
                    <a:moveTo>
                      <a:pt x="23" y="22"/>
                    </a:moveTo>
                    <a:cubicBezTo>
                      <a:pt x="12" y="30"/>
                      <a:pt x="0" y="42"/>
                      <a:pt x="2" y="57"/>
                    </a:cubicBezTo>
                    <a:cubicBezTo>
                      <a:pt x="10" y="45"/>
                      <a:pt x="21" y="38"/>
                      <a:pt x="36" y="37"/>
                    </a:cubicBezTo>
                    <a:cubicBezTo>
                      <a:pt x="30" y="37"/>
                      <a:pt x="21" y="38"/>
                      <a:pt x="22" y="32"/>
                    </a:cubicBezTo>
                    <a:cubicBezTo>
                      <a:pt x="23" y="25"/>
                      <a:pt x="31" y="22"/>
                      <a:pt x="36" y="20"/>
                    </a:cubicBezTo>
                    <a:cubicBezTo>
                      <a:pt x="46" y="15"/>
                      <a:pt x="57" y="8"/>
                      <a:pt x="65" y="0"/>
                    </a:cubicBezTo>
                    <a:cubicBezTo>
                      <a:pt x="59" y="2"/>
                      <a:pt x="52" y="6"/>
                      <a:pt x="46" y="7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53" name="Google Shape;1017;p9">
                <a:extLst>
                  <a:ext uri="{FF2B5EF4-FFF2-40B4-BE49-F238E27FC236}">
                    <a16:creationId xmlns:a16="http://schemas.microsoft.com/office/drawing/2014/main" id="{C89467B2-49E5-7A7A-6686-39F23A960DDC}"/>
                  </a:ext>
                </a:extLst>
              </p:cNvPr>
              <p:cNvSpPr/>
              <p:nvPr/>
            </p:nvSpPr>
            <p:spPr>
              <a:xfrm>
                <a:off x="2408" y="1132"/>
                <a:ext cx="105" cy="218"/>
              </a:xfrm>
              <a:custGeom>
                <a:avLst/>
                <a:gdLst/>
                <a:ahLst/>
                <a:cxnLst/>
                <a:rect l="l" t="t" r="r" b="b"/>
                <a:pathLst>
                  <a:path w="42" h="87" extrusionOk="0">
                    <a:moveTo>
                      <a:pt x="35" y="0"/>
                    </a:moveTo>
                    <a:cubicBezTo>
                      <a:pt x="37" y="18"/>
                      <a:pt x="15" y="29"/>
                      <a:pt x="14" y="46"/>
                    </a:cubicBezTo>
                    <a:cubicBezTo>
                      <a:pt x="14" y="54"/>
                      <a:pt x="15" y="61"/>
                      <a:pt x="13" y="69"/>
                    </a:cubicBezTo>
                    <a:cubicBezTo>
                      <a:pt x="11" y="78"/>
                      <a:pt x="5" y="81"/>
                      <a:pt x="0" y="87"/>
                    </a:cubicBezTo>
                    <a:cubicBezTo>
                      <a:pt x="7" y="86"/>
                      <a:pt x="18" y="77"/>
                      <a:pt x="22" y="71"/>
                    </a:cubicBezTo>
                    <a:cubicBezTo>
                      <a:pt x="26" y="65"/>
                      <a:pt x="25" y="56"/>
                      <a:pt x="26" y="49"/>
                    </a:cubicBezTo>
                    <a:cubicBezTo>
                      <a:pt x="28" y="34"/>
                      <a:pt x="42" y="21"/>
                      <a:pt x="36" y="6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54" name="Google Shape;1018;p9">
                <a:extLst>
                  <a:ext uri="{FF2B5EF4-FFF2-40B4-BE49-F238E27FC236}">
                    <a16:creationId xmlns:a16="http://schemas.microsoft.com/office/drawing/2014/main" id="{1C66E2E8-249A-519E-613F-99693EC48F89}"/>
                  </a:ext>
                </a:extLst>
              </p:cNvPr>
              <p:cNvSpPr/>
              <p:nvPr/>
            </p:nvSpPr>
            <p:spPr>
              <a:xfrm>
                <a:off x="2123" y="867"/>
                <a:ext cx="185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74" h="43" extrusionOk="0">
                    <a:moveTo>
                      <a:pt x="19" y="18"/>
                    </a:moveTo>
                    <a:cubicBezTo>
                      <a:pt x="13" y="23"/>
                      <a:pt x="0" y="41"/>
                      <a:pt x="14" y="42"/>
                    </a:cubicBezTo>
                    <a:cubicBezTo>
                      <a:pt x="24" y="43"/>
                      <a:pt x="41" y="36"/>
                      <a:pt x="50" y="32"/>
                    </a:cubicBezTo>
                    <a:cubicBezTo>
                      <a:pt x="45" y="34"/>
                      <a:pt x="32" y="37"/>
                      <a:pt x="29" y="31"/>
                    </a:cubicBezTo>
                    <a:cubicBezTo>
                      <a:pt x="26" y="24"/>
                      <a:pt x="35" y="18"/>
                      <a:pt x="39" y="15"/>
                    </a:cubicBezTo>
                    <a:cubicBezTo>
                      <a:pt x="45" y="11"/>
                      <a:pt x="51" y="7"/>
                      <a:pt x="58" y="6"/>
                    </a:cubicBezTo>
                    <a:cubicBezTo>
                      <a:pt x="63" y="5"/>
                      <a:pt x="74" y="9"/>
                      <a:pt x="73" y="1"/>
                    </a:cubicBezTo>
                    <a:cubicBezTo>
                      <a:pt x="61" y="0"/>
                      <a:pt x="46" y="2"/>
                      <a:pt x="36" y="9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55" name="Google Shape;1019;p9">
                <a:extLst>
                  <a:ext uri="{FF2B5EF4-FFF2-40B4-BE49-F238E27FC236}">
                    <a16:creationId xmlns:a16="http://schemas.microsoft.com/office/drawing/2014/main" id="{14F46118-8055-82E0-C547-9D9A60DED471}"/>
                  </a:ext>
                </a:extLst>
              </p:cNvPr>
              <p:cNvSpPr/>
              <p:nvPr/>
            </p:nvSpPr>
            <p:spPr>
              <a:xfrm>
                <a:off x="2011" y="1054"/>
                <a:ext cx="105" cy="190"/>
              </a:xfrm>
              <a:custGeom>
                <a:avLst/>
                <a:gdLst/>
                <a:ahLst/>
                <a:cxnLst/>
                <a:rect l="l" t="t" r="r" b="b"/>
                <a:pathLst>
                  <a:path w="42" h="76" extrusionOk="0">
                    <a:moveTo>
                      <a:pt x="19" y="2"/>
                    </a:moveTo>
                    <a:cubicBezTo>
                      <a:pt x="18" y="9"/>
                      <a:pt x="13" y="15"/>
                      <a:pt x="13" y="22"/>
                    </a:cubicBezTo>
                    <a:cubicBezTo>
                      <a:pt x="12" y="30"/>
                      <a:pt x="15" y="35"/>
                      <a:pt x="20" y="41"/>
                    </a:cubicBezTo>
                    <a:cubicBezTo>
                      <a:pt x="30" y="52"/>
                      <a:pt x="37" y="62"/>
                      <a:pt x="42" y="76"/>
                    </a:cubicBezTo>
                    <a:cubicBezTo>
                      <a:pt x="35" y="71"/>
                      <a:pt x="30" y="64"/>
                      <a:pt x="23" y="58"/>
                    </a:cubicBezTo>
                    <a:cubicBezTo>
                      <a:pt x="16" y="54"/>
                      <a:pt x="10" y="49"/>
                      <a:pt x="6" y="43"/>
                    </a:cubicBezTo>
                    <a:cubicBezTo>
                      <a:pt x="0" y="35"/>
                      <a:pt x="3" y="29"/>
                      <a:pt x="6" y="20"/>
                    </a:cubicBezTo>
                    <a:cubicBezTo>
                      <a:pt x="7" y="16"/>
                      <a:pt x="8" y="12"/>
                      <a:pt x="11" y="9"/>
                    </a:cubicBezTo>
                    <a:cubicBezTo>
                      <a:pt x="13" y="5"/>
                      <a:pt x="18" y="4"/>
                      <a:pt x="19" y="0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56" name="Google Shape;1020;p9">
                <a:extLst>
                  <a:ext uri="{FF2B5EF4-FFF2-40B4-BE49-F238E27FC236}">
                    <a16:creationId xmlns:a16="http://schemas.microsoft.com/office/drawing/2014/main" id="{6A13D42E-A43B-4D53-A182-BEDCE2BCC095}"/>
                  </a:ext>
                </a:extLst>
              </p:cNvPr>
              <p:cNvSpPr/>
              <p:nvPr/>
            </p:nvSpPr>
            <p:spPr>
              <a:xfrm>
                <a:off x="2113" y="1234"/>
                <a:ext cx="123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49" h="94" extrusionOk="0">
                    <a:moveTo>
                      <a:pt x="0" y="0"/>
                    </a:moveTo>
                    <a:cubicBezTo>
                      <a:pt x="3" y="8"/>
                      <a:pt x="10" y="13"/>
                      <a:pt x="15" y="20"/>
                    </a:cubicBezTo>
                    <a:cubicBezTo>
                      <a:pt x="20" y="28"/>
                      <a:pt x="20" y="37"/>
                      <a:pt x="19" y="46"/>
                    </a:cubicBezTo>
                    <a:cubicBezTo>
                      <a:pt x="17" y="63"/>
                      <a:pt x="4" y="77"/>
                      <a:pt x="4" y="94"/>
                    </a:cubicBezTo>
                    <a:cubicBezTo>
                      <a:pt x="7" y="84"/>
                      <a:pt x="13" y="74"/>
                      <a:pt x="20" y="66"/>
                    </a:cubicBezTo>
                    <a:cubicBezTo>
                      <a:pt x="26" y="58"/>
                      <a:pt x="35" y="53"/>
                      <a:pt x="39" y="44"/>
                    </a:cubicBezTo>
                    <a:cubicBezTo>
                      <a:pt x="49" y="23"/>
                      <a:pt x="10" y="16"/>
                      <a:pt x="1" y="4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57" name="Google Shape;1021;p9">
                <a:extLst>
                  <a:ext uri="{FF2B5EF4-FFF2-40B4-BE49-F238E27FC236}">
                    <a16:creationId xmlns:a16="http://schemas.microsoft.com/office/drawing/2014/main" id="{27E72EC2-700F-D369-D739-8BE7E1002F44}"/>
                  </a:ext>
                </a:extLst>
              </p:cNvPr>
              <p:cNvSpPr/>
              <p:nvPr/>
            </p:nvSpPr>
            <p:spPr>
              <a:xfrm>
                <a:off x="2098" y="1465"/>
                <a:ext cx="50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20" h="147" extrusionOk="0">
                    <a:moveTo>
                      <a:pt x="8" y="14"/>
                    </a:moveTo>
                    <a:cubicBezTo>
                      <a:pt x="2" y="37"/>
                      <a:pt x="18" y="55"/>
                      <a:pt x="19" y="76"/>
                    </a:cubicBezTo>
                    <a:cubicBezTo>
                      <a:pt x="20" y="86"/>
                      <a:pt x="15" y="97"/>
                      <a:pt x="13" y="107"/>
                    </a:cubicBezTo>
                    <a:cubicBezTo>
                      <a:pt x="11" y="117"/>
                      <a:pt x="8" y="129"/>
                      <a:pt x="8" y="140"/>
                    </a:cubicBezTo>
                    <a:cubicBezTo>
                      <a:pt x="8" y="142"/>
                      <a:pt x="8" y="145"/>
                      <a:pt x="8" y="147"/>
                    </a:cubicBezTo>
                    <a:cubicBezTo>
                      <a:pt x="3" y="122"/>
                      <a:pt x="9" y="95"/>
                      <a:pt x="5" y="69"/>
                    </a:cubicBezTo>
                    <a:cubicBezTo>
                      <a:pt x="3" y="58"/>
                      <a:pt x="0" y="47"/>
                      <a:pt x="0" y="35"/>
                    </a:cubicBezTo>
                    <a:cubicBezTo>
                      <a:pt x="1" y="22"/>
                      <a:pt x="6" y="13"/>
                      <a:pt x="9" y="0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58" name="Google Shape;1022;p9">
                <a:extLst>
                  <a:ext uri="{FF2B5EF4-FFF2-40B4-BE49-F238E27FC236}">
                    <a16:creationId xmlns:a16="http://schemas.microsoft.com/office/drawing/2014/main" id="{CE5AE624-96D5-6119-8985-E000B1C34DC8}"/>
                  </a:ext>
                </a:extLst>
              </p:cNvPr>
              <p:cNvSpPr/>
              <p:nvPr/>
            </p:nvSpPr>
            <p:spPr>
              <a:xfrm>
                <a:off x="2338" y="1360"/>
                <a:ext cx="113" cy="330"/>
              </a:xfrm>
              <a:custGeom>
                <a:avLst/>
                <a:gdLst/>
                <a:ahLst/>
                <a:cxnLst/>
                <a:rect l="l" t="t" r="r" b="b"/>
                <a:pathLst>
                  <a:path w="45" h="132" extrusionOk="0">
                    <a:moveTo>
                      <a:pt x="0" y="38"/>
                    </a:moveTo>
                    <a:cubicBezTo>
                      <a:pt x="17" y="44"/>
                      <a:pt x="38" y="58"/>
                      <a:pt x="27" y="79"/>
                    </a:cubicBezTo>
                    <a:cubicBezTo>
                      <a:pt x="18" y="96"/>
                      <a:pt x="7" y="113"/>
                      <a:pt x="7" y="132"/>
                    </a:cubicBezTo>
                    <a:cubicBezTo>
                      <a:pt x="14" y="110"/>
                      <a:pt x="37" y="96"/>
                      <a:pt x="41" y="73"/>
                    </a:cubicBezTo>
                    <a:cubicBezTo>
                      <a:pt x="45" y="51"/>
                      <a:pt x="30" y="32"/>
                      <a:pt x="34" y="10"/>
                    </a:cubicBezTo>
                    <a:cubicBezTo>
                      <a:pt x="34" y="6"/>
                      <a:pt x="35" y="3"/>
                      <a:pt x="36" y="0"/>
                    </a:cubicBezTo>
                    <a:cubicBezTo>
                      <a:pt x="30" y="8"/>
                      <a:pt x="28" y="16"/>
                      <a:pt x="26" y="26"/>
                    </a:cubicBezTo>
                    <a:cubicBezTo>
                      <a:pt x="25" y="38"/>
                      <a:pt x="16" y="40"/>
                      <a:pt x="6" y="36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59" name="Google Shape;1023;p9">
                <a:extLst>
                  <a:ext uri="{FF2B5EF4-FFF2-40B4-BE49-F238E27FC236}">
                    <a16:creationId xmlns:a16="http://schemas.microsoft.com/office/drawing/2014/main" id="{3FD5F921-A5C5-B036-1964-887F2E40D4F2}"/>
                  </a:ext>
                </a:extLst>
              </p:cNvPr>
              <p:cNvSpPr/>
              <p:nvPr/>
            </p:nvSpPr>
            <p:spPr>
              <a:xfrm>
                <a:off x="2063" y="1890"/>
                <a:ext cx="300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49" extrusionOk="0">
                    <a:moveTo>
                      <a:pt x="6" y="38"/>
                    </a:moveTo>
                    <a:cubicBezTo>
                      <a:pt x="15" y="44"/>
                      <a:pt x="24" y="44"/>
                      <a:pt x="34" y="43"/>
                    </a:cubicBezTo>
                    <a:cubicBezTo>
                      <a:pt x="44" y="42"/>
                      <a:pt x="56" y="38"/>
                      <a:pt x="66" y="40"/>
                    </a:cubicBezTo>
                    <a:cubicBezTo>
                      <a:pt x="76" y="43"/>
                      <a:pt x="87" y="49"/>
                      <a:pt x="97" y="42"/>
                    </a:cubicBezTo>
                    <a:cubicBezTo>
                      <a:pt x="101" y="39"/>
                      <a:pt x="103" y="35"/>
                      <a:pt x="107" y="32"/>
                    </a:cubicBezTo>
                    <a:cubicBezTo>
                      <a:pt x="109" y="30"/>
                      <a:pt x="118" y="27"/>
                      <a:pt x="119" y="24"/>
                    </a:cubicBezTo>
                    <a:cubicBezTo>
                      <a:pt x="119" y="24"/>
                      <a:pt x="120" y="23"/>
                      <a:pt x="120" y="24"/>
                    </a:cubicBezTo>
                    <a:cubicBezTo>
                      <a:pt x="112" y="25"/>
                      <a:pt x="107" y="26"/>
                      <a:pt x="101" y="21"/>
                    </a:cubicBezTo>
                    <a:cubicBezTo>
                      <a:pt x="94" y="15"/>
                      <a:pt x="94" y="9"/>
                      <a:pt x="94" y="0"/>
                    </a:cubicBezTo>
                    <a:cubicBezTo>
                      <a:pt x="85" y="1"/>
                      <a:pt x="86" y="20"/>
                      <a:pt x="84" y="26"/>
                    </a:cubicBezTo>
                    <a:cubicBezTo>
                      <a:pt x="79" y="37"/>
                      <a:pt x="70" y="37"/>
                      <a:pt x="60" y="36"/>
                    </a:cubicBezTo>
                    <a:cubicBezTo>
                      <a:pt x="51" y="35"/>
                      <a:pt x="40" y="35"/>
                      <a:pt x="30" y="35"/>
                    </a:cubicBezTo>
                    <a:cubicBezTo>
                      <a:pt x="23" y="35"/>
                      <a:pt x="5" y="43"/>
                      <a:pt x="0" y="37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60" name="Google Shape;1024;p9">
                <a:extLst>
                  <a:ext uri="{FF2B5EF4-FFF2-40B4-BE49-F238E27FC236}">
                    <a16:creationId xmlns:a16="http://schemas.microsoft.com/office/drawing/2014/main" id="{C0363DDA-7941-127E-043E-86213BF9D0AE}"/>
                  </a:ext>
                </a:extLst>
              </p:cNvPr>
              <p:cNvSpPr/>
              <p:nvPr/>
            </p:nvSpPr>
            <p:spPr>
              <a:xfrm>
                <a:off x="1736" y="1675"/>
                <a:ext cx="147" cy="185"/>
              </a:xfrm>
              <a:custGeom>
                <a:avLst/>
                <a:gdLst/>
                <a:ahLst/>
                <a:cxnLst/>
                <a:rect l="l" t="t" r="r" b="b"/>
                <a:pathLst>
                  <a:path w="59" h="74" extrusionOk="0">
                    <a:moveTo>
                      <a:pt x="17" y="32"/>
                    </a:moveTo>
                    <a:cubicBezTo>
                      <a:pt x="26" y="34"/>
                      <a:pt x="35" y="33"/>
                      <a:pt x="38" y="23"/>
                    </a:cubicBezTo>
                    <a:cubicBezTo>
                      <a:pt x="41" y="15"/>
                      <a:pt x="34" y="7"/>
                      <a:pt x="33" y="0"/>
                    </a:cubicBezTo>
                    <a:cubicBezTo>
                      <a:pt x="41" y="12"/>
                      <a:pt x="47" y="23"/>
                      <a:pt x="45" y="38"/>
                    </a:cubicBezTo>
                    <a:cubicBezTo>
                      <a:pt x="44" y="53"/>
                      <a:pt x="52" y="61"/>
                      <a:pt x="59" y="74"/>
                    </a:cubicBezTo>
                    <a:cubicBezTo>
                      <a:pt x="49" y="73"/>
                      <a:pt x="33" y="61"/>
                      <a:pt x="28" y="52"/>
                    </a:cubicBezTo>
                    <a:cubicBezTo>
                      <a:pt x="21" y="40"/>
                      <a:pt x="16" y="31"/>
                      <a:pt x="0" y="3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61" name="Google Shape;1025;p9">
                <a:extLst>
                  <a:ext uri="{FF2B5EF4-FFF2-40B4-BE49-F238E27FC236}">
                    <a16:creationId xmlns:a16="http://schemas.microsoft.com/office/drawing/2014/main" id="{F9044D3D-545B-7DEB-754F-376618C0F3F4}"/>
                  </a:ext>
                </a:extLst>
              </p:cNvPr>
              <p:cNvSpPr/>
              <p:nvPr/>
            </p:nvSpPr>
            <p:spPr>
              <a:xfrm>
                <a:off x="1841" y="1795"/>
                <a:ext cx="167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67" h="62" extrusionOk="0">
                    <a:moveTo>
                      <a:pt x="5" y="19"/>
                    </a:moveTo>
                    <a:cubicBezTo>
                      <a:pt x="15" y="28"/>
                      <a:pt x="24" y="34"/>
                      <a:pt x="23" y="48"/>
                    </a:cubicBezTo>
                    <a:cubicBezTo>
                      <a:pt x="29" y="46"/>
                      <a:pt x="40" y="51"/>
                      <a:pt x="47" y="52"/>
                    </a:cubicBezTo>
                    <a:cubicBezTo>
                      <a:pt x="54" y="54"/>
                      <a:pt x="61" y="58"/>
                      <a:pt x="67" y="62"/>
                    </a:cubicBezTo>
                    <a:cubicBezTo>
                      <a:pt x="63" y="57"/>
                      <a:pt x="56" y="52"/>
                      <a:pt x="51" y="48"/>
                    </a:cubicBezTo>
                    <a:cubicBezTo>
                      <a:pt x="44" y="44"/>
                      <a:pt x="39" y="40"/>
                      <a:pt x="34" y="34"/>
                    </a:cubicBezTo>
                    <a:cubicBezTo>
                      <a:pt x="29" y="28"/>
                      <a:pt x="23" y="24"/>
                      <a:pt x="17" y="19"/>
                    </a:cubicBezTo>
                    <a:cubicBezTo>
                      <a:pt x="14" y="16"/>
                      <a:pt x="10" y="14"/>
                      <a:pt x="7" y="11"/>
                    </a:cubicBezTo>
                    <a:cubicBezTo>
                      <a:pt x="4" y="7"/>
                      <a:pt x="3" y="4"/>
                      <a:pt x="0" y="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62" name="Google Shape;1026;p9">
                <a:extLst>
                  <a:ext uri="{FF2B5EF4-FFF2-40B4-BE49-F238E27FC236}">
                    <a16:creationId xmlns:a16="http://schemas.microsoft.com/office/drawing/2014/main" id="{E91A6759-3981-83C2-22EE-4643424E9BCD}"/>
                  </a:ext>
                </a:extLst>
              </p:cNvPr>
              <p:cNvSpPr/>
              <p:nvPr/>
            </p:nvSpPr>
            <p:spPr>
              <a:xfrm>
                <a:off x="1783" y="1415"/>
                <a:ext cx="90" cy="85"/>
              </a:xfrm>
              <a:custGeom>
                <a:avLst/>
                <a:gdLst/>
                <a:ahLst/>
                <a:cxnLst/>
                <a:rect l="l" t="t" r="r" b="b"/>
                <a:pathLst>
                  <a:path w="36" h="34" extrusionOk="0">
                    <a:moveTo>
                      <a:pt x="7" y="0"/>
                    </a:moveTo>
                    <a:cubicBezTo>
                      <a:pt x="6" y="12"/>
                      <a:pt x="1" y="23"/>
                      <a:pt x="0" y="34"/>
                    </a:cubicBezTo>
                    <a:cubicBezTo>
                      <a:pt x="2" y="25"/>
                      <a:pt x="26" y="8"/>
                      <a:pt x="36" y="3"/>
                    </a:cubicBezTo>
                    <a:cubicBezTo>
                      <a:pt x="31" y="4"/>
                      <a:pt x="21" y="6"/>
                      <a:pt x="16" y="1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63" name="Google Shape;1027;p9">
                <a:extLst>
                  <a:ext uri="{FF2B5EF4-FFF2-40B4-BE49-F238E27FC236}">
                    <a16:creationId xmlns:a16="http://schemas.microsoft.com/office/drawing/2014/main" id="{AC32DF67-D5BB-7A4D-C700-FE8FCCADEEF9}"/>
                  </a:ext>
                </a:extLst>
              </p:cNvPr>
              <p:cNvSpPr/>
              <p:nvPr/>
            </p:nvSpPr>
            <p:spPr>
              <a:xfrm>
                <a:off x="1878" y="1300"/>
                <a:ext cx="158" cy="187"/>
              </a:xfrm>
              <a:custGeom>
                <a:avLst/>
                <a:gdLst/>
                <a:ahLst/>
                <a:cxnLst/>
                <a:rect l="l" t="t" r="r" b="b"/>
                <a:pathLst>
                  <a:path w="63" h="75" extrusionOk="0">
                    <a:moveTo>
                      <a:pt x="19" y="22"/>
                    </a:moveTo>
                    <a:cubicBezTo>
                      <a:pt x="23" y="30"/>
                      <a:pt x="32" y="35"/>
                      <a:pt x="35" y="44"/>
                    </a:cubicBezTo>
                    <a:cubicBezTo>
                      <a:pt x="38" y="54"/>
                      <a:pt x="34" y="65"/>
                      <a:pt x="34" y="75"/>
                    </a:cubicBezTo>
                    <a:cubicBezTo>
                      <a:pt x="37" y="66"/>
                      <a:pt x="38" y="53"/>
                      <a:pt x="44" y="44"/>
                    </a:cubicBezTo>
                    <a:cubicBezTo>
                      <a:pt x="49" y="37"/>
                      <a:pt x="57" y="33"/>
                      <a:pt x="63" y="26"/>
                    </a:cubicBezTo>
                    <a:cubicBezTo>
                      <a:pt x="52" y="30"/>
                      <a:pt x="39" y="28"/>
                      <a:pt x="29" y="22"/>
                    </a:cubicBezTo>
                    <a:cubicBezTo>
                      <a:pt x="18" y="15"/>
                      <a:pt x="9" y="7"/>
                      <a:pt x="0" y="0"/>
                    </a:cubicBezTo>
                  </a:path>
                </a:pathLst>
              </a:custGeom>
              <a:solidFill>
                <a:srgbClr val="A978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64" name="Google Shape;1028;p9">
                <a:extLst>
                  <a:ext uri="{FF2B5EF4-FFF2-40B4-BE49-F238E27FC236}">
                    <a16:creationId xmlns:a16="http://schemas.microsoft.com/office/drawing/2014/main" id="{818848BB-F5D9-83F4-3797-D34BABB8283C}"/>
                  </a:ext>
                </a:extLst>
              </p:cNvPr>
              <p:cNvSpPr/>
              <p:nvPr/>
            </p:nvSpPr>
            <p:spPr>
              <a:xfrm>
                <a:off x="1543" y="1457"/>
                <a:ext cx="138" cy="218"/>
              </a:xfrm>
              <a:custGeom>
                <a:avLst/>
                <a:gdLst/>
                <a:ahLst/>
                <a:cxnLst/>
                <a:rect l="l" t="t" r="r" b="b"/>
                <a:pathLst>
                  <a:path w="55" h="87" extrusionOk="0">
                    <a:moveTo>
                      <a:pt x="0" y="73"/>
                    </a:moveTo>
                    <a:cubicBezTo>
                      <a:pt x="7" y="80"/>
                      <a:pt x="17" y="87"/>
                      <a:pt x="27" y="84"/>
                    </a:cubicBezTo>
                    <a:cubicBezTo>
                      <a:pt x="34" y="82"/>
                      <a:pt x="47" y="74"/>
                      <a:pt x="50" y="68"/>
                    </a:cubicBezTo>
                    <a:cubicBezTo>
                      <a:pt x="55" y="58"/>
                      <a:pt x="50" y="47"/>
                      <a:pt x="49" y="38"/>
                    </a:cubicBezTo>
                    <a:cubicBezTo>
                      <a:pt x="47" y="27"/>
                      <a:pt x="49" y="16"/>
                      <a:pt x="51" y="5"/>
                    </a:cubicBezTo>
                    <a:cubicBezTo>
                      <a:pt x="52" y="3"/>
                      <a:pt x="52" y="1"/>
                      <a:pt x="53" y="0"/>
                    </a:cubicBezTo>
                    <a:cubicBezTo>
                      <a:pt x="45" y="15"/>
                      <a:pt x="41" y="34"/>
                      <a:pt x="39" y="51"/>
                    </a:cubicBezTo>
                    <a:cubicBezTo>
                      <a:pt x="38" y="61"/>
                      <a:pt x="36" y="69"/>
                      <a:pt x="27" y="74"/>
                    </a:cubicBezTo>
                    <a:cubicBezTo>
                      <a:pt x="18" y="78"/>
                      <a:pt x="11" y="76"/>
                      <a:pt x="2" y="77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65" name="Google Shape;1029;p9">
                <a:extLst>
                  <a:ext uri="{FF2B5EF4-FFF2-40B4-BE49-F238E27FC236}">
                    <a16:creationId xmlns:a16="http://schemas.microsoft.com/office/drawing/2014/main" id="{5F6EB189-EB60-0CC6-E379-DB81A7ACBD95}"/>
                  </a:ext>
                </a:extLst>
              </p:cNvPr>
              <p:cNvSpPr/>
              <p:nvPr/>
            </p:nvSpPr>
            <p:spPr>
              <a:xfrm>
                <a:off x="3053" y="2002"/>
                <a:ext cx="173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69" h="59" extrusionOk="0">
                    <a:moveTo>
                      <a:pt x="22" y="16"/>
                    </a:moveTo>
                    <a:cubicBezTo>
                      <a:pt x="25" y="22"/>
                      <a:pt x="25" y="26"/>
                      <a:pt x="30" y="31"/>
                    </a:cubicBezTo>
                    <a:cubicBezTo>
                      <a:pt x="34" y="35"/>
                      <a:pt x="38" y="37"/>
                      <a:pt x="43" y="39"/>
                    </a:cubicBezTo>
                    <a:cubicBezTo>
                      <a:pt x="56" y="43"/>
                      <a:pt x="64" y="46"/>
                      <a:pt x="69" y="59"/>
                    </a:cubicBezTo>
                    <a:cubicBezTo>
                      <a:pt x="65" y="49"/>
                      <a:pt x="64" y="43"/>
                      <a:pt x="54" y="38"/>
                    </a:cubicBezTo>
                    <a:cubicBezTo>
                      <a:pt x="48" y="35"/>
                      <a:pt x="41" y="32"/>
                      <a:pt x="37" y="26"/>
                    </a:cubicBezTo>
                    <a:cubicBezTo>
                      <a:pt x="28" y="15"/>
                      <a:pt x="15" y="0"/>
                      <a:pt x="0" y="3"/>
                    </a:cubicBezTo>
                    <a:cubicBezTo>
                      <a:pt x="6" y="6"/>
                      <a:pt x="12" y="10"/>
                      <a:pt x="16" y="14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66" name="Google Shape;1030;p9">
                <a:extLst>
                  <a:ext uri="{FF2B5EF4-FFF2-40B4-BE49-F238E27FC236}">
                    <a16:creationId xmlns:a16="http://schemas.microsoft.com/office/drawing/2014/main" id="{B83748C6-A34D-E366-570A-77A2F37745C8}"/>
                  </a:ext>
                </a:extLst>
              </p:cNvPr>
              <p:cNvSpPr/>
              <p:nvPr/>
            </p:nvSpPr>
            <p:spPr>
              <a:xfrm>
                <a:off x="2038" y="2120"/>
                <a:ext cx="443" cy="340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36" extrusionOk="0">
                    <a:moveTo>
                      <a:pt x="38" y="1"/>
                    </a:moveTo>
                    <a:cubicBezTo>
                      <a:pt x="38" y="1"/>
                      <a:pt x="37" y="0"/>
                      <a:pt x="37" y="2"/>
                    </a:cubicBezTo>
                    <a:cubicBezTo>
                      <a:pt x="45" y="13"/>
                      <a:pt x="37" y="25"/>
                      <a:pt x="27" y="31"/>
                    </a:cubicBezTo>
                    <a:cubicBezTo>
                      <a:pt x="18" y="35"/>
                      <a:pt x="9" y="42"/>
                      <a:pt x="0" y="46"/>
                    </a:cubicBezTo>
                    <a:cubicBezTo>
                      <a:pt x="19" y="39"/>
                      <a:pt x="46" y="38"/>
                      <a:pt x="62" y="52"/>
                    </a:cubicBezTo>
                    <a:cubicBezTo>
                      <a:pt x="80" y="70"/>
                      <a:pt x="59" y="83"/>
                      <a:pt x="45" y="95"/>
                    </a:cubicBezTo>
                    <a:cubicBezTo>
                      <a:pt x="39" y="99"/>
                      <a:pt x="32" y="104"/>
                      <a:pt x="31" y="112"/>
                    </a:cubicBezTo>
                    <a:cubicBezTo>
                      <a:pt x="30" y="120"/>
                      <a:pt x="36" y="131"/>
                      <a:pt x="43" y="136"/>
                    </a:cubicBezTo>
                    <a:cubicBezTo>
                      <a:pt x="26" y="116"/>
                      <a:pt x="55" y="95"/>
                      <a:pt x="70" y="87"/>
                    </a:cubicBezTo>
                    <a:cubicBezTo>
                      <a:pt x="79" y="82"/>
                      <a:pt x="88" y="75"/>
                      <a:pt x="90" y="64"/>
                    </a:cubicBezTo>
                    <a:cubicBezTo>
                      <a:pt x="91" y="58"/>
                      <a:pt x="89" y="55"/>
                      <a:pt x="95" y="52"/>
                    </a:cubicBezTo>
                    <a:cubicBezTo>
                      <a:pt x="99" y="50"/>
                      <a:pt x="106" y="50"/>
                      <a:pt x="110" y="49"/>
                    </a:cubicBezTo>
                    <a:cubicBezTo>
                      <a:pt x="122" y="46"/>
                      <a:pt x="134" y="40"/>
                      <a:pt x="144" y="34"/>
                    </a:cubicBezTo>
                    <a:cubicBezTo>
                      <a:pt x="152" y="29"/>
                      <a:pt x="167" y="19"/>
                      <a:pt x="177" y="21"/>
                    </a:cubicBezTo>
                    <a:cubicBezTo>
                      <a:pt x="167" y="23"/>
                      <a:pt x="153" y="24"/>
                      <a:pt x="142" y="27"/>
                    </a:cubicBezTo>
                    <a:cubicBezTo>
                      <a:pt x="126" y="31"/>
                      <a:pt x="111" y="35"/>
                      <a:pt x="95" y="39"/>
                    </a:cubicBezTo>
                    <a:cubicBezTo>
                      <a:pt x="84" y="42"/>
                      <a:pt x="76" y="41"/>
                      <a:pt x="66" y="35"/>
                    </a:cubicBezTo>
                    <a:cubicBezTo>
                      <a:pt x="54" y="29"/>
                      <a:pt x="52" y="27"/>
                      <a:pt x="47" y="16"/>
                    </a:cubicBezTo>
                    <a:cubicBezTo>
                      <a:pt x="45" y="11"/>
                      <a:pt x="39" y="7"/>
                      <a:pt x="38" y="2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67" name="Google Shape;1031;p9">
                <a:extLst>
                  <a:ext uri="{FF2B5EF4-FFF2-40B4-BE49-F238E27FC236}">
                    <a16:creationId xmlns:a16="http://schemas.microsoft.com/office/drawing/2014/main" id="{ED300EB0-4B7A-A0E7-ED4E-F0B81E89F193}"/>
                  </a:ext>
                </a:extLst>
              </p:cNvPr>
              <p:cNvSpPr/>
              <p:nvPr/>
            </p:nvSpPr>
            <p:spPr>
              <a:xfrm>
                <a:off x="2451" y="2150"/>
                <a:ext cx="395" cy="95"/>
              </a:xfrm>
              <a:custGeom>
                <a:avLst/>
                <a:gdLst/>
                <a:ahLst/>
                <a:cxnLst/>
                <a:rect l="l" t="t" r="r" b="b"/>
                <a:pathLst>
                  <a:path w="158" h="38" extrusionOk="0">
                    <a:moveTo>
                      <a:pt x="32" y="7"/>
                    </a:moveTo>
                    <a:cubicBezTo>
                      <a:pt x="38" y="7"/>
                      <a:pt x="45" y="5"/>
                      <a:pt x="49" y="0"/>
                    </a:cubicBezTo>
                    <a:cubicBezTo>
                      <a:pt x="56" y="8"/>
                      <a:pt x="64" y="11"/>
                      <a:pt x="74" y="14"/>
                    </a:cubicBezTo>
                    <a:cubicBezTo>
                      <a:pt x="83" y="17"/>
                      <a:pt x="92" y="24"/>
                      <a:pt x="103" y="23"/>
                    </a:cubicBezTo>
                    <a:cubicBezTo>
                      <a:pt x="107" y="23"/>
                      <a:pt x="113" y="20"/>
                      <a:pt x="117" y="22"/>
                    </a:cubicBezTo>
                    <a:cubicBezTo>
                      <a:pt x="121" y="23"/>
                      <a:pt x="124" y="27"/>
                      <a:pt x="128" y="29"/>
                    </a:cubicBezTo>
                    <a:cubicBezTo>
                      <a:pt x="138" y="32"/>
                      <a:pt x="148" y="34"/>
                      <a:pt x="158" y="38"/>
                    </a:cubicBezTo>
                    <a:cubicBezTo>
                      <a:pt x="149" y="34"/>
                      <a:pt x="135" y="36"/>
                      <a:pt x="125" y="36"/>
                    </a:cubicBezTo>
                    <a:cubicBezTo>
                      <a:pt x="113" y="37"/>
                      <a:pt x="104" y="35"/>
                      <a:pt x="93" y="32"/>
                    </a:cubicBezTo>
                    <a:cubicBezTo>
                      <a:pt x="82" y="28"/>
                      <a:pt x="71" y="25"/>
                      <a:pt x="61" y="21"/>
                    </a:cubicBezTo>
                    <a:cubicBezTo>
                      <a:pt x="49" y="16"/>
                      <a:pt x="39" y="11"/>
                      <a:pt x="26" y="9"/>
                    </a:cubicBezTo>
                    <a:cubicBezTo>
                      <a:pt x="16" y="7"/>
                      <a:pt x="10" y="7"/>
                      <a:pt x="0" y="12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68" name="Google Shape;1032;p9">
                <a:extLst>
                  <a:ext uri="{FF2B5EF4-FFF2-40B4-BE49-F238E27FC236}">
                    <a16:creationId xmlns:a16="http://schemas.microsoft.com/office/drawing/2014/main" id="{1B614E70-743C-3539-954C-FB213AD8A601}"/>
                  </a:ext>
                </a:extLst>
              </p:cNvPr>
              <p:cNvSpPr/>
              <p:nvPr/>
            </p:nvSpPr>
            <p:spPr>
              <a:xfrm>
                <a:off x="2773" y="2222"/>
                <a:ext cx="235" cy="160"/>
              </a:xfrm>
              <a:custGeom>
                <a:avLst/>
                <a:gdLst/>
                <a:ahLst/>
                <a:cxnLst/>
                <a:rect l="l" t="t" r="r" b="b"/>
                <a:pathLst>
                  <a:path w="94" h="64" extrusionOk="0">
                    <a:moveTo>
                      <a:pt x="37" y="8"/>
                    </a:moveTo>
                    <a:cubicBezTo>
                      <a:pt x="45" y="8"/>
                      <a:pt x="51" y="13"/>
                      <a:pt x="58" y="15"/>
                    </a:cubicBezTo>
                    <a:cubicBezTo>
                      <a:pt x="61" y="16"/>
                      <a:pt x="68" y="16"/>
                      <a:pt x="69" y="17"/>
                    </a:cubicBezTo>
                    <a:cubicBezTo>
                      <a:pt x="71" y="18"/>
                      <a:pt x="71" y="24"/>
                      <a:pt x="72" y="27"/>
                    </a:cubicBezTo>
                    <a:cubicBezTo>
                      <a:pt x="77" y="41"/>
                      <a:pt x="87" y="52"/>
                      <a:pt x="94" y="64"/>
                    </a:cubicBezTo>
                    <a:cubicBezTo>
                      <a:pt x="85" y="59"/>
                      <a:pt x="79" y="46"/>
                      <a:pt x="73" y="39"/>
                    </a:cubicBezTo>
                    <a:cubicBezTo>
                      <a:pt x="66" y="33"/>
                      <a:pt x="59" y="26"/>
                      <a:pt x="51" y="22"/>
                    </a:cubicBezTo>
                    <a:cubicBezTo>
                      <a:pt x="39" y="15"/>
                      <a:pt x="14" y="0"/>
                      <a:pt x="0" y="5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69" name="Google Shape;1033;p9">
                <a:extLst>
                  <a:ext uri="{FF2B5EF4-FFF2-40B4-BE49-F238E27FC236}">
                    <a16:creationId xmlns:a16="http://schemas.microsoft.com/office/drawing/2014/main" id="{64F4D7C3-6A17-9F2E-1ED4-F4D189BD0BCA}"/>
                  </a:ext>
                </a:extLst>
              </p:cNvPr>
              <p:cNvSpPr/>
              <p:nvPr/>
            </p:nvSpPr>
            <p:spPr>
              <a:xfrm>
                <a:off x="3093" y="2385"/>
                <a:ext cx="55" cy="47"/>
              </a:xfrm>
              <a:custGeom>
                <a:avLst/>
                <a:gdLst/>
                <a:ahLst/>
                <a:cxnLst/>
                <a:rect l="l" t="t" r="r" b="b"/>
                <a:pathLst>
                  <a:path w="22" h="19" extrusionOk="0">
                    <a:moveTo>
                      <a:pt x="2" y="2"/>
                    </a:moveTo>
                    <a:cubicBezTo>
                      <a:pt x="11" y="5"/>
                      <a:pt x="8" y="18"/>
                      <a:pt x="0" y="18"/>
                    </a:cubicBezTo>
                    <a:cubicBezTo>
                      <a:pt x="6" y="18"/>
                      <a:pt x="13" y="19"/>
                      <a:pt x="17" y="13"/>
                    </a:cubicBezTo>
                    <a:cubicBezTo>
                      <a:pt x="22" y="6"/>
                      <a:pt x="18" y="1"/>
                      <a:pt x="10" y="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70" name="Google Shape;1034;p9">
                <a:extLst>
                  <a:ext uri="{FF2B5EF4-FFF2-40B4-BE49-F238E27FC236}">
                    <a16:creationId xmlns:a16="http://schemas.microsoft.com/office/drawing/2014/main" id="{41F23BD0-03AE-4039-7E83-645BEE640E96}"/>
                  </a:ext>
                </a:extLst>
              </p:cNvPr>
              <p:cNvSpPr/>
              <p:nvPr/>
            </p:nvSpPr>
            <p:spPr>
              <a:xfrm>
                <a:off x="2573" y="2385"/>
                <a:ext cx="65" cy="87"/>
              </a:xfrm>
              <a:custGeom>
                <a:avLst/>
                <a:gdLst/>
                <a:ahLst/>
                <a:cxnLst/>
                <a:rect l="l" t="t" r="r" b="b"/>
                <a:pathLst>
                  <a:path w="26" h="35" extrusionOk="0">
                    <a:moveTo>
                      <a:pt x="0" y="1"/>
                    </a:moveTo>
                    <a:cubicBezTo>
                      <a:pt x="2" y="12"/>
                      <a:pt x="9" y="23"/>
                      <a:pt x="10" y="35"/>
                    </a:cubicBezTo>
                    <a:cubicBezTo>
                      <a:pt x="13" y="31"/>
                      <a:pt x="21" y="19"/>
                      <a:pt x="25" y="20"/>
                    </a:cubicBezTo>
                    <a:cubicBezTo>
                      <a:pt x="26" y="20"/>
                      <a:pt x="26" y="20"/>
                      <a:pt x="25" y="20"/>
                    </a:cubicBezTo>
                    <a:cubicBezTo>
                      <a:pt x="18" y="13"/>
                      <a:pt x="11" y="8"/>
                      <a:pt x="5" y="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71" name="Google Shape;1035;p9">
                <a:extLst>
                  <a:ext uri="{FF2B5EF4-FFF2-40B4-BE49-F238E27FC236}">
                    <a16:creationId xmlns:a16="http://schemas.microsoft.com/office/drawing/2014/main" id="{7F603BC1-E72F-C55D-E000-F146A1AD626F}"/>
                  </a:ext>
                </a:extLst>
              </p:cNvPr>
              <p:cNvSpPr/>
              <p:nvPr/>
            </p:nvSpPr>
            <p:spPr>
              <a:xfrm>
                <a:off x="2313" y="2362"/>
                <a:ext cx="118" cy="173"/>
              </a:xfrm>
              <a:custGeom>
                <a:avLst/>
                <a:gdLst/>
                <a:ahLst/>
                <a:cxnLst/>
                <a:rect l="l" t="t" r="r" b="b"/>
                <a:pathLst>
                  <a:path w="47" h="69" extrusionOk="0">
                    <a:moveTo>
                      <a:pt x="38" y="37"/>
                    </a:moveTo>
                    <a:cubicBezTo>
                      <a:pt x="41" y="30"/>
                      <a:pt x="47" y="15"/>
                      <a:pt x="44" y="8"/>
                    </a:cubicBezTo>
                    <a:cubicBezTo>
                      <a:pt x="40" y="0"/>
                      <a:pt x="24" y="12"/>
                      <a:pt x="20" y="15"/>
                    </a:cubicBezTo>
                    <a:cubicBezTo>
                      <a:pt x="13" y="21"/>
                      <a:pt x="9" y="30"/>
                      <a:pt x="8" y="39"/>
                    </a:cubicBezTo>
                    <a:cubicBezTo>
                      <a:pt x="6" y="49"/>
                      <a:pt x="2" y="59"/>
                      <a:pt x="0" y="69"/>
                    </a:cubicBezTo>
                    <a:cubicBezTo>
                      <a:pt x="4" y="66"/>
                      <a:pt x="8" y="54"/>
                      <a:pt x="11" y="49"/>
                    </a:cubicBezTo>
                    <a:cubicBezTo>
                      <a:pt x="14" y="41"/>
                      <a:pt x="16" y="30"/>
                      <a:pt x="22" y="23"/>
                    </a:cubicBezTo>
                    <a:cubicBezTo>
                      <a:pt x="27" y="17"/>
                      <a:pt x="32" y="17"/>
                      <a:pt x="34" y="25"/>
                    </a:cubicBezTo>
                    <a:cubicBezTo>
                      <a:pt x="35" y="29"/>
                      <a:pt x="38" y="39"/>
                      <a:pt x="36" y="43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72" name="Google Shape;1036;p9">
                <a:extLst>
                  <a:ext uri="{FF2B5EF4-FFF2-40B4-BE49-F238E27FC236}">
                    <a16:creationId xmlns:a16="http://schemas.microsoft.com/office/drawing/2014/main" id="{980B7833-E0CB-C0D5-69BC-76E06E023FB9}"/>
                  </a:ext>
                </a:extLst>
              </p:cNvPr>
              <p:cNvSpPr/>
              <p:nvPr/>
            </p:nvSpPr>
            <p:spPr>
              <a:xfrm>
                <a:off x="1841" y="2290"/>
                <a:ext cx="112" cy="270"/>
              </a:xfrm>
              <a:custGeom>
                <a:avLst/>
                <a:gdLst/>
                <a:ahLst/>
                <a:cxnLst/>
                <a:rect l="l" t="t" r="r" b="b"/>
                <a:pathLst>
                  <a:path w="45" h="108" extrusionOk="0">
                    <a:moveTo>
                      <a:pt x="17" y="2"/>
                    </a:moveTo>
                    <a:cubicBezTo>
                      <a:pt x="13" y="1"/>
                      <a:pt x="8" y="2"/>
                      <a:pt x="8" y="7"/>
                    </a:cubicBezTo>
                    <a:cubicBezTo>
                      <a:pt x="15" y="10"/>
                      <a:pt x="22" y="14"/>
                      <a:pt x="26" y="21"/>
                    </a:cubicBezTo>
                    <a:cubicBezTo>
                      <a:pt x="32" y="30"/>
                      <a:pt x="27" y="35"/>
                      <a:pt x="25" y="44"/>
                    </a:cubicBezTo>
                    <a:cubicBezTo>
                      <a:pt x="31" y="49"/>
                      <a:pt x="23" y="69"/>
                      <a:pt x="22" y="75"/>
                    </a:cubicBezTo>
                    <a:cubicBezTo>
                      <a:pt x="20" y="90"/>
                      <a:pt x="11" y="90"/>
                      <a:pt x="0" y="98"/>
                    </a:cubicBezTo>
                    <a:cubicBezTo>
                      <a:pt x="10" y="96"/>
                      <a:pt x="29" y="100"/>
                      <a:pt x="35" y="108"/>
                    </a:cubicBezTo>
                    <a:cubicBezTo>
                      <a:pt x="31" y="99"/>
                      <a:pt x="28" y="90"/>
                      <a:pt x="29" y="78"/>
                    </a:cubicBezTo>
                    <a:cubicBezTo>
                      <a:pt x="30" y="67"/>
                      <a:pt x="34" y="57"/>
                      <a:pt x="39" y="46"/>
                    </a:cubicBezTo>
                    <a:cubicBezTo>
                      <a:pt x="41" y="42"/>
                      <a:pt x="43" y="37"/>
                      <a:pt x="43" y="32"/>
                    </a:cubicBezTo>
                    <a:cubicBezTo>
                      <a:pt x="44" y="30"/>
                      <a:pt x="45" y="26"/>
                      <a:pt x="44" y="24"/>
                    </a:cubicBezTo>
                    <a:cubicBezTo>
                      <a:pt x="44" y="22"/>
                      <a:pt x="42" y="22"/>
                      <a:pt x="41" y="20"/>
                    </a:cubicBezTo>
                    <a:cubicBezTo>
                      <a:pt x="35" y="8"/>
                      <a:pt x="32" y="4"/>
                      <a:pt x="19" y="1"/>
                    </a:cubicBezTo>
                    <a:cubicBezTo>
                      <a:pt x="18" y="1"/>
                      <a:pt x="18" y="1"/>
                      <a:pt x="17" y="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73" name="Google Shape;1037;p9">
                <a:extLst>
                  <a:ext uri="{FF2B5EF4-FFF2-40B4-BE49-F238E27FC236}">
                    <a16:creationId xmlns:a16="http://schemas.microsoft.com/office/drawing/2014/main" id="{7AAA6EA1-E72D-49EC-D731-B56CB8DE6983}"/>
                  </a:ext>
                </a:extLst>
              </p:cNvPr>
              <p:cNvSpPr/>
              <p:nvPr/>
            </p:nvSpPr>
            <p:spPr>
              <a:xfrm>
                <a:off x="1598" y="2240"/>
                <a:ext cx="193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77" h="84" extrusionOk="0">
                    <a:moveTo>
                      <a:pt x="44" y="0"/>
                    </a:moveTo>
                    <a:cubicBezTo>
                      <a:pt x="41" y="9"/>
                      <a:pt x="50" y="13"/>
                      <a:pt x="50" y="20"/>
                    </a:cubicBezTo>
                    <a:cubicBezTo>
                      <a:pt x="50" y="29"/>
                      <a:pt x="39" y="25"/>
                      <a:pt x="33" y="27"/>
                    </a:cubicBezTo>
                    <a:cubicBezTo>
                      <a:pt x="30" y="27"/>
                      <a:pt x="25" y="29"/>
                      <a:pt x="22" y="31"/>
                    </a:cubicBezTo>
                    <a:cubicBezTo>
                      <a:pt x="20" y="34"/>
                      <a:pt x="20" y="37"/>
                      <a:pt x="17" y="40"/>
                    </a:cubicBezTo>
                    <a:cubicBezTo>
                      <a:pt x="10" y="47"/>
                      <a:pt x="5" y="37"/>
                      <a:pt x="0" y="33"/>
                    </a:cubicBezTo>
                    <a:cubicBezTo>
                      <a:pt x="0" y="46"/>
                      <a:pt x="15" y="47"/>
                      <a:pt x="20" y="55"/>
                    </a:cubicBezTo>
                    <a:cubicBezTo>
                      <a:pt x="23" y="61"/>
                      <a:pt x="22" y="66"/>
                      <a:pt x="27" y="72"/>
                    </a:cubicBezTo>
                    <a:cubicBezTo>
                      <a:pt x="31" y="76"/>
                      <a:pt x="37" y="83"/>
                      <a:pt x="43" y="84"/>
                    </a:cubicBezTo>
                    <a:cubicBezTo>
                      <a:pt x="35" y="75"/>
                      <a:pt x="30" y="65"/>
                      <a:pt x="28" y="53"/>
                    </a:cubicBezTo>
                    <a:cubicBezTo>
                      <a:pt x="27" y="43"/>
                      <a:pt x="31" y="34"/>
                      <a:pt x="42" y="36"/>
                    </a:cubicBezTo>
                    <a:cubicBezTo>
                      <a:pt x="49" y="38"/>
                      <a:pt x="59" y="43"/>
                      <a:pt x="67" y="39"/>
                    </a:cubicBezTo>
                    <a:cubicBezTo>
                      <a:pt x="77" y="33"/>
                      <a:pt x="65" y="19"/>
                      <a:pt x="62" y="12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74" name="Google Shape;1038;p9">
                <a:extLst>
                  <a:ext uri="{FF2B5EF4-FFF2-40B4-BE49-F238E27FC236}">
                    <a16:creationId xmlns:a16="http://schemas.microsoft.com/office/drawing/2014/main" id="{C5326F75-0483-8F24-DCBB-8F0393B28598}"/>
                  </a:ext>
                </a:extLst>
              </p:cNvPr>
              <p:cNvSpPr/>
              <p:nvPr/>
            </p:nvSpPr>
            <p:spPr>
              <a:xfrm>
                <a:off x="1703" y="2130"/>
                <a:ext cx="28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40" extrusionOk="0">
                    <a:moveTo>
                      <a:pt x="0" y="16"/>
                    </a:moveTo>
                    <a:cubicBezTo>
                      <a:pt x="15" y="17"/>
                      <a:pt x="35" y="16"/>
                      <a:pt x="42" y="0"/>
                    </a:cubicBezTo>
                    <a:cubicBezTo>
                      <a:pt x="50" y="0"/>
                      <a:pt x="58" y="7"/>
                      <a:pt x="65" y="8"/>
                    </a:cubicBezTo>
                    <a:cubicBezTo>
                      <a:pt x="69" y="9"/>
                      <a:pt x="73" y="9"/>
                      <a:pt x="76" y="8"/>
                    </a:cubicBezTo>
                    <a:cubicBezTo>
                      <a:pt x="79" y="7"/>
                      <a:pt x="84" y="1"/>
                      <a:pt x="87" y="3"/>
                    </a:cubicBezTo>
                    <a:cubicBezTo>
                      <a:pt x="90" y="4"/>
                      <a:pt x="96" y="20"/>
                      <a:pt x="99" y="23"/>
                    </a:cubicBezTo>
                    <a:cubicBezTo>
                      <a:pt x="103" y="30"/>
                      <a:pt x="107" y="36"/>
                      <a:pt x="114" y="40"/>
                    </a:cubicBezTo>
                    <a:cubicBezTo>
                      <a:pt x="104" y="40"/>
                      <a:pt x="99" y="28"/>
                      <a:pt x="91" y="23"/>
                    </a:cubicBezTo>
                    <a:cubicBezTo>
                      <a:pt x="86" y="20"/>
                      <a:pt x="83" y="23"/>
                      <a:pt x="78" y="22"/>
                    </a:cubicBezTo>
                    <a:cubicBezTo>
                      <a:pt x="73" y="22"/>
                      <a:pt x="67" y="21"/>
                      <a:pt x="63" y="19"/>
                    </a:cubicBezTo>
                    <a:cubicBezTo>
                      <a:pt x="58" y="17"/>
                      <a:pt x="56" y="15"/>
                      <a:pt x="52" y="16"/>
                    </a:cubicBezTo>
                    <a:cubicBezTo>
                      <a:pt x="48" y="17"/>
                      <a:pt x="43" y="20"/>
                      <a:pt x="40" y="21"/>
                    </a:cubicBezTo>
                    <a:cubicBezTo>
                      <a:pt x="36" y="23"/>
                      <a:pt x="31" y="26"/>
                      <a:pt x="26" y="26"/>
                    </a:cubicBezTo>
                    <a:cubicBezTo>
                      <a:pt x="20" y="27"/>
                      <a:pt x="15" y="23"/>
                      <a:pt x="9" y="21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75" name="Google Shape;1039;p9">
                <a:extLst>
                  <a:ext uri="{FF2B5EF4-FFF2-40B4-BE49-F238E27FC236}">
                    <a16:creationId xmlns:a16="http://schemas.microsoft.com/office/drawing/2014/main" id="{6524B6CD-3593-9069-5EAD-E6159C6889C2}"/>
                  </a:ext>
                </a:extLst>
              </p:cNvPr>
              <p:cNvSpPr/>
              <p:nvPr/>
            </p:nvSpPr>
            <p:spPr>
              <a:xfrm>
                <a:off x="2436" y="1685"/>
                <a:ext cx="52" cy="127"/>
              </a:xfrm>
              <a:custGeom>
                <a:avLst/>
                <a:gdLst/>
                <a:ahLst/>
                <a:cxnLst/>
                <a:rect l="l" t="t" r="r" b="b"/>
                <a:pathLst>
                  <a:path w="21" h="51" extrusionOk="0">
                    <a:moveTo>
                      <a:pt x="16" y="0"/>
                    </a:moveTo>
                    <a:cubicBezTo>
                      <a:pt x="12" y="10"/>
                      <a:pt x="9" y="38"/>
                      <a:pt x="21" y="44"/>
                    </a:cubicBezTo>
                    <a:cubicBezTo>
                      <a:pt x="18" y="47"/>
                      <a:pt x="7" y="51"/>
                      <a:pt x="3" y="51"/>
                    </a:cubicBezTo>
                    <a:cubicBezTo>
                      <a:pt x="0" y="40"/>
                      <a:pt x="7" y="26"/>
                      <a:pt x="11" y="15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76" name="Google Shape;1040;p9">
                <a:extLst>
                  <a:ext uri="{FF2B5EF4-FFF2-40B4-BE49-F238E27FC236}">
                    <a16:creationId xmlns:a16="http://schemas.microsoft.com/office/drawing/2014/main" id="{437CE374-DC2D-8215-C653-34EF66CC6115}"/>
                  </a:ext>
                </a:extLst>
              </p:cNvPr>
              <p:cNvSpPr/>
              <p:nvPr/>
            </p:nvSpPr>
            <p:spPr>
              <a:xfrm>
                <a:off x="2443" y="1940"/>
                <a:ext cx="158" cy="47"/>
              </a:xfrm>
              <a:custGeom>
                <a:avLst/>
                <a:gdLst/>
                <a:ahLst/>
                <a:cxnLst/>
                <a:rect l="l" t="t" r="r" b="b"/>
                <a:pathLst>
                  <a:path w="63" h="19" extrusionOk="0">
                    <a:moveTo>
                      <a:pt x="1" y="0"/>
                    </a:moveTo>
                    <a:cubicBezTo>
                      <a:pt x="4" y="6"/>
                      <a:pt x="25" y="8"/>
                      <a:pt x="32" y="10"/>
                    </a:cubicBezTo>
                    <a:cubicBezTo>
                      <a:pt x="42" y="12"/>
                      <a:pt x="52" y="16"/>
                      <a:pt x="63" y="16"/>
                    </a:cubicBezTo>
                    <a:cubicBezTo>
                      <a:pt x="53" y="19"/>
                      <a:pt x="49" y="19"/>
                      <a:pt x="39" y="18"/>
                    </a:cubicBezTo>
                    <a:cubicBezTo>
                      <a:pt x="28" y="16"/>
                      <a:pt x="10" y="11"/>
                      <a:pt x="0" y="9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77" name="Google Shape;1041;p9">
                <a:extLst>
                  <a:ext uri="{FF2B5EF4-FFF2-40B4-BE49-F238E27FC236}">
                    <a16:creationId xmlns:a16="http://schemas.microsoft.com/office/drawing/2014/main" id="{A07F9CBC-4B8C-F0E6-5369-F205AE76C43A}"/>
                  </a:ext>
                </a:extLst>
              </p:cNvPr>
              <p:cNvSpPr/>
              <p:nvPr/>
            </p:nvSpPr>
            <p:spPr>
              <a:xfrm>
                <a:off x="2906" y="1792"/>
                <a:ext cx="142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57" h="84" extrusionOk="0">
                    <a:moveTo>
                      <a:pt x="26" y="8"/>
                    </a:moveTo>
                    <a:cubicBezTo>
                      <a:pt x="36" y="18"/>
                      <a:pt x="33" y="38"/>
                      <a:pt x="29" y="50"/>
                    </a:cubicBezTo>
                    <a:cubicBezTo>
                      <a:pt x="26" y="56"/>
                      <a:pt x="22" y="63"/>
                      <a:pt x="17" y="67"/>
                    </a:cubicBezTo>
                    <a:cubicBezTo>
                      <a:pt x="14" y="71"/>
                      <a:pt x="0" y="72"/>
                      <a:pt x="0" y="77"/>
                    </a:cubicBezTo>
                    <a:cubicBezTo>
                      <a:pt x="19" y="76"/>
                      <a:pt x="39" y="76"/>
                      <a:pt x="57" y="83"/>
                    </a:cubicBezTo>
                    <a:cubicBezTo>
                      <a:pt x="41" y="84"/>
                      <a:pt x="39" y="54"/>
                      <a:pt x="39" y="43"/>
                    </a:cubicBezTo>
                    <a:cubicBezTo>
                      <a:pt x="39" y="24"/>
                      <a:pt x="36" y="13"/>
                      <a:pt x="23" y="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78" name="Google Shape;1042;p9">
                <a:extLst>
                  <a:ext uri="{FF2B5EF4-FFF2-40B4-BE49-F238E27FC236}">
                    <a16:creationId xmlns:a16="http://schemas.microsoft.com/office/drawing/2014/main" id="{51D4B6E1-D2B4-8424-0659-09111AE7CFD0}"/>
                  </a:ext>
                </a:extLst>
              </p:cNvPr>
              <p:cNvSpPr/>
              <p:nvPr/>
            </p:nvSpPr>
            <p:spPr>
              <a:xfrm>
                <a:off x="2811" y="1812"/>
                <a:ext cx="42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7" h="18" extrusionOk="0">
                    <a:moveTo>
                      <a:pt x="0" y="7"/>
                    </a:moveTo>
                    <a:cubicBezTo>
                      <a:pt x="5" y="8"/>
                      <a:pt x="8" y="13"/>
                      <a:pt x="8" y="18"/>
                    </a:cubicBezTo>
                    <a:cubicBezTo>
                      <a:pt x="11" y="16"/>
                      <a:pt x="17" y="8"/>
                      <a:pt x="15" y="4"/>
                    </a:cubicBezTo>
                    <a:cubicBezTo>
                      <a:pt x="12" y="0"/>
                      <a:pt x="5" y="6"/>
                      <a:pt x="1" y="6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79" name="Google Shape;1043;p9">
                <a:extLst>
                  <a:ext uri="{FF2B5EF4-FFF2-40B4-BE49-F238E27FC236}">
                    <a16:creationId xmlns:a16="http://schemas.microsoft.com/office/drawing/2014/main" id="{64EE2D25-80CC-C4D1-051B-0CF30CF9919E}"/>
                  </a:ext>
                </a:extLst>
              </p:cNvPr>
              <p:cNvSpPr/>
              <p:nvPr/>
            </p:nvSpPr>
            <p:spPr>
              <a:xfrm>
                <a:off x="2458" y="1762"/>
                <a:ext cx="18" cy="35"/>
              </a:xfrm>
              <a:custGeom>
                <a:avLst/>
                <a:gdLst/>
                <a:ahLst/>
                <a:cxnLst/>
                <a:rect l="l" t="t" r="r" b="b"/>
                <a:pathLst>
                  <a:path w="7" h="14" extrusionOk="0">
                    <a:moveTo>
                      <a:pt x="0" y="0"/>
                    </a:moveTo>
                    <a:cubicBezTo>
                      <a:pt x="1" y="4"/>
                      <a:pt x="6" y="6"/>
                      <a:pt x="7" y="10"/>
                    </a:cubicBezTo>
                    <a:cubicBezTo>
                      <a:pt x="5" y="12"/>
                      <a:pt x="2" y="12"/>
                      <a:pt x="0" y="14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80" name="Google Shape;1044;p9">
                <a:extLst>
                  <a:ext uri="{FF2B5EF4-FFF2-40B4-BE49-F238E27FC236}">
                    <a16:creationId xmlns:a16="http://schemas.microsoft.com/office/drawing/2014/main" id="{2959E435-CD24-5A59-74A4-6B86C395C8F1}"/>
                  </a:ext>
                </a:extLst>
              </p:cNvPr>
              <p:cNvSpPr/>
              <p:nvPr/>
            </p:nvSpPr>
            <p:spPr>
              <a:xfrm>
                <a:off x="2671" y="1945"/>
                <a:ext cx="65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6" h="16" extrusionOk="0">
                    <a:moveTo>
                      <a:pt x="0" y="0"/>
                    </a:moveTo>
                    <a:cubicBezTo>
                      <a:pt x="2" y="3"/>
                      <a:pt x="17" y="9"/>
                      <a:pt x="8" y="14"/>
                    </a:cubicBezTo>
                    <a:cubicBezTo>
                      <a:pt x="13" y="13"/>
                      <a:pt x="17" y="16"/>
                      <a:pt x="22" y="15"/>
                    </a:cubicBezTo>
                    <a:cubicBezTo>
                      <a:pt x="26" y="4"/>
                      <a:pt x="14" y="6"/>
                      <a:pt x="7" y="3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81" name="Google Shape;1045;p9">
                <a:extLst>
                  <a:ext uri="{FF2B5EF4-FFF2-40B4-BE49-F238E27FC236}">
                    <a16:creationId xmlns:a16="http://schemas.microsoft.com/office/drawing/2014/main" id="{EC1C6E28-D09E-973D-1A04-194FFA59C17C}"/>
                  </a:ext>
                </a:extLst>
              </p:cNvPr>
              <p:cNvSpPr/>
              <p:nvPr/>
            </p:nvSpPr>
            <p:spPr>
              <a:xfrm>
                <a:off x="2343" y="1762"/>
                <a:ext cx="40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6" h="22" extrusionOk="0">
                    <a:moveTo>
                      <a:pt x="0" y="21"/>
                    </a:moveTo>
                    <a:cubicBezTo>
                      <a:pt x="0" y="18"/>
                      <a:pt x="3" y="15"/>
                      <a:pt x="4" y="11"/>
                    </a:cubicBezTo>
                    <a:cubicBezTo>
                      <a:pt x="5" y="8"/>
                      <a:pt x="5" y="3"/>
                      <a:pt x="6" y="0"/>
                    </a:cubicBezTo>
                    <a:cubicBezTo>
                      <a:pt x="7" y="8"/>
                      <a:pt x="16" y="14"/>
                      <a:pt x="16" y="22"/>
                    </a:cubicBezTo>
                    <a:cubicBezTo>
                      <a:pt x="13" y="18"/>
                      <a:pt x="4" y="15"/>
                      <a:pt x="0" y="19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82" name="Google Shape;1046;p9">
                <a:extLst>
                  <a:ext uri="{FF2B5EF4-FFF2-40B4-BE49-F238E27FC236}">
                    <a16:creationId xmlns:a16="http://schemas.microsoft.com/office/drawing/2014/main" id="{0A7AC775-293A-E23F-317C-5B8C757C1163}"/>
                  </a:ext>
                </a:extLst>
              </p:cNvPr>
              <p:cNvSpPr/>
              <p:nvPr/>
            </p:nvSpPr>
            <p:spPr>
              <a:xfrm>
                <a:off x="2321" y="1895"/>
                <a:ext cx="107" cy="85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34" y="4"/>
                    </a:moveTo>
                    <a:cubicBezTo>
                      <a:pt x="38" y="12"/>
                      <a:pt x="43" y="18"/>
                      <a:pt x="43" y="28"/>
                    </a:cubicBezTo>
                    <a:cubicBezTo>
                      <a:pt x="27" y="27"/>
                      <a:pt x="15" y="23"/>
                      <a:pt x="0" y="34"/>
                    </a:cubicBezTo>
                    <a:cubicBezTo>
                      <a:pt x="8" y="27"/>
                      <a:pt x="18" y="24"/>
                      <a:pt x="28" y="20"/>
                    </a:cubicBezTo>
                    <a:cubicBezTo>
                      <a:pt x="38" y="16"/>
                      <a:pt x="35" y="10"/>
                      <a:pt x="35" y="0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83" name="Google Shape;1047;p9">
                <a:extLst>
                  <a:ext uri="{FF2B5EF4-FFF2-40B4-BE49-F238E27FC236}">
                    <a16:creationId xmlns:a16="http://schemas.microsoft.com/office/drawing/2014/main" id="{2ED635E1-EC6B-9B5E-F690-3BF6409EF000}"/>
                  </a:ext>
                </a:extLst>
              </p:cNvPr>
              <p:cNvSpPr/>
              <p:nvPr/>
            </p:nvSpPr>
            <p:spPr>
              <a:xfrm>
                <a:off x="2236" y="1442"/>
                <a:ext cx="40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8" extrusionOk="0">
                    <a:moveTo>
                      <a:pt x="11" y="0"/>
                    </a:moveTo>
                    <a:cubicBezTo>
                      <a:pt x="8" y="4"/>
                      <a:pt x="11" y="9"/>
                      <a:pt x="16" y="10"/>
                    </a:cubicBezTo>
                    <a:cubicBezTo>
                      <a:pt x="13" y="12"/>
                      <a:pt x="9" y="15"/>
                      <a:pt x="5" y="18"/>
                    </a:cubicBezTo>
                    <a:cubicBezTo>
                      <a:pt x="0" y="13"/>
                      <a:pt x="1" y="9"/>
                      <a:pt x="6" y="5"/>
                    </a:cubicBezTo>
                  </a:path>
                </a:pathLst>
              </a:custGeom>
              <a:solidFill>
                <a:srgbClr val="91605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84" name="Google Shape;1048;p9">
                <a:extLst>
                  <a:ext uri="{FF2B5EF4-FFF2-40B4-BE49-F238E27FC236}">
                    <a16:creationId xmlns:a16="http://schemas.microsoft.com/office/drawing/2014/main" id="{9EFB61A0-DBA1-2E44-4A91-72A483E71A5E}"/>
                  </a:ext>
                </a:extLst>
              </p:cNvPr>
              <p:cNvSpPr/>
              <p:nvPr/>
            </p:nvSpPr>
            <p:spPr>
              <a:xfrm>
                <a:off x="2493" y="819"/>
                <a:ext cx="6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8" extrusionOk="0">
                    <a:moveTo>
                      <a:pt x="0" y="10"/>
                    </a:moveTo>
                    <a:cubicBezTo>
                      <a:pt x="7" y="6"/>
                      <a:pt x="17" y="8"/>
                      <a:pt x="14" y="18"/>
                    </a:cubicBezTo>
                    <a:cubicBezTo>
                      <a:pt x="17" y="16"/>
                      <a:pt x="24" y="10"/>
                      <a:pt x="25" y="7"/>
                    </a:cubicBezTo>
                    <a:cubicBezTo>
                      <a:pt x="26" y="0"/>
                      <a:pt x="17" y="4"/>
                      <a:pt x="12" y="6"/>
                    </a:cubicBezTo>
                  </a:path>
                </a:pathLst>
              </a:custGeom>
              <a:solidFill>
                <a:srgbClr val="91605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85" name="Google Shape;1049;p9">
                <a:extLst>
                  <a:ext uri="{FF2B5EF4-FFF2-40B4-BE49-F238E27FC236}">
                    <a16:creationId xmlns:a16="http://schemas.microsoft.com/office/drawing/2014/main" id="{A8A48034-9E1A-0EED-6044-962E069ABB48}"/>
                  </a:ext>
                </a:extLst>
              </p:cNvPr>
              <p:cNvSpPr/>
              <p:nvPr/>
            </p:nvSpPr>
            <p:spPr>
              <a:xfrm>
                <a:off x="2123" y="909"/>
                <a:ext cx="70" cy="65"/>
              </a:xfrm>
              <a:custGeom>
                <a:avLst/>
                <a:gdLst/>
                <a:ahLst/>
                <a:cxnLst/>
                <a:rect l="l" t="t" r="r" b="b"/>
                <a:pathLst>
                  <a:path w="28" h="26" extrusionOk="0">
                    <a:moveTo>
                      <a:pt x="25" y="0"/>
                    </a:moveTo>
                    <a:cubicBezTo>
                      <a:pt x="20" y="6"/>
                      <a:pt x="22" y="9"/>
                      <a:pt x="24" y="14"/>
                    </a:cubicBezTo>
                    <a:cubicBezTo>
                      <a:pt x="25" y="17"/>
                      <a:pt x="28" y="16"/>
                      <a:pt x="26" y="20"/>
                    </a:cubicBezTo>
                    <a:cubicBezTo>
                      <a:pt x="25" y="21"/>
                      <a:pt x="21" y="23"/>
                      <a:pt x="19" y="23"/>
                    </a:cubicBezTo>
                    <a:cubicBezTo>
                      <a:pt x="0" y="26"/>
                      <a:pt x="16" y="9"/>
                      <a:pt x="22" y="5"/>
                    </a:cubicBezTo>
                  </a:path>
                </a:pathLst>
              </a:custGeom>
              <a:solidFill>
                <a:srgbClr val="91605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86" name="Google Shape;1050;p9">
                <a:extLst>
                  <a:ext uri="{FF2B5EF4-FFF2-40B4-BE49-F238E27FC236}">
                    <a16:creationId xmlns:a16="http://schemas.microsoft.com/office/drawing/2014/main" id="{A0C1B1A7-B098-650D-3A00-31A05D2F1495}"/>
                  </a:ext>
                </a:extLst>
              </p:cNvPr>
              <p:cNvSpPr/>
              <p:nvPr/>
            </p:nvSpPr>
            <p:spPr>
              <a:xfrm>
                <a:off x="2168" y="1292"/>
                <a:ext cx="3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0" extrusionOk="0">
                    <a:moveTo>
                      <a:pt x="0" y="0"/>
                    </a:moveTo>
                    <a:cubicBezTo>
                      <a:pt x="5" y="4"/>
                      <a:pt x="11" y="7"/>
                      <a:pt x="12" y="13"/>
                    </a:cubicBezTo>
                    <a:cubicBezTo>
                      <a:pt x="13" y="19"/>
                      <a:pt x="8" y="28"/>
                      <a:pt x="2" y="30"/>
                    </a:cubicBezTo>
                    <a:cubicBezTo>
                      <a:pt x="7" y="20"/>
                      <a:pt x="4" y="12"/>
                      <a:pt x="0" y="3"/>
                    </a:cubicBezTo>
                  </a:path>
                </a:pathLst>
              </a:custGeom>
              <a:solidFill>
                <a:srgbClr val="91605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87" name="Google Shape;1051;p9">
                <a:extLst>
                  <a:ext uri="{FF2B5EF4-FFF2-40B4-BE49-F238E27FC236}">
                    <a16:creationId xmlns:a16="http://schemas.microsoft.com/office/drawing/2014/main" id="{2C2C56DD-4D04-00D1-A01D-A24A7D2C19D1}"/>
                  </a:ext>
                </a:extLst>
              </p:cNvPr>
              <p:cNvSpPr/>
              <p:nvPr/>
            </p:nvSpPr>
            <p:spPr>
              <a:xfrm>
                <a:off x="1966" y="1382"/>
                <a:ext cx="4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0" y="2"/>
                    </a:moveTo>
                    <a:cubicBezTo>
                      <a:pt x="2" y="5"/>
                      <a:pt x="6" y="7"/>
                      <a:pt x="5" y="11"/>
                    </a:cubicBezTo>
                    <a:cubicBezTo>
                      <a:pt x="9" y="8"/>
                      <a:pt x="18" y="2"/>
                      <a:pt x="19" y="0"/>
                    </a:cubicBezTo>
                  </a:path>
                </a:pathLst>
              </a:custGeom>
              <a:solidFill>
                <a:srgbClr val="91605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88" name="Google Shape;1052;p9">
                <a:extLst>
                  <a:ext uri="{FF2B5EF4-FFF2-40B4-BE49-F238E27FC236}">
                    <a16:creationId xmlns:a16="http://schemas.microsoft.com/office/drawing/2014/main" id="{1E536B9F-C926-C5A6-AA9A-B89E8377D405}"/>
                  </a:ext>
                </a:extLst>
              </p:cNvPr>
              <p:cNvSpPr/>
              <p:nvPr/>
            </p:nvSpPr>
            <p:spPr>
              <a:xfrm>
                <a:off x="1791" y="1422"/>
                <a:ext cx="40" cy="55"/>
              </a:xfrm>
              <a:custGeom>
                <a:avLst/>
                <a:gdLst/>
                <a:ahLst/>
                <a:cxnLst/>
                <a:rect l="l" t="t" r="r" b="b"/>
                <a:pathLst>
                  <a:path w="16" h="22" extrusionOk="0">
                    <a:moveTo>
                      <a:pt x="7" y="0"/>
                    </a:moveTo>
                    <a:cubicBezTo>
                      <a:pt x="3" y="7"/>
                      <a:pt x="5" y="16"/>
                      <a:pt x="0" y="22"/>
                    </a:cubicBezTo>
                    <a:cubicBezTo>
                      <a:pt x="5" y="18"/>
                      <a:pt x="11" y="14"/>
                      <a:pt x="16" y="11"/>
                    </a:cubicBezTo>
                    <a:cubicBezTo>
                      <a:pt x="11" y="14"/>
                      <a:pt x="6" y="5"/>
                      <a:pt x="11" y="1"/>
                    </a:cubicBezTo>
                  </a:path>
                </a:pathLst>
              </a:custGeom>
              <a:solidFill>
                <a:srgbClr val="91605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89" name="Google Shape;1053;p9">
                <a:extLst>
                  <a:ext uri="{FF2B5EF4-FFF2-40B4-BE49-F238E27FC236}">
                    <a16:creationId xmlns:a16="http://schemas.microsoft.com/office/drawing/2014/main" id="{A95503A6-EBC0-34F1-EF47-BE424257C9C8}"/>
                  </a:ext>
                </a:extLst>
              </p:cNvPr>
              <p:cNvSpPr/>
              <p:nvPr/>
            </p:nvSpPr>
            <p:spPr>
              <a:xfrm>
                <a:off x="1806" y="1735"/>
                <a:ext cx="32" cy="62"/>
              </a:xfrm>
              <a:custGeom>
                <a:avLst/>
                <a:gdLst/>
                <a:ahLst/>
                <a:cxnLst/>
                <a:rect l="l" t="t" r="r" b="b"/>
                <a:pathLst>
                  <a:path w="13" h="25" extrusionOk="0">
                    <a:moveTo>
                      <a:pt x="0" y="12"/>
                    </a:moveTo>
                    <a:cubicBezTo>
                      <a:pt x="6" y="19"/>
                      <a:pt x="12" y="3"/>
                      <a:pt x="13" y="0"/>
                    </a:cubicBezTo>
                    <a:cubicBezTo>
                      <a:pt x="13" y="8"/>
                      <a:pt x="13" y="18"/>
                      <a:pt x="10" y="25"/>
                    </a:cubicBezTo>
                    <a:cubicBezTo>
                      <a:pt x="9" y="21"/>
                      <a:pt x="6" y="17"/>
                      <a:pt x="5" y="12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90" name="Google Shape;1054;p9">
                <a:extLst>
                  <a:ext uri="{FF2B5EF4-FFF2-40B4-BE49-F238E27FC236}">
                    <a16:creationId xmlns:a16="http://schemas.microsoft.com/office/drawing/2014/main" id="{CCCCAD87-443A-8BBC-846A-C4D6AC67B4FE}"/>
                  </a:ext>
                </a:extLst>
              </p:cNvPr>
              <p:cNvSpPr/>
              <p:nvPr/>
            </p:nvSpPr>
            <p:spPr>
              <a:xfrm>
                <a:off x="1893" y="1875"/>
                <a:ext cx="43" cy="42"/>
              </a:xfrm>
              <a:custGeom>
                <a:avLst/>
                <a:gdLst/>
                <a:ahLst/>
                <a:cxnLst/>
                <a:rect l="l" t="t" r="r" b="b"/>
                <a:pathLst>
                  <a:path w="17" h="17" extrusionOk="0">
                    <a:moveTo>
                      <a:pt x="2" y="0"/>
                    </a:moveTo>
                    <a:cubicBezTo>
                      <a:pt x="2" y="5"/>
                      <a:pt x="6" y="10"/>
                      <a:pt x="0" y="16"/>
                    </a:cubicBezTo>
                    <a:cubicBezTo>
                      <a:pt x="6" y="16"/>
                      <a:pt x="10" y="15"/>
                      <a:pt x="16" y="17"/>
                    </a:cubicBezTo>
                    <a:cubicBezTo>
                      <a:pt x="17" y="17"/>
                      <a:pt x="17" y="17"/>
                      <a:pt x="16" y="17"/>
                    </a:cubicBezTo>
                    <a:cubicBezTo>
                      <a:pt x="12" y="12"/>
                      <a:pt x="7" y="8"/>
                      <a:pt x="4" y="2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91" name="Google Shape;1055;p9">
                <a:extLst>
                  <a:ext uri="{FF2B5EF4-FFF2-40B4-BE49-F238E27FC236}">
                    <a16:creationId xmlns:a16="http://schemas.microsoft.com/office/drawing/2014/main" id="{1635BC61-8E63-3805-F04F-A179213BDC55}"/>
                  </a:ext>
                </a:extLst>
              </p:cNvPr>
              <p:cNvSpPr/>
              <p:nvPr/>
            </p:nvSpPr>
            <p:spPr>
              <a:xfrm>
                <a:off x="2238" y="1942"/>
                <a:ext cx="80" cy="68"/>
              </a:xfrm>
              <a:custGeom>
                <a:avLst/>
                <a:gdLst/>
                <a:ahLst/>
                <a:cxnLst/>
                <a:rect l="l" t="t" r="r" b="b"/>
                <a:pathLst>
                  <a:path w="32" h="27" extrusionOk="0">
                    <a:moveTo>
                      <a:pt x="19" y="0"/>
                    </a:moveTo>
                    <a:cubicBezTo>
                      <a:pt x="15" y="9"/>
                      <a:pt x="27" y="12"/>
                      <a:pt x="32" y="15"/>
                    </a:cubicBezTo>
                    <a:cubicBezTo>
                      <a:pt x="23" y="27"/>
                      <a:pt x="13" y="27"/>
                      <a:pt x="0" y="21"/>
                    </a:cubicBezTo>
                    <a:cubicBezTo>
                      <a:pt x="5" y="21"/>
                      <a:pt x="14" y="20"/>
                      <a:pt x="18" y="16"/>
                    </a:cubicBezTo>
                    <a:cubicBezTo>
                      <a:pt x="23" y="11"/>
                      <a:pt x="17" y="8"/>
                      <a:pt x="18" y="3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92" name="Google Shape;1056;p9">
                <a:extLst>
                  <a:ext uri="{FF2B5EF4-FFF2-40B4-BE49-F238E27FC236}">
                    <a16:creationId xmlns:a16="http://schemas.microsoft.com/office/drawing/2014/main" id="{1778092D-30AC-B5A7-BD8A-FE925F79ED74}"/>
                  </a:ext>
                </a:extLst>
              </p:cNvPr>
              <p:cNvSpPr/>
              <p:nvPr/>
            </p:nvSpPr>
            <p:spPr>
              <a:xfrm>
                <a:off x="2211" y="2237"/>
                <a:ext cx="67" cy="38"/>
              </a:xfrm>
              <a:custGeom>
                <a:avLst/>
                <a:gdLst/>
                <a:ahLst/>
                <a:cxnLst/>
                <a:rect l="l" t="t" r="r" b="b"/>
                <a:pathLst>
                  <a:path w="27" h="15" extrusionOk="0">
                    <a:moveTo>
                      <a:pt x="27" y="1"/>
                    </a:moveTo>
                    <a:cubicBezTo>
                      <a:pt x="20" y="0"/>
                      <a:pt x="15" y="9"/>
                      <a:pt x="13" y="15"/>
                    </a:cubicBezTo>
                    <a:cubicBezTo>
                      <a:pt x="11" y="10"/>
                      <a:pt x="5" y="5"/>
                      <a:pt x="0" y="0"/>
                    </a:cubicBezTo>
                    <a:cubicBezTo>
                      <a:pt x="5" y="0"/>
                      <a:pt x="20" y="4"/>
                      <a:pt x="23" y="1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93" name="Google Shape;1057;p9">
                <a:extLst>
                  <a:ext uri="{FF2B5EF4-FFF2-40B4-BE49-F238E27FC236}">
                    <a16:creationId xmlns:a16="http://schemas.microsoft.com/office/drawing/2014/main" id="{06513A6B-6C71-CF58-F6C9-0C87DBFF8A07}"/>
                  </a:ext>
                </a:extLst>
              </p:cNvPr>
              <p:cNvSpPr/>
              <p:nvPr/>
            </p:nvSpPr>
            <p:spPr>
              <a:xfrm>
                <a:off x="2121" y="2145"/>
                <a:ext cx="47" cy="60"/>
              </a:xfrm>
              <a:custGeom>
                <a:avLst/>
                <a:gdLst/>
                <a:ahLst/>
                <a:cxnLst/>
                <a:rect l="l" t="t" r="r" b="b"/>
                <a:pathLst>
                  <a:path w="19" h="24" extrusionOk="0">
                    <a:moveTo>
                      <a:pt x="9" y="0"/>
                    </a:moveTo>
                    <a:cubicBezTo>
                      <a:pt x="11" y="10"/>
                      <a:pt x="11" y="19"/>
                      <a:pt x="0" y="24"/>
                    </a:cubicBezTo>
                    <a:cubicBezTo>
                      <a:pt x="7" y="23"/>
                      <a:pt x="12" y="20"/>
                      <a:pt x="19" y="24"/>
                    </a:cubicBezTo>
                    <a:cubicBezTo>
                      <a:pt x="18" y="20"/>
                      <a:pt x="14" y="17"/>
                      <a:pt x="14" y="12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94" name="Google Shape;1058;p9">
                <a:extLst>
                  <a:ext uri="{FF2B5EF4-FFF2-40B4-BE49-F238E27FC236}">
                    <a16:creationId xmlns:a16="http://schemas.microsoft.com/office/drawing/2014/main" id="{878E290C-6997-F1A1-8B01-1C3C795E85EE}"/>
                  </a:ext>
                </a:extLst>
              </p:cNvPr>
              <p:cNvSpPr/>
              <p:nvPr/>
            </p:nvSpPr>
            <p:spPr>
              <a:xfrm>
                <a:off x="1908" y="2147"/>
                <a:ext cx="33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4" extrusionOk="0">
                    <a:moveTo>
                      <a:pt x="0" y="11"/>
                    </a:moveTo>
                    <a:cubicBezTo>
                      <a:pt x="5" y="9"/>
                      <a:pt x="9" y="9"/>
                      <a:pt x="13" y="14"/>
                    </a:cubicBezTo>
                    <a:cubicBezTo>
                      <a:pt x="10" y="10"/>
                      <a:pt x="5" y="6"/>
                      <a:pt x="8" y="0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95" name="Google Shape;1059;p9">
                <a:extLst>
                  <a:ext uri="{FF2B5EF4-FFF2-40B4-BE49-F238E27FC236}">
                    <a16:creationId xmlns:a16="http://schemas.microsoft.com/office/drawing/2014/main" id="{A8E6DA69-F8BC-E385-CD56-F4B4AF6D633B}"/>
                  </a:ext>
                </a:extLst>
              </p:cNvPr>
              <p:cNvSpPr/>
              <p:nvPr/>
            </p:nvSpPr>
            <p:spPr>
              <a:xfrm>
                <a:off x="1713" y="2270"/>
                <a:ext cx="75" cy="60"/>
              </a:xfrm>
              <a:custGeom>
                <a:avLst/>
                <a:gdLst/>
                <a:ahLst/>
                <a:cxnLst/>
                <a:rect l="l" t="t" r="r" b="b"/>
                <a:pathLst>
                  <a:path w="30" h="24" extrusionOk="0">
                    <a:moveTo>
                      <a:pt x="7" y="0"/>
                    </a:moveTo>
                    <a:cubicBezTo>
                      <a:pt x="19" y="9"/>
                      <a:pt x="14" y="21"/>
                      <a:pt x="0" y="21"/>
                    </a:cubicBezTo>
                    <a:cubicBezTo>
                      <a:pt x="6" y="21"/>
                      <a:pt x="16" y="24"/>
                      <a:pt x="21" y="21"/>
                    </a:cubicBezTo>
                    <a:cubicBezTo>
                      <a:pt x="30" y="17"/>
                      <a:pt x="19" y="12"/>
                      <a:pt x="16" y="8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96" name="Google Shape;1060;p9">
                <a:extLst>
                  <a:ext uri="{FF2B5EF4-FFF2-40B4-BE49-F238E27FC236}">
                    <a16:creationId xmlns:a16="http://schemas.microsoft.com/office/drawing/2014/main" id="{AF32243A-65C6-525D-B9B3-74D320846AC2}"/>
                  </a:ext>
                </a:extLst>
              </p:cNvPr>
              <p:cNvSpPr/>
              <p:nvPr/>
            </p:nvSpPr>
            <p:spPr>
              <a:xfrm>
                <a:off x="2358" y="2370"/>
                <a:ext cx="73" cy="65"/>
              </a:xfrm>
              <a:custGeom>
                <a:avLst/>
                <a:gdLst/>
                <a:ahLst/>
                <a:cxnLst/>
                <a:rect l="l" t="t" r="r" b="b"/>
                <a:pathLst>
                  <a:path w="29" h="26" extrusionOk="0">
                    <a:moveTo>
                      <a:pt x="0" y="13"/>
                    </a:moveTo>
                    <a:cubicBezTo>
                      <a:pt x="11" y="6"/>
                      <a:pt x="26" y="12"/>
                      <a:pt x="24" y="26"/>
                    </a:cubicBezTo>
                    <a:cubicBezTo>
                      <a:pt x="25" y="20"/>
                      <a:pt x="29" y="13"/>
                      <a:pt x="25" y="7"/>
                    </a:cubicBezTo>
                    <a:cubicBezTo>
                      <a:pt x="21" y="0"/>
                      <a:pt x="10" y="4"/>
                      <a:pt x="6" y="8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97" name="Google Shape;1061;p9">
                <a:extLst>
                  <a:ext uri="{FF2B5EF4-FFF2-40B4-BE49-F238E27FC236}">
                    <a16:creationId xmlns:a16="http://schemas.microsoft.com/office/drawing/2014/main" id="{FF13FCDF-C576-06EE-4342-846FC6AC037E}"/>
                  </a:ext>
                </a:extLst>
              </p:cNvPr>
              <p:cNvSpPr/>
              <p:nvPr/>
            </p:nvSpPr>
            <p:spPr>
              <a:xfrm>
                <a:off x="2578" y="2387"/>
                <a:ext cx="45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8" h="27" extrusionOk="0">
                    <a:moveTo>
                      <a:pt x="6" y="27"/>
                    </a:moveTo>
                    <a:cubicBezTo>
                      <a:pt x="8" y="22"/>
                      <a:pt x="9" y="11"/>
                      <a:pt x="18" y="15"/>
                    </a:cubicBezTo>
                    <a:cubicBezTo>
                      <a:pt x="11" y="12"/>
                      <a:pt x="7" y="3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98" name="Google Shape;1062;p9">
                <a:extLst>
                  <a:ext uri="{FF2B5EF4-FFF2-40B4-BE49-F238E27FC236}">
                    <a16:creationId xmlns:a16="http://schemas.microsoft.com/office/drawing/2014/main" id="{15876F19-9506-5F44-8E95-5140EF461BB9}"/>
                  </a:ext>
                </a:extLst>
              </p:cNvPr>
              <p:cNvSpPr/>
              <p:nvPr/>
            </p:nvSpPr>
            <p:spPr>
              <a:xfrm>
                <a:off x="2708" y="2212"/>
                <a:ext cx="43" cy="23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 extrusionOk="0">
                    <a:moveTo>
                      <a:pt x="0" y="4"/>
                    </a:moveTo>
                    <a:cubicBezTo>
                      <a:pt x="4" y="3"/>
                      <a:pt x="8" y="2"/>
                      <a:pt x="12" y="0"/>
                    </a:cubicBezTo>
                    <a:cubicBezTo>
                      <a:pt x="13" y="3"/>
                      <a:pt x="15" y="5"/>
                      <a:pt x="17" y="7"/>
                    </a:cubicBezTo>
                    <a:cubicBezTo>
                      <a:pt x="13" y="9"/>
                      <a:pt x="5" y="6"/>
                      <a:pt x="0" y="5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699" name="Google Shape;1063;p9">
                <a:extLst>
                  <a:ext uri="{FF2B5EF4-FFF2-40B4-BE49-F238E27FC236}">
                    <a16:creationId xmlns:a16="http://schemas.microsoft.com/office/drawing/2014/main" id="{97D1E9B9-CBC8-03D0-D01B-D3187462779C}"/>
                  </a:ext>
                </a:extLst>
              </p:cNvPr>
              <p:cNvSpPr/>
              <p:nvPr/>
            </p:nvSpPr>
            <p:spPr>
              <a:xfrm>
                <a:off x="2546" y="2160"/>
                <a:ext cx="42" cy="17"/>
              </a:xfrm>
              <a:custGeom>
                <a:avLst/>
                <a:gdLst/>
                <a:ahLst/>
                <a:cxnLst/>
                <a:rect l="l" t="t" r="r" b="b"/>
                <a:pathLst>
                  <a:path w="17" h="7" extrusionOk="0">
                    <a:moveTo>
                      <a:pt x="0" y="3"/>
                    </a:moveTo>
                    <a:cubicBezTo>
                      <a:pt x="3" y="4"/>
                      <a:pt x="7" y="2"/>
                      <a:pt x="10" y="0"/>
                    </a:cubicBezTo>
                    <a:cubicBezTo>
                      <a:pt x="12" y="3"/>
                      <a:pt x="16" y="5"/>
                      <a:pt x="17" y="7"/>
                    </a:cubicBezTo>
                    <a:cubicBezTo>
                      <a:pt x="13" y="5"/>
                      <a:pt x="7" y="5"/>
                      <a:pt x="2" y="3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00" name="Google Shape;1064;p9">
                <a:extLst>
                  <a:ext uri="{FF2B5EF4-FFF2-40B4-BE49-F238E27FC236}">
                    <a16:creationId xmlns:a16="http://schemas.microsoft.com/office/drawing/2014/main" id="{D1CE1BC2-8491-C070-0696-958451DFC181}"/>
                  </a:ext>
                </a:extLst>
              </p:cNvPr>
              <p:cNvSpPr/>
              <p:nvPr/>
            </p:nvSpPr>
            <p:spPr>
              <a:xfrm>
                <a:off x="1863" y="2502"/>
                <a:ext cx="63" cy="53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" extrusionOk="0">
                    <a:moveTo>
                      <a:pt x="0" y="13"/>
                    </a:moveTo>
                    <a:cubicBezTo>
                      <a:pt x="2" y="14"/>
                      <a:pt x="16" y="3"/>
                      <a:pt x="19" y="0"/>
                    </a:cubicBezTo>
                    <a:cubicBezTo>
                      <a:pt x="20" y="6"/>
                      <a:pt x="21" y="15"/>
                      <a:pt x="25" y="21"/>
                    </a:cubicBezTo>
                    <a:cubicBezTo>
                      <a:pt x="17" y="16"/>
                      <a:pt x="15" y="7"/>
                      <a:pt x="4" y="11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01" name="Google Shape;1065;p9">
                <a:extLst>
                  <a:ext uri="{FF2B5EF4-FFF2-40B4-BE49-F238E27FC236}">
                    <a16:creationId xmlns:a16="http://schemas.microsoft.com/office/drawing/2014/main" id="{4A9CD10D-C356-6624-3624-F46DFBD821A9}"/>
                  </a:ext>
                </a:extLst>
              </p:cNvPr>
              <p:cNvSpPr/>
              <p:nvPr/>
            </p:nvSpPr>
            <p:spPr>
              <a:xfrm>
                <a:off x="2798" y="1109"/>
                <a:ext cx="450" cy="45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1" extrusionOk="0">
                    <a:moveTo>
                      <a:pt x="17" y="100"/>
                    </a:moveTo>
                    <a:cubicBezTo>
                      <a:pt x="17" y="108"/>
                      <a:pt x="14" y="116"/>
                      <a:pt x="13" y="124"/>
                    </a:cubicBezTo>
                    <a:cubicBezTo>
                      <a:pt x="12" y="132"/>
                      <a:pt x="14" y="139"/>
                      <a:pt x="14" y="146"/>
                    </a:cubicBezTo>
                    <a:cubicBezTo>
                      <a:pt x="14" y="154"/>
                      <a:pt x="10" y="175"/>
                      <a:pt x="0" y="177"/>
                    </a:cubicBezTo>
                    <a:cubicBezTo>
                      <a:pt x="5" y="181"/>
                      <a:pt x="16" y="172"/>
                      <a:pt x="19" y="169"/>
                    </a:cubicBezTo>
                    <a:cubicBezTo>
                      <a:pt x="23" y="165"/>
                      <a:pt x="25" y="157"/>
                      <a:pt x="31" y="155"/>
                    </a:cubicBezTo>
                    <a:cubicBezTo>
                      <a:pt x="36" y="154"/>
                      <a:pt x="41" y="158"/>
                      <a:pt x="46" y="158"/>
                    </a:cubicBezTo>
                    <a:cubicBezTo>
                      <a:pt x="52" y="157"/>
                      <a:pt x="58" y="155"/>
                      <a:pt x="64" y="154"/>
                    </a:cubicBezTo>
                    <a:cubicBezTo>
                      <a:pt x="72" y="152"/>
                      <a:pt x="80" y="149"/>
                      <a:pt x="86" y="144"/>
                    </a:cubicBezTo>
                    <a:cubicBezTo>
                      <a:pt x="91" y="140"/>
                      <a:pt x="94" y="135"/>
                      <a:pt x="101" y="133"/>
                    </a:cubicBezTo>
                    <a:cubicBezTo>
                      <a:pt x="115" y="128"/>
                      <a:pt x="126" y="130"/>
                      <a:pt x="133" y="114"/>
                    </a:cubicBezTo>
                    <a:cubicBezTo>
                      <a:pt x="136" y="108"/>
                      <a:pt x="138" y="106"/>
                      <a:pt x="144" y="103"/>
                    </a:cubicBezTo>
                    <a:cubicBezTo>
                      <a:pt x="146" y="102"/>
                      <a:pt x="149" y="102"/>
                      <a:pt x="151" y="100"/>
                    </a:cubicBezTo>
                    <a:cubicBezTo>
                      <a:pt x="153" y="96"/>
                      <a:pt x="149" y="96"/>
                      <a:pt x="150" y="92"/>
                    </a:cubicBezTo>
                    <a:cubicBezTo>
                      <a:pt x="152" y="82"/>
                      <a:pt x="175" y="93"/>
                      <a:pt x="180" y="97"/>
                    </a:cubicBezTo>
                    <a:cubicBezTo>
                      <a:pt x="175" y="93"/>
                      <a:pt x="172" y="87"/>
                      <a:pt x="168" y="82"/>
                    </a:cubicBezTo>
                    <a:cubicBezTo>
                      <a:pt x="164" y="76"/>
                      <a:pt x="159" y="75"/>
                      <a:pt x="153" y="71"/>
                    </a:cubicBezTo>
                    <a:cubicBezTo>
                      <a:pt x="143" y="65"/>
                      <a:pt x="127" y="49"/>
                      <a:pt x="133" y="36"/>
                    </a:cubicBezTo>
                    <a:cubicBezTo>
                      <a:pt x="135" y="29"/>
                      <a:pt x="145" y="26"/>
                      <a:pt x="147" y="19"/>
                    </a:cubicBezTo>
                    <a:cubicBezTo>
                      <a:pt x="149" y="12"/>
                      <a:pt x="141" y="11"/>
                      <a:pt x="135" y="8"/>
                    </a:cubicBezTo>
                    <a:cubicBezTo>
                      <a:pt x="131" y="6"/>
                      <a:pt x="124" y="0"/>
                      <a:pt x="119" y="4"/>
                    </a:cubicBezTo>
                    <a:cubicBezTo>
                      <a:pt x="115" y="7"/>
                      <a:pt x="118" y="18"/>
                      <a:pt x="117" y="24"/>
                    </a:cubicBezTo>
                    <a:cubicBezTo>
                      <a:pt x="116" y="31"/>
                      <a:pt x="111" y="36"/>
                      <a:pt x="107" y="42"/>
                    </a:cubicBezTo>
                    <a:cubicBezTo>
                      <a:pt x="103" y="48"/>
                      <a:pt x="101" y="51"/>
                      <a:pt x="110" y="52"/>
                    </a:cubicBezTo>
                    <a:cubicBezTo>
                      <a:pt x="116" y="52"/>
                      <a:pt x="122" y="51"/>
                      <a:pt x="127" y="55"/>
                    </a:cubicBezTo>
                    <a:cubicBezTo>
                      <a:pt x="132" y="59"/>
                      <a:pt x="139" y="68"/>
                      <a:pt x="139" y="74"/>
                    </a:cubicBezTo>
                    <a:cubicBezTo>
                      <a:pt x="139" y="81"/>
                      <a:pt x="129" y="85"/>
                      <a:pt x="125" y="90"/>
                    </a:cubicBezTo>
                    <a:cubicBezTo>
                      <a:pt x="120" y="96"/>
                      <a:pt x="115" y="103"/>
                      <a:pt x="110" y="108"/>
                    </a:cubicBezTo>
                    <a:cubicBezTo>
                      <a:pt x="105" y="113"/>
                      <a:pt x="96" y="121"/>
                      <a:pt x="90" y="124"/>
                    </a:cubicBezTo>
                    <a:cubicBezTo>
                      <a:pt x="84" y="126"/>
                      <a:pt x="79" y="123"/>
                      <a:pt x="74" y="122"/>
                    </a:cubicBezTo>
                    <a:cubicBezTo>
                      <a:pt x="58" y="119"/>
                      <a:pt x="49" y="140"/>
                      <a:pt x="32" y="138"/>
                    </a:cubicBezTo>
                    <a:cubicBezTo>
                      <a:pt x="25" y="137"/>
                      <a:pt x="19" y="132"/>
                      <a:pt x="20" y="124"/>
                    </a:cubicBezTo>
                    <a:cubicBezTo>
                      <a:pt x="20" y="120"/>
                      <a:pt x="23" y="118"/>
                      <a:pt x="22" y="114"/>
                    </a:cubicBezTo>
                    <a:cubicBezTo>
                      <a:pt x="21" y="110"/>
                      <a:pt x="18" y="108"/>
                      <a:pt x="19" y="104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02" name="Google Shape;1066;p9">
                <a:extLst>
                  <a:ext uri="{FF2B5EF4-FFF2-40B4-BE49-F238E27FC236}">
                    <a16:creationId xmlns:a16="http://schemas.microsoft.com/office/drawing/2014/main" id="{F7453A75-E5C4-0E84-97DC-702E53FD7A40}"/>
                  </a:ext>
                </a:extLst>
              </p:cNvPr>
              <p:cNvSpPr/>
              <p:nvPr/>
            </p:nvSpPr>
            <p:spPr>
              <a:xfrm>
                <a:off x="2768" y="1142"/>
                <a:ext cx="120" cy="240"/>
              </a:xfrm>
              <a:custGeom>
                <a:avLst/>
                <a:gdLst/>
                <a:ahLst/>
                <a:cxnLst/>
                <a:rect l="l" t="t" r="r" b="b"/>
                <a:pathLst>
                  <a:path w="48" h="96" extrusionOk="0">
                    <a:moveTo>
                      <a:pt x="2" y="15"/>
                    </a:moveTo>
                    <a:cubicBezTo>
                      <a:pt x="9" y="7"/>
                      <a:pt x="21" y="0"/>
                      <a:pt x="31" y="6"/>
                    </a:cubicBezTo>
                    <a:cubicBezTo>
                      <a:pt x="34" y="8"/>
                      <a:pt x="42" y="13"/>
                      <a:pt x="44" y="17"/>
                    </a:cubicBezTo>
                    <a:cubicBezTo>
                      <a:pt x="46" y="21"/>
                      <a:pt x="43" y="26"/>
                      <a:pt x="44" y="31"/>
                    </a:cubicBezTo>
                    <a:cubicBezTo>
                      <a:pt x="46" y="37"/>
                      <a:pt x="48" y="38"/>
                      <a:pt x="46" y="44"/>
                    </a:cubicBezTo>
                    <a:cubicBezTo>
                      <a:pt x="43" y="50"/>
                      <a:pt x="39" y="55"/>
                      <a:pt x="36" y="61"/>
                    </a:cubicBezTo>
                    <a:cubicBezTo>
                      <a:pt x="32" y="71"/>
                      <a:pt x="34" y="85"/>
                      <a:pt x="33" y="96"/>
                    </a:cubicBezTo>
                    <a:cubicBezTo>
                      <a:pt x="22" y="94"/>
                      <a:pt x="29" y="66"/>
                      <a:pt x="32" y="59"/>
                    </a:cubicBezTo>
                    <a:cubicBezTo>
                      <a:pt x="35" y="49"/>
                      <a:pt x="36" y="41"/>
                      <a:pt x="32" y="30"/>
                    </a:cubicBezTo>
                    <a:cubicBezTo>
                      <a:pt x="29" y="23"/>
                      <a:pt x="28" y="14"/>
                      <a:pt x="19" y="14"/>
                    </a:cubicBezTo>
                    <a:cubicBezTo>
                      <a:pt x="15" y="14"/>
                      <a:pt x="3" y="18"/>
                      <a:pt x="0" y="20"/>
                    </a:cubicBezTo>
                    <a:cubicBezTo>
                      <a:pt x="0" y="20"/>
                      <a:pt x="0" y="19"/>
                      <a:pt x="0" y="18"/>
                    </a:cubicBezTo>
                  </a:path>
                </a:pathLst>
              </a:custGeom>
              <a:solidFill>
                <a:srgbClr val="F4E8D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03" name="Google Shape;1067;p9">
                <a:extLst>
                  <a:ext uri="{FF2B5EF4-FFF2-40B4-BE49-F238E27FC236}">
                    <a16:creationId xmlns:a16="http://schemas.microsoft.com/office/drawing/2014/main" id="{94B8F3B6-F7B4-14CA-3442-8825C4BEAE09}"/>
                  </a:ext>
                </a:extLst>
              </p:cNvPr>
              <p:cNvSpPr/>
              <p:nvPr/>
            </p:nvSpPr>
            <p:spPr>
              <a:xfrm>
                <a:off x="2546" y="1017"/>
                <a:ext cx="177" cy="245"/>
              </a:xfrm>
              <a:custGeom>
                <a:avLst/>
                <a:gdLst/>
                <a:ahLst/>
                <a:cxnLst/>
                <a:rect l="l" t="t" r="r" b="b"/>
                <a:pathLst>
                  <a:path w="71" h="98" extrusionOk="0">
                    <a:moveTo>
                      <a:pt x="0" y="0"/>
                    </a:moveTo>
                    <a:cubicBezTo>
                      <a:pt x="17" y="0"/>
                      <a:pt x="24" y="11"/>
                      <a:pt x="27" y="27"/>
                    </a:cubicBezTo>
                    <a:cubicBezTo>
                      <a:pt x="29" y="37"/>
                      <a:pt x="17" y="48"/>
                      <a:pt x="25" y="56"/>
                    </a:cubicBezTo>
                    <a:cubicBezTo>
                      <a:pt x="29" y="60"/>
                      <a:pt x="35" y="62"/>
                      <a:pt x="38" y="68"/>
                    </a:cubicBezTo>
                    <a:cubicBezTo>
                      <a:pt x="40" y="74"/>
                      <a:pt x="37" y="79"/>
                      <a:pt x="38" y="85"/>
                    </a:cubicBezTo>
                    <a:cubicBezTo>
                      <a:pt x="39" y="92"/>
                      <a:pt x="42" y="93"/>
                      <a:pt x="48" y="94"/>
                    </a:cubicBezTo>
                    <a:cubicBezTo>
                      <a:pt x="52" y="95"/>
                      <a:pt x="63" y="98"/>
                      <a:pt x="67" y="95"/>
                    </a:cubicBezTo>
                    <a:cubicBezTo>
                      <a:pt x="71" y="93"/>
                      <a:pt x="70" y="85"/>
                      <a:pt x="71" y="81"/>
                    </a:cubicBezTo>
                    <a:cubicBezTo>
                      <a:pt x="66" y="82"/>
                      <a:pt x="62" y="86"/>
                      <a:pt x="56" y="83"/>
                    </a:cubicBezTo>
                    <a:cubicBezTo>
                      <a:pt x="49" y="80"/>
                      <a:pt x="48" y="73"/>
                      <a:pt x="47" y="67"/>
                    </a:cubicBezTo>
                    <a:cubicBezTo>
                      <a:pt x="46" y="61"/>
                      <a:pt x="45" y="56"/>
                      <a:pt x="42" y="52"/>
                    </a:cubicBezTo>
                    <a:cubicBezTo>
                      <a:pt x="38" y="45"/>
                      <a:pt x="38" y="45"/>
                      <a:pt x="40" y="37"/>
                    </a:cubicBezTo>
                    <a:cubicBezTo>
                      <a:pt x="42" y="27"/>
                      <a:pt x="35" y="21"/>
                      <a:pt x="32" y="13"/>
                    </a:cubicBezTo>
                    <a:cubicBezTo>
                      <a:pt x="28" y="4"/>
                      <a:pt x="14" y="2"/>
                      <a:pt x="5" y="0"/>
                    </a:cubicBezTo>
                  </a:path>
                </a:pathLst>
              </a:custGeom>
              <a:solidFill>
                <a:srgbClr val="F4E8D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04" name="Google Shape;1068;p9">
                <a:extLst>
                  <a:ext uri="{FF2B5EF4-FFF2-40B4-BE49-F238E27FC236}">
                    <a16:creationId xmlns:a16="http://schemas.microsoft.com/office/drawing/2014/main" id="{87A8EAD1-0CDB-FBD9-F7F2-C85C506C820A}"/>
                  </a:ext>
                </a:extLst>
              </p:cNvPr>
              <p:cNvSpPr/>
              <p:nvPr/>
            </p:nvSpPr>
            <p:spPr>
              <a:xfrm>
                <a:off x="2583" y="819"/>
                <a:ext cx="350" cy="23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92" extrusionOk="0">
                    <a:moveTo>
                      <a:pt x="17" y="3"/>
                    </a:moveTo>
                    <a:cubicBezTo>
                      <a:pt x="16" y="3"/>
                      <a:pt x="15" y="3"/>
                      <a:pt x="14" y="3"/>
                    </a:cubicBezTo>
                    <a:cubicBezTo>
                      <a:pt x="15" y="10"/>
                      <a:pt x="18" y="17"/>
                      <a:pt x="12" y="24"/>
                    </a:cubicBezTo>
                    <a:cubicBezTo>
                      <a:pt x="8" y="29"/>
                      <a:pt x="0" y="30"/>
                      <a:pt x="2" y="38"/>
                    </a:cubicBezTo>
                    <a:cubicBezTo>
                      <a:pt x="4" y="47"/>
                      <a:pt x="14" y="43"/>
                      <a:pt x="21" y="41"/>
                    </a:cubicBezTo>
                    <a:cubicBezTo>
                      <a:pt x="28" y="39"/>
                      <a:pt x="34" y="40"/>
                      <a:pt x="40" y="40"/>
                    </a:cubicBezTo>
                    <a:cubicBezTo>
                      <a:pt x="55" y="41"/>
                      <a:pt x="71" y="33"/>
                      <a:pt x="86" y="37"/>
                    </a:cubicBezTo>
                    <a:cubicBezTo>
                      <a:pt x="92" y="39"/>
                      <a:pt x="100" y="43"/>
                      <a:pt x="103" y="49"/>
                    </a:cubicBezTo>
                    <a:cubicBezTo>
                      <a:pt x="107" y="57"/>
                      <a:pt x="106" y="62"/>
                      <a:pt x="112" y="69"/>
                    </a:cubicBezTo>
                    <a:cubicBezTo>
                      <a:pt x="115" y="72"/>
                      <a:pt x="120" y="75"/>
                      <a:pt x="122" y="79"/>
                    </a:cubicBezTo>
                    <a:cubicBezTo>
                      <a:pt x="123" y="83"/>
                      <a:pt x="123" y="88"/>
                      <a:pt x="124" y="92"/>
                    </a:cubicBezTo>
                    <a:cubicBezTo>
                      <a:pt x="127" y="91"/>
                      <a:pt x="135" y="84"/>
                      <a:pt x="137" y="81"/>
                    </a:cubicBezTo>
                    <a:cubicBezTo>
                      <a:pt x="140" y="75"/>
                      <a:pt x="137" y="71"/>
                      <a:pt x="132" y="68"/>
                    </a:cubicBezTo>
                    <a:cubicBezTo>
                      <a:pt x="125" y="65"/>
                      <a:pt x="116" y="67"/>
                      <a:pt x="113" y="58"/>
                    </a:cubicBezTo>
                    <a:cubicBezTo>
                      <a:pt x="110" y="52"/>
                      <a:pt x="113" y="47"/>
                      <a:pt x="108" y="42"/>
                    </a:cubicBezTo>
                    <a:cubicBezTo>
                      <a:pt x="104" y="39"/>
                      <a:pt x="99" y="37"/>
                      <a:pt x="95" y="34"/>
                    </a:cubicBezTo>
                    <a:cubicBezTo>
                      <a:pt x="89" y="28"/>
                      <a:pt x="88" y="29"/>
                      <a:pt x="80" y="28"/>
                    </a:cubicBezTo>
                    <a:cubicBezTo>
                      <a:pt x="71" y="28"/>
                      <a:pt x="69" y="27"/>
                      <a:pt x="66" y="20"/>
                    </a:cubicBezTo>
                    <a:cubicBezTo>
                      <a:pt x="62" y="11"/>
                      <a:pt x="60" y="12"/>
                      <a:pt x="52" y="15"/>
                    </a:cubicBezTo>
                    <a:cubicBezTo>
                      <a:pt x="46" y="17"/>
                      <a:pt x="33" y="23"/>
                      <a:pt x="30" y="14"/>
                    </a:cubicBezTo>
                    <a:cubicBezTo>
                      <a:pt x="28" y="5"/>
                      <a:pt x="38" y="1"/>
                      <a:pt x="26" y="0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05" name="Google Shape;1069;p9">
                <a:extLst>
                  <a:ext uri="{FF2B5EF4-FFF2-40B4-BE49-F238E27FC236}">
                    <a16:creationId xmlns:a16="http://schemas.microsoft.com/office/drawing/2014/main" id="{E08DA3D6-FACB-24C2-44E5-7BA07B5FBB40}"/>
                  </a:ext>
                </a:extLst>
              </p:cNvPr>
              <p:cNvSpPr/>
              <p:nvPr/>
            </p:nvSpPr>
            <p:spPr>
              <a:xfrm>
                <a:off x="3003" y="864"/>
                <a:ext cx="568" cy="22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88" extrusionOk="0">
                    <a:moveTo>
                      <a:pt x="0" y="0"/>
                    </a:moveTo>
                    <a:cubicBezTo>
                      <a:pt x="30" y="0"/>
                      <a:pt x="55" y="10"/>
                      <a:pt x="82" y="22"/>
                    </a:cubicBezTo>
                    <a:cubicBezTo>
                      <a:pt x="87" y="24"/>
                      <a:pt x="92" y="27"/>
                      <a:pt x="98" y="28"/>
                    </a:cubicBezTo>
                    <a:cubicBezTo>
                      <a:pt x="103" y="30"/>
                      <a:pt x="109" y="30"/>
                      <a:pt x="115" y="31"/>
                    </a:cubicBezTo>
                    <a:cubicBezTo>
                      <a:pt x="127" y="34"/>
                      <a:pt x="130" y="46"/>
                      <a:pt x="142" y="48"/>
                    </a:cubicBezTo>
                    <a:cubicBezTo>
                      <a:pt x="146" y="48"/>
                      <a:pt x="152" y="48"/>
                      <a:pt x="155" y="50"/>
                    </a:cubicBezTo>
                    <a:cubicBezTo>
                      <a:pt x="159" y="52"/>
                      <a:pt x="160" y="58"/>
                      <a:pt x="164" y="60"/>
                    </a:cubicBezTo>
                    <a:cubicBezTo>
                      <a:pt x="169" y="62"/>
                      <a:pt x="174" y="60"/>
                      <a:pt x="178" y="61"/>
                    </a:cubicBezTo>
                    <a:cubicBezTo>
                      <a:pt x="183" y="62"/>
                      <a:pt x="186" y="65"/>
                      <a:pt x="191" y="67"/>
                    </a:cubicBezTo>
                    <a:cubicBezTo>
                      <a:pt x="201" y="69"/>
                      <a:pt x="209" y="62"/>
                      <a:pt x="218" y="64"/>
                    </a:cubicBezTo>
                    <a:cubicBezTo>
                      <a:pt x="226" y="65"/>
                      <a:pt x="227" y="81"/>
                      <a:pt x="227" y="88"/>
                    </a:cubicBezTo>
                    <a:cubicBezTo>
                      <a:pt x="217" y="82"/>
                      <a:pt x="205" y="71"/>
                      <a:pt x="193" y="71"/>
                    </a:cubicBezTo>
                    <a:cubicBezTo>
                      <a:pt x="180" y="71"/>
                      <a:pt x="168" y="73"/>
                      <a:pt x="158" y="63"/>
                    </a:cubicBezTo>
                    <a:cubicBezTo>
                      <a:pt x="149" y="54"/>
                      <a:pt x="139" y="49"/>
                      <a:pt x="127" y="46"/>
                    </a:cubicBezTo>
                    <a:cubicBezTo>
                      <a:pt x="116" y="43"/>
                      <a:pt x="108" y="35"/>
                      <a:pt x="97" y="32"/>
                    </a:cubicBezTo>
                    <a:cubicBezTo>
                      <a:pt x="90" y="30"/>
                      <a:pt x="80" y="29"/>
                      <a:pt x="73" y="32"/>
                    </a:cubicBezTo>
                    <a:cubicBezTo>
                      <a:pt x="66" y="34"/>
                      <a:pt x="60" y="43"/>
                      <a:pt x="52" y="40"/>
                    </a:cubicBezTo>
                    <a:cubicBezTo>
                      <a:pt x="54" y="35"/>
                      <a:pt x="59" y="33"/>
                      <a:pt x="56" y="26"/>
                    </a:cubicBezTo>
                    <a:cubicBezTo>
                      <a:pt x="54" y="21"/>
                      <a:pt x="48" y="20"/>
                      <a:pt x="44" y="16"/>
                    </a:cubicBezTo>
                    <a:cubicBezTo>
                      <a:pt x="39" y="12"/>
                      <a:pt x="39" y="10"/>
                      <a:pt x="33" y="7"/>
                    </a:cubicBezTo>
                    <a:cubicBezTo>
                      <a:pt x="28" y="5"/>
                      <a:pt x="24" y="3"/>
                      <a:pt x="18" y="3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06" name="Google Shape;1070;p9">
                <a:extLst>
                  <a:ext uri="{FF2B5EF4-FFF2-40B4-BE49-F238E27FC236}">
                    <a16:creationId xmlns:a16="http://schemas.microsoft.com/office/drawing/2014/main" id="{40AB4B71-B55F-88EA-3BBC-360C9E8D2FD0}"/>
                  </a:ext>
                </a:extLst>
              </p:cNvPr>
              <p:cNvSpPr/>
              <p:nvPr/>
            </p:nvSpPr>
            <p:spPr>
              <a:xfrm>
                <a:off x="2883" y="977"/>
                <a:ext cx="220" cy="245"/>
              </a:xfrm>
              <a:custGeom>
                <a:avLst/>
                <a:gdLst/>
                <a:ahLst/>
                <a:cxnLst/>
                <a:rect l="l" t="t" r="r" b="b"/>
                <a:pathLst>
                  <a:path w="88" h="98" extrusionOk="0">
                    <a:moveTo>
                      <a:pt x="6" y="7"/>
                    </a:moveTo>
                    <a:cubicBezTo>
                      <a:pt x="10" y="9"/>
                      <a:pt x="18" y="10"/>
                      <a:pt x="24" y="9"/>
                    </a:cubicBezTo>
                    <a:cubicBezTo>
                      <a:pt x="29" y="8"/>
                      <a:pt x="31" y="3"/>
                      <a:pt x="36" y="1"/>
                    </a:cubicBezTo>
                    <a:cubicBezTo>
                      <a:pt x="40" y="0"/>
                      <a:pt x="48" y="2"/>
                      <a:pt x="53" y="1"/>
                    </a:cubicBezTo>
                    <a:cubicBezTo>
                      <a:pt x="59" y="1"/>
                      <a:pt x="66" y="1"/>
                      <a:pt x="72" y="3"/>
                    </a:cubicBezTo>
                    <a:cubicBezTo>
                      <a:pt x="58" y="3"/>
                      <a:pt x="37" y="4"/>
                      <a:pt x="38" y="22"/>
                    </a:cubicBezTo>
                    <a:cubicBezTo>
                      <a:pt x="39" y="39"/>
                      <a:pt x="50" y="37"/>
                      <a:pt x="62" y="42"/>
                    </a:cubicBezTo>
                    <a:cubicBezTo>
                      <a:pt x="72" y="45"/>
                      <a:pt x="84" y="50"/>
                      <a:pt x="86" y="62"/>
                    </a:cubicBezTo>
                    <a:cubicBezTo>
                      <a:pt x="88" y="68"/>
                      <a:pt x="87" y="74"/>
                      <a:pt x="85" y="80"/>
                    </a:cubicBezTo>
                    <a:cubicBezTo>
                      <a:pt x="85" y="82"/>
                      <a:pt x="84" y="86"/>
                      <a:pt x="82" y="87"/>
                    </a:cubicBezTo>
                    <a:cubicBezTo>
                      <a:pt x="80" y="89"/>
                      <a:pt x="77" y="88"/>
                      <a:pt x="75" y="90"/>
                    </a:cubicBezTo>
                    <a:cubicBezTo>
                      <a:pt x="73" y="92"/>
                      <a:pt x="71" y="96"/>
                      <a:pt x="70" y="98"/>
                    </a:cubicBezTo>
                    <a:cubicBezTo>
                      <a:pt x="75" y="90"/>
                      <a:pt x="82" y="77"/>
                      <a:pt x="78" y="67"/>
                    </a:cubicBezTo>
                    <a:cubicBezTo>
                      <a:pt x="74" y="57"/>
                      <a:pt x="62" y="57"/>
                      <a:pt x="55" y="51"/>
                    </a:cubicBezTo>
                    <a:cubicBezTo>
                      <a:pt x="45" y="42"/>
                      <a:pt x="33" y="43"/>
                      <a:pt x="21" y="39"/>
                    </a:cubicBezTo>
                    <a:cubicBezTo>
                      <a:pt x="12" y="36"/>
                      <a:pt x="0" y="29"/>
                      <a:pt x="4" y="18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07" name="Google Shape;1071;p9">
                <a:extLst>
                  <a:ext uri="{FF2B5EF4-FFF2-40B4-BE49-F238E27FC236}">
                    <a16:creationId xmlns:a16="http://schemas.microsoft.com/office/drawing/2014/main" id="{52F1E941-C2ED-40D0-B33B-776B93F29658}"/>
                  </a:ext>
                </a:extLst>
              </p:cNvPr>
              <p:cNvSpPr/>
              <p:nvPr/>
            </p:nvSpPr>
            <p:spPr>
              <a:xfrm>
                <a:off x="3111" y="1057"/>
                <a:ext cx="117" cy="11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4" extrusionOk="0">
                    <a:moveTo>
                      <a:pt x="0" y="24"/>
                    </a:moveTo>
                    <a:cubicBezTo>
                      <a:pt x="5" y="31"/>
                      <a:pt x="23" y="26"/>
                      <a:pt x="28" y="20"/>
                    </a:cubicBezTo>
                    <a:cubicBezTo>
                      <a:pt x="30" y="17"/>
                      <a:pt x="41" y="0"/>
                      <a:pt x="45" y="9"/>
                    </a:cubicBezTo>
                    <a:cubicBezTo>
                      <a:pt x="47" y="13"/>
                      <a:pt x="29" y="23"/>
                      <a:pt x="28" y="31"/>
                    </a:cubicBezTo>
                    <a:cubicBezTo>
                      <a:pt x="28" y="35"/>
                      <a:pt x="30" y="36"/>
                      <a:pt x="27" y="40"/>
                    </a:cubicBezTo>
                    <a:cubicBezTo>
                      <a:pt x="23" y="43"/>
                      <a:pt x="14" y="42"/>
                      <a:pt x="9" y="44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08" name="Google Shape;1072;p9">
                <a:extLst>
                  <a:ext uri="{FF2B5EF4-FFF2-40B4-BE49-F238E27FC236}">
                    <a16:creationId xmlns:a16="http://schemas.microsoft.com/office/drawing/2014/main" id="{BCDAD9E9-3B32-B62A-6A42-E2E2A627ECBC}"/>
                  </a:ext>
                </a:extLst>
              </p:cNvPr>
              <p:cNvSpPr/>
              <p:nvPr/>
            </p:nvSpPr>
            <p:spPr>
              <a:xfrm>
                <a:off x="3308" y="1134"/>
                <a:ext cx="323" cy="173"/>
              </a:xfrm>
              <a:custGeom>
                <a:avLst/>
                <a:gdLst/>
                <a:ahLst/>
                <a:cxnLst/>
                <a:rect l="l" t="t" r="r" b="b"/>
                <a:pathLst>
                  <a:path w="129" h="69" extrusionOk="0">
                    <a:moveTo>
                      <a:pt x="12" y="4"/>
                    </a:moveTo>
                    <a:cubicBezTo>
                      <a:pt x="11" y="4"/>
                      <a:pt x="10" y="3"/>
                      <a:pt x="10" y="3"/>
                    </a:cubicBezTo>
                    <a:cubicBezTo>
                      <a:pt x="10" y="16"/>
                      <a:pt x="0" y="33"/>
                      <a:pt x="21" y="30"/>
                    </a:cubicBezTo>
                    <a:cubicBezTo>
                      <a:pt x="27" y="30"/>
                      <a:pt x="33" y="26"/>
                      <a:pt x="38" y="28"/>
                    </a:cubicBezTo>
                    <a:cubicBezTo>
                      <a:pt x="40" y="29"/>
                      <a:pt x="41" y="32"/>
                      <a:pt x="43" y="33"/>
                    </a:cubicBezTo>
                    <a:cubicBezTo>
                      <a:pt x="45" y="34"/>
                      <a:pt x="49" y="34"/>
                      <a:pt x="51" y="35"/>
                    </a:cubicBezTo>
                    <a:cubicBezTo>
                      <a:pt x="63" y="39"/>
                      <a:pt x="67" y="52"/>
                      <a:pt x="79" y="55"/>
                    </a:cubicBezTo>
                    <a:cubicBezTo>
                      <a:pt x="92" y="58"/>
                      <a:pt x="106" y="58"/>
                      <a:pt x="118" y="64"/>
                    </a:cubicBezTo>
                    <a:cubicBezTo>
                      <a:pt x="122" y="66"/>
                      <a:pt x="124" y="69"/>
                      <a:pt x="129" y="66"/>
                    </a:cubicBezTo>
                    <a:cubicBezTo>
                      <a:pt x="124" y="64"/>
                      <a:pt x="118" y="63"/>
                      <a:pt x="112" y="61"/>
                    </a:cubicBezTo>
                    <a:cubicBezTo>
                      <a:pt x="107" y="58"/>
                      <a:pt x="102" y="54"/>
                      <a:pt x="97" y="52"/>
                    </a:cubicBezTo>
                    <a:cubicBezTo>
                      <a:pt x="92" y="49"/>
                      <a:pt x="86" y="49"/>
                      <a:pt x="82" y="45"/>
                    </a:cubicBezTo>
                    <a:cubicBezTo>
                      <a:pt x="78" y="42"/>
                      <a:pt x="76" y="37"/>
                      <a:pt x="72" y="34"/>
                    </a:cubicBezTo>
                    <a:cubicBezTo>
                      <a:pt x="66" y="30"/>
                      <a:pt x="60" y="30"/>
                      <a:pt x="54" y="26"/>
                    </a:cubicBezTo>
                    <a:cubicBezTo>
                      <a:pt x="48" y="22"/>
                      <a:pt x="49" y="18"/>
                      <a:pt x="47" y="12"/>
                    </a:cubicBezTo>
                    <a:cubicBezTo>
                      <a:pt x="41" y="0"/>
                      <a:pt x="27" y="14"/>
                      <a:pt x="20" y="8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09" name="Google Shape;1073;p9">
                <a:extLst>
                  <a:ext uri="{FF2B5EF4-FFF2-40B4-BE49-F238E27FC236}">
                    <a16:creationId xmlns:a16="http://schemas.microsoft.com/office/drawing/2014/main" id="{44205353-DFEB-1BFD-BCEC-2C460F727D83}"/>
                  </a:ext>
                </a:extLst>
              </p:cNvPr>
              <p:cNvSpPr/>
              <p:nvPr/>
            </p:nvSpPr>
            <p:spPr>
              <a:xfrm>
                <a:off x="3596" y="1049"/>
                <a:ext cx="172" cy="133"/>
              </a:xfrm>
              <a:custGeom>
                <a:avLst/>
                <a:gdLst/>
                <a:ahLst/>
                <a:cxnLst/>
                <a:rect l="l" t="t" r="r" b="b"/>
                <a:pathLst>
                  <a:path w="69" h="53" extrusionOk="0">
                    <a:moveTo>
                      <a:pt x="7" y="6"/>
                    </a:moveTo>
                    <a:cubicBezTo>
                      <a:pt x="15" y="6"/>
                      <a:pt x="22" y="0"/>
                      <a:pt x="27" y="6"/>
                    </a:cubicBezTo>
                    <a:cubicBezTo>
                      <a:pt x="29" y="8"/>
                      <a:pt x="28" y="13"/>
                      <a:pt x="30" y="16"/>
                    </a:cubicBezTo>
                    <a:cubicBezTo>
                      <a:pt x="33" y="19"/>
                      <a:pt x="37" y="22"/>
                      <a:pt x="41" y="24"/>
                    </a:cubicBezTo>
                    <a:cubicBezTo>
                      <a:pt x="49" y="27"/>
                      <a:pt x="56" y="28"/>
                      <a:pt x="61" y="35"/>
                    </a:cubicBezTo>
                    <a:cubicBezTo>
                      <a:pt x="65" y="41"/>
                      <a:pt x="66" y="48"/>
                      <a:pt x="69" y="53"/>
                    </a:cubicBezTo>
                    <a:cubicBezTo>
                      <a:pt x="64" y="48"/>
                      <a:pt x="61" y="44"/>
                      <a:pt x="54" y="39"/>
                    </a:cubicBezTo>
                    <a:cubicBezTo>
                      <a:pt x="49" y="36"/>
                      <a:pt x="47" y="31"/>
                      <a:pt x="41" y="29"/>
                    </a:cubicBezTo>
                    <a:cubicBezTo>
                      <a:pt x="28" y="25"/>
                      <a:pt x="14" y="19"/>
                      <a:pt x="0" y="15"/>
                    </a:cubicBezTo>
                    <a:cubicBezTo>
                      <a:pt x="3" y="11"/>
                      <a:pt x="8" y="9"/>
                      <a:pt x="11" y="6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10" name="Google Shape;1074;p9">
                <a:extLst>
                  <a:ext uri="{FF2B5EF4-FFF2-40B4-BE49-F238E27FC236}">
                    <a16:creationId xmlns:a16="http://schemas.microsoft.com/office/drawing/2014/main" id="{111FF0EF-D966-9E76-F2E9-C9B656B5BDBD}"/>
                  </a:ext>
                </a:extLst>
              </p:cNvPr>
              <p:cNvSpPr/>
              <p:nvPr/>
            </p:nvSpPr>
            <p:spPr>
              <a:xfrm>
                <a:off x="3843" y="1747"/>
                <a:ext cx="138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55" h="56" extrusionOk="0">
                    <a:moveTo>
                      <a:pt x="36" y="19"/>
                    </a:moveTo>
                    <a:cubicBezTo>
                      <a:pt x="31" y="21"/>
                      <a:pt x="25" y="26"/>
                      <a:pt x="20" y="30"/>
                    </a:cubicBezTo>
                    <a:cubicBezTo>
                      <a:pt x="17" y="32"/>
                      <a:pt x="5" y="38"/>
                      <a:pt x="4" y="42"/>
                    </a:cubicBezTo>
                    <a:cubicBezTo>
                      <a:pt x="0" y="53"/>
                      <a:pt x="23" y="54"/>
                      <a:pt x="28" y="55"/>
                    </a:cubicBezTo>
                    <a:cubicBezTo>
                      <a:pt x="22" y="56"/>
                      <a:pt x="15" y="50"/>
                      <a:pt x="18" y="43"/>
                    </a:cubicBezTo>
                    <a:cubicBezTo>
                      <a:pt x="22" y="43"/>
                      <a:pt x="24" y="44"/>
                      <a:pt x="27" y="43"/>
                    </a:cubicBezTo>
                    <a:cubicBezTo>
                      <a:pt x="21" y="36"/>
                      <a:pt x="37" y="31"/>
                      <a:pt x="38" y="24"/>
                    </a:cubicBezTo>
                    <a:cubicBezTo>
                      <a:pt x="39" y="19"/>
                      <a:pt x="38" y="16"/>
                      <a:pt x="42" y="11"/>
                    </a:cubicBezTo>
                    <a:cubicBezTo>
                      <a:pt x="46" y="7"/>
                      <a:pt x="52" y="5"/>
                      <a:pt x="55" y="0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11" name="Google Shape;1075;p9">
                <a:extLst>
                  <a:ext uri="{FF2B5EF4-FFF2-40B4-BE49-F238E27FC236}">
                    <a16:creationId xmlns:a16="http://schemas.microsoft.com/office/drawing/2014/main" id="{364A41BE-F3D5-7049-8188-32971FA6E24A}"/>
                  </a:ext>
                </a:extLst>
              </p:cNvPr>
              <p:cNvSpPr/>
              <p:nvPr/>
            </p:nvSpPr>
            <p:spPr>
              <a:xfrm>
                <a:off x="3878" y="1845"/>
                <a:ext cx="143" cy="85"/>
              </a:xfrm>
              <a:custGeom>
                <a:avLst/>
                <a:gdLst/>
                <a:ahLst/>
                <a:cxnLst/>
                <a:rect l="l" t="t" r="r" b="b"/>
                <a:pathLst>
                  <a:path w="57" h="34" extrusionOk="0">
                    <a:moveTo>
                      <a:pt x="10" y="0"/>
                    </a:moveTo>
                    <a:cubicBezTo>
                      <a:pt x="13" y="2"/>
                      <a:pt x="13" y="9"/>
                      <a:pt x="17" y="12"/>
                    </a:cubicBezTo>
                    <a:cubicBezTo>
                      <a:pt x="22" y="15"/>
                      <a:pt x="29" y="16"/>
                      <a:pt x="35" y="18"/>
                    </a:cubicBezTo>
                    <a:cubicBezTo>
                      <a:pt x="44" y="21"/>
                      <a:pt x="57" y="21"/>
                      <a:pt x="55" y="34"/>
                    </a:cubicBezTo>
                    <a:cubicBezTo>
                      <a:pt x="51" y="31"/>
                      <a:pt x="49" y="28"/>
                      <a:pt x="43" y="26"/>
                    </a:cubicBezTo>
                    <a:cubicBezTo>
                      <a:pt x="38" y="24"/>
                      <a:pt x="32" y="24"/>
                      <a:pt x="28" y="23"/>
                    </a:cubicBezTo>
                    <a:cubicBezTo>
                      <a:pt x="23" y="20"/>
                      <a:pt x="21" y="17"/>
                      <a:pt x="14" y="16"/>
                    </a:cubicBezTo>
                    <a:cubicBezTo>
                      <a:pt x="9" y="15"/>
                      <a:pt x="4" y="15"/>
                      <a:pt x="0" y="12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12" name="Google Shape;1076;p9">
                <a:extLst>
                  <a:ext uri="{FF2B5EF4-FFF2-40B4-BE49-F238E27FC236}">
                    <a16:creationId xmlns:a16="http://schemas.microsoft.com/office/drawing/2014/main" id="{AB98AE70-C053-FA71-C2B7-5D68D0454BA6}"/>
                  </a:ext>
                </a:extLst>
              </p:cNvPr>
              <p:cNvSpPr/>
              <p:nvPr/>
            </p:nvSpPr>
            <p:spPr>
              <a:xfrm>
                <a:off x="2466" y="1782"/>
                <a:ext cx="82" cy="153"/>
              </a:xfrm>
              <a:custGeom>
                <a:avLst/>
                <a:gdLst/>
                <a:ahLst/>
                <a:cxnLst/>
                <a:rect l="l" t="t" r="r" b="b"/>
                <a:pathLst>
                  <a:path w="33" h="61" extrusionOk="0">
                    <a:moveTo>
                      <a:pt x="3" y="33"/>
                    </a:moveTo>
                    <a:cubicBezTo>
                      <a:pt x="0" y="38"/>
                      <a:pt x="3" y="54"/>
                      <a:pt x="9" y="57"/>
                    </a:cubicBezTo>
                    <a:cubicBezTo>
                      <a:pt x="15" y="61"/>
                      <a:pt x="26" y="58"/>
                      <a:pt x="33" y="57"/>
                    </a:cubicBezTo>
                    <a:cubicBezTo>
                      <a:pt x="29" y="51"/>
                      <a:pt x="28" y="45"/>
                      <a:pt x="25" y="39"/>
                    </a:cubicBezTo>
                    <a:cubicBezTo>
                      <a:pt x="14" y="41"/>
                      <a:pt x="17" y="31"/>
                      <a:pt x="19" y="25"/>
                    </a:cubicBezTo>
                    <a:cubicBezTo>
                      <a:pt x="22" y="17"/>
                      <a:pt x="23" y="9"/>
                      <a:pt x="23" y="0"/>
                    </a:cubicBezTo>
                    <a:cubicBezTo>
                      <a:pt x="20" y="8"/>
                      <a:pt x="18" y="16"/>
                      <a:pt x="13" y="24"/>
                    </a:cubicBezTo>
                    <a:cubicBezTo>
                      <a:pt x="11" y="29"/>
                      <a:pt x="10" y="41"/>
                      <a:pt x="5" y="42"/>
                    </a:cubicBezTo>
                    <a:cubicBezTo>
                      <a:pt x="4" y="42"/>
                      <a:pt x="6" y="41"/>
                      <a:pt x="5" y="41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13" name="Google Shape;1077;p9">
                <a:extLst>
                  <a:ext uri="{FF2B5EF4-FFF2-40B4-BE49-F238E27FC236}">
                    <a16:creationId xmlns:a16="http://schemas.microsoft.com/office/drawing/2014/main" id="{0AE7266E-D25F-6A53-0C70-C759EFAB14A5}"/>
                  </a:ext>
                </a:extLst>
              </p:cNvPr>
              <p:cNvSpPr/>
              <p:nvPr/>
            </p:nvSpPr>
            <p:spPr>
              <a:xfrm>
                <a:off x="2633" y="1632"/>
                <a:ext cx="170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0" extrusionOk="0">
                    <a:moveTo>
                      <a:pt x="0" y="1"/>
                    </a:moveTo>
                    <a:cubicBezTo>
                      <a:pt x="8" y="0"/>
                      <a:pt x="20" y="0"/>
                      <a:pt x="30" y="2"/>
                    </a:cubicBezTo>
                    <a:cubicBezTo>
                      <a:pt x="39" y="4"/>
                      <a:pt x="48" y="10"/>
                      <a:pt x="55" y="13"/>
                    </a:cubicBezTo>
                    <a:cubicBezTo>
                      <a:pt x="64" y="17"/>
                      <a:pt x="68" y="30"/>
                      <a:pt x="63" y="39"/>
                    </a:cubicBezTo>
                    <a:cubicBezTo>
                      <a:pt x="57" y="50"/>
                      <a:pt x="47" y="33"/>
                      <a:pt x="45" y="27"/>
                    </a:cubicBezTo>
                    <a:cubicBezTo>
                      <a:pt x="39" y="26"/>
                      <a:pt x="36" y="34"/>
                      <a:pt x="32" y="37"/>
                    </a:cubicBezTo>
                    <a:cubicBezTo>
                      <a:pt x="28" y="41"/>
                      <a:pt x="22" y="44"/>
                      <a:pt x="18" y="47"/>
                    </a:cubicBezTo>
                    <a:cubicBezTo>
                      <a:pt x="18" y="42"/>
                      <a:pt x="21" y="36"/>
                      <a:pt x="24" y="32"/>
                    </a:cubicBezTo>
                    <a:cubicBezTo>
                      <a:pt x="27" y="29"/>
                      <a:pt x="34" y="27"/>
                      <a:pt x="35" y="23"/>
                    </a:cubicBezTo>
                    <a:cubicBezTo>
                      <a:pt x="38" y="13"/>
                      <a:pt x="21" y="9"/>
                      <a:pt x="22" y="5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14" name="Google Shape;1078;p9">
                <a:extLst>
                  <a:ext uri="{FF2B5EF4-FFF2-40B4-BE49-F238E27FC236}">
                    <a16:creationId xmlns:a16="http://schemas.microsoft.com/office/drawing/2014/main" id="{7732754E-DA85-6979-99B6-0824FF41695B}"/>
                  </a:ext>
                </a:extLst>
              </p:cNvPr>
              <p:cNvSpPr/>
              <p:nvPr/>
            </p:nvSpPr>
            <p:spPr>
              <a:xfrm>
                <a:off x="2751" y="1772"/>
                <a:ext cx="192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80" extrusionOk="0">
                    <a:moveTo>
                      <a:pt x="53" y="0"/>
                    </a:moveTo>
                    <a:cubicBezTo>
                      <a:pt x="57" y="6"/>
                      <a:pt x="64" y="9"/>
                      <a:pt x="68" y="16"/>
                    </a:cubicBezTo>
                    <a:cubicBezTo>
                      <a:pt x="72" y="22"/>
                      <a:pt x="75" y="28"/>
                      <a:pt x="75" y="35"/>
                    </a:cubicBezTo>
                    <a:cubicBezTo>
                      <a:pt x="76" y="44"/>
                      <a:pt x="77" y="62"/>
                      <a:pt x="69" y="65"/>
                    </a:cubicBezTo>
                    <a:cubicBezTo>
                      <a:pt x="64" y="67"/>
                      <a:pt x="58" y="68"/>
                      <a:pt x="53" y="70"/>
                    </a:cubicBezTo>
                    <a:cubicBezTo>
                      <a:pt x="48" y="72"/>
                      <a:pt x="44" y="77"/>
                      <a:pt x="39" y="79"/>
                    </a:cubicBezTo>
                    <a:cubicBezTo>
                      <a:pt x="33" y="80"/>
                      <a:pt x="26" y="80"/>
                      <a:pt x="21" y="76"/>
                    </a:cubicBezTo>
                    <a:cubicBezTo>
                      <a:pt x="17" y="72"/>
                      <a:pt x="18" y="67"/>
                      <a:pt x="14" y="63"/>
                    </a:cubicBezTo>
                    <a:cubicBezTo>
                      <a:pt x="11" y="59"/>
                      <a:pt x="5" y="52"/>
                      <a:pt x="0" y="51"/>
                    </a:cubicBezTo>
                    <a:cubicBezTo>
                      <a:pt x="2" y="47"/>
                      <a:pt x="8" y="43"/>
                      <a:pt x="12" y="42"/>
                    </a:cubicBezTo>
                    <a:cubicBezTo>
                      <a:pt x="12" y="51"/>
                      <a:pt x="12" y="62"/>
                      <a:pt x="20" y="68"/>
                    </a:cubicBezTo>
                    <a:cubicBezTo>
                      <a:pt x="28" y="74"/>
                      <a:pt x="39" y="68"/>
                      <a:pt x="48" y="65"/>
                    </a:cubicBezTo>
                    <a:cubicBezTo>
                      <a:pt x="61" y="60"/>
                      <a:pt x="64" y="57"/>
                      <a:pt x="68" y="44"/>
                    </a:cubicBezTo>
                    <a:cubicBezTo>
                      <a:pt x="70" y="36"/>
                      <a:pt x="67" y="36"/>
                      <a:pt x="63" y="31"/>
                    </a:cubicBezTo>
                    <a:cubicBezTo>
                      <a:pt x="58" y="25"/>
                      <a:pt x="58" y="19"/>
                      <a:pt x="58" y="11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15" name="Google Shape;1079;p9">
                <a:extLst>
                  <a:ext uri="{FF2B5EF4-FFF2-40B4-BE49-F238E27FC236}">
                    <a16:creationId xmlns:a16="http://schemas.microsoft.com/office/drawing/2014/main" id="{2E312F47-2FA5-8DE3-1D13-ABFE42930663}"/>
                  </a:ext>
                </a:extLst>
              </p:cNvPr>
              <p:cNvSpPr/>
              <p:nvPr/>
            </p:nvSpPr>
            <p:spPr>
              <a:xfrm>
                <a:off x="2228" y="2037"/>
                <a:ext cx="885" cy="235"/>
              </a:xfrm>
              <a:custGeom>
                <a:avLst/>
                <a:gdLst/>
                <a:ahLst/>
                <a:cxnLst/>
                <a:rect l="l" t="t" r="r" b="b"/>
                <a:pathLst>
                  <a:path w="354" h="94" extrusionOk="0">
                    <a:moveTo>
                      <a:pt x="0" y="19"/>
                    </a:moveTo>
                    <a:cubicBezTo>
                      <a:pt x="3" y="23"/>
                      <a:pt x="6" y="27"/>
                      <a:pt x="9" y="32"/>
                    </a:cubicBezTo>
                    <a:cubicBezTo>
                      <a:pt x="11" y="37"/>
                      <a:pt x="11" y="43"/>
                      <a:pt x="16" y="45"/>
                    </a:cubicBezTo>
                    <a:cubicBezTo>
                      <a:pt x="20" y="46"/>
                      <a:pt x="28" y="42"/>
                      <a:pt x="32" y="41"/>
                    </a:cubicBezTo>
                    <a:cubicBezTo>
                      <a:pt x="36" y="39"/>
                      <a:pt x="42" y="39"/>
                      <a:pt x="46" y="37"/>
                    </a:cubicBezTo>
                    <a:cubicBezTo>
                      <a:pt x="45" y="33"/>
                      <a:pt x="47" y="28"/>
                      <a:pt x="48" y="23"/>
                    </a:cubicBezTo>
                    <a:cubicBezTo>
                      <a:pt x="55" y="26"/>
                      <a:pt x="72" y="13"/>
                      <a:pt x="80" y="10"/>
                    </a:cubicBezTo>
                    <a:cubicBezTo>
                      <a:pt x="89" y="5"/>
                      <a:pt x="101" y="2"/>
                      <a:pt x="112" y="5"/>
                    </a:cubicBezTo>
                    <a:cubicBezTo>
                      <a:pt x="114" y="5"/>
                      <a:pt x="118" y="7"/>
                      <a:pt x="120" y="9"/>
                    </a:cubicBezTo>
                    <a:cubicBezTo>
                      <a:pt x="121" y="10"/>
                      <a:pt x="122" y="13"/>
                      <a:pt x="124" y="14"/>
                    </a:cubicBezTo>
                    <a:cubicBezTo>
                      <a:pt x="128" y="15"/>
                      <a:pt x="133" y="8"/>
                      <a:pt x="138" y="9"/>
                    </a:cubicBezTo>
                    <a:cubicBezTo>
                      <a:pt x="143" y="11"/>
                      <a:pt x="147" y="17"/>
                      <a:pt x="152" y="19"/>
                    </a:cubicBezTo>
                    <a:cubicBezTo>
                      <a:pt x="158" y="20"/>
                      <a:pt x="164" y="20"/>
                      <a:pt x="170" y="21"/>
                    </a:cubicBezTo>
                    <a:cubicBezTo>
                      <a:pt x="175" y="22"/>
                      <a:pt x="180" y="23"/>
                      <a:pt x="186" y="23"/>
                    </a:cubicBezTo>
                    <a:cubicBezTo>
                      <a:pt x="191" y="22"/>
                      <a:pt x="196" y="21"/>
                      <a:pt x="202" y="21"/>
                    </a:cubicBezTo>
                    <a:cubicBezTo>
                      <a:pt x="206" y="22"/>
                      <a:pt x="212" y="24"/>
                      <a:pt x="216" y="27"/>
                    </a:cubicBezTo>
                    <a:cubicBezTo>
                      <a:pt x="220" y="29"/>
                      <a:pt x="223" y="35"/>
                      <a:pt x="228" y="35"/>
                    </a:cubicBezTo>
                    <a:cubicBezTo>
                      <a:pt x="234" y="35"/>
                      <a:pt x="237" y="28"/>
                      <a:pt x="242" y="27"/>
                    </a:cubicBezTo>
                    <a:cubicBezTo>
                      <a:pt x="248" y="25"/>
                      <a:pt x="254" y="25"/>
                      <a:pt x="260" y="24"/>
                    </a:cubicBezTo>
                    <a:cubicBezTo>
                      <a:pt x="272" y="22"/>
                      <a:pt x="281" y="29"/>
                      <a:pt x="292" y="33"/>
                    </a:cubicBezTo>
                    <a:cubicBezTo>
                      <a:pt x="306" y="38"/>
                      <a:pt x="318" y="45"/>
                      <a:pt x="327" y="56"/>
                    </a:cubicBezTo>
                    <a:cubicBezTo>
                      <a:pt x="335" y="65"/>
                      <a:pt x="343" y="81"/>
                      <a:pt x="342" y="94"/>
                    </a:cubicBezTo>
                    <a:cubicBezTo>
                      <a:pt x="347" y="87"/>
                      <a:pt x="350" y="78"/>
                      <a:pt x="354" y="72"/>
                    </a:cubicBezTo>
                    <a:cubicBezTo>
                      <a:pt x="350" y="68"/>
                      <a:pt x="344" y="66"/>
                      <a:pt x="342" y="61"/>
                    </a:cubicBezTo>
                    <a:cubicBezTo>
                      <a:pt x="339" y="56"/>
                      <a:pt x="342" y="48"/>
                      <a:pt x="338" y="45"/>
                    </a:cubicBezTo>
                    <a:cubicBezTo>
                      <a:pt x="334" y="41"/>
                      <a:pt x="326" y="44"/>
                      <a:pt x="321" y="43"/>
                    </a:cubicBezTo>
                    <a:cubicBezTo>
                      <a:pt x="316" y="41"/>
                      <a:pt x="312" y="38"/>
                      <a:pt x="308" y="35"/>
                    </a:cubicBezTo>
                    <a:cubicBezTo>
                      <a:pt x="303" y="31"/>
                      <a:pt x="298" y="28"/>
                      <a:pt x="294" y="25"/>
                    </a:cubicBezTo>
                    <a:cubicBezTo>
                      <a:pt x="291" y="21"/>
                      <a:pt x="289" y="14"/>
                      <a:pt x="284" y="14"/>
                    </a:cubicBezTo>
                    <a:cubicBezTo>
                      <a:pt x="282" y="14"/>
                      <a:pt x="279" y="18"/>
                      <a:pt x="276" y="19"/>
                    </a:cubicBezTo>
                    <a:cubicBezTo>
                      <a:pt x="273" y="20"/>
                      <a:pt x="270" y="20"/>
                      <a:pt x="267" y="20"/>
                    </a:cubicBezTo>
                    <a:cubicBezTo>
                      <a:pt x="261" y="20"/>
                      <a:pt x="256" y="18"/>
                      <a:pt x="250" y="19"/>
                    </a:cubicBezTo>
                    <a:cubicBezTo>
                      <a:pt x="244" y="19"/>
                      <a:pt x="239" y="21"/>
                      <a:pt x="233" y="21"/>
                    </a:cubicBezTo>
                    <a:cubicBezTo>
                      <a:pt x="227" y="22"/>
                      <a:pt x="223" y="20"/>
                      <a:pt x="217" y="18"/>
                    </a:cubicBezTo>
                    <a:cubicBezTo>
                      <a:pt x="211" y="16"/>
                      <a:pt x="206" y="17"/>
                      <a:pt x="200" y="17"/>
                    </a:cubicBezTo>
                    <a:cubicBezTo>
                      <a:pt x="193" y="16"/>
                      <a:pt x="187" y="14"/>
                      <a:pt x="180" y="13"/>
                    </a:cubicBezTo>
                    <a:cubicBezTo>
                      <a:pt x="166" y="10"/>
                      <a:pt x="151" y="12"/>
                      <a:pt x="138" y="8"/>
                    </a:cubicBezTo>
                    <a:cubicBezTo>
                      <a:pt x="127" y="5"/>
                      <a:pt x="119" y="0"/>
                      <a:pt x="106" y="0"/>
                    </a:cubicBezTo>
                    <a:cubicBezTo>
                      <a:pt x="88" y="0"/>
                      <a:pt x="69" y="3"/>
                      <a:pt x="51" y="8"/>
                    </a:cubicBezTo>
                    <a:cubicBezTo>
                      <a:pt x="41" y="11"/>
                      <a:pt x="35" y="16"/>
                      <a:pt x="28" y="23"/>
                    </a:cubicBezTo>
                    <a:cubicBezTo>
                      <a:pt x="25" y="25"/>
                      <a:pt x="22" y="28"/>
                      <a:pt x="18" y="27"/>
                    </a:cubicBezTo>
                    <a:cubicBezTo>
                      <a:pt x="14" y="26"/>
                      <a:pt x="14" y="21"/>
                      <a:pt x="9" y="21"/>
                    </a:cubicBezTo>
                  </a:path>
                </a:pathLst>
              </a:custGeom>
              <a:solidFill>
                <a:srgbClr val="F5E9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16" name="Google Shape;1080;p9">
                <a:extLst>
                  <a:ext uri="{FF2B5EF4-FFF2-40B4-BE49-F238E27FC236}">
                    <a16:creationId xmlns:a16="http://schemas.microsoft.com/office/drawing/2014/main" id="{5CD44617-6354-B675-6B7D-30DE2584C971}"/>
                  </a:ext>
                </a:extLst>
              </p:cNvPr>
              <p:cNvSpPr/>
              <p:nvPr/>
            </p:nvSpPr>
            <p:spPr>
              <a:xfrm>
                <a:off x="2203" y="2262"/>
                <a:ext cx="305" cy="27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8" extrusionOk="0">
                    <a:moveTo>
                      <a:pt x="12" y="47"/>
                    </a:moveTo>
                    <a:cubicBezTo>
                      <a:pt x="0" y="56"/>
                      <a:pt x="25" y="107"/>
                      <a:pt x="10" y="108"/>
                    </a:cubicBezTo>
                    <a:cubicBezTo>
                      <a:pt x="10" y="108"/>
                      <a:pt x="10" y="108"/>
                      <a:pt x="9" y="107"/>
                    </a:cubicBezTo>
                    <a:cubicBezTo>
                      <a:pt x="14" y="99"/>
                      <a:pt x="20" y="94"/>
                      <a:pt x="22" y="84"/>
                    </a:cubicBezTo>
                    <a:cubicBezTo>
                      <a:pt x="23" y="76"/>
                      <a:pt x="21" y="69"/>
                      <a:pt x="21" y="62"/>
                    </a:cubicBezTo>
                    <a:cubicBezTo>
                      <a:pt x="22" y="49"/>
                      <a:pt x="33" y="32"/>
                      <a:pt x="46" y="28"/>
                    </a:cubicBezTo>
                    <a:cubicBezTo>
                      <a:pt x="58" y="25"/>
                      <a:pt x="78" y="22"/>
                      <a:pt x="91" y="25"/>
                    </a:cubicBezTo>
                    <a:cubicBezTo>
                      <a:pt x="95" y="25"/>
                      <a:pt x="103" y="28"/>
                      <a:pt x="106" y="31"/>
                    </a:cubicBezTo>
                    <a:cubicBezTo>
                      <a:pt x="112" y="36"/>
                      <a:pt x="111" y="42"/>
                      <a:pt x="112" y="48"/>
                    </a:cubicBezTo>
                    <a:cubicBezTo>
                      <a:pt x="113" y="49"/>
                      <a:pt x="112" y="49"/>
                      <a:pt x="112" y="50"/>
                    </a:cubicBezTo>
                    <a:cubicBezTo>
                      <a:pt x="117" y="40"/>
                      <a:pt x="110" y="31"/>
                      <a:pt x="109" y="22"/>
                    </a:cubicBezTo>
                    <a:cubicBezTo>
                      <a:pt x="108" y="18"/>
                      <a:pt x="110" y="13"/>
                      <a:pt x="112" y="11"/>
                    </a:cubicBezTo>
                    <a:cubicBezTo>
                      <a:pt x="116" y="7"/>
                      <a:pt x="119" y="8"/>
                      <a:pt x="122" y="6"/>
                    </a:cubicBezTo>
                    <a:cubicBezTo>
                      <a:pt x="120" y="3"/>
                      <a:pt x="114" y="0"/>
                      <a:pt x="110" y="0"/>
                    </a:cubicBezTo>
                    <a:cubicBezTo>
                      <a:pt x="104" y="0"/>
                      <a:pt x="103" y="4"/>
                      <a:pt x="99" y="7"/>
                    </a:cubicBezTo>
                    <a:cubicBezTo>
                      <a:pt x="92" y="12"/>
                      <a:pt x="81" y="12"/>
                      <a:pt x="73" y="15"/>
                    </a:cubicBezTo>
                    <a:cubicBezTo>
                      <a:pt x="64" y="18"/>
                      <a:pt x="56" y="19"/>
                      <a:pt x="47" y="23"/>
                    </a:cubicBezTo>
                    <a:cubicBezTo>
                      <a:pt x="39" y="25"/>
                      <a:pt x="22" y="34"/>
                      <a:pt x="17" y="41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17" name="Google Shape;1081;p9">
                <a:extLst>
                  <a:ext uri="{FF2B5EF4-FFF2-40B4-BE49-F238E27FC236}">
                    <a16:creationId xmlns:a16="http://schemas.microsoft.com/office/drawing/2014/main" id="{3827589A-7C2F-A5FE-4824-18B01B227D5E}"/>
                  </a:ext>
                </a:extLst>
              </p:cNvPr>
              <p:cNvSpPr/>
              <p:nvPr/>
            </p:nvSpPr>
            <p:spPr>
              <a:xfrm>
                <a:off x="2411" y="2445"/>
                <a:ext cx="11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44" h="32" extrusionOk="0">
                    <a:moveTo>
                      <a:pt x="6" y="26"/>
                    </a:moveTo>
                    <a:cubicBezTo>
                      <a:pt x="0" y="30"/>
                      <a:pt x="6" y="32"/>
                      <a:pt x="10" y="31"/>
                    </a:cubicBezTo>
                    <a:cubicBezTo>
                      <a:pt x="16" y="30"/>
                      <a:pt x="20" y="29"/>
                      <a:pt x="27" y="30"/>
                    </a:cubicBezTo>
                    <a:cubicBezTo>
                      <a:pt x="44" y="31"/>
                      <a:pt x="37" y="10"/>
                      <a:pt x="38" y="0"/>
                    </a:cubicBezTo>
                    <a:cubicBezTo>
                      <a:pt x="36" y="11"/>
                      <a:pt x="30" y="28"/>
                      <a:pt x="15" y="26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18" name="Google Shape;1082;p9">
                <a:extLst>
                  <a:ext uri="{FF2B5EF4-FFF2-40B4-BE49-F238E27FC236}">
                    <a16:creationId xmlns:a16="http://schemas.microsoft.com/office/drawing/2014/main" id="{6E26F9FD-2253-06A4-F9A6-868E1C6A5D3F}"/>
                  </a:ext>
                </a:extLst>
              </p:cNvPr>
              <p:cNvSpPr/>
              <p:nvPr/>
            </p:nvSpPr>
            <p:spPr>
              <a:xfrm>
                <a:off x="2608" y="2285"/>
                <a:ext cx="425" cy="26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04" extrusionOk="0">
                    <a:moveTo>
                      <a:pt x="2" y="0"/>
                    </a:moveTo>
                    <a:cubicBezTo>
                      <a:pt x="8" y="3"/>
                      <a:pt x="18" y="1"/>
                      <a:pt x="26" y="3"/>
                    </a:cubicBezTo>
                    <a:cubicBezTo>
                      <a:pt x="35" y="6"/>
                      <a:pt x="39" y="9"/>
                      <a:pt x="49" y="7"/>
                    </a:cubicBezTo>
                    <a:cubicBezTo>
                      <a:pt x="56" y="5"/>
                      <a:pt x="59" y="6"/>
                      <a:pt x="65" y="9"/>
                    </a:cubicBezTo>
                    <a:cubicBezTo>
                      <a:pt x="71" y="12"/>
                      <a:pt x="71" y="17"/>
                      <a:pt x="76" y="21"/>
                    </a:cubicBezTo>
                    <a:cubicBezTo>
                      <a:pt x="82" y="25"/>
                      <a:pt x="90" y="25"/>
                      <a:pt x="96" y="27"/>
                    </a:cubicBezTo>
                    <a:cubicBezTo>
                      <a:pt x="101" y="30"/>
                      <a:pt x="106" y="33"/>
                      <a:pt x="111" y="37"/>
                    </a:cubicBezTo>
                    <a:cubicBezTo>
                      <a:pt x="115" y="40"/>
                      <a:pt x="121" y="44"/>
                      <a:pt x="124" y="49"/>
                    </a:cubicBezTo>
                    <a:cubicBezTo>
                      <a:pt x="127" y="54"/>
                      <a:pt x="129" y="60"/>
                      <a:pt x="132" y="66"/>
                    </a:cubicBezTo>
                    <a:cubicBezTo>
                      <a:pt x="138" y="76"/>
                      <a:pt x="148" y="76"/>
                      <a:pt x="158" y="80"/>
                    </a:cubicBezTo>
                    <a:cubicBezTo>
                      <a:pt x="170" y="83"/>
                      <a:pt x="164" y="94"/>
                      <a:pt x="160" y="104"/>
                    </a:cubicBezTo>
                    <a:cubicBezTo>
                      <a:pt x="154" y="98"/>
                      <a:pt x="150" y="97"/>
                      <a:pt x="142" y="96"/>
                    </a:cubicBezTo>
                    <a:cubicBezTo>
                      <a:pt x="133" y="96"/>
                      <a:pt x="132" y="92"/>
                      <a:pt x="129" y="84"/>
                    </a:cubicBezTo>
                    <a:cubicBezTo>
                      <a:pt x="125" y="76"/>
                      <a:pt x="124" y="78"/>
                      <a:pt x="116" y="77"/>
                    </a:cubicBezTo>
                    <a:cubicBezTo>
                      <a:pt x="109" y="76"/>
                      <a:pt x="110" y="73"/>
                      <a:pt x="109" y="66"/>
                    </a:cubicBezTo>
                    <a:cubicBezTo>
                      <a:pt x="108" y="56"/>
                      <a:pt x="106" y="44"/>
                      <a:pt x="96" y="38"/>
                    </a:cubicBezTo>
                    <a:cubicBezTo>
                      <a:pt x="83" y="32"/>
                      <a:pt x="67" y="29"/>
                      <a:pt x="52" y="25"/>
                    </a:cubicBezTo>
                    <a:cubicBezTo>
                      <a:pt x="50" y="24"/>
                      <a:pt x="45" y="21"/>
                      <a:pt x="43" y="22"/>
                    </a:cubicBezTo>
                    <a:cubicBezTo>
                      <a:pt x="40" y="23"/>
                      <a:pt x="42" y="26"/>
                      <a:pt x="39" y="27"/>
                    </a:cubicBezTo>
                    <a:cubicBezTo>
                      <a:pt x="34" y="30"/>
                      <a:pt x="31" y="24"/>
                      <a:pt x="28" y="20"/>
                    </a:cubicBezTo>
                    <a:cubicBezTo>
                      <a:pt x="21" y="12"/>
                      <a:pt x="10" y="7"/>
                      <a:pt x="0" y="3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19" name="Google Shape;1083;p9">
                <a:extLst>
                  <a:ext uri="{FF2B5EF4-FFF2-40B4-BE49-F238E27FC236}">
                    <a16:creationId xmlns:a16="http://schemas.microsoft.com/office/drawing/2014/main" id="{053052AD-5577-6571-455A-1E38E86DA030}"/>
                  </a:ext>
                </a:extLst>
              </p:cNvPr>
              <p:cNvSpPr/>
              <p:nvPr/>
            </p:nvSpPr>
            <p:spPr>
              <a:xfrm>
                <a:off x="2643" y="2505"/>
                <a:ext cx="55" cy="6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12" y="1"/>
                    </a:moveTo>
                    <a:cubicBezTo>
                      <a:pt x="6" y="5"/>
                      <a:pt x="0" y="13"/>
                      <a:pt x="6" y="18"/>
                    </a:cubicBezTo>
                    <a:cubicBezTo>
                      <a:pt x="11" y="22"/>
                      <a:pt x="18" y="20"/>
                      <a:pt x="22" y="24"/>
                    </a:cubicBezTo>
                    <a:cubicBezTo>
                      <a:pt x="17" y="23"/>
                      <a:pt x="14" y="16"/>
                      <a:pt x="12" y="11"/>
                    </a:cubicBezTo>
                    <a:cubicBezTo>
                      <a:pt x="18" y="7"/>
                      <a:pt x="18" y="8"/>
                      <a:pt x="16" y="0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20" name="Google Shape;1084;p9">
                <a:extLst>
                  <a:ext uri="{FF2B5EF4-FFF2-40B4-BE49-F238E27FC236}">
                    <a16:creationId xmlns:a16="http://schemas.microsoft.com/office/drawing/2014/main" id="{9238A270-3313-E2D5-D93D-BE4F1926FCBD}"/>
                  </a:ext>
                </a:extLst>
              </p:cNvPr>
              <p:cNvSpPr/>
              <p:nvPr/>
            </p:nvSpPr>
            <p:spPr>
              <a:xfrm>
                <a:off x="1801" y="2232"/>
                <a:ext cx="290" cy="238"/>
              </a:xfrm>
              <a:custGeom>
                <a:avLst/>
                <a:gdLst/>
                <a:ahLst/>
                <a:cxnLst/>
                <a:rect l="l" t="t" r="r" b="b"/>
                <a:pathLst>
                  <a:path w="116" h="95" extrusionOk="0">
                    <a:moveTo>
                      <a:pt x="11" y="6"/>
                    </a:moveTo>
                    <a:cubicBezTo>
                      <a:pt x="22" y="0"/>
                      <a:pt x="39" y="5"/>
                      <a:pt x="50" y="10"/>
                    </a:cubicBezTo>
                    <a:cubicBezTo>
                      <a:pt x="56" y="13"/>
                      <a:pt x="60" y="16"/>
                      <a:pt x="64" y="20"/>
                    </a:cubicBezTo>
                    <a:cubicBezTo>
                      <a:pt x="66" y="22"/>
                      <a:pt x="69" y="23"/>
                      <a:pt x="71" y="25"/>
                    </a:cubicBezTo>
                    <a:cubicBezTo>
                      <a:pt x="73" y="27"/>
                      <a:pt x="73" y="30"/>
                      <a:pt x="75" y="32"/>
                    </a:cubicBezTo>
                    <a:cubicBezTo>
                      <a:pt x="81" y="39"/>
                      <a:pt x="94" y="31"/>
                      <a:pt x="100" y="26"/>
                    </a:cubicBezTo>
                    <a:cubicBezTo>
                      <a:pt x="103" y="24"/>
                      <a:pt x="116" y="15"/>
                      <a:pt x="115" y="26"/>
                    </a:cubicBezTo>
                    <a:cubicBezTo>
                      <a:pt x="115" y="30"/>
                      <a:pt x="106" y="30"/>
                      <a:pt x="103" y="34"/>
                    </a:cubicBezTo>
                    <a:cubicBezTo>
                      <a:pt x="97" y="44"/>
                      <a:pt x="101" y="57"/>
                      <a:pt x="100" y="69"/>
                    </a:cubicBezTo>
                    <a:cubicBezTo>
                      <a:pt x="100" y="74"/>
                      <a:pt x="104" y="80"/>
                      <a:pt x="103" y="84"/>
                    </a:cubicBezTo>
                    <a:cubicBezTo>
                      <a:pt x="101" y="90"/>
                      <a:pt x="92" y="90"/>
                      <a:pt x="87" y="92"/>
                    </a:cubicBezTo>
                    <a:cubicBezTo>
                      <a:pt x="76" y="95"/>
                      <a:pt x="77" y="90"/>
                      <a:pt x="81" y="81"/>
                    </a:cubicBezTo>
                    <a:cubicBezTo>
                      <a:pt x="84" y="74"/>
                      <a:pt x="92" y="68"/>
                      <a:pt x="91" y="60"/>
                    </a:cubicBezTo>
                    <a:cubicBezTo>
                      <a:pt x="91" y="49"/>
                      <a:pt x="76" y="44"/>
                      <a:pt x="71" y="36"/>
                    </a:cubicBezTo>
                    <a:cubicBezTo>
                      <a:pt x="64" y="26"/>
                      <a:pt x="49" y="13"/>
                      <a:pt x="36" y="12"/>
                    </a:cubicBezTo>
                    <a:cubicBezTo>
                      <a:pt x="32" y="11"/>
                      <a:pt x="19" y="12"/>
                      <a:pt x="17" y="15"/>
                    </a:cubicBezTo>
                    <a:cubicBezTo>
                      <a:pt x="13" y="19"/>
                      <a:pt x="10" y="31"/>
                      <a:pt x="9" y="36"/>
                    </a:cubicBezTo>
                    <a:cubicBezTo>
                      <a:pt x="7" y="34"/>
                      <a:pt x="5" y="33"/>
                      <a:pt x="2" y="32"/>
                    </a:cubicBezTo>
                    <a:cubicBezTo>
                      <a:pt x="2" y="27"/>
                      <a:pt x="0" y="22"/>
                      <a:pt x="2" y="17"/>
                    </a:cubicBezTo>
                    <a:cubicBezTo>
                      <a:pt x="4" y="13"/>
                      <a:pt x="6" y="12"/>
                      <a:pt x="9" y="9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21" name="Google Shape;1085;p9">
                <a:extLst>
                  <a:ext uri="{FF2B5EF4-FFF2-40B4-BE49-F238E27FC236}">
                    <a16:creationId xmlns:a16="http://schemas.microsoft.com/office/drawing/2014/main" id="{2C7EBAD7-F5EE-6B70-870A-57708B40517F}"/>
                  </a:ext>
                </a:extLst>
              </p:cNvPr>
              <p:cNvSpPr/>
              <p:nvPr/>
            </p:nvSpPr>
            <p:spPr>
              <a:xfrm>
                <a:off x="1761" y="2345"/>
                <a:ext cx="70" cy="97"/>
              </a:xfrm>
              <a:custGeom>
                <a:avLst/>
                <a:gdLst/>
                <a:ahLst/>
                <a:cxnLst/>
                <a:rect l="l" t="t" r="r" b="b"/>
                <a:pathLst>
                  <a:path w="28" h="39" extrusionOk="0">
                    <a:moveTo>
                      <a:pt x="1" y="21"/>
                    </a:moveTo>
                    <a:cubicBezTo>
                      <a:pt x="0" y="23"/>
                      <a:pt x="6" y="35"/>
                      <a:pt x="10" y="37"/>
                    </a:cubicBezTo>
                    <a:cubicBezTo>
                      <a:pt x="15" y="39"/>
                      <a:pt x="25" y="33"/>
                      <a:pt x="28" y="28"/>
                    </a:cubicBezTo>
                    <a:cubicBezTo>
                      <a:pt x="22" y="20"/>
                      <a:pt x="26" y="10"/>
                      <a:pt x="24" y="0"/>
                    </a:cubicBezTo>
                    <a:cubicBezTo>
                      <a:pt x="20" y="2"/>
                      <a:pt x="17" y="13"/>
                      <a:pt x="17" y="18"/>
                    </a:cubicBezTo>
                    <a:cubicBezTo>
                      <a:pt x="17" y="21"/>
                      <a:pt x="20" y="23"/>
                      <a:pt x="17" y="26"/>
                    </a:cubicBezTo>
                    <a:cubicBezTo>
                      <a:pt x="14" y="27"/>
                      <a:pt x="10" y="26"/>
                      <a:pt x="8" y="25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22" name="Google Shape;1086;p9">
                <a:extLst>
                  <a:ext uri="{FF2B5EF4-FFF2-40B4-BE49-F238E27FC236}">
                    <a16:creationId xmlns:a16="http://schemas.microsoft.com/office/drawing/2014/main" id="{CE863C11-DCD3-C8CE-7625-3BBD0BBE6839}"/>
                  </a:ext>
                </a:extLst>
              </p:cNvPr>
              <p:cNvSpPr/>
              <p:nvPr/>
            </p:nvSpPr>
            <p:spPr>
              <a:xfrm>
                <a:off x="1593" y="1850"/>
                <a:ext cx="255" cy="22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1" extrusionOk="0">
                    <a:moveTo>
                      <a:pt x="0" y="4"/>
                    </a:moveTo>
                    <a:cubicBezTo>
                      <a:pt x="2" y="10"/>
                      <a:pt x="1" y="20"/>
                      <a:pt x="5" y="26"/>
                    </a:cubicBezTo>
                    <a:cubicBezTo>
                      <a:pt x="10" y="31"/>
                      <a:pt x="14" y="26"/>
                      <a:pt x="18" y="33"/>
                    </a:cubicBezTo>
                    <a:cubicBezTo>
                      <a:pt x="24" y="44"/>
                      <a:pt x="11" y="58"/>
                      <a:pt x="26" y="61"/>
                    </a:cubicBezTo>
                    <a:cubicBezTo>
                      <a:pt x="38" y="64"/>
                      <a:pt x="52" y="67"/>
                      <a:pt x="59" y="77"/>
                    </a:cubicBezTo>
                    <a:cubicBezTo>
                      <a:pt x="62" y="81"/>
                      <a:pt x="65" y="89"/>
                      <a:pt x="70" y="90"/>
                    </a:cubicBezTo>
                    <a:cubicBezTo>
                      <a:pt x="76" y="91"/>
                      <a:pt x="78" y="84"/>
                      <a:pt x="83" y="82"/>
                    </a:cubicBezTo>
                    <a:cubicBezTo>
                      <a:pt x="89" y="80"/>
                      <a:pt x="99" y="86"/>
                      <a:pt x="102" y="82"/>
                    </a:cubicBezTo>
                    <a:cubicBezTo>
                      <a:pt x="92" y="75"/>
                      <a:pt x="77" y="79"/>
                      <a:pt x="68" y="71"/>
                    </a:cubicBezTo>
                    <a:cubicBezTo>
                      <a:pt x="60" y="65"/>
                      <a:pt x="49" y="59"/>
                      <a:pt x="50" y="47"/>
                    </a:cubicBezTo>
                    <a:cubicBezTo>
                      <a:pt x="50" y="39"/>
                      <a:pt x="51" y="27"/>
                      <a:pt x="56" y="22"/>
                    </a:cubicBezTo>
                    <a:cubicBezTo>
                      <a:pt x="61" y="18"/>
                      <a:pt x="62" y="21"/>
                      <a:pt x="60" y="14"/>
                    </a:cubicBezTo>
                    <a:cubicBezTo>
                      <a:pt x="59" y="9"/>
                      <a:pt x="58" y="2"/>
                      <a:pt x="55" y="0"/>
                    </a:cubicBezTo>
                    <a:cubicBezTo>
                      <a:pt x="51" y="3"/>
                      <a:pt x="46" y="5"/>
                      <a:pt x="43" y="9"/>
                    </a:cubicBezTo>
                    <a:cubicBezTo>
                      <a:pt x="40" y="14"/>
                      <a:pt x="39" y="20"/>
                      <a:pt x="38" y="25"/>
                    </a:cubicBezTo>
                    <a:cubicBezTo>
                      <a:pt x="31" y="24"/>
                      <a:pt x="26" y="25"/>
                      <a:pt x="20" y="20"/>
                    </a:cubicBezTo>
                    <a:cubicBezTo>
                      <a:pt x="17" y="18"/>
                      <a:pt x="5" y="11"/>
                      <a:pt x="5" y="8"/>
                    </a:cubicBezTo>
                  </a:path>
                </a:pathLst>
              </a:custGeom>
              <a:solidFill>
                <a:srgbClr val="F5E9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23" name="Google Shape;1087;p9">
                <a:extLst>
                  <a:ext uri="{FF2B5EF4-FFF2-40B4-BE49-F238E27FC236}">
                    <a16:creationId xmlns:a16="http://schemas.microsoft.com/office/drawing/2014/main" id="{4D2A184E-07C3-1194-C399-A89A0C7543DA}"/>
                  </a:ext>
                </a:extLst>
              </p:cNvPr>
              <p:cNvSpPr/>
              <p:nvPr/>
            </p:nvSpPr>
            <p:spPr>
              <a:xfrm>
                <a:off x="1881" y="2007"/>
                <a:ext cx="100" cy="55"/>
              </a:xfrm>
              <a:custGeom>
                <a:avLst/>
                <a:gdLst/>
                <a:ahLst/>
                <a:cxnLst/>
                <a:rect l="l" t="t" r="r" b="b"/>
                <a:pathLst>
                  <a:path w="40" h="22" extrusionOk="0">
                    <a:moveTo>
                      <a:pt x="0" y="15"/>
                    </a:moveTo>
                    <a:cubicBezTo>
                      <a:pt x="12" y="18"/>
                      <a:pt x="15" y="1"/>
                      <a:pt x="25" y="0"/>
                    </a:cubicBezTo>
                    <a:cubicBezTo>
                      <a:pt x="26" y="3"/>
                      <a:pt x="28" y="7"/>
                      <a:pt x="31" y="11"/>
                    </a:cubicBezTo>
                    <a:cubicBezTo>
                      <a:pt x="34" y="14"/>
                      <a:pt x="40" y="15"/>
                      <a:pt x="39" y="21"/>
                    </a:cubicBezTo>
                    <a:cubicBezTo>
                      <a:pt x="30" y="22"/>
                      <a:pt x="31" y="19"/>
                      <a:pt x="25" y="16"/>
                    </a:cubicBezTo>
                    <a:cubicBezTo>
                      <a:pt x="20" y="13"/>
                      <a:pt x="18" y="18"/>
                      <a:pt x="13" y="16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24" name="Google Shape;1088;p9">
                <a:extLst>
                  <a:ext uri="{FF2B5EF4-FFF2-40B4-BE49-F238E27FC236}">
                    <a16:creationId xmlns:a16="http://schemas.microsoft.com/office/drawing/2014/main" id="{B14E8AC6-5D13-3E27-1758-DEA64649C0EB}"/>
                  </a:ext>
                </a:extLst>
              </p:cNvPr>
              <p:cNvSpPr/>
              <p:nvPr/>
            </p:nvSpPr>
            <p:spPr>
              <a:xfrm>
                <a:off x="1681" y="1532"/>
                <a:ext cx="7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60" extrusionOk="0">
                    <a:moveTo>
                      <a:pt x="15" y="0"/>
                    </a:moveTo>
                    <a:cubicBezTo>
                      <a:pt x="14" y="6"/>
                      <a:pt x="10" y="12"/>
                      <a:pt x="11" y="19"/>
                    </a:cubicBezTo>
                    <a:cubicBezTo>
                      <a:pt x="12" y="26"/>
                      <a:pt x="14" y="30"/>
                      <a:pt x="14" y="37"/>
                    </a:cubicBezTo>
                    <a:cubicBezTo>
                      <a:pt x="14" y="42"/>
                      <a:pt x="14" y="48"/>
                      <a:pt x="11" y="52"/>
                    </a:cubicBezTo>
                    <a:cubicBezTo>
                      <a:pt x="8" y="57"/>
                      <a:pt x="4" y="57"/>
                      <a:pt x="0" y="60"/>
                    </a:cubicBezTo>
                    <a:cubicBezTo>
                      <a:pt x="5" y="60"/>
                      <a:pt x="9" y="55"/>
                      <a:pt x="15" y="55"/>
                    </a:cubicBezTo>
                    <a:cubicBezTo>
                      <a:pt x="20" y="55"/>
                      <a:pt x="24" y="57"/>
                      <a:pt x="27" y="60"/>
                    </a:cubicBezTo>
                    <a:cubicBezTo>
                      <a:pt x="27" y="60"/>
                      <a:pt x="28" y="59"/>
                      <a:pt x="28" y="59"/>
                    </a:cubicBezTo>
                    <a:cubicBezTo>
                      <a:pt x="23" y="50"/>
                      <a:pt x="20" y="40"/>
                      <a:pt x="21" y="30"/>
                    </a:cubicBezTo>
                    <a:cubicBezTo>
                      <a:pt x="21" y="24"/>
                      <a:pt x="21" y="23"/>
                      <a:pt x="19" y="18"/>
                    </a:cubicBezTo>
                    <a:cubicBezTo>
                      <a:pt x="18" y="14"/>
                      <a:pt x="16" y="11"/>
                      <a:pt x="16" y="6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25" name="Google Shape;1089;p9">
                <a:extLst>
                  <a:ext uri="{FF2B5EF4-FFF2-40B4-BE49-F238E27FC236}">
                    <a16:creationId xmlns:a16="http://schemas.microsoft.com/office/drawing/2014/main" id="{8113B917-49EA-9CF9-B030-82039240D9AF}"/>
                  </a:ext>
                </a:extLst>
              </p:cNvPr>
              <p:cNvSpPr/>
              <p:nvPr/>
            </p:nvSpPr>
            <p:spPr>
              <a:xfrm>
                <a:off x="1856" y="1457"/>
                <a:ext cx="52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47" extrusionOk="0">
                    <a:moveTo>
                      <a:pt x="17" y="11"/>
                    </a:moveTo>
                    <a:cubicBezTo>
                      <a:pt x="11" y="14"/>
                      <a:pt x="2" y="19"/>
                      <a:pt x="1" y="27"/>
                    </a:cubicBezTo>
                    <a:cubicBezTo>
                      <a:pt x="0" y="34"/>
                      <a:pt x="7" y="41"/>
                      <a:pt x="8" y="47"/>
                    </a:cubicBezTo>
                    <a:cubicBezTo>
                      <a:pt x="6" y="41"/>
                      <a:pt x="9" y="26"/>
                      <a:pt x="17" y="25"/>
                    </a:cubicBezTo>
                    <a:cubicBezTo>
                      <a:pt x="14" y="15"/>
                      <a:pt x="18" y="10"/>
                      <a:pt x="21" y="1"/>
                    </a:cubicBezTo>
                    <a:cubicBezTo>
                      <a:pt x="20" y="0"/>
                      <a:pt x="20" y="1"/>
                      <a:pt x="19" y="1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26" name="Google Shape;1090;p9">
                <a:extLst>
                  <a:ext uri="{FF2B5EF4-FFF2-40B4-BE49-F238E27FC236}">
                    <a16:creationId xmlns:a16="http://schemas.microsoft.com/office/drawing/2014/main" id="{5EA216E8-1AD6-04A4-8C9D-A6F07592B209}"/>
                  </a:ext>
                </a:extLst>
              </p:cNvPr>
              <p:cNvSpPr/>
              <p:nvPr/>
            </p:nvSpPr>
            <p:spPr>
              <a:xfrm>
                <a:off x="1913" y="1472"/>
                <a:ext cx="153" cy="41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66" extrusionOk="0">
                    <a:moveTo>
                      <a:pt x="49" y="0"/>
                    </a:moveTo>
                    <a:cubicBezTo>
                      <a:pt x="45" y="14"/>
                      <a:pt x="46" y="29"/>
                      <a:pt x="44" y="44"/>
                    </a:cubicBezTo>
                    <a:cubicBezTo>
                      <a:pt x="42" y="50"/>
                      <a:pt x="42" y="55"/>
                      <a:pt x="43" y="61"/>
                    </a:cubicBezTo>
                    <a:cubicBezTo>
                      <a:pt x="44" y="67"/>
                      <a:pt x="48" y="72"/>
                      <a:pt x="46" y="79"/>
                    </a:cubicBezTo>
                    <a:cubicBezTo>
                      <a:pt x="44" y="84"/>
                      <a:pt x="38" y="88"/>
                      <a:pt x="35" y="93"/>
                    </a:cubicBezTo>
                    <a:cubicBezTo>
                      <a:pt x="33" y="97"/>
                      <a:pt x="33" y="106"/>
                      <a:pt x="30" y="109"/>
                    </a:cubicBezTo>
                    <a:cubicBezTo>
                      <a:pt x="27" y="112"/>
                      <a:pt x="18" y="113"/>
                      <a:pt x="14" y="114"/>
                    </a:cubicBezTo>
                    <a:cubicBezTo>
                      <a:pt x="9" y="115"/>
                      <a:pt x="3" y="113"/>
                      <a:pt x="0" y="116"/>
                    </a:cubicBezTo>
                    <a:cubicBezTo>
                      <a:pt x="1" y="122"/>
                      <a:pt x="14" y="120"/>
                      <a:pt x="19" y="122"/>
                    </a:cubicBezTo>
                    <a:cubicBezTo>
                      <a:pt x="28" y="126"/>
                      <a:pt x="25" y="133"/>
                      <a:pt x="28" y="141"/>
                    </a:cubicBezTo>
                    <a:cubicBezTo>
                      <a:pt x="30" y="150"/>
                      <a:pt x="31" y="154"/>
                      <a:pt x="40" y="156"/>
                    </a:cubicBezTo>
                    <a:cubicBezTo>
                      <a:pt x="44" y="157"/>
                      <a:pt x="47" y="157"/>
                      <a:pt x="51" y="160"/>
                    </a:cubicBezTo>
                    <a:cubicBezTo>
                      <a:pt x="55" y="163"/>
                      <a:pt x="56" y="166"/>
                      <a:pt x="61" y="165"/>
                    </a:cubicBezTo>
                    <a:cubicBezTo>
                      <a:pt x="47" y="161"/>
                      <a:pt x="39" y="150"/>
                      <a:pt x="36" y="135"/>
                    </a:cubicBezTo>
                    <a:cubicBezTo>
                      <a:pt x="36" y="130"/>
                      <a:pt x="33" y="121"/>
                      <a:pt x="34" y="117"/>
                    </a:cubicBezTo>
                    <a:cubicBezTo>
                      <a:pt x="36" y="111"/>
                      <a:pt x="43" y="115"/>
                      <a:pt x="47" y="112"/>
                    </a:cubicBezTo>
                    <a:cubicBezTo>
                      <a:pt x="48" y="111"/>
                      <a:pt x="50" y="108"/>
                      <a:pt x="51" y="107"/>
                    </a:cubicBezTo>
                    <a:cubicBezTo>
                      <a:pt x="54" y="104"/>
                      <a:pt x="55" y="106"/>
                      <a:pt x="56" y="102"/>
                    </a:cubicBezTo>
                    <a:cubicBezTo>
                      <a:pt x="57" y="97"/>
                      <a:pt x="53" y="91"/>
                      <a:pt x="54" y="85"/>
                    </a:cubicBezTo>
                    <a:cubicBezTo>
                      <a:pt x="55" y="80"/>
                      <a:pt x="58" y="76"/>
                      <a:pt x="57" y="70"/>
                    </a:cubicBezTo>
                    <a:cubicBezTo>
                      <a:pt x="56" y="65"/>
                      <a:pt x="52" y="60"/>
                      <a:pt x="51" y="55"/>
                    </a:cubicBezTo>
                    <a:cubicBezTo>
                      <a:pt x="49" y="47"/>
                      <a:pt x="50" y="36"/>
                      <a:pt x="52" y="28"/>
                    </a:cubicBezTo>
                    <a:cubicBezTo>
                      <a:pt x="53" y="21"/>
                      <a:pt x="53" y="21"/>
                      <a:pt x="50" y="15"/>
                    </a:cubicBezTo>
                    <a:cubicBezTo>
                      <a:pt x="49" y="11"/>
                      <a:pt x="47" y="7"/>
                      <a:pt x="48" y="3"/>
                    </a:cubicBezTo>
                  </a:path>
                </a:pathLst>
              </a:custGeom>
              <a:solidFill>
                <a:srgbClr val="F4E8D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27" name="Google Shape;1091;p9">
                <a:extLst>
                  <a:ext uri="{FF2B5EF4-FFF2-40B4-BE49-F238E27FC236}">
                    <a16:creationId xmlns:a16="http://schemas.microsoft.com/office/drawing/2014/main" id="{8F7E2C84-3A42-8F67-0E8D-6FB73646C2CF}"/>
                  </a:ext>
                </a:extLst>
              </p:cNvPr>
              <p:cNvSpPr/>
              <p:nvPr/>
            </p:nvSpPr>
            <p:spPr>
              <a:xfrm>
                <a:off x="1871" y="1089"/>
                <a:ext cx="227" cy="25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1" extrusionOk="0">
                    <a:moveTo>
                      <a:pt x="31" y="15"/>
                    </a:moveTo>
                    <a:cubicBezTo>
                      <a:pt x="25" y="23"/>
                      <a:pt x="15" y="25"/>
                      <a:pt x="8" y="32"/>
                    </a:cubicBezTo>
                    <a:cubicBezTo>
                      <a:pt x="5" y="35"/>
                      <a:pt x="0" y="38"/>
                      <a:pt x="3" y="42"/>
                    </a:cubicBezTo>
                    <a:cubicBezTo>
                      <a:pt x="7" y="45"/>
                      <a:pt x="14" y="41"/>
                      <a:pt x="19" y="43"/>
                    </a:cubicBezTo>
                    <a:cubicBezTo>
                      <a:pt x="23" y="44"/>
                      <a:pt x="30" y="53"/>
                      <a:pt x="31" y="58"/>
                    </a:cubicBezTo>
                    <a:cubicBezTo>
                      <a:pt x="32" y="62"/>
                      <a:pt x="29" y="66"/>
                      <a:pt x="32" y="70"/>
                    </a:cubicBezTo>
                    <a:cubicBezTo>
                      <a:pt x="35" y="74"/>
                      <a:pt x="39" y="71"/>
                      <a:pt x="43" y="72"/>
                    </a:cubicBezTo>
                    <a:cubicBezTo>
                      <a:pt x="45" y="79"/>
                      <a:pt x="46" y="78"/>
                      <a:pt x="53" y="78"/>
                    </a:cubicBezTo>
                    <a:cubicBezTo>
                      <a:pt x="59" y="79"/>
                      <a:pt x="64" y="81"/>
                      <a:pt x="69" y="82"/>
                    </a:cubicBezTo>
                    <a:cubicBezTo>
                      <a:pt x="76" y="85"/>
                      <a:pt x="91" y="92"/>
                      <a:pt x="91" y="101"/>
                    </a:cubicBezTo>
                    <a:cubicBezTo>
                      <a:pt x="87" y="97"/>
                      <a:pt x="86" y="91"/>
                      <a:pt x="81" y="86"/>
                    </a:cubicBezTo>
                    <a:cubicBezTo>
                      <a:pt x="78" y="83"/>
                      <a:pt x="73" y="80"/>
                      <a:pt x="69" y="77"/>
                    </a:cubicBezTo>
                    <a:cubicBezTo>
                      <a:pt x="64" y="74"/>
                      <a:pt x="58" y="72"/>
                      <a:pt x="53" y="69"/>
                    </a:cubicBezTo>
                    <a:cubicBezTo>
                      <a:pt x="48" y="64"/>
                      <a:pt x="50" y="61"/>
                      <a:pt x="47" y="56"/>
                    </a:cubicBezTo>
                    <a:cubicBezTo>
                      <a:pt x="45" y="54"/>
                      <a:pt x="42" y="54"/>
                      <a:pt x="40" y="52"/>
                    </a:cubicBezTo>
                    <a:cubicBezTo>
                      <a:pt x="37" y="49"/>
                      <a:pt x="38" y="50"/>
                      <a:pt x="37" y="46"/>
                    </a:cubicBezTo>
                    <a:cubicBezTo>
                      <a:pt x="35" y="40"/>
                      <a:pt x="33" y="36"/>
                      <a:pt x="35" y="31"/>
                    </a:cubicBezTo>
                    <a:cubicBezTo>
                      <a:pt x="37" y="25"/>
                      <a:pt x="38" y="21"/>
                      <a:pt x="39" y="14"/>
                    </a:cubicBezTo>
                    <a:cubicBezTo>
                      <a:pt x="40" y="9"/>
                      <a:pt x="46" y="5"/>
                      <a:pt x="46" y="0"/>
                    </a:cubicBezTo>
                    <a:cubicBezTo>
                      <a:pt x="41" y="3"/>
                      <a:pt x="38" y="10"/>
                      <a:pt x="34" y="14"/>
                    </a:cubicBezTo>
                  </a:path>
                </a:pathLst>
              </a:custGeom>
              <a:solidFill>
                <a:srgbClr val="F4E8D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28" name="Google Shape;1092;p9">
                <a:extLst>
                  <a:ext uri="{FF2B5EF4-FFF2-40B4-BE49-F238E27FC236}">
                    <a16:creationId xmlns:a16="http://schemas.microsoft.com/office/drawing/2014/main" id="{304A634F-8F38-5CBA-0EEC-F81E1C727E5B}"/>
                  </a:ext>
                </a:extLst>
              </p:cNvPr>
              <p:cNvSpPr/>
              <p:nvPr/>
            </p:nvSpPr>
            <p:spPr>
              <a:xfrm>
                <a:off x="1768" y="1172"/>
                <a:ext cx="155" cy="95"/>
              </a:xfrm>
              <a:custGeom>
                <a:avLst/>
                <a:gdLst/>
                <a:ahLst/>
                <a:cxnLst/>
                <a:rect l="l" t="t" r="r" b="b"/>
                <a:pathLst>
                  <a:path w="62" h="38" extrusionOk="0">
                    <a:moveTo>
                      <a:pt x="46" y="0"/>
                    </a:moveTo>
                    <a:cubicBezTo>
                      <a:pt x="39" y="6"/>
                      <a:pt x="30" y="9"/>
                      <a:pt x="22" y="16"/>
                    </a:cubicBezTo>
                    <a:cubicBezTo>
                      <a:pt x="19" y="19"/>
                      <a:pt x="16" y="23"/>
                      <a:pt x="13" y="26"/>
                    </a:cubicBezTo>
                    <a:cubicBezTo>
                      <a:pt x="9" y="30"/>
                      <a:pt x="4" y="31"/>
                      <a:pt x="0" y="34"/>
                    </a:cubicBezTo>
                    <a:cubicBezTo>
                      <a:pt x="7" y="38"/>
                      <a:pt x="24" y="18"/>
                      <a:pt x="31" y="17"/>
                    </a:cubicBezTo>
                    <a:cubicBezTo>
                      <a:pt x="38" y="15"/>
                      <a:pt x="47" y="17"/>
                      <a:pt x="55" y="16"/>
                    </a:cubicBezTo>
                    <a:cubicBezTo>
                      <a:pt x="56" y="12"/>
                      <a:pt x="58" y="10"/>
                      <a:pt x="62" y="10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29" name="Google Shape;1093;p9">
                <a:extLst>
                  <a:ext uri="{FF2B5EF4-FFF2-40B4-BE49-F238E27FC236}">
                    <a16:creationId xmlns:a16="http://schemas.microsoft.com/office/drawing/2014/main" id="{9BDC4C89-AA6D-A256-9179-F25EEE455BCB}"/>
                  </a:ext>
                </a:extLst>
              </p:cNvPr>
              <p:cNvSpPr/>
              <p:nvPr/>
            </p:nvSpPr>
            <p:spPr>
              <a:xfrm>
                <a:off x="2198" y="1565"/>
                <a:ext cx="135" cy="205"/>
              </a:xfrm>
              <a:custGeom>
                <a:avLst/>
                <a:gdLst/>
                <a:ahLst/>
                <a:cxnLst/>
                <a:rect l="l" t="t" r="r" b="b"/>
                <a:pathLst>
                  <a:path w="54" h="82" extrusionOk="0">
                    <a:moveTo>
                      <a:pt x="7" y="10"/>
                    </a:moveTo>
                    <a:cubicBezTo>
                      <a:pt x="8" y="27"/>
                      <a:pt x="0" y="43"/>
                      <a:pt x="1" y="59"/>
                    </a:cubicBezTo>
                    <a:cubicBezTo>
                      <a:pt x="6" y="59"/>
                      <a:pt x="9" y="51"/>
                      <a:pt x="14" y="51"/>
                    </a:cubicBezTo>
                    <a:cubicBezTo>
                      <a:pt x="17" y="51"/>
                      <a:pt x="21" y="57"/>
                      <a:pt x="24" y="58"/>
                    </a:cubicBezTo>
                    <a:cubicBezTo>
                      <a:pt x="30" y="60"/>
                      <a:pt x="34" y="59"/>
                      <a:pt x="36" y="66"/>
                    </a:cubicBezTo>
                    <a:cubicBezTo>
                      <a:pt x="37" y="72"/>
                      <a:pt x="33" y="78"/>
                      <a:pt x="35" y="82"/>
                    </a:cubicBezTo>
                    <a:cubicBezTo>
                      <a:pt x="39" y="76"/>
                      <a:pt x="41" y="65"/>
                      <a:pt x="38" y="58"/>
                    </a:cubicBezTo>
                    <a:cubicBezTo>
                      <a:pt x="34" y="50"/>
                      <a:pt x="29" y="48"/>
                      <a:pt x="30" y="38"/>
                    </a:cubicBezTo>
                    <a:cubicBezTo>
                      <a:pt x="31" y="31"/>
                      <a:pt x="32" y="26"/>
                      <a:pt x="38" y="21"/>
                    </a:cubicBezTo>
                    <a:cubicBezTo>
                      <a:pt x="41" y="17"/>
                      <a:pt x="54" y="5"/>
                      <a:pt x="48" y="0"/>
                    </a:cubicBezTo>
                    <a:cubicBezTo>
                      <a:pt x="35" y="6"/>
                      <a:pt x="31" y="22"/>
                      <a:pt x="22" y="31"/>
                    </a:cubicBezTo>
                    <a:cubicBezTo>
                      <a:pt x="18" y="27"/>
                      <a:pt x="9" y="18"/>
                      <a:pt x="12" y="12"/>
                    </a:cubicBezTo>
                  </a:path>
                </a:pathLst>
              </a:custGeom>
              <a:solidFill>
                <a:srgbClr val="F4E8D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0" name="Google Shape;1094;p9">
                <a:extLst>
                  <a:ext uri="{FF2B5EF4-FFF2-40B4-BE49-F238E27FC236}">
                    <a16:creationId xmlns:a16="http://schemas.microsoft.com/office/drawing/2014/main" id="{A9733E37-3F36-1430-3F50-E4972D51F49D}"/>
                  </a:ext>
                </a:extLst>
              </p:cNvPr>
              <p:cNvSpPr/>
              <p:nvPr/>
            </p:nvSpPr>
            <p:spPr>
              <a:xfrm>
                <a:off x="2236" y="1262"/>
                <a:ext cx="140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56" h="47" extrusionOk="0">
                    <a:moveTo>
                      <a:pt x="7" y="13"/>
                    </a:moveTo>
                    <a:cubicBezTo>
                      <a:pt x="14" y="17"/>
                      <a:pt x="0" y="40"/>
                      <a:pt x="0" y="47"/>
                    </a:cubicBezTo>
                    <a:cubicBezTo>
                      <a:pt x="7" y="43"/>
                      <a:pt x="12" y="35"/>
                      <a:pt x="19" y="32"/>
                    </a:cubicBezTo>
                    <a:cubicBezTo>
                      <a:pt x="23" y="29"/>
                      <a:pt x="29" y="30"/>
                      <a:pt x="35" y="29"/>
                    </a:cubicBezTo>
                    <a:cubicBezTo>
                      <a:pt x="40" y="27"/>
                      <a:pt x="46" y="27"/>
                      <a:pt x="49" y="22"/>
                    </a:cubicBezTo>
                    <a:cubicBezTo>
                      <a:pt x="52" y="16"/>
                      <a:pt x="54" y="7"/>
                      <a:pt x="56" y="0"/>
                    </a:cubicBezTo>
                    <a:cubicBezTo>
                      <a:pt x="50" y="8"/>
                      <a:pt x="45" y="17"/>
                      <a:pt x="35" y="19"/>
                    </a:cubicBezTo>
                    <a:cubicBezTo>
                      <a:pt x="29" y="20"/>
                      <a:pt x="18" y="21"/>
                      <a:pt x="15" y="15"/>
                    </a:cubicBezTo>
                  </a:path>
                </a:pathLst>
              </a:custGeom>
              <a:solidFill>
                <a:srgbClr val="F4E8D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1" name="Google Shape;1095;p9">
                <a:extLst>
                  <a:ext uri="{FF2B5EF4-FFF2-40B4-BE49-F238E27FC236}">
                    <a16:creationId xmlns:a16="http://schemas.microsoft.com/office/drawing/2014/main" id="{1C226003-B7CF-B84E-CBB7-43D290D722E4}"/>
                  </a:ext>
                </a:extLst>
              </p:cNvPr>
              <p:cNvSpPr/>
              <p:nvPr/>
            </p:nvSpPr>
            <p:spPr>
              <a:xfrm>
                <a:off x="2176" y="1387"/>
                <a:ext cx="52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21" h="52" extrusionOk="0">
                    <a:moveTo>
                      <a:pt x="7" y="20"/>
                    </a:moveTo>
                    <a:cubicBezTo>
                      <a:pt x="0" y="29"/>
                      <a:pt x="6" y="42"/>
                      <a:pt x="8" y="52"/>
                    </a:cubicBezTo>
                    <a:cubicBezTo>
                      <a:pt x="6" y="42"/>
                      <a:pt x="5" y="30"/>
                      <a:pt x="9" y="21"/>
                    </a:cubicBezTo>
                    <a:cubicBezTo>
                      <a:pt x="11" y="16"/>
                      <a:pt x="16" y="4"/>
                      <a:pt x="21" y="0"/>
                    </a:cubicBezTo>
                    <a:cubicBezTo>
                      <a:pt x="19" y="2"/>
                      <a:pt x="14" y="3"/>
                      <a:pt x="13" y="5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2" name="Google Shape;1096;p9">
                <a:extLst>
                  <a:ext uri="{FF2B5EF4-FFF2-40B4-BE49-F238E27FC236}">
                    <a16:creationId xmlns:a16="http://schemas.microsoft.com/office/drawing/2014/main" id="{1AB3E64B-D097-2A80-6DDC-719D4B759BC0}"/>
                  </a:ext>
                </a:extLst>
              </p:cNvPr>
              <p:cNvSpPr/>
              <p:nvPr/>
            </p:nvSpPr>
            <p:spPr>
              <a:xfrm>
                <a:off x="2313" y="849"/>
                <a:ext cx="88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35" h="43" extrusionOk="0">
                    <a:moveTo>
                      <a:pt x="24" y="4"/>
                    </a:moveTo>
                    <a:cubicBezTo>
                      <a:pt x="29" y="0"/>
                      <a:pt x="35" y="3"/>
                      <a:pt x="29" y="9"/>
                    </a:cubicBezTo>
                    <a:cubicBezTo>
                      <a:pt x="25" y="13"/>
                      <a:pt x="19" y="13"/>
                      <a:pt x="16" y="18"/>
                    </a:cubicBezTo>
                    <a:cubicBezTo>
                      <a:pt x="13" y="22"/>
                      <a:pt x="12" y="28"/>
                      <a:pt x="8" y="32"/>
                    </a:cubicBezTo>
                    <a:cubicBezTo>
                      <a:pt x="5" y="36"/>
                      <a:pt x="0" y="38"/>
                      <a:pt x="0" y="43"/>
                    </a:cubicBezTo>
                    <a:cubicBezTo>
                      <a:pt x="5" y="38"/>
                      <a:pt x="6" y="26"/>
                      <a:pt x="10" y="20"/>
                    </a:cubicBezTo>
                    <a:cubicBezTo>
                      <a:pt x="13" y="14"/>
                      <a:pt x="20" y="12"/>
                      <a:pt x="22" y="6"/>
                    </a:cubicBezTo>
                  </a:path>
                </a:pathLst>
              </a:custGeom>
              <a:solidFill>
                <a:srgbClr val="F2E2D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3" name="Google Shape;1097;p9">
                <a:extLst>
                  <a:ext uri="{FF2B5EF4-FFF2-40B4-BE49-F238E27FC236}">
                    <a16:creationId xmlns:a16="http://schemas.microsoft.com/office/drawing/2014/main" id="{C9F42D46-6F74-E85A-D7C8-9C106FED9C84}"/>
                  </a:ext>
                </a:extLst>
              </p:cNvPr>
              <p:cNvSpPr/>
              <p:nvPr/>
            </p:nvSpPr>
            <p:spPr>
              <a:xfrm>
                <a:off x="2113" y="1014"/>
                <a:ext cx="93" cy="208"/>
              </a:xfrm>
              <a:custGeom>
                <a:avLst/>
                <a:gdLst/>
                <a:ahLst/>
                <a:cxnLst/>
                <a:rect l="l" t="t" r="r" b="b"/>
                <a:pathLst>
                  <a:path w="37" h="83" extrusionOk="0">
                    <a:moveTo>
                      <a:pt x="14" y="3"/>
                    </a:moveTo>
                    <a:cubicBezTo>
                      <a:pt x="13" y="6"/>
                      <a:pt x="16" y="10"/>
                      <a:pt x="17" y="13"/>
                    </a:cubicBezTo>
                    <a:cubicBezTo>
                      <a:pt x="18" y="16"/>
                      <a:pt x="19" y="21"/>
                      <a:pt x="20" y="24"/>
                    </a:cubicBezTo>
                    <a:cubicBezTo>
                      <a:pt x="24" y="31"/>
                      <a:pt x="37" y="30"/>
                      <a:pt x="30" y="40"/>
                    </a:cubicBezTo>
                    <a:cubicBezTo>
                      <a:pt x="25" y="47"/>
                      <a:pt x="18" y="50"/>
                      <a:pt x="23" y="59"/>
                    </a:cubicBezTo>
                    <a:cubicBezTo>
                      <a:pt x="28" y="67"/>
                      <a:pt x="34" y="73"/>
                      <a:pt x="33" y="83"/>
                    </a:cubicBezTo>
                    <a:cubicBezTo>
                      <a:pt x="21" y="83"/>
                      <a:pt x="20" y="68"/>
                      <a:pt x="17" y="60"/>
                    </a:cubicBezTo>
                    <a:cubicBezTo>
                      <a:pt x="15" y="57"/>
                      <a:pt x="14" y="51"/>
                      <a:pt x="11" y="49"/>
                    </a:cubicBezTo>
                    <a:cubicBezTo>
                      <a:pt x="8" y="47"/>
                      <a:pt x="4" y="49"/>
                      <a:pt x="0" y="47"/>
                    </a:cubicBezTo>
                    <a:cubicBezTo>
                      <a:pt x="3" y="43"/>
                      <a:pt x="9" y="40"/>
                      <a:pt x="11" y="35"/>
                    </a:cubicBezTo>
                    <a:cubicBezTo>
                      <a:pt x="13" y="30"/>
                      <a:pt x="10" y="28"/>
                      <a:pt x="9" y="24"/>
                    </a:cubicBezTo>
                    <a:cubicBezTo>
                      <a:pt x="7" y="17"/>
                      <a:pt x="13" y="6"/>
                      <a:pt x="9" y="0"/>
                    </a:cubicBezTo>
                  </a:path>
                </a:pathLst>
              </a:custGeom>
              <a:solidFill>
                <a:srgbClr val="F4E8D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4" name="Google Shape;1098;p9">
                <a:extLst>
                  <a:ext uri="{FF2B5EF4-FFF2-40B4-BE49-F238E27FC236}">
                    <a16:creationId xmlns:a16="http://schemas.microsoft.com/office/drawing/2014/main" id="{6EEDA7E6-E719-F924-C799-6A9C8DB04D9D}"/>
                  </a:ext>
                </a:extLst>
              </p:cNvPr>
              <p:cNvSpPr/>
              <p:nvPr/>
            </p:nvSpPr>
            <p:spPr>
              <a:xfrm>
                <a:off x="2516" y="1355"/>
                <a:ext cx="162" cy="65"/>
              </a:xfrm>
              <a:custGeom>
                <a:avLst/>
                <a:gdLst/>
                <a:ahLst/>
                <a:cxnLst/>
                <a:rect l="l" t="t" r="r" b="b"/>
                <a:pathLst>
                  <a:path w="65" h="26" extrusionOk="0">
                    <a:moveTo>
                      <a:pt x="21" y="2"/>
                    </a:moveTo>
                    <a:cubicBezTo>
                      <a:pt x="18" y="3"/>
                      <a:pt x="18" y="8"/>
                      <a:pt x="15" y="11"/>
                    </a:cubicBezTo>
                    <a:cubicBezTo>
                      <a:pt x="12" y="14"/>
                      <a:pt x="8" y="13"/>
                      <a:pt x="5" y="15"/>
                    </a:cubicBezTo>
                    <a:cubicBezTo>
                      <a:pt x="0" y="20"/>
                      <a:pt x="10" y="18"/>
                      <a:pt x="13" y="18"/>
                    </a:cubicBezTo>
                    <a:cubicBezTo>
                      <a:pt x="18" y="19"/>
                      <a:pt x="21" y="20"/>
                      <a:pt x="21" y="26"/>
                    </a:cubicBezTo>
                    <a:cubicBezTo>
                      <a:pt x="29" y="23"/>
                      <a:pt x="39" y="18"/>
                      <a:pt x="48" y="20"/>
                    </a:cubicBezTo>
                    <a:cubicBezTo>
                      <a:pt x="52" y="21"/>
                      <a:pt x="53" y="25"/>
                      <a:pt x="57" y="25"/>
                    </a:cubicBezTo>
                    <a:cubicBezTo>
                      <a:pt x="61" y="24"/>
                      <a:pt x="65" y="16"/>
                      <a:pt x="65" y="12"/>
                    </a:cubicBezTo>
                    <a:cubicBezTo>
                      <a:pt x="58" y="17"/>
                      <a:pt x="51" y="16"/>
                      <a:pt x="43" y="15"/>
                    </a:cubicBezTo>
                    <a:cubicBezTo>
                      <a:pt x="39" y="15"/>
                      <a:pt x="33" y="13"/>
                      <a:pt x="31" y="10"/>
                    </a:cubicBezTo>
                    <a:cubicBezTo>
                      <a:pt x="29" y="7"/>
                      <a:pt x="30" y="1"/>
                      <a:pt x="27" y="0"/>
                    </a:cubicBezTo>
                  </a:path>
                </a:pathLst>
              </a:custGeom>
              <a:solidFill>
                <a:srgbClr val="F4E8D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5" name="Google Shape;1099;p9">
                <a:extLst>
                  <a:ext uri="{FF2B5EF4-FFF2-40B4-BE49-F238E27FC236}">
                    <a16:creationId xmlns:a16="http://schemas.microsoft.com/office/drawing/2014/main" id="{BCB208E1-A455-14A5-CC96-6D327F207C48}"/>
                  </a:ext>
                </a:extLst>
              </p:cNvPr>
              <p:cNvSpPr/>
              <p:nvPr/>
            </p:nvSpPr>
            <p:spPr>
              <a:xfrm>
                <a:off x="2463" y="1522"/>
                <a:ext cx="55" cy="6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10" y="0"/>
                    </a:moveTo>
                    <a:cubicBezTo>
                      <a:pt x="10" y="4"/>
                      <a:pt x="11" y="8"/>
                      <a:pt x="9" y="12"/>
                    </a:cubicBezTo>
                    <a:cubicBezTo>
                      <a:pt x="7" y="17"/>
                      <a:pt x="2" y="19"/>
                      <a:pt x="0" y="24"/>
                    </a:cubicBezTo>
                    <a:cubicBezTo>
                      <a:pt x="5" y="24"/>
                      <a:pt x="7" y="20"/>
                      <a:pt x="10" y="18"/>
                    </a:cubicBezTo>
                    <a:cubicBezTo>
                      <a:pt x="13" y="16"/>
                      <a:pt x="18" y="15"/>
                      <a:pt x="22" y="15"/>
                    </a:cubicBezTo>
                    <a:cubicBezTo>
                      <a:pt x="19" y="12"/>
                      <a:pt x="13" y="9"/>
                      <a:pt x="12" y="4"/>
                    </a:cubicBezTo>
                  </a:path>
                </a:pathLst>
              </a:custGeom>
              <a:solidFill>
                <a:srgbClr val="F4E8D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6" name="Google Shape;1100;p9">
                <a:extLst>
                  <a:ext uri="{FF2B5EF4-FFF2-40B4-BE49-F238E27FC236}">
                    <a16:creationId xmlns:a16="http://schemas.microsoft.com/office/drawing/2014/main" id="{FFB551BD-E304-1C4F-BC43-390B21734B48}"/>
                  </a:ext>
                </a:extLst>
              </p:cNvPr>
              <p:cNvSpPr/>
              <p:nvPr/>
            </p:nvSpPr>
            <p:spPr>
              <a:xfrm>
                <a:off x="1503" y="1645"/>
                <a:ext cx="120" cy="45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82" extrusionOk="0">
                    <a:moveTo>
                      <a:pt x="16" y="0"/>
                    </a:moveTo>
                    <a:cubicBezTo>
                      <a:pt x="3" y="2"/>
                      <a:pt x="4" y="13"/>
                      <a:pt x="3" y="23"/>
                    </a:cubicBezTo>
                    <a:cubicBezTo>
                      <a:pt x="3" y="35"/>
                      <a:pt x="1" y="50"/>
                      <a:pt x="1" y="61"/>
                    </a:cubicBezTo>
                    <a:cubicBezTo>
                      <a:pt x="0" y="84"/>
                      <a:pt x="0" y="111"/>
                      <a:pt x="4" y="132"/>
                    </a:cubicBezTo>
                    <a:cubicBezTo>
                      <a:pt x="8" y="151"/>
                      <a:pt x="11" y="164"/>
                      <a:pt x="18" y="182"/>
                    </a:cubicBezTo>
                    <a:cubicBezTo>
                      <a:pt x="28" y="181"/>
                      <a:pt x="38" y="179"/>
                      <a:pt x="48" y="181"/>
                    </a:cubicBezTo>
                    <a:cubicBezTo>
                      <a:pt x="46" y="179"/>
                      <a:pt x="44" y="176"/>
                      <a:pt x="41" y="174"/>
                    </a:cubicBezTo>
                    <a:cubicBezTo>
                      <a:pt x="39" y="173"/>
                      <a:pt x="36" y="174"/>
                      <a:pt x="33" y="173"/>
                    </a:cubicBezTo>
                    <a:cubicBezTo>
                      <a:pt x="27" y="171"/>
                      <a:pt x="25" y="166"/>
                      <a:pt x="23" y="160"/>
                    </a:cubicBezTo>
                    <a:cubicBezTo>
                      <a:pt x="19" y="149"/>
                      <a:pt x="15" y="137"/>
                      <a:pt x="16" y="126"/>
                    </a:cubicBezTo>
                    <a:cubicBezTo>
                      <a:pt x="18" y="114"/>
                      <a:pt x="11" y="104"/>
                      <a:pt x="9" y="92"/>
                    </a:cubicBezTo>
                    <a:cubicBezTo>
                      <a:pt x="8" y="81"/>
                      <a:pt x="8" y="68"/>
                      <a:pt x="8" y="57"/>
                    </a:cubicBezTo>
                    <a:cubicBezTo>
                      <a:pt x="9" y="47"/>
                      <a:pt x="6" y="38"/>
                      <a:pt x="7" y="29"/>
                    </a:cubicBezTo>
                    <a:cubicBezTo>
                      <a:pt x="8" y="20"/>
                      <a:pt x="13" y="12"/>
                      <a:pt x="12" y="4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7" name="Google Shape;1101;p9">
                <a:extLst>
                  <a:ext uri="{FF2B5EF4-FFF2-40B4-BE49-F238E27FC236}">
                    <a16:creationId xmlns:a16="http://schemas.microsoft.com/office/drawing/2014/main" id="{7D191CB6-CB05-FF51-7A09-1455D5138A04}"/>
                  </a:ext>
                </a:extLst>
              </p:cNvPr>
              <p:cNvSpPr/>
              <p:nvPr/>
            </p:nvSpPr>
            <p:spPr>
              <a:xfrm>
                <a:off x="1528" y="1475"/>
                <a:ext cx="50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20" h="62" extrusionOk="0">
                    <a:moveTo>
                      <a:pt x="14" y="0"/>
                    </a:moveTo>
                    <a:cubicBezTo>
                      <a:pt x="6" y="10"/>
                      <a:pt x="1" y="25"/>
                      <a:pt x="1" y="37"/>
                    </a:cubicBezTo>
                    <a:cubicBezTo>
                      <a:pt x="1" y="41"/>
                      <a:pt x="0" y="53"/>
                      <a:pt x="3" y="56"/>
                    </a:cubicBezTo>
                    <a:cubicBezTo>
                      <a:pt x="6" y="58"/>
                      <a:pt x="17" y="61"/>
                      <a:pt x="20" y="62"/>
                    </a:cubicBezTo>
                    <a:cubicBezTo>
                      <a:pt x="13" y="60"/>
                      <a:pt x="7" y="43"/>
                      <a:pt x="6" y="36"/>
                    </a:cubicBezTo>
                    <a:cubicBezTo>
                      <a:pt x="5" y="30"/>
                      <a:pt x="6" y="23"/>
                      <a:pt x="7" y="18"/>
                    </a:cubicBezTo>
                    <a:cubicBezTo>
                      <a:pt x="8" y="14"/>
                      <a:pt x="8" y="5"/>
                      <a:pt x="11" y="3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8" name="Google Shape;1102;p9">
                <a:extLst>
                  <a:ext uri="{FF2B5EF4-FFF2-40B4-BE49-F238E27FC236}">
                    <a16:creationId xmlns:a16="http://schemas.microsoft.com/office/drawing/2014/main" id="{D320DE1B-58D5-6C94-D4C6-EDAD3A99EFE4}"/>
                  </a:ext>
                </a:extLst>
              </p:cNvPr>
              <p:cNvSpPr/>
              <p:nvPr/>
            </p:nvSpPr>
            <p:spPr>
              <a:xfrm>
                <a:off x="2068" y="2482"/>
                <a:ext cx="245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98" h="52" extrusionOk="0">
                    <a:moveTo>
                      <a:pt x="11" y="43"/>
                    </a:moveTo>
                    <a:cubicBezTo>
                      <a:pt x="19" y="48"/>
                      <a:pt x="34" y="48"/>
                      <a:pt x="43" y="50"/>
                    </a:cubicBezTo>
                    <a:cubicBezTo>
                      <a:pt x="52" y="52"/>
                      <a:pt x="61" y="51"/>
                      <a:pt x="69" y="47"/>
                    </a:cubicBezTo>
                    <a:cubicBezTo>
                      <a:pt x="87" y="38"/>
                      <a:pt x="94" y="18"/>
                      <a:pt x="98" y="0"/>
                    </a:cubicBezTo>
                    <a:cubicBezTo>
                      <a:pt x="92" y="11"/>
                      <a:pt x="88" y="23"/>
                      <a:pt x="79" y="32"/>
                    </a:cubicBezTo>
                    <a:cubicBezTo>
                      <a:pt x="71" y="40"/>
                      <a:pt x="61" y="41"/>
                      <a:pt x="51" y="40"/>
                    </a:cubicBezTo>
                    <a:cubicBezTo>
                      <a:pt x="41" y="39"/>
                      <a:pt x="34" y="35"/>
                      <a:pt x="24" y="33"/>
                    </a:cubicBezTo>
                    <a:cubicBezTo>
                      <a:pt x="17" y="32"/>
                      <a:pt x="5" y="33"/>
                      <a:pt x="0" y="25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9" name="Google Shape;1103;p9">
                <a:extLst>
                  <a:ext uri="{FF2B5EF4-FFF2-40B4-BE49-F238E27FC236}">
                    <a16:creationId xmlns:a16="http://schemas.microsoft.com/office/drawing/2014/main" id="{0C2ABFD7-962A-8807-C18F-9349375D4836}"/>
                  </a:ext>
                </a:extLst>
              </p:cNvPr>
              <p:cNvSpPr/>
              <p:nvPr/>
            </p:nvSpPr>
            <p:spPr>
              <a:xfrm>
                <a:off x="3271" y="2270"/>
                <a:ext cx="20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82" h="14" extrusionOk="0">
                    <a:moveTo>
                      <a:pt x="5" y="7"/>
                    </a:moveTo>
                    <a:cubicBezTo>
                      <a:pt x="0" y="12"/>
                      <a:pt x="12" y="12"/>
                      <a:pt x="15" y="12"/>
                    </a:cubicBezTo>
                    <a:cubicBezTo>
                      <a:pt x="22" y="12"/>
                      <a:pt x="29" y="14"/>
                      <a:pt x="37" y="13"/>
                    </a:cubicBezTo>
                    <a:cubicBezTo>
                      <a:pt x="51" y="12"/>
                      <a:pt x="68" y="12"/>
                      <a:pt x="82" y="8"/>
                    </a:cubicBezTo>
                    <a:cubicBezTo>
                      <a:pt x="75" y="7"/>
                      <a:pt x="68" y="6"/>
                      <a:pt x="61" y="7"/>
                    </a:cubicBezTo>
                    <a:cubicBezTo>
                      <a:pt x="57" y="8"/>
                      <a:pt x="45" y="8"/>
                      <a:pt x="50" y="0"/>
                    </a:cubicBezTo>
                    <a:cubicBezTo>
                      <a:pt x="45" y="0"/>
                      <a:pt x="38" y="2"/>
                      <a:pt x="33" y="2"/>
                    </a:cubicBezTo>
                    <a:cubicBezTo>
                      <a:pt x="25" y="2"/>
                      <a:pt x="18" y="3"/>
                      <a:pt x="11" y="3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0" name="Google Shape;1104;p9">
                <a:extLst>
                  <a:ext uri="{FF2B5EF4-FFF2-40B4-BE49-F238E27FC236}">
                    <a16:creationId xmlns:a16="http://schemas.microsoft.com/office/drawing/2014/main" id="{F6F3BAF3-5D33-E4FD-5FCE-A667B22D3FE4}"/>
                  </a:ext>
                </a:extLst>
              </p:cNvPr>
              <p:cNvSpPr/>
              <p:nvPr/>
            </p:nvSpPr>
            <p:spPr>
              <a:xfrm>
                <a:off x="3691" y="2157"/>
                <a:ext cx="225" cy="88"/>
              </a:xfrm>
              <a:custGeom>
                <a:avLst/>
                <a:gdLst/>
                <a:ahLst/>
                <a:cxnLst/>
                <a:rect l="l" t="t" r="r" b="b"/>
                <a:pathLst>
                  <a:path w="90" h="35" extrusionOk="0">
                    <a:moveTo>
                      <a:pt x="0" y="34"/>
                    </a:moveTo>
                    <a:cubicBezTo>
                      <a:pt x="5" y="33"/>
                      <a:pt x="12" y="27"/>
                      <a:pt x="17" y="24"/>
                    </a:cubicBezTo>
                    <a:cubicBezTo>
                      <a:pt x="24" y="21"/>
                      <a:pt x="31" y="21"/>
                      <a:pt x="38" y="18"/>
                    </a:cubicBezTo>
                    <a:cubicBezTo>
                      <a:pt x="47" y="13"/>
                      <a:pt x="42" y="11"/>
                      <a:pt x="34" y="9"/>
                    </a:cubicBezTo>
                    <a:cubicBezTo>
                      <a:pt x="24" y="7"/>
                      <a:pt x="14" y="8"/>
                      <a:pt x="4" y="6"/>
                    </a:cubicBezTo>
                    <a:cubicBezTo>
                      <a:pt x="6" y="3"/>
                      <a:pt x="14" y="3"/>
                      <a:pt x="18" y="2"/>
                    </a:cubicBezTo>
                    <a:cubicBezTo>
                      <a:pt x="23" y="1"/>
                      <a:pt x="29" y="0"/>
                      <a:pt x="34" y="0"/>
                    </a:cubicBezTo>
                    <a:cubicBezTo>
                      <a:pt x="41" y="1"/>
                      <a:pt x="45" y="5"/>
                      <a:pt x="52" y="5"/>
                    </a:cubicBezTo>
                    <a:cubicBezTo>
                      <a:pt x="59" y="5"/>
                      <a:pt x="65" y="5"/>
                      <a:pt x="72" y="5"/>
                    </a:cubicBezTo>
                    <a:cubicBezTo>
                      <a:pt x="78" y="4"/>
                      <a:pt x="84" y="1"/>
                      <a:pt x="90" y="2"/>
                    </a:cubicBezTo>
                    <a:cubicBezTo>
                      <a:pt x="78" y="13"/>
                      <a:pt x="67" y="25"/>
                      <a:pt x="51" y="30"/>
                    </a:cubicBezTo>
                    <a:cubicBezTo>
                      <a:pt x="42" y="32"/>
                      <a:pt x="32" y="35"/>
                      <a:pt x="23" y="35"/>
                    </a:cubicBezTo>
                    <a:cubicBezTo>
                      <a:pt x="19" y="35"/>
                      <a:pt x="16" y="34"/>
                      <a:pt x="12" y="34"/>
                    </a:cubicBezTo>
                    <a:cubicBezTo>
                      <a:pt x="8" y="34"/>
                      <a:pt x="5" y="35"/>
                      <a:pt x="1" y="35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1" name="Google Shape;1105;p9">
                <a:extLst>
                  <a:ext uri="{FF2B5EF4-FFF2-40B4-BE49-F238E27FC236}">
                    <a16:creationId xmlns:a16="http://schemas.microsoft.com/office/drawing/2014/main" id="{862B8F45-7DC6-BE6E-6360-CD7A1C13860A}"/>
                  </a:ext>
                </a:extLst>
              </p:cNvPr>
              <p:cNvSpPr/>
              <p:nvPr/>
            </p:nvSpPr>
            <p:spPr>
              <a:xfrm>
                <a:off x="3728" y="2170"/>
                <a:ext cx="15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61" h="29" extrusionOk="0">
                    <a:moveTo>
                      <a:pt x="0" y="27"/>
                    </a:moveTo>
                    <a:cubicBezTo>
                      <a:pt x="5" y="29"/>
                      <a:pt x="13" y="26"/>
                      <a:pt x="18" y="25"/>
                    </a:cubicBezTo>
                    <a:cubicBezTo>
                      <a:pt x="25" y="24"/>
                      <a:pt x="31" y="22"/>
                      <a:pt x="37" y="20"/>
                    </a:cubicBezTo>
                    <a:cubicBezTo>
                      <a:pt x="45" y="16"/>
                      <a:pt x="59" y="10"/>
                      <a:pt x="61" y="1"/>
                    </a:cubicBezTo>
                    <a:cubicBezTo>
                      <a:pt x="59" y="1"/>
                      <a:pt x="56" y="3"/>
                      <a:pt x="53" y="3"/>
                    </a:cubicBezTo>
                    <a:cubicBezTo>
                      <a:pt x="50" y="4"/>
                      <a:pt x="48" y="3"/>
                      <a:pt x="45" y="2"/>
                    </a:cubicBezTo>
                    <a:cubicBezTo>
                      <a:pt x="39" y="1"/>
                      <a:pt x="32" y="0"/>
                      <a:pt x="26" y="0"/>
                    </a:cubicBezTo>
                    <a:cubicBezTo>
                      <a:pt x="31" y="3"/>
                      <a:pt x="40" y="3"/>
                      <a:pt x="37" y="11"/>
                    </a:cubicBezTo>
                    <a:cubicBezTo>
                      <a:pt x="35" y="16"/>
                      <a:pt x="27" y="21"/>
                      <a:pt x="21" y="21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2" name="Google Shape;1106;p9">
                <a:extLst>
                  <a:ext uri="{FF2B5EF4-FFF2-40B4-BE49-F238E27FC236}">
                    <a16:creationId xmlns:a16="http://schemas.microsoft.com/office/drawing/2014/main" id="{C30C0182-FEE9-E2DA-1793-2E83E30922E7}"/>
                  </a:ext>
                </a:extLst>
              </p:cNvPr>
              <p:cNvSpPr/>
              <p:nvPr/>
            </p:nvSpPr>
            <p:spPr>
              <a:xfrm>
                <a:off x="3266" y="2260"/>
                <a:ext cx="82" cy="42"/>
              </a:xfrm>
              <a:custGeom>
                <a:avLst/>
                <a:gdLst/>
                <a:ahLst/>
                <a:cxnLst/>
                <a:rect l="l" t="t" r="r" b="b"/>
                <a:pathLst>
                  <a:path w="33" h="17" extrusionOk="0">
                    <a:moveTo>
                      <a:pt x="1" y="0"/>
                    </a:moveTo>
                    <a:cubicBezTo>
                      <a:pt x="0" y="1"/>
                      <a:pt x="3" y="13"/>
                      <a:pt x="5" y="15"/>
                    </a:cubicBezTo>
                    <a:cubicBezTo>
                      <a:pt x="7" y="17"/>
                      <a:pt x="8" y="15"/>
                      <a:pt x="11" y="15"/>
                    </a:cubicBezTo>
                    <a:cubicBezTo>
                      <a:pt x="14" y="14"/>
                      <a:pt x="17" y="15"/>
                      <a:pt x="21" y="15"/>
                    </a:cubicBezTo>
                    <a:cubicBezTo>
                      <a:pt x="18" y="14"/>
                      <a:pt x="9" y="11"/>
                      <a:pt x="14" y="6"/>
                    </a:cubicBezTo>
                    <a:cubicBezTo>
                      <a:pt x="18" y="2"/>
                      <a:pt x="28" y="3"/>
                      <a:pt x="33" y="1"/>
                    </a:cubicBezTo>
                    <a:cubicBezTo>
                      <a:pt x="28" y="2"/>
                      <a:pt x="23" y="0"/>
                      <a:pt x="18" y="1"/>
                    </a:cubicBezTo>
                    <a:cubicBezTo>
                      <a:pt x="15" y="1"/>
                      <a:pt x="13" y="2"/>
                      <a:pt x="10" y="1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3" name="Google Shape;1107;p9">
                <a:extLst>
                  <a:ext uri="{FF2B5EF4-FFF2-40B4-BE49-F238E27FC236}">
                    <a16:creationId xmlns:a16="http://schemas.microsoft.com/office/drawing/2014/main" id="{67C037FF-54D4-B40D-5B1D-AB2296F507B6}"/>
                  </a:ext>
                </a:extLst>
              </p:cNvPr>
              <p:cNvSpPr/>
              <p:nvPr/>
            </p:nvSpPr>
            <p:spPr>
              <a:xfrm>
                <a:off x="3483" y="2210"/>
                <a:ext cx="198" cy="52"/>
              </a:xfrm>
              <a:custGeom>
                <a:avLst/>
                <a:gdLst/>
                <a:ahLst/>
                <a:cxnLst/>
                <a:rect l="l" t="t" r="r" b="b"/>
                <a:pathLst>
                  <a:path w="79" h="21" extrusionOk="0">
                    <a:moveTo>
                      <a:pt x="11" y="21"/>
                    </a:moveTo>
                    <a:cubicBezTo>
                      <a:pt x="23" y="21"/>
                      <a:pt x="34" y="21"/>
                      <a:pt x="45" y="17"/>
                    </a:cubicBezTo>
                    <a:cubicBezTo>
                      <a:pt x="56" y="15"/>
                      <a:pt x="72" y="9"/>
                      <a:pt x="79" y="0"/>
                    </a:cubicBezTo>
                    <a:cubicBezTo>
                      <a:pt x="74" y="3"/>
                      <a:pt x="69" y="6"/>
                      <a:pt x="64" y="8"/>
                    </a:cubicBezTo>
                    <a:cubicBezTo>
                      <a:pt x="56" y="10"/>
                      <a:pt x="47" y="13"/>
                      <a:pt x="39" y="15"/>
                    </a:cubicBezTo>
                    <a:cubicBezTo>
                      <a:pt x="32" y="16"/>
                      <a:pt x="24" y="16"/>
                      <a:pt x="17" y="18"/>
                    </a:cubicBezTo>
                    <a:cubicBezTo>
                      <a:pt x="12" y="19"/>
                      <a:pt x="5" y="21"/>
                      <a:pt x="0" y="21"/>
                    </a:cubicBezTo>
                  </a:path>
                </a:pathLst>
              </a:custGeom>
              <a:solidFill>
                <a:srgbClr val="EACDA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4" name="Google Shape;1108;p9">
                <a:extLst>
                  <a:ext uri="{FF2B5EF4-FFF2-40B4-BE49-F238E27FC236}">
                    <a16:creationId xmlns:a16="http://schemas.microsoft.com/office/drawing/2014/main" id="{5CE166A9-7944-3C46-E10A-63EEC3E51DFE}"/>
                  </a:ext>
                </a:extLst>
              </p:cNvPr>
              <p:cNvSpPr/>
              <p:nvPr/>
            </p:nvSpPr>
            <p:spPr>
              <a:xfrm>
                <a:off x="3978" y="1505"/>
                <a:ext cx="138" cy="347"/>
              </a:xfrm>
              <a:custGeom>
                <a:avLst/>
                <a:gdLst/>
                <a:ahLst/>
                <a:cxnLst/>
                <a:rect l="l" t="t" r="r" b="b"/>
                <a:pathLst>
                  <a:path w="55" h="139" extrusionOk="0">
                    <a:moveTo>
                      <a:pt x="37" y="0"/>
                    </a:moveTo>
                    <a:cubicBezTo>
                      <a:pt x="39" y="10"/>
                      <a:pt x="45" y="20"/>
                      <a:pt x="48" y="30"/>
                    </a:cubicBezTo>
                    <a:cubicBezTo>
                      <a:pt x="50" y="41"/>
                      <a:pt x="55" y="50"/>
                      <a:pt x="55" y="61"/>
                    </a:cubicBezTo>
                    <a:cubicBezTo>
                      <a:pt x="54" y="71"/>
                      <a:pt x="54" y="75"/>
                      <a:pt x="54" y="85"/>
                    </a:cubicBezTo>
                    <a:cubicBezTo>
                      <a:pt x="54" y="94"/>
                      <a:pt x="45" y="113"/>
                      <a:pt x="45" y="121"/>
                    </a:cubicBezTo>
                    <a:cubicBezTo>
                      <a:pt x="45" y="126"/>
                      <a:pt x="48" y="129"/>
                      <a:pt x="41" y="131"/>
                    </a:cubicBezTo>
                    <a:cubicBezTo>
                      <a:pt x="39" y="131"/>
                      <a:pt x="37" y="130"/>
                      <a:pt x="34" y="130"/>
                    </a:cubicBezTo>
                    <a:cubicBezTo>
                      <a:pt x="32" y="130"/>
                      <a:pt x="29" y="133"/>
                      <a:pt x="27" y="134"/>
                    </a:cubicBezTo>
                    <a:cubicBezTo>
                      <a:pt x="18" y="138"/>
                      <a:pt x="0" y="139"/>
                      <a:pt x="3" y="125"/>
                    </a:cubicBezTo>
                    <a:cubicBezTo>
                      <a:pt x="5" y="120"/>
                      <a:pt x="7" y="114"/>
                      <a:pt x="10" y="108"/>
                    </a:cubicBezTo>
                    <a:cubicBezTo>
                      <a:pt x="13" y="103"/>
                      <a:pt x="16" y="102"/>
                      <a:pt x="22" y="105"/>
                    </a:cubicBezTo>
                    <a:cubicBezTo>
                      <a:pt x="30" y="109"/>
                      <a:pt x="40" y="114"/>
                      <a:pt x="40" y="99"/>
                    </a:cubicBezTo>
                    <a:cubicBezTo>
                      <a:pt x="40" y="86"/>
                      <a:pt x="44" y="74"/>
                      <a:pt x="43" y="61"/>
                    </a:cubicBezTo>
                    <a:cubicBezTo>
                      <a:pt x="43" y="51"/>
                      <a:pt x="44" y="43"/>
                      <a:pt x="43" y="34"/>
                    </a:cubicBezTo>
                    <a:cubicBezTo>
                      <a:pt x="42" y="27"/>
                      <a:pt x="42" y="16"/>
                      <a:pt x="39" y="10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5" name="Google Shape;1109;p9">
                <a:extLst>
                  <a:ext uri="{FF2B5EF4-FFF2-40B4-BE49-F238E27FC236}">
                    <a16:creationId xmlns:a16="http://schemas.microsoft.com/office/drawing/2014/main" id="{4D09F882-5C88-D4FB-CDCA-2573B2AB2A6A}"/>
                  </a:ext>
                </a:extLst>
              </p:cNvPr>
              <p:cNvSpPr/>
              <p:nvPr/>
            </p:nvSpPr>
            <p:spPr>
              <a:xfrm>
                <a:off x="3983" y="1800"/>
                <a:ext cx="123" cy="187"/>
              </a:xfrm>
              <a:custGeom>
                <a:avLst/>
                <a:gdLst/>
                <a:ahLst/>
                <a:cxnLst/>
                <a:rect l="l" t="t" r="r" b="b"/>
                <a:pathLst>
                  <a:path w="49" h="75" extrusionOk="0">
                    <a:moveTo>
                      <a:pt x="42" y="4"/>
                    </a:moveTo>
                    <a:cubicBezTo>
                      <a:pt x="40" y="10"/>
                      <a:pt x="48" y="16"/>
                      <a:pt x="49" y="22"/>
                    </a:cubicBezTo>
                    <a:cubicBezTo>
                      <a:pt x="49" y="28"/>
                      <a:pt x="46" y="35"/>
                      <a:pt x="45" y="41"/>
                    </a:cubicBezTo>
                    <a:cubicBezTo>
                      <a:pt x="41" y="54"/>
                      <a:pt x="37" y="66"/>
                      <a:pt x="26" y="75"/>
                    </a:cubicBezTo>
                    <a:cubicBezTo>
                      <a:pt x="28" y="65"/>
                      <a:pt x="14" y="72"/>
                      <a:pt x="9" y="72"/>
                    </a:cubicBezTo>
                    <a:cubicBezTo>
                      <a:pt x="14" y="64"/>
                      <a:pt x="27" y="65"/>
                      <a:pt x="33" y="57"/>
                    </a:cubicBezTo>
                    <a:cubicBezTo>
                      <a:pt x="38" y="50"/>
                      <a:pt x="42" y="34"/>
                      <a:pt x="35" y="28"/>
                    </a:cubicBezTo>
                    <a:cubicBezTo>
                      <a:pt x="28" y="22"/>
                      <a:pt x="18" y="24"/>
                      <a:pt x="11" y="19"/>
                    </a:cubicBezTo>
                    <a:cubicBezTo>
                      <a:pt x="0" y="11"/>
                      <a:pt x="15" y="5"/>
                      <a:pt x="22" y="0"/>
                    </a:cubicBezTo>
                  </a:path>
                </a:pathLst>
              </a:custGeom>
              <a:solidFill>
                <a:srgbClr val="C6947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6" name="Google Shape;1110;p9">
                <a:extLst>
                  <a:ext uri="{FF2B5EF4-FFF2-40B4-BE49-F238E27FC236}">
                    <a16:creationId xmlns:a16="http://schemas.microsoft.com/office/drawing/2014/main" id="{EB9B1D3A-6BDE-2BE8-2DE3-E4340F092438}"/>
                  </a:ext>
                </a:extLst>
              </p:cNvPr>
              <p:cNvSpPr/>
              <p:nvPr/>
            </p:nvSpPr>
            <p:spPr>
              <a:xfrm>
                <a:off x="3986" y="1760"/>
                <a:ext cx="105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2" h="29" extrusionOk="0">
                    <a:moveTo>
                      <a:pt x="14" y="6"/>
                    </a:moveTo>
                    <a:cubicBezTo>
                      <a:pt x="8" y="0"/>
                      <a:pt x="0" y="17"/>
                      <a:pt x="1" y="22"/>
                    </a:cubicBezTo>
                    <a:cubicBezTo>
                      <a:pt x="2" y="27"/>
                      <a:pt x="13" y="29"/>
                      <a:pt x="18" y="28"/>
                    </a:cubicBezTo>
                    <a:cubicBezTo>
                      <a:pt x="8" y="7"/>
                      <a:pt x="42" y="29"/>
                      <a:pt x="40" y="17"/>
                    </a:cubicBezTo>
                    <a:cubicBezTo>
                      <a:pt x="35" y="17"/>
                      <a:pt x="15" y="17"/>
                      <a:pt x="16" y="8"/>
                    </a:cubicBezTo>
                  </a:path>
                </a:pathLst>
              </a:custGeom>
              <a:solidFill>
                <a:srgbClr val="A16C4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7" name="Google Shape;1111;p9">
                <a:extLst>
                  <a:ext uri="{FF2B5EF4-FFF2-40B4-BE49-F238E27FC236}">
                    <a16:creationId xmlns:a16="http://schemas.microsoft.com/office/drawing/2014/main" id="{76BCAE26-8538-FD65-605F-AE6AED149FBD}"/>
                  </a:ext>
                </a:extLst>
              </p:cNvPr>
              <p:cNvSpPr/>
              <p:nvPr/>
            </p:nvSpPr>
            <p:spPr>
              <a:xfrm>
                <a:off x="3993" y="1780"/>
                <a:ext cx="58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1" extrusionOk="0">
                    <a:moveTo>
                      <a:pt x="8" y="0"/>
                    </a:moveTo>
                    <a:cubicBezTo>
                      <a:pt x="3" y="1"/>
                      <a:pt x="0" y="7"/>
                      <a:pt x="0" y="11"/>
                    </a:cubicBezTo>
                    <a:cubicBezTo>
                      <a:pt x="4" y="10"/>
                      <a:pt x="7" y="6"/>
                      <a:pt x="11" y="4"/>
                    </a:cubicBezTo>
                    <a:cubicBezTo>
                      <a:pt x="16" y="3"/>
                      <a:pt x="19" y="6"/>
                      <a:pt x="23" y="6"/>
                    </a:cubicBezTo>
                    <a:cubicBezTo>
                      <a:pt x="19" y="3"/>
                      <a:pt x="12" y="2"/>
                      <a:pt x="7" y="0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8" name="Google Shape;1112;p9">
                <a:extLst>
                  <a:ext uri="{FF2B5EF4-FFF2-40B4-BE49-F238E27FC236}">
                    <a16:creationId xmlns:a16="http://schemas.microsoft.com/office/drawing/2014/main" id="{EFC672F8-5CA9-A711-01F6-4D3CE8697AD8}"/>
                  </a:ext>
                </a:extLst>
              </p:cNvPr>
              <p:cNvSpPr/>
              <p:nvPr/>
            </p:nvSpPr>
            <p:spPr>
              <a:xfrm>
                <a:off x="3563" y="1977"/>
                <a:ext cx="115" cy="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25" extrusionOk="0">
                    <a:moveTo>
                      <a:pt x="2" y="24"/>
                    </a:moveTo>
                    <a:cubicBezTo>
                      <a:pt x="7" y="24"/>
                      <a:pt x="14" y="25"/>
                      <a:pt x="20" y="25"/>
                    </a:cubicBezTo>
                    <a:cubicBezTo>
                      <a:pt x="24" y="25"/>
                      <a:pt x="26" y="24"/>
                      <a:pt x="30" y="23"/>
                    </a:cubicBezTo>
                    <a:cubicBezTo>
                      <a:pt x="33" y="21"/>
                      <a:pt x="36" y="23"/>
                      <a:pt x="39" y="22"/>
                    </a:cubicBezTo>
                    <a:cubicBezTo>
                      <a:pt x="46" y="20"/>
                      <a:pt x="39" y="14"/>
                      <a:pt x="34" y="11"/>
                    </a:cubicBezTo>
                    <a:cubicBezTo>
                      <a:pt x="30" y="7"/>
                      <a:pt x="24" y="5"/>
                      <a:pt x="19" y="0"/>
                    </a:cubicBezTo>
                    <a:cubicBezTo>
                      <a:pt x="25" y="7"/>
                      <a:pt x="29" y="11"/>
                      <a:pt x="20" y="16"/>
                    </a:cubicBezTo>
                    <a:cubicBezTo>
                      <a:pt x="15" y="19"/>
                      <a:pt x="3" y="18"/>
                      <a:pt x="0" y="24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9" name="Google Shape;1113;p9">
                <a:extLst>
                  <a:ext uri="{FF2B5EF4-FFF2-40B4-BE49-F238E27FC236}">
                    <a16:creationId xmlns:a16="http://schemas.microsoft.com/office/drawing/2014/main" id="{6B9FF624-753F-896C-7AFF-FCD74FB67394}"/>
                  </a:ext>
                </a:extLst>
              </p:cNvPr>
              <p:cNvSpPr/>
              <p:nvPr/>
            </p:nvSpPr>
            <p:spPr>
              <a:xfrm>
                <a:off x="3498" y="1892"/>
                <a:ext cx="53" cy="55"/>
              </a:xfrm>
              <a:custGeom>
                <a:avLst/>
                <a:gdLst/>
                <a:ahLst/>
                <a:cxnLst/>
                <a:rect l="l" t="t" r="r" b="b"/>
                <a:pathLst>
                  <a:path w="21" h="22" extrusionOk="0">
                    <a:moveTo>
                      <a:pt x="15" y="4"/>
                    </a:moveTo>
                    <a:cubicBezTo>
                      <a:pt x="9" y="5"/>
                      <a:pt x="4" y="8"/>
                      <a:pt x="0" y="12"/>
                    </a:cubicBezTo>
                    <a:cubicBezTo>
                      <a:pt x="2" y="19"/>
                      <a:pt x="15" y="22"/>
                      <a:pt x="21" y="22"/>
                    </a:cubicBezTo>
                    <a:cubicBezTo>
                      <a:pt x="12" y="18"/>
                      <a:pt x="12" y="7"/>
                      <a:pt x="20" y="0"/>
                    </a:cubicBezTo>
                  </a:path>
                </a:pathLst>
              </a:custGeom>
              <a:solidFill>
                <a:srgbClr val="814B3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0" name="Google Shape;1114;p9">
                <a:extLst>
                  <a:ext uri="{FF2B5EF4-FFF2-40B4-BE49-F238E27FC236}">
                    <a16:creationId xmlns:a16="http://schemas.microsoft.com/office/drawing/2014/main" id="{3A5BFA3A-C573-31AB-1DE7-6A2D81232A0A}"/>
                  </a:ext>
                </a:extLst>
              </p:cNvPr>
              <p:cNvSpPr/>
              <p:nvPr/>
            </p:nvSpPr>
            <p:spPr>
              <a:xfrm>
                <a:off x="2723" y="1660"/>
                <a:ext cx="50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8" extrusionOk="0">
                    <a:moveTo>
                      <a:pt x="0" y="1"/>
                    </a:moveTo>
                    <a:cubicBezTo>
                      <a:pt x="2" y="3"/>
                      <a:pt x="6" y="7"/>
                      <a:pt x="5" y="11"/>
                    </a:cubicBezTo>
                    <a:cubicBezTo>
                      <a:pt x="12" y="10"/>
                      <a:pt x="16" y="12"/>
                      <a:pt x="20" y="18"/>
                    </a:cubicBezTo>
                    <a:cubicBezTo>
                      <a:pt x="20" y="13"/>
                      <a:pt x="19" y="10"/>
                      <a:pt x="14" y="8"/>
                    </a:cubicBezTo>
                    <a:cubicBezTo>
                      <a:pt x="9" y="6"/>
                      <a:pt x="5" y="6"/>
                      <a:pt x="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1" name="Google Shape;1115;p9">
                <a:extLst>
                  <a:ext uri="{FF2B5EF4-FFF2-40B4-BE49-F238E27FC236}">
                    <a16:creationId xmlns:a16="http://schemas.microsoft.com/office/drawing/2014/main" id="{E428133D-5014-CA7E-BD67-BC6E1AF9E6DF}"/>
                  </a:ext>
                </a:extLst>
              </p:cNvPr>
              <p:cNvSpPr/>
              <p:nvPr/>
            </p:nvSpPr>
            <p:spPr>
              <a:xfrm>
                <a:off x="2901" y="1815"/>
                <a:ext cx="50" cy="85"/>
              </a:xfrm>
              <a:custGeom>
                <a:avLst/>
                <a:gdLst/>
                <a:ahLst/>
                <a:cxnLst/>
                <a:rect l="l" t="t" r="r" b="b"/>
                <a:pathLst>
                  <a:path w="20" h="34" extrusionOk="0">
                    <a:moveTo>
                      <a:pt x="2" y="0"/>
                    </a:moveTo>
                    <a:cubicBezTo>
                      <a:pt x="7" y="10"/>
                      <a:pt x="20" y="20"/>
                      <a:pt x="11" y="34"/>
                    </a:cubicBezTo>
                    <a:cubicBezTo>
                      <a:pt x="11" y="27"/>
                      <a:pt x="12" y="19"/>
                      <a:pt x="7" y="14"/>
                    </a:cubicBezTo>
                    <a:cubicBezTo>
                      <a:pt x="2" y="9"/>
                      <a:pt x="0" y="7"/>
                      <a:pt x="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2" name="Google Shape;1116;p9">
                <a:extLst>
                  <a:ext uri="{FF2B5EF4-FFF2-40B4-BE49-F238E27FC236}">
                    <a16:creationId xmlns:a16="http://schemas.microsoft.com/office/drawing/2014/main" id="{1EE8F267-8CC1-C22B-1013-DC0454CEC5D9}"/>
                  </a:ext>
                </a:extLst>
              </p:cNvPr>
              <p:cNvSpPr/>
              <p:nvPr/>
            </p:nvSpPr>
            <p:spPr>
              <a:xfrm>
                <a:off x="2886" y="1365"/>
                <a:ext cx="220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88" h="47" extrusionOk="0">
                    <a:moveTo>
                      <a:pt x="0" y="41"/>
                    </a:moveTo>
                    <a:cubicBezTo>
                      <a:pt x="9" y="45"/>
                      <a:pt x="15" y="34"/>
                      <a:pt x="20" y="31"/>
                    </a:cubicBezTo>
                    <a:cubicBezTo>
                      <a:pt x="27" y="26"/>
                      <a:pt x="35" y="33"/>
                      <a:pt x="42" y="30"/>
                    </a:cubicBezTo>
                    <a:cubicBezTo>
                      <a:pt x="49" y="27"/>
                      <a:pt x="56" y="26"/>
                      <a:pt x="63" y="23"/>
                    </a:cubicBezTo>
                    <a:cubicBezTo>
                      <a:pt x="75" y="18"/>
                      <a:pt x="78" y="7"/>
                      <a:pt x="88" y="0"/>
                    </a:cubicBezTo>
                    <a:cubicBezTo>
                      <a:pt x="85" y="7"/>
                      <a:pt x="79" y="13"/>
                      <a:pt x="78" y="21"/>
                    </a:cubicBezTo>
                    <a:cubicBezTo>
                      <a:pt x="63" y="21"/>
                      <a:pt x="50" y="34"/>
                      <a:pt x="39" y="41"/>
                    </a:cubicBezTo>
                    <a:cubicBezTo>
                      <a:pt x="37" y="43"/>
                      <a:pt x="34" y="45"/>
                      <a:pt x="32" y="46"/>
                    </a:cubicBezTo>
                    <a:cubicBezTo>
                      <a:pt x="26" y="47"/>
                      <a:pt x="28" y="44"/>
                      <a:pt x="26" y="41"/>
                    </a:cubicBezTo>
                    <a:cubicBezTo>
                      <a:pt x="23" y="32"/>
                      <a:pt x="19" y="43"/>
                      <a:pt x="13" y="3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3" name="Google Shape;1117;p9">
                <a:extLst>
                  <a:ext uri="{FF2B5EF4-FFF2-40B4-BE49-F238E27FC236}">
                    <a16:creationId xmlns:a16="http://schemas.microsoft.com/office/drawing/2014/main" id="{2477169E-071D-2763-C630-D47E07B4F73F}"/>
                  </a:ext>
                </a:extLst>
              </p:cNvPr>
              <p:cNvSpPr/>
              <p:nvPr/>
            </p:nvSpPr>
            <p:spPr>
              <a:xfrm>
                <a:off x="2876" y="977"/>
                <a:ext cx="92" cy="95"/>
              </a:xfrm>
              <a:custGeom>
                <a:avLst/>
                <a:gdLst/>
                <a:ahLst/>
                <a:cxnLst/>
                <a:rect l="l" t="t" r="r" b="b"/>
                <a:pathLst>
                  <a:path w="37" h="38" extrusionOk="0">
                    <a:moveTo>
                      <a:pt x="13" y="15"/>
                    </a:moveTo>
                    <a:cubicBezTo>
                      <a:pt x="15" y="17"/>
                      <a:pt x="27" y="38"/>
                      <a:pt x="31" y="28"/>
                    </a:cubicBezTo>
                    <a:cubicBezTo>
                      <a:pt x="32" y="25"/>
                      <a:pt x="28" y="22"/>
                      <a:pt x="29" y="19"/>
                    </a:cubicBezTo>
                    <a:cubicBezTo>
                      <a:pt x="30" y="16"/>
                      <a:pt x="34" y="13"/>
                      <a:pt x="37" y="11"/>
                    </a:cubicBezTo>
                    <a:cubicBezTo>
                      <a:pt x="32" y="14"/>
                      <a:pt x="27" y="16"/>
                      <a:pt x="24" y="21"/>
                    </a:cubicBezTo>
                    <a:cubicBezTo>
                      <a:pt x="20" y="18"/>
                      <a:pt x="3" y="0"/>
                      <a:pt x="0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4" name="Google Shape;1118;p9">
                <a:extLst>
                  <a:ext uri="{FF2B5EF4-FFF2-40B4-BE49-F238E27FC236}">
                    <a16:creationId xmlns:a16="http://schemas.microsoft.com/office/drawing/2014/main" id="{6DA35D9B-477F-DF87-8069-B4115105CA36}"/>
                  </a:ext>
                </a:extLst>
              </p:cNvPr>
              <p:cNvSpPr/>
              <p:nvPr/>
            </p:nvSpPr>
            <p:spPr>
              <a:xfrm>
                <a:off x="3091" y="1134"/>
                <a:ext cx="77" cy="78"/>
              </a:xfrm>
              <a:custGeom>
                <a:avLst/>
                <a:gdLst/>
                <a:ahLst/>
                <a:cxnLst/>
                <a:rect l="l" t="t" r="r" b="b"/>
                <a:pathLst>
                  <a:path w="31" h="31" extrusionOk="0">
                    <a:moveTo>
                      <a:pt x="7" y="1"/>
                    </a:moveTo>
                    <a:cubicBezTo>
                      <a:pt x="9" y="5"/>
                      <a:pt x="11" y="11"/>
                      <a:pt x="9" y="16"/>
                    </a:cubicBezTo>
                    <a:cubicBezTo>
                      <a:pt x="8" y="18"/>
                      <a:pt x="0" y="31"/>
                      <a:pt x="9" y="27"/>
                    </a:cubicBezTo>
                    <a:cubicBezTo>
                      <a:pt x="15" y="23"/>
                      <a:pt x="12" y="13"/>
                      <a:pt x="15" y="8"/>
                    </a:cubicBezTo>
                    <a:cubicBezTo>
                      <a:pt x="18" y="3"/>
                      <a:pt x="26" y="3"/>
                      <a:pt x="31" y="1"/>
                    </a:cubicBezTo>
                    <a:cubicBezTo>
                      <a:pt x="27" y="1"/>
                      <a:pt x="8" y="5"/>
                      <a:pt x="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5" name="Google Shape;1119;p9">
                <a:extLst>
                  <a:ext uri="{FF2B5EF4-FFF2-40B4-BE49-F238E27FC236}">
                    <a16:creationId xmlns:a16="http://schemas.microsoft.com/office/drawing/2014/main" id="{EFFA8ED7-CE58-8B97-91B5-E8EFF73E8E04}"/>
                  </a:ext>
                </a:extLst>
              </p:cNvPr>
              <p:cNvSpPr/>
              <p:nvPr/>
            </p:nvSpPr>
            <p:spPr>
              <a:xfrm>
                <a:off x="3421" y="1184"/>
                <a:ext cx="72" cy="60"/>
              </a:xfrm>
              <a:custGeom>
                <a:avLst/>
                <a:gdLst/>
                <a:ahLst/>
                <a:cxnLst/>
                <a:rect l="l" t="t" r="r" b="b"/>
                <a:pathLst>
                  <a:path w="29" h="24" extrusionOk="0">
                    <a:moveTo>
                      <a:pt x="0" y="3"/>
                    </a:moveTo>
                    <a:cubicBezTo>
                      <a:pt x="0" y="4"/>
                      <a:pt x="4" y="8"/>
                      <a:pt x="5" y="9"/>
                    </a:cubicBezTo>
                    <a:cubicBezTo>
                      <a:pt x="9" y="11"/>
                      <a:pt x="10" y="10"/>
                      <a:pt x="14" y="12"/>
                    </a:cubicBezTo>
                    <a:cubicBezTo>
                      <a:pt x="20" y="14"/>
                      <a:pt x="22" y="22"/>
                      <a:pt x="27" y="24"/>
                    </a:cubicBezTo>
                    <a:cubicBezTo>
                      <a:pt x="29" y="10"/>
                      <a:pt x="5" y="11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6" name="Google Shape;1120;p9">
                <a:extLst>
                  <a:ext uri="{FF2B5EF4-FFF2-40B4-BE49-F238E27FC236}">
                    <a16:creationId xmlns:a16="http://schemas.microsoft.com/office/drawing/2014/main" id="{DCE680B6-87C6-44D7-9C05-3E3CD47AF9AA}"/>
                  </a:ext>
                </a:extLst>
              </p:cNvPr>
              <p:cNvSpPr/>
              <p:nvPr/>
            </p:nvSpPr>
            <p:spPr>
              <a:xfrm>
                <a:off x="3151" y="899"/>
                <a:ext cx="135" cy="63"/>
              </a:xfrm>
              <a:custGeom>
                <a:avLst/>
                <a:gdLst/>
                <a:ahLst/>
                <a:cxnLst/>
                <a:rect l="l" t="t" r="r" b="b"/>
                <a:pathLst>
                  <a:path w="54" h="25" extrusionOk="0">
                    <a:moveTo>
                      <a:pt x="0" y="4"/>
                    </a:moveTo>
                    <a:cubicBezTo>
                      <a:pt x="5" y="6"/>
                      <a:pt x="5" y="12"/>
                      <a:pt x="3" y="17"/>
                    </a:cubicBezTo>
                    <a:cubicBezTo>
                      <a:pt x="7" y="15"/>
                      <a:pt x="9" y="11"/>
                      <a:pt x="14" y="12"/>
                    </a:cubicBezTo>
                    <a:cubicBezTo>
                      <a:pt x="19" y="12"/>
                      <a:pt x="25" y="15"/>
                      <a:pt x="30" y="16"/>
                    </a:cubicBezTo>
                    <a:cubicBezTo>
                      <a:pt x="35" y="17"/>
                      <a:pt x="38" y="15"/>
                      <a:pt x="43" y="17"/>
                    </a:cubicBezTo>
                    <a:cubicBezTo>
                      <a:pt x="46" y="18"/>
                      <a:pt x="51" y="25"/>
                      <a:pt x="54" y="23"/>
                    </a:cubicBezTo>
                    <a:cubicBezTo>
                      <a:pt x="49" y="21"/>
                      <a:pt x="49" y="16"/>
                      <a:pt x="44" y="15"/>
                    </a:cubicBezTo>
                    <a:cubicBezTo>
                      <a:pt x="39" y="14"/>
                      <a:pt x="33" y="16"/>
                      <a:pt x="28" y="14"/>
                    </a:cubicBezTo>
                    <a:cubicBezTo>
                      <a:pt x="26" y="13"/>
                      <a:pt x="24" y="12"/>
                      <a:pt x="22" y="11"/>
                    </a:cubicBezTo>
                    <a:cubicBezTo>
                      <a:pt x="20" y="10"/>
                      <a:pt x="17" y="10"/>
                      <a:pt x="15" y="9"/>
                    </a:cubicBezTo>
                    <a:cubicBezTo>
                      <a:pt x="11" y="8"/>
                      <a:pt x="6" y="0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7" name="Google Shape;1121;p9">
                <a:extLst>
                  <a:ext uri="{FF2B5EF4-FFF2-40B4-BE49-F238E27FC236}">
                    <a16:creationId xmlns:a16="http://schemas.microsoft.com/office/drawing/2014/main" id="{0CAEEF17-26BF-B0DF-CB92-332AB44C0BB8}"/>
                  </a:ext>
                </a:extLst>
              </p:cNvPr>
              <p:cNvSpPr/>
              <p:nvPr/>
            </p:nvSpPr>
            <p:spPr>
              <a:xfrm>
                <a:off x="2628" y="857"/>
                <a:ext cx="128" cy="60"/>
              </a:xfrm>
              <a:custGeom>
                <a:avLst/>
                <a:gdLst/>
                <a:ahLst/>
                <a:cxnLst/>
                <a:rect l="l" t="t" r="r" b="b"/>
                <a:pathLst>
                  <a:path w="51" h="24" extrusionOk="0">
                    <a:moveTo>
                      <a:pt x="6" y="0"/>
                    </a:moveTo>
                    <a:cubicBezTo>
                      <a:pt x="6" y="3"/>
                      <a:pt x="6" y="6"/>
                      <a:pt x="4" y="9"/>
                    </a:cubicBezTo>
                    <a:cubicBezTo>
                      <a:pt x="3" y="12"/>
                      <a:pt x="0" y="16"/>
                      <a:pt x="1" y="19"/>
                    </a:cubicBezTo>
                    <a:cubicBezTo>
                      <a:pt x="4" y="24"/>
                      <a:pt x="15" y="17"/>
                      <a:pt x="18" y="15"/>
                    </a:cubicBezTo>
                    <a:cubicBezTo>
                      <a:pt x="25" y="12"/>
                      <a:pt x="27" y="14"/>
                      <a:pt x="33" y="15"/>
                    </a:cubicBezTo>
                    <a:cubicBezTo>
                      <a:pt x="39" y="16"/>
                      <a:pt x="46" y="10"/>
                      <a:pt x="51" y="14"/>
                    </a:cubicBezTo>
                    <a:cubicBezTo>
                      <a:pt x="47" y="13"/>
                      <a:pt x="42" y="11"/>
                      <a:pt x="40" y="8"/>
                    </a:cubicBezTo>
                    <a:cubicBezTo>
                      <a:pt x="35" y="13"/>
                      <a:pt x="31" y="10"/>
                      <a:pt x="25" y="10"/>
                    </a:cubicBezTo>
                    <a:cubicBezTo>
                      <a:pt x="22" y="10"/>
                      <a:pt x="21" y="12"/>
                      <a:pt x="18" y="13"/>
                    </a:cubicBezTo>
                    <a:cubicBezTo>
                      <a:pt x="15" y="15"/>
                      <a:pt x="12" y="14"/>
                      <a:pt x="8" y="14"/>
                    </a:cubicBezTo>
                    <a:cubicBezTo>
                      <a:pt x="7" y="10"/>
                      <a:pt x="11" y="6"/>
                      <a:pt x="8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8" name="Google Shape;1122;p9">
                <a:extLst>
                  <a:ext uri="{FF2B5EF4-FFF2-40B4-BE49-F238E27FC236}">
                    <a16:creationId xmlns:a16="http://schemas.microsoft.com/office/drawing/2014/main" id="{37A5BBC7-EFC1-9090-DB4B-AFF7E63DE3E1}"/>
                  </a:ext>
                </a:extLst>
              </p:cNvPr>
              <p:cNvSpPr/>
              <p:nvPr/>
            </p:nvSpPr>
            <p:spPr>
              <a:xfrm>
                <a:off x="2616" y="1094"/>
                <a:ext cx="37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" h="47" extrusionOk="0">
                    <a:moveTo>
                      <a:pt x="5" y="0"/>
                    </a:moveTo>
                    <a:cubicBezTo>
                      <a:pt x="3" y="3"/>
                      <a:pt x="2" y="12"/>
                      <a:pt x="1" y="15"/>
                    </a:cubicBezTo>
                    <a:cubicBezTo>
                      <a:pt x="0" y="22"/>
                      <a:pt x="4" y="19"/>
                      <a:pt x="8" y="24"/>
                    </a:cubicBezTo>
                    <a:cubicBezTo>
                      <a:pt x="14" y="30"/>
                      <a:pt x="11" y="41"/>
                      <a:pt x="15" y="47"/>
                    </a:cubicBezTo>
                    <a:cubicBezTo>
                      <a:pt x="14" y="40"/>
                      <a:pt x="15" y="26"/>
                      <a:pt x="10" y="20"/>
                    </a:cubicBezTo>
                    <a:cubicBezTo>
                      <a:pt x="7" y="16"/>
                      <a:pt x="6" y="18"/>
                      <a:pt x="6" y="12"/>
                    </a:cubicBezTo>
                    <a:cubicBezTo>
                      <a:pt x="7" y="8"/>
                      <a:pt x="7" y="5"/>
                      <a:pt x="7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9" name="Google Shape;1123;p9">
                <a:extLst>
                  <a:ext uri="{FF2B5EF4-FFF2-40B4-BE49-F238E27FC236}">
                    <a16:creationId xmlns:a16="http://schemas.microsoft.com/office/drawing/2014/main" id="{F0F5E365-4D75-2119-8115-61C7906C0659}"/>
                  </a:ext>
                </a:extLst>
              </p:cNvPr>
              <p:cNvSpPr/>
              <p:nvPr/>
            </p:nvSpPr>
            <p:spPr>
              <a:xfrm>
                <a:off x="2826" y="1162"/>
                <a:ext cx="52" cy="77"/>
              </a:xfrm>
              <a:custGeom>
                <a:avLst/>
                <a:gdLst/>
                <a:ahLst/>
                <a:cxnLst/>
                <a:rect l="l" t="t" r="r" b="b"/>
                <a:pathLst>
                  <a:path w="21" h="31" extrusionOk="0">
                    <a:moveTo>
                      <a:pt x="0" y="0"/>
                    </a:moveTo>
                    <a:cubicBezTo>
                      <a:pt x="7" y="1"/>
                      <a:pt x="11" y="2"/>
                      <a:pt x="13" y="9"/>
                    </a:cubicBezTo>
                    <a:cubicBezTo>
                      <a:pt x="15" y="15"/>
                      <a:pt x="21" y="26"/>
                      <a:pt x="15" y="31"/>
                    </a:cubicBezTo>
                    <a:cubicBezTo>
                      <a:pt x="15" y="27"/>
                      <a:pt x="16" y="22"/>
                      <a:pt x="15" y="18"/>
                    </a:cubicBezTo>
                    <a:cubicBezTo>
                      <a:pt x="13" y="14"/>
                      <a:pt x="11" y="16"/>
                      <a:pt x="9" y="13"/>
                    </a:cubicBezTo>
                    <a:cubicBezTo>
                      <a:pt x="7" y="11"/>
                      <a:pt x="10" y="7"/>
                      <a:pt x="9" y="4"/>
                    </a:cubicBezTo>
                    <a:cubicBezTo>
                      <a:pt x="7" y="1"/>
                      <a:pt x="2" y="2"/>
                      <a:pt x="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0" name="Google Shape;1124;p9">
                <a:extLst>
                  <a:ext uri="{FF2B5EF4-FFF2-40B4-BE49-F238E27FC236}">
                    <a16:creationId xmlns:a16="http://schemas.microsoft.com/office/drawing/2014/main" id="{521BBAF1-E62F-31E7-8263-B7281D7261F1}"/>
                  </a:ext>
                </a:extLst>
              </p:cNvPr>
              <p:cNvSpPr/>
              <p:nvPr/>
            </p:nvSpPr>
            <p:spPr>
              <a:xfrm>
                <a:off x="2551" y="1377"/>
                <a:ext cx="6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" extrusionOk="0">
                    <a:moveTo>
                      <a:pt x="0" y="5"/>
                    </a:moveTo>
                    <a:cubicBezTo>
                      <a:pt x="3" y="6"/>
                      <a:pt x="9" y="2"/>
                      <a:pt x="11" y="0"/>
                    </a:cubicBezTo>
                    <a:cubicBezTo>
                      <a:pt x="11" y="9"/>
                      <a:pt x="23" y="3"/>
                      <a:pt x="25" y="9"/>
                    </a:cubicBezTo>
                    <a:cubicBezTo>
                      <a:pt x="21" y="8"/>
                      <a:pt x="16" y="9"/>
                      <a:pt x="12" y="10"/>
                    </a:cubicBezTo>
                    <a:cubicBezTo>
                      <a:pt x="13" y="8"/>
                      <a:pt x="11" y="5"/>
                      <a:pt x="9" y="3"/>
                    </a:cubicBezTo>
                    <a:cubicBezTo>
                      <a:pt x="8" y="3"/>
                      <a:pt x="9" y="4"/>
                      <a:pt x="8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1" name="Google Shape;1125;p9">
                <a:extLst>
                  <a:ext uri="{FF2B5EF4-FFF2-40B4-BE49-F238E27FC236}">
                    <a16:creationId xmlns:a16="http://schemas.microsoft.com/office/drawing/2014/main" id="{0CDD654B-604F-7D6D-B28A-256B106BE1A9}"/>
                  </a:ext>
                </a:extLst>
              </p:cNvPr>
              <p:cNvSpPr/>
              <p:nvPr/>
            </p:nvSpPr>
            <p:spPr>
              <a:xfrm>
                <a:off x="2256" y="1312"/>
                <a:ext cx="77" cy="35"/>
              </a:xfrm>
              <a:custGeom>
                <a:avLst/>
                <a:gdLst/>
                <a:ahLst/>
                <a:cxnLst/>
                <a:rect l="l" t="t" r="r" b="b"/>
                <a:pathLst>
                  <a:path w="31" h="14" extrusionOk="0">
                    <a:moveTo>
                      <a:pt x="5" y="0"/>
                    </a:moveTo>
                    <a:cubicBezTo>
                      <a:pt x="5" y="5"/>
                      <a:pt x="2" y="10"/>
                      <a:pt x="0" y="14"/>
                    </a:cubicBezTo>
                    <a:cubicBezTo>
                      <a:pt x="3" y="9"/>
                      <a:pt x="7" y="5"/>
                      <a:pt x="14" y="4"/>
                    </a:cubicBezTo>
                    <a:cubicBezTo>
                      <a:pt x="20" y="4"/>
                      <a:pt x="26" y="7"/>
                      <a:pt x="31" y="3"/>
                    </a:cubicBezTo>
                    <a:cubicBezTo>
                      <a:pt x="27" y="1"/>
                      <a:pt x="21" y="4"/>
                      <a:pt x="17" y="3"/>
                    </a:cubicBezTo>
                    <a:cubicBezTo>
                      <a:pt x="14" y="3"/>
                      <a:pt x="13" y="2"/>
                      <a:pt x="11" y="1"/>
                    </a:cubicBezTo>
                    <a:cubicBezTo>
                      <a:pt x="8" y="1"/>
                      <a:pt x="5" y="1"/>
                      <a:pt x="4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2" name="Google Shape;1126;p9">
                <a:extLst>
                  <a:ext uri="{FF2B5EF4-FFF2-40B4-BE49-F238E27FC236}">
                    <a16:creationId xmlns:a16="http://schemas.microsoft.com/office/drawing/2014/main" id="{F7C701DB-72D7-6595-9742-1AB132EB97BF}"/>
                  </a:ext>
                </a:extLst>
              </p:cNvPr>
              <p:cNvSpPr/>
              <p:nvPr/>
            </p:nvSpPr>
            <p:spPr>
              <a:xfrm>
                <a:off x="2141" y="1039"/>
                <a:ext cx="32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13" h="51" extrusionOk="0">
                    <a:moveTo>
                      <a:pt x="2" y="16"/>
                    </a:moveTo>
                    <a:cubicBezTo>
                      <a:pt x="2" y="23"/>
                      <a:pt x="4" y="28"/>
                      <a:pt x="0" y="34"/>
                    </a:cubicBezTo>
                    <a:cubicBezTo>
                      <a:pt x="7" y="34"/>
                      <a:pt x="6" y="47"/>
                      <a:pt x="9" y="51"/>
                    </a:cubicBezTo>
                    <a:cubicBezTo>
                      <a:pt x="6" y="43"/>
                      <a:pt x="2" y="30"/>
                      <a:pt x="13" y="27"/>
                    </a:cubicBezTo>
                    <a:cubicBezTo>
                      <a:pt x="5" y="27"/>
                      <a:pt x="7" y="24"/>
                      <a:pt x="6" y="18"/>
                    </a:cubicBezTo>
                    <a:cubicBezTo>
                      <a:pt x="4" y="12"/>
                      <a:pt x="0" y="6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3" name="Google Shape;1127;p9">
                <a:extLst>
                  <a:ext uri="{FF2B5EF4-FFF2-40B4-BE49-F238E27FC236}">
                    <a16:creationId xmlns:a16="http://schemas.microsoft.com/office/drawing/2014/main" id="{7D538ABB-2B61-84D1-1FAC-93EEA9BDFA64}"/>
                  </a:ext>
                </a:extLst>
              </p:cNvPr>
              <p:cNvSpPr/>
              <p:nvPr/>
            </p:nvSpPr>
            <p:spPr>
              <a:xfrm>
                <a:off x="2226" y="1627"/>
                <a:ext cx="52" cy="65"/>
              </a:xfrm>
              <a:custGeom>
                <a:avLst/>
                <a:gdLst/>
                <a:ahLst/>
                <a:cxnLst/>
                <a:rect l="l" t="t" r="r" b="b"/>
                <a:pathLst>
                  <a:path w="21" h="26" extrusionOk="0">
                    <a:moveTo>
                      <a:pt x="2" y="3"/>
                    </a:moveTo>
                    <a:cubicBezTo>
                      <a:pt x="1" y="6"/>
                      <a:pt x="1" y="9"/>
                      <a:pt x="1" y="12"/>
                    </a:cubicBezTo>
                    <a:cubicBezTo>
                      <a:pt x="1" y="17"/>
                      <a:pt x="0" y="17"/>
                      <a:pt x="4" y="18"/>
                    </a:cubicBezTo>
                    <a:cubicBezTo>
                      <a:pt x="7" y="19"/>
                      <a:pt x="8" y="18"/>
                      <a:pt x="11" y="20"/>
                    </a:cubicBezTo>
                    <a:cubicBezTo>
                      <a:pt x="14" y="21"/>
                      <a:pt x="16" y="24"/>
                      <a:pt x="18" y="26"/>
                    </a:cubicBezTo>
                    <a:cubicBezTo>
                      <a:pt x="6" y="16"/>
                      <a:pt x="17" y="10"/>
                      <a:pt x="21" y="0"/>
                    </a:cubicBezTo>
                    <a:cubicBezTo>
                      <a:pt x="17" y="3"/>
                      <a:pt x="15" y="11"/>
                      <a:pt x="10" y="12"/>
                    </a:cubicBezTo>
                    <a:cubicBezTo>
                      <a:pt x="6" y="13"/>
                      <a:pt x="0" y="10"/>
                      <a:pt x="4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4" name="Google Shape;1128;p9">
                <a:extLst>
                  <a:ext uri="{FF2B5EF4-FFF2-40B4-BE49-F238E27FC236}">
                    <a16:creationId xmlns:a16="http://schemas.microsoft.com/office/drawing/2014/main" id="{A4AE5FC4-2111-8119-43DA-10AB8D723CDB}"/>
                  </a:ext>
                </a:extLst>
              </p:cNvPr>
              <p:cNvSpPr/>
              <p:nvPr/>
            </p:nvSpPr>
            <p:spPr>
              <a:xfrm>
                <a:off x="2491" y="1550"/>
                <a:ext cx="15" cy="12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0" y="0"/>
                    </a:moveTo>
                    <a:cubicBezTo>
                      <a:pt x="0" y="3"/>
                      <a:pt x="3" y="5"/>
                      <a:pt x="6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5" name="Google Shape;1129;p9">
                <a:extLst>
                  <a:ext uri="{FF2B5EF4-FFF2-40B4-BE49-F238E27FC236}">
                    <a16:creationId xmlns:a16="http://schemas.microsoft.com/office/drawing/2014/main" id="{49947895-572E-D239-4947-9AE0F36CE5A6}"/>
                  </a:ext>
                </a:extLst>
              </p:cNvPr>
              <p:cNvSpPr/>
              <p:nvPr/>
            </p:nvSpPr>
            <p:spPr>
              <a:xfrm>
                <a:off x="2491" y="1850"/>
                <a:ext cx="32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3" h="27" extrusionOk="0">
                    <a:moveTo>
                      <a:pt x="6" y="0"/>
                    </a:moveTo>
                    <a:cubicBezTo>
                      <a:pt x="4" y="0"/>
                      <a:pt x="0" y="15"/>
                      <a:pt x="0" y="18"/>
                    </a:cubicBezTo>
                    <a:cubicBezTo>
                      <a:pt x="0" y="25"/>
                      <a:pt x="7" y="27"/>
                      <a:pt x="13" y="26"/>
                    </a:cubicBezTo>
                    <a:cubicBezTo>
                      <a:pt x="9" y="25"/>
                      <a:pt x="3" y="23"/>
                      <a:pt x="4" y="18"/>
                    </a:cubicBezTo>
                    <a:cubicBezTo>
                      <a:pt x="4" y="15"/>
                      <a:pt x="5" y="13"/>
                      <a:pt x="5" y="11"/>
                    </a:cubicBezTo>
                    <a:cubicBezTo>
                      <a:pt x="5" y="8"/>
                      <a:pt x="4" y="6"/>
                      <a:pt x="6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6" name="Google Shape;1130;p9">
                <a:extLst>
                  <a:ext uri="{FF2B5EF4-FFF2-40B4-BE49-F238E27FC236}">
                    <a16:creationId xmlns:a16="http://schemas.microsoft.com/office/drawing/2014/main" id="{96030596-D44A-1D97-C4FB-42D6BB05A732}"/>
                  </a:ext>
                </a:extLst>
              </p:cNvPr>
              <p:cNvSpPr/>
              <p:nvPr/>
            </p:nvSpPr>
            <p:spPr>
              <a:xfrm>
                <a:off x="1966" y="1577"/>
                <a:ext cx="80" cy="220"/>
              </a:xfrm>
              <a:custGeom>
                <a:avLst/>
                <a:gdLst/>
                <a:ahLst/>
                <a:cxnLst/>
                <a:rect l="l" t="t" r="r" b="b"/>
                <a:pathLst>
                  <a:path w="32" h="88" extrusionOk="0">
                    <a:moveTo>
                      <a:pt x="26" y="1"/>
                    </a:moveTo>
                    <a:cubicBezTo>
                      <a:pt x="26" y="11"/>
                      <a:pt x="28" y="19"/>
                      <a:pt x="29" y="28"/>
                    </a:cubicBezTo>
                    <a:cubicBezTo>
                      <a:pt x="29" y="36"/>
                      <a:pt x="26" y="40"/>
                      <a:pt x="22" y="47"/>
                    </a:cubicBezTo>
                    <a:cubicBezTo>
                      <a:pt x="20" y="51"/>
                      <a:pt x="21" y="54"/>
                      <a:pt x="21" y="57"/>
                    </a:cubicBezTo>
                    <a:cubicBezTo>
                      <a:pt x="20" y="61"/>
                      <a:pt x="17" y="63"/>
                      <a:pt x="15" y="66"/>
                    </a:cubicBezTo>
                    <a:cubicBezTo>
                      <a:pt x="13" y="68"/>
                      <a:pt x="12" y="71"/>
                      <a:pt x="9" y="73"/>
                    </a:cubicBezTo>
                    <a:cubicBezTo>
                      <a:pt x="6" y="74"/>
                      <a:pt x="3" y="74"/>
                      <a:pt x="0" y="76"/>
                    </a:cubicBezTo>
                    <a:cubicBezTo>
                      <a:pt x="6" y="79"/>
                      <a:pt x="10" y="80"/>
                      <a:pt x="9" y="88"/>
                    </a:cubicBezTo>
                    <a:cubicBezTo>
                      <a:pt x="8" y="83"/>
                      <a:pt x="7" y="79"/>
                      <a:pt x="9" y="75"/>
                    </a:cubicBezTo>
                    <a:cubicBezTo>
                      <a:pt x="11" y="70"/>
                      <a:pt x="14" y="69"/>
                      <a:pt x="18" y="67"/>
                    </a:cubicBezTo>
                    <a:cubicBezTo>
                      <a:pt x="19" y="66"/>
                      <a:pt x="27" y="62"/>
                      <a:pt x="27" y="60"/>
                    </a:cubicBezTo>
                    <a:cubicBezTo>
                      <a:pt x="28" y="59"/>
                      <a:pt x="25" y="57"/>
                      <a:pt x="25" y="56"/>
                    </a:cubicBezTo>
                    <a:cubicBezTo>
                      <a:pt x="24" y="53"/>
                      <a:pt x="25" y="53"/>
                      <a:pt x="26" y="50"/>
                    </a:cubicBezTo>
                    <a:cubicBezTo>
                      <a:pt x="28" y="44"/>
                      <a:pt x="32" y="36"/>
                      <a:pt x="31" y="29"/>
                    </a:cubicBezTo>
                    <a:cubicBezTo>
                      <a:pt x="30" y="20"/>
                      <a:pt x="28" y="8"/>
                      <a:pt x="2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7" name="Google Shape;1131;p9">
                <a:extLst>
                  <a:ext uri="{FF2B5EF4-FFF2-40B4-BE49-F238E27FC236}">
                    <a16:creationId xmlns:a16="http://schemas.microsoft.com/office/drawing/2014/main" id="{150CA26D-F583-E362-9E7F-DC971A949C73}"/>
                  </a:ext>
                </a:extLst>
              </p:cNvPr>
              <p:cNvSpPr/>
              <p:nvPr/>
            </p:nvSpPr>
            <p:spPr>
              <a:xfrm>
                <a:off x="1876" y="1157"/>
                <a:ext cx="112" cy="103"/>
              </a:xfrm>
              <a:custGeom>
                <a:avLst/>
                <a:gdLst/>
                <a:ahLst/>
                <a:cxnLst/>
                <a:rect l="l" t="t" r="r" b="b"/>
                <a:pathLst>
                  <a:path w="45" h="41" extrusionOk="0">
                    <a:moveTo>
                      <a:pt x="0" y="16"/>
                    </a:moveTo>
                    <a:cubicBezTo>
                      <a:pt x="9" y="13"/>
                      <a:pt x="17" y="3"/>
                      <a:pt x="24" y="14"/>
                    </a:cubicBezTo>
                    <a:cubicBezTo>
                      <a:pt x="27" y="18"/>
                      <a:pt x="28" y="21"/>
                      <a:pt x="30" y="25"/>
                    </a:cubicBezTo>
                    <a:cubicBezTo>
                      <a:pt x="33" y="28"/>
                      <a:pt x="35" y="31"/>
                      <a:pt x="33" y="36"/>
                    </a:cubicBezTo>
                    <a:cubicBezTo>
                      <a:pt x="38" y="38"/>
                      <a:pt x="41" y="37"/>
                      <a:pt x="45" y="41"/>
                    </a:cubicBezTo>
                    <a:cubicBezTo>
                      <a:pt x="40" y="35"/>
                      <a:pt x="37" y="28"/>
                      <a:pt x="33" y="22"/>
                    </a:cubicBezTo>
                    <a:cubicBezTo>
                      <a:pt x="30" y="17"/>
                      <a:pt x="23" y="5"/>
                      <a:pt x="27" y="0"/>
                    </a:cubicBezTo>
                    <a:cubicBezTo>
                      <a:pt x="25" y="1"/>
                      <a:pt x="24" y="5"/>
                      <a:pt x="22" y="6"/>
                    </a:cubicBezTo>
                    <a:cubicBezTo>
                      <a:pt x="20" y="8"/>
                      <a:pt x="16" y="6"/>
                      <a:pt x="14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8" name="Google Shape;1132;p9">
                <a:extLst>
                  <a:ext uri="{FF2B5EF4-FFF2-40B4-BE49-F238E27FC236}">
                    <a16:creationId xmlns:a16="http://schemas.microsoft.com/office/drawing/2014/main" id="{25F926C1-9809-6A2D-0D66-44072A83701D}"/>
                  </a:ext>
                </a:extLst>
              </p:cNvPr>
              <p:cNvSpPr/>
              <p:nvPr/>
            </p:nvSpPr>
            <p:spPr>
              <a:xfrm>
                <a:off x="1711" y="1577"/>
                <a:ext cx="32" cy="78"/>
              </a:xfrm>
              <a:custGeom>
                <a:avLst/>
                <a:gdLst/>
                <a:ahLst/>
                <a:cxnLst/>
                <a:rect l="l" t="t" r="r" b="b"/>
                <a:pathLst>
                  <a:path w="13" h="31" extrusionOk="0">
                    <a:moveTo>
                      <a:pt x="2" y="4"/>
                    </a:moveTo>
                    <a:cubicBezTo>
                      <a:pt x="2" y="7"/>
                      <a:pt x="4" y="13"/>
                      <a:pt x="5" y="18"/>
                    </a:cubicBezTo>
                    <a:cubicBezTo>
                      <a:pt x="5" y="22"/>
                      <a:pt x="3" y="27"/>
                      <a:pt x="4" y="31"/>
                    </a:cubicBezTo>
                    <a:cubicBezTo>
                      <a:pt x="13" y="27"/>
                      <a:pt x="1" y="10"/>
                      <a:pt x="7" y="5"/>
                    </a:cubicBezTo>
                    <a:cubicBezTo>
                      <a:pt x="5" y="4"/>
                      <a:pt x="0" y="2"/>
                      <a:pt x="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9" name="Google Shape;1133;p9">
                <a:extLst>
                  <a:ext uri="{FF2B5EF4-FFF2-40B4-BE49-F238E27FC236}">
                    <a16:creationId xmlns:a16="http://schemas.microsoft.com/office/drawing/2014/main" id="{B4C13020-5511-A1E1-57E3-252A46B06985}"/>
                  </a:ext>
                </a:extLst>
              </p:cNvPr>
              <p:cNvSpPr/>
              <p:nvPr/>
            </p:nvSpPr>
            <p:spPr>
              <a:xfrm>
                <a:off x="1856" y="1507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11" y="0"/>
                    </a:moveTo>
                    <a:cubicBezTo>
                      <a:pt x="7" y="3"/>
                      <a:pt x="0" y="11"/>
                      <a:pt x="6" y="16"/>
                    </a:cubicBezTo>
                    <a:cubicBezTo>
                      <a:pt x="7" y="13"/>
                      <a:pt x="6" y="9"/>
                      <a:pt x="8" y="7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13" y="3"/>
                      <a:pt x="14" y="2"/>
                      <a:pt x="1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0" name="Google Shape;1134;p9">
                <a:extLst>
                  <a:ext uri="{FF2B5EF4-FFF2-40B4-BE49-F238E27FC236}">
                    <a16:creationId xmlns:a16="http://schemas.microsoft.com/office/drawing/2014/main" id="{2A86A85A-3CF5-E670-CC3B-7E272CB07667}"/>
                  </a:ext>
                </a:extLst>
              </p:cNvPr>
              <p:cNvSpPr/>
              <p:nvPr/>
            </p:nvSpPr>
            <p:spPr>
              <a:xfrm>
                <a:off x="1661" y="1892"/>
                <a:ext cx="65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26" h="48" extrusionOk="0">
                    <a:moveTo>
                      <a:pt x="21" y="0"/>
                    </a:moveTo>
                    <a:cubicBezTo>
                      <a:pt x="19" y="3"/>
                      <a:pt x="17" y="6"/>
                      <a:pt x="15" y="9"/>
                    </a:cubicBezTo>
                    <a:cubicBezTo>
                      <a:pt x="13" y="13"/>
                      <a:pt x="13" y="18"/>
                      <a:pt x="11" y="21"/>
                    </a:cubicBezTo>
                    <a:cubicBezTo>
                      <a:pt x="7" y="20"/>
                      <a:pt x="4" y="18"/>
                      <a:pt x="0" y="17"/>
                    </a:cubicBezTo>
                    <a:cubicBezTo>
                      <a:pt x="0" y="19"/>
                      <a:pt x="0" y="21"/>
                      <a:pt x="1" y="23"/>
                    </a:cubicBezTo>
                    <a:cubicBezTo>
                      <a:pt x="3" y="26"/>
                      <a:pt x="4" y="25"/>
                      <a:pt x="5" y="27"/>
                    </a:cubicBezTo>
                    <a:cubicBezTo>
                      <a:pt x="10" y="31"/>
                      <a:pt x="6" y="32"/>
                      <a:pt x="6" y="38"/>
                    </a:cubicBezTo>
                    <a:cubicBezTo>
                      <a:pt x="14" y="33"/>
                      <a:pt x="21" y="42"/>
                      <a:pt x="26" y="48"/>
                    </a:cubicBezTo>
                    <a:cubicBezTo>
                      <a:pt x="22" y="44"/>
                      <a:pt x="9" y="28"/>
                      <a:pt x="12" y="24"/>
                    </a:cubicBezTo>
                    <a:cubicBezTo>
                      <a:pt x="13" y="22"/>
                      <a:pt x="16" y="22"/>
                      <a:pt x="17" y="21"/>
                    </a:cubicBezTo>
                    <a:cubicBezTo>
                      <a:pt x="19" y="18"/>
                      <a:pt x="18" y="17"/>
                      <a:pt x="18" y="15"/>
                    </a:cubicBezTo>
                    <a:cubicBezTo>
                      <a:pt x="18" y="9"/>
                      <a:pt x="17" y="8"/>
                      <a:pt x="2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1" name="Google Shape;1135;p9">
                <a:extLst>
                  <a:ext uri="{FF2B5EF4-FFF2-40B4-BE49-F238E27FC236}">
                    <a16:creationId xmlns:a16="http://schemas.microsoft.com/office/drawing/2014/main" id="{D34EAB35-516C-9072-E0AD-98A47E707D5E}"/>
                  </a:ext>
                </a:extLst>
              </p:cNvPr>
              <p:cNvSpPr/>
              <p:nvPr/>
            </p:nvSpPr>
            <p:spPr>
              <a:xfrm>
                <a:off x="1928" y="2022"/>
                <a:ext cx="2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4" y="1"/>
                    </a:moveTo>
                    <a:cubicBezTo>
                      <a:pt x="3" y="3"/>
                      <a:pt x="1" y="5"/>
                      <a:pt x="0" y="7"/>
                    </a:cubicBezTo>
                    <a:cubicBezTo>
                      <a:pt x="3" y="4"/>
                      <a:pt x="7" y="4"/>
                      <a:pt x="10" y="6"/>
                    </a:cubicBezTo>
                    <a:cubicBezTo>
                      <a:pt x="7" y="5"/>
                      <a:pt x="5" y="2"/>
                      <a:pt x="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2" name="Google Shape;1136;p9">
                <a:extLst>
                  <a:ext uri="{FF2B5EF4-FFF2-40B4-BE49-F238E27FC236}">
                    <a16:creationId xmlns:a16="http://schemas.microsoft.com/office/drawing/2014/main" id="{D5C2BF3B-48B4-B2A4-538F-50730C35A439}"/>
                  </a:ext>
                </a:extLst>
              </p:cNvPr>
              <p:cNvSpPr/>
              <p:nvPr/>
            </p:nvSpPr>
            <p:spPr>
              <a:xfrm>
                <a:off x="2276" y="2060"/>
                <a:ext cx="135" cy="72"/>
              </a:xfrm>
              <a:custGeom>
                <a:avLst/>
                <a:gdLst/>
                <a:ahLst/>
                <a:cxnLst/>
                <a:rect l="l" t="t" r="r" b="b"/>
                <a:pathLst>
                  <a:path w="54" h="29" extrusionOk="0">
                    <a:moveTo>
                      <a:pt x="1" y="25"/>
                    </a:moveTo>
                    <a:cubicBezTo>
                      <a:pt x="0" y="26"/>
                      <a:pt x="4" y="28"/>
                      <a:pt x="6" y="28"/>
                    </a:cubicBezTo>
                    <a:cubicBezTo>
                      <a:pt x="10" y="29"/>
                      <a:pt x="14" y="27"/>
                      <a:pt x="17" y="25"/>
                    </a:cubicBezTo>
                    <a:cubicBezTo>
                      <a:pt x="22" y="21"/>
                      <a:pt x="22" y="18"/>
                      <a:pt x="25" y="14"/>
                    </a:cubicBezTo>
                    <a:cubicBezTo>
                      <a:pt x="26" y="11"/>
                      <a:pt x="28" y="9"/>
                      <a:pt x="30" y="8"/>
                    </a:cubicBezTo>
                    <a:cubicBezTo>
                      <a:pt x="34" y="7"/>
                      <a:pt x="34" y="9"/>
                      <a:pt x="37" y="9"/>
                    </a:cubicBezTo>
                    <a:cubicBezTo>
                      <a:pt x="43" y="10"/>
                      <a:pt x="51" y="6"/>
                      <a:pt x="54" y="0"/>
                    </a:cubicBezTo>
                    <a:cubicBezTo>
                      <a:pt x="50" y="2"/>
                      <a:pt x="46" y="4"/>
                      <a:pt x="41" y="5"/>
                    </a:cubicBezTo>
                    <a:cubicBezTo>
                      <a:pt x="37" y="5"/>
                      <a:pt x="31" y="4"/>
                      <a:pt x="28" y="5"/>
                    </a:cubicBezTo>
                    <a:cubicBezTo>
                      <a:pt x="23" y="7"/>
                      <a:pt x="23" y="12"/>
                      <a:pt x="21" y="15"/>
                    </a:cubicBezTo>
                    <a:cubicBezTo>
                      <a:pt x="18" y="20"/>
                      <a:pt x="13" y="19"/>
                      <a:pt x="10" y="2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3" name="Google Shape;1137;p9">
                <a:extLst>
                  <a:ext uri="{FF2B5EF4-FFF2-40B4-BE49-F238E27FC236}">
                    <a16:creationId xmlns:a16="http://schemas.microsoft.com/office/drawing/2014/main" id="{5C49CAE7-0329-1D5A-BDB0-97E674582D47}"/>
                  </a:ext>
                </a:extLst>
              </p:cNvPr>
              <p:cNvSpPr/>
              <p:nvPr/>
            </p:nvSpPr>
            <p:spPr>
              <a:xfrm>
                <a:off x="2601" y="2070"/>
                <a:ext cx="90" cy="17"/>
              </a:xfrm>
              <a:custGeom>
                <a:avLst/>
                <a:gdLst/>
                <a:ahLst/>
                <a:cxnLst/>
                <a:rect l="l" t="t" r="r" b="b"/>
                <a:pathLst>
                  <a:path w="36" h="7" extrusionOk="0">
                    <a:moveTo>
                      <a:pt x="9" y="3"/>
                    </a:moveTo>
                    <a:cubicBezTo>
                      <a:pt x="14" y="3"/>
                      <a:pt x="19" y="3"/>
                      <a:pt x="23" y="4"/>
                    </a:cubicBezTo>
                    <a:cubicBezTo>
                      <a:pt x="26" y="5"/>
                      <a:pt x="33" y="7"/>
                      <a:pt x="36" y="6"/>
                    </a:cubicBezTo>
                    <a:cubicBezTo>
                      <a:pt x="36" y="5"/>
                      <a:pt x="36" y="5"/>
                      <a:pt x="36" y="6"/>
                    </a:cubicBezTo>
                    <a:cubicBezTo>
                      <a:pt x="30" y="5"/>
                      <a:pt x="24" y="2"/>
                      <a:pt x="17" y="2"/>
                    </a:cubicBezTo>
                    <a:cubicBezTo>
                      <a:pt x="14" y="2"/>
                      <a:pt x="1" y="4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4" name="Google Shape;1138;p9">
                <a:extLst>
                  <a:ext uri="{FF2B5EF4-FFF2-40B4-BE49-F238E27FC236}">
                    <a16:creationId xmlns:a16="http://schemas.microsoft.com/office/drawing/2014/main" id="{0C484895-E675-5637-9E91-B9C6861923F1}"/>
                  </a:ext>
                </a:extLst>
              </p:cNvPr>
              <p:cNvSpPr/>
              <p:nvPr/>
            </p:nvSpPr>
            <p:spPr>
              <a:xfrm>
                <a:off x="2926" y="2092"/>
                <a:ext cx="112" cy="65"/>
              </a:xfrm>
              <a:custGeom>
                <a:avLst/>
                <a:gdLst/>
                <a:ahLst/>
                <a:cxnLst/>
                <a:rect l="l" t="t" r="r" b="b"/>
                <a:pathLst>
                  <a:path w="45" h="26" extrusionOk="0">
                    <a:moveTo>
                      <a:pt x="0" y="2"/>
                    </a:moveTo>
                    <a:cubicBezTo>
                      <a:pt x="4" y="2"/>
                      <a:pt x="7" y="0"/>
                      <a:pt x="11" y="0"/>
                    </a:cubicBezTo>
                    <a:cubicBezTo>
                      <a:pt x="13" y="14"/>
                      <a:pt x="41" y="14"/>
                      <a:pt x="45" y="26"/>
                    </a:cubicBezTo>
                    <a:cubicBezTo>
                      <a:pt x="42" y="24"/>
                      <a:pt x="37" y="21"/>
                      <a:pt x="34" y="19"/>
                    </a:cubicBezTo>
                    <a:cubicBezTo>
                      <a:pt x="29" y="16"/>
                      <a:pt x="26" y="18"/>
                      <a:pt x="22" y="17"/>
                    </a:cubicBezTo>
                    <a:cubicBezTo>
                      <a:pt x="15" y="15"/>
                      <a:pt x="9" y="6"/>
                      <a:pt x="4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5" name="Google Shape;1139;p9">
                <a:extLst>
                  <a:ext uri="{FF2B5EF4-FFF2-40B4-BE49-F238E27FC236}">
                    <a16:creationId xmlns:a16="http://schemas.microsoft.com/office/drawing/2014/main" id="{6B3EB807-6134-56DD-46C2-5F8B07BE35FF}"/>
                  </a:ext>
                </a:extLst>
              </p:cNvPr>
              <p:cNvSpPr/>
              <p:nvPr/>
            </p:nvSpPr>
            <p:spPr>
              <a:xfrm>
                <a:off x="2686" y="2312"/>
                <a:ext cx="17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70" h="26" extrusionOk="0">
                    <a:moveTo>
                      <a:pt x="1" y="2"/>
                    </a:moveTo>
                    <a:cubicBezTo>
                      <a:pt x="3" y="1"/>
                      <a:pt x="6" y="1"/>
                      <a:pt x="8" y="2"/>
                    </a:cubicBezTo>
                    <a:cubicBezTo>
                      <a:pt x="12" y="2"/>
                      <a:pt x="16" y="1"/>
                      <a:pt x="20" y="1"/>
                    </a:cubicBezTo>
                    <a:cubicBezTo>
                      <a:pt x="28" y="1"/>
                      <a:pt x="29" y="5"/>
                      <a:pt x="35" y="9"/>
                    </a:cubicBezTo>
                    <a:cubicBezTo>
                      <a:pt x="41" y="13"/>
                      <a:pt x="49" y="12"/>
                      <a:pt x="55" y="15"/>
                    </a:cubicBezTo>
                    <a:cubicBezTo>
                      <a:pt x="60" y="17"/>
                      <a:pt x="67" y="22"/>
                      <a:pt x="70" y="26"/>
                    </a:cubicBezTo>
                    <a:cubicBezTo>
                      <a:pt x="58" y="21"/>
                      <a:pt x="45" y="17"/>
                      <a:pt x="34" y="11"/>
                    </a:cubicBezTo>
                    <a:cubicBezTo>
                      <a:pt x="29" y="7"/>
                      <a:pt x="25" y="4"/>
                      <a:pt x="18" y="5"/>
                    </a:cubicBezTo>
                    <a:cubicBezTo>
                      <a:pt x="15" y="6"/>
                      <a:pt x="7" y="8"/>
                      <a:pt x="6" y="11"/>
                    </a:cubicBezTo>
                    <a:cubicBezTo>
                      <a:pt x="6" y="8"/>
                      <a:pt x="3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6" name="Google Shape;1140;p9">
                <a:extLst>
                  <a:ext uri="{FF2B5EF4-FFF2-40B4-BE49-F238E27FC236}">
                    <a16:creationId xmlns:a16="http://schemas.microsoft.com/office/drawing/2014/main" id="{D8D5CEDB-D87B-406F-AD4D-C9EACD730F99}"/>
                  </a:ext>
                </a:extLst>
              </p:cNvPr>
              <p:cNvSpPr/>
              <p:nvPr/>
            </p:nvSpPr>
            <p:spPr>
              <a:xfrm>
                <a:off x="2233" y="2310"/>
                <a:ext cx="113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45" h="48" extrusionOk="0">
                    <a:moveTo>
                      <a:pt x="3" y="46"/>
                    </a:moveTo>
                    <a:cubicBezTo>
                      <a:pt x="3" y="47"/>
                      <a:pt x="3" y="47"/>
                      <a:pt x="4" y="48"/>
                    </a:cubicBezTo>
                    <a:cubicBezTo>
                      <a:pt x="6" y="42"/>
                      <a:pt x="0" y="34"/>
                      <a:pt x="2" y="28"/>
                    </a:cubicBezTo>
                    <a:cubicBezTo>
                      <a:pt x="4" y="23"/>
                      <a:pt x="12" y="19"/>
                      <a:pt x="16" y="16"/>
                    </a:cubicBezTo>
                    <a:cubicBezTo>
                      <a:pt x="20" y="11"/>
                      <a:pt x="24" y="7"/>
                      <a:pt x="30" y="4"/>
                    </a:cubicBezTo>
                    <a:cubicBezTo>
                      <a:pt x="33" y="3"/>
                      <a:pt x="42" y="0"/>
                      <a:pt x="45" y="4"/>
                    </a:cubicBezTo>
                    <a:cubicBezTo>
                      <a:pt x="30" y="7"/>
                      <a:pt x="10" y="14"/>
                      <a:pt x="11" y="33"/>
                    </a:cubicBezTo>
                    <a:cubicBezTo>
                      <a:pt x="9" y="33"/>
                      <a:pt x="7" y="31"/>
                      <a:pt x="5" y="31"/>
                    </a:cubicBezTo>
                    <a:cubicBezTo>
                      <a:pt x="4" y="34"/>
                      <a:pt x="3" y="45"/>
                      <a:pt x="4" y="4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7" name="Google Shape;1141;p9">
                <a:extLst>
                  <a:ext uri="{FF2B5EF4-FFF2-40B4-BE49-F238E27FC236}">
                    <a16:creationId xmlns:a16="http://schemas.microsoft.com/office/drawing/2014/main" id="{414CF7F9-FAF2-DD14-6C0B-130773872090}"/>
                  </a:ext>
                </a:extLst>
              </p:cNvPr>
              <p:cNvSpPr/>
              <p:nvPr/>
            </p:nvSpPr>
            <p:spPr>
              <a:xfrm>
                <a:off x="1973" y="2307"/>
                <a:ext cx="80" cy="123"/>
              </a:xfrm>
              <a:custGeom>
                <a:avLst/>
                <a:gdLst/>
                <a:ahLst/>
                <a:cxnLst/>
                <a:rect l="l" t="t" r="r" b="b"/>
                <a:pathLst>
                  <a:path w="32" h="49" extrusionOk="0">
                    <a:moveTo>
                      <a:pt x="8" y="9"/>
                    </a:moveTo>
                    <a:cubicBezTo>
                      <a:pt x="10" y="10"/>
                      <a:pt x="13" y="10"/>
                      <a:pt x="16" y="12"/>
                    </a:cubicBezTo>
                    <a:cubicBezTo>
                      <a:pt x="18" y="14"/>
                      <a:pt x="20" y="18"/>
                      <a:pt x="22" y="21"/>
                    </a:cubicBezTo>
                    <a:cubicBezTo>
                      <a:pt x="26" y="30"/>
                      <a:pt x="24" y="38"/>
                      <a:pt x="24" y="49"/>
                    </a:cubicBezTo>
                    <a:cubicBezTo>
                      <a:pt x="25" y="40"/>
                      <a:pt x="30" y="27"/>
                      <a:pt x="26" y="19"/>
                    </a:cubicBezTo>
                    <a:cubicBezTo>
                      <a:pt x="23" y="15"/>
                      <a:pt x="21" y="14"/>
                      <a:pt x="24" y="10"/>
                    </a:cubicBezTo>
                    <a:cubicBezTo>
                      <a:pt x="25" y="6"/>
                      <a:pt x="29" y="3"/>
                      <a:pt x="32" y="0"/>
                    </a:cubicBezTo>
                    <a:cubicBezTo>
                      <a:pt x="27" y="3"/>
                      <a:pt x="20" y="10"/>
                      <a:pt x="15" y="9"/>
                    </a:cubicBezTo>
                    <a:cubicBezTo>
                      <a:pt x="9" y="9"/>
                      <a:pt x="6" y="2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8" name="Google Shape;1142;p9">
                <a:extLst>
                  <a:ext uri="{FF2B5EF4-FFF2-40B4-BE49-F238E27FC236}">
                    <a16:creationId xmlns:a16="http://schemas.microsoft.com/office/drawing/2014/main" id="{C44BC9F2-CA40-F52A-59FA-CA229FC0A520}"/>
                  </a:ext>
                </a:extLst>
              </p:cNvPr>
              <p:cNvSpPr/>
              <p:nvPr/>
            </p:nvSpPr>
            <p:spPr>
              <a:xfrm>
                <a:off x="1818" y="2247"/>
                <a:ext cx="65" cy="63"/>
              </a:xfrm>
              <a:custGeom>
                <a:avLst/>
                <a:gdLst/>
                <a:ahLst/>
                <a:cxnLst/>
                <a:rect l="l" t="t" r="r" b="b"/>
                <a:pathLst>
                  <a:path w="26" h="25" extrusionOk="0">
                    <a:moveTo>
                      <a:pt x="8" y="5"/>
                    </a:moveTo>
                    <a:cubicBezTo>
                      <a:pt x="1" y="8"/>
                      <a:pt x="0" y="18"/>
                      <a:pt x="2" y="25"/>
                    </a:cubicBezTo>
                    <a:cubicBezTo>
                      <a:pt x="5" y="20"/>
                      <a:pt x="4" y="10"/>
                      <a:pt x="9" y="6"/>
                    </a:cubicBezTo>
                    <a:cubicBezTo>
                      <a:pt x="13" y="3"/>
                      <a:pt x="21" y="5"/>
                      <a:pt x="26" y="4"/>
                    </a:cubicBezTo>
                    <a:cubicBezTo>
                      <a:pt x="21" y="4"/>
                      <a:pt x="11" y="4"/>
                      <a:pt x="8" y="0"/>
                    </a:cubicBezTo>
                    <a:cubicBezTo>
                      <a:pt x="8" y="2"/>
                      <a:pt x="7" y="4"/>
                      <a:pt x="7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9" name="Google Shape;1143;p9">
                <a:extLst>
                  <a:ext uri="{FF2B5EF4-FFF2-40B4-BE49-F238E27FC236}">
                    <a16:creationId xmlns:a16="http://schemas.microsoft.com/office/drawing/2014/main" id="{07B51363-598F-4387-6999-E2D7D1B5B02A}"/>
                  </a:ext>
                </a:extLst>
              </p:cNvPr>
              <p:cNvSpPr/>
              <p:nvPr/>
            </p:nvSpPr>
            <p:spPr>
              <a:xfrm>
                <a:off x="2043" y="1595"/>
                <a:ext cx="68" cy="25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02" extrusionOk="0">
                    <a:moveTo>
                      <a:pt x="13" y="0"/>
                    </a:moveTo>
                    <a:cubicBezTo>
                      <a:pt x="13" y="10"/>
                      <a:pt x="19" y="21"/>
                      <a:pt x="20" y="31"/>
                    </a:cubicBezTo>
                    <a:cubicBezTo>
                      <a:pt x="22" y="41"/>
                      <a:pt x="19" y="49"/>
                      <a:pt x="18" y="59"/>
                    </a:cubicBezTo>
                    <a:cubicBezTo>
                      <a:pt x="17" y="70"/>
                      <a:pt x="13" y="71"/>
                      <a:pt x="5" y="79"/>
                    </a:cubicBezTo>
                    <a:cubicBezTo>
                      <a:pt x="1" y="84"/>
                      <a:pt x="0" y="84"/>
                      <a:pt x="3" y="90"/>
                    </a:cubicBezTo>
                    <a:cubicBezTo>
                      <a:pt x="5" y="94"/>
                      <a:pt x="8" y="96"/>
                      <a:pt x="9" y="102"/>
                    </a:cubicBezTo>
                    <a:cubicBezTo>
                      <a:pt x="11" y="98"/>
                      <a:pt x="9" y="93"/>
                      <a:pt x="12" y="89"/>
                    </a:cubicBezTo>
                    <a:cubicBezTo>
                      <a:pt x="13" y="86"/>
                      <a:pt x="19" y="85"/>
                      <a:pt x="20" y="82"/>
                    </a:cubicBezTo>
                    <a:cubicBezTo>
                      <a:pt x="20" y="80"/>
                      <a:pt x="18" y="73"/>
                      <a:pt x="19" y="70"/>
                    </a:cubicBezTo>
                    <a:cubicBezTo>
                      <a:pt x="20" y="66"/>
                      <a:pt x="23" y="62"/>
                      <a:pt x="24" y="58"/>
                    </a:cubicBezTo>
                    <a:cubicBezTo>
                      <a:pt x="27" y="51"/>
                      <a:pt x="26" y="39"/>
                      <a:pt x="25" y="32"/>
                    </a:cubicBezTo>
                    <a:cubicBezTo>
                      <a:pt x="23" y="22"/>
                      <a:pt x="15" y="12"/>
                      <a:pt x="16" y="0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0" name="Google Shape;1144;p9">
                <a:extLst>
                  <a:ext uri="{FF2B5EF4-FFF2-40B4-BE49-F238E27FC236}">
                    <a16:creationId xmlns:a16="http://schemas.microsoft.com/office/drawing/2014/main" id="{76EB3468-907C-F2BA-DC20-18CD8D0DF064}"/>
                  </a:ext>
                </a:extLst>
              </p:cNvPr>
              <p:cNvSpPr/>
              <p:nvPr/>
            </p:nvSpPr>
            <p:spPr>
              <a:xfrm>
                <a:off x="2173" y="1725"/>
                <a:ext cx="93" cy="235"/>
              </a:xfrm>
              <a:custGeom>
                <a:avLst/>
                <a:gdLst/>
                <a:ahLst/>
                <a:cxnLst/>
                <a:rect l="l" t="t" r="r" b="b"/>
                <a:pathLst>
                  <a:path w="37" h="94" extrusionOk="0">
                    <a:moveTo>
                      <a:pt x="18" y="22"/>
                    </a:moveTo>
                    <a:cubicBezTo>
                      <a:pt x="19" y="16"/>
                      <a:pt x="25" y="0"/>
                      <a:pt x="31" y="8"/>
                    </a:cubicBezTo>
                    <a:cubicBezTo>
                      <a:pt x="33" y="11"/>
                      <a:pt x="34" y="22"/>
                      <a:pt x="33" y="25"/>
                    </a:cubicBezTo>
                    <a:cubicBezTo>
                      <a:pt x="32" y="30"/>
                      <a:pt x="27" y="30"/>
                      <a:pt x="24" y="34"/>
                    </a:cubicBezTo>
                    <a:cubicBezTo>
                      <a:pt x="20" y="38"/>
                      <a:pt x="19" y="49"/>
                      <a:pt x="19" y="55"/>
                    </a:cubicBezTo>
                    <a:cubicBezTo>
                      <a:pt x="19" y="61"/>
                      <a:pt x="19" y="61"/>
                      <a:pt x="25" y="60"/>
                    </a:cubicBezTo>
                    <a:cubicBezTo>
                      <a:pt x="29" y="59"/>
                      <a:pt x="32" y="57"/>
                      <a:pt x="34" y="54"/>
                    </a:cubicBezTo>
                    <a:cubicBezTo>
                      <a:pt x="37" y="61"/>
                      <a:pt x="32" y="63"/>
                      <a:pt x="31" y="70"/>
                    </a:cubicBezTo>
                    <a:cubicBezTo>
                      <a:pt x="29" y="75"/>
                      <a:pt x="34" y="81"/>
                      <a:pt x="33" y="86"/>
                    </a:cubicBezTo>
                    <a:cubicBezTo>
                      <a:pt x="31" y="94"/>
                      <a:pt x="7" y="93"/>
                      <a:pt x="0" y="94"/>
                    </a:cubicBezTo>
                    <a:cubicBezTo>
                      <a:pt x="2" y="92"/>
                      <a:pt x="28" y="90"/>
                      <a:pt x="24" y="83"/>
                    </a:cubicBezTo>
                    <a:cubicBezTo>
                      <a:pt x="21" y="80"/>
                      <a:pt x="4" y="80"/>
                      <a:pt x="0" y="80"/>
                    </a:cubicBezTo>
                    <a:cubicBezTo>
                      <a:pt x="3" y="75"/>
                      <a:pt x="10" y="78"/>
                      <a:pt x="14" y="79"/>
                    </a:cubicBezTo>
                    <a:cubicBezTo>
                      <a:pt x="21" y="80"/>
                      <a:pt x="23" y="79"/>
                      <a:pt x="27" y="73"/>
                    </a:cubicBezTo>
                    <a:cubicBezTo>
                      <a:pt x="22" y="71"/>
                      <a:pt x="17" y="70"/>
                      <a:pt x="14" y="64"/>
                    </a:cubicBezTo>
                    <a:cubicBezTo>
                      <a:pt x="13" y="61"/>
                      <a:pt x="10" y="52"/>
                      <a:pt x="10" y="49"/>
                    </a:cubicBezTo>
                    <a:cubicBezTo>
                      <a:pt x="11" y="43"/>
                      <a:pt x="34" y="30"/>
                      <a:pt x="20" y="24"/>
                    </a:cubicBezTo>
                    <a:cubicBezTo>
                      <a:pt x="21" y="23"/>
                      <a:pt x="22" y="21"/>
                      <a:pt x="23" y="20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1" name="Google Shape;1145;p9">
                <a:extLst>
                  <a:ext uri="{FF2B5EF4-FFF2-40B4-BE49-F238E27FC236}">
                    <a16:creationId xmlns:a16="http://schemas.microsoft.com/office/drawing/2014/main" id="{7E5F3C40-AA13-523A-FF87-C55AEB6FEF50}"/>
                  </a:ext>
                </a:extLst>
              </p:cNvPr>
              <p:cNvSpPr/>
              <p:nvPr/>
            </p:nvSpPr>
            <p:spPr>
              <a:xfrm>
                <a:off x="2333" y="1845"/>
                <a:ext cx="48" cy="72"/>
              </a:xfrm>
              <a:custGeom>
                <a:avLst/>
                <a:gdLst/>
                <a:ahLst/>
                <a:cxnLst/>
                <a:rect l="l" t="t" r="r" b="b"/>
                <a:pathLst>
                  <a:path w="19" h="29" extrusionOk="0">
                    <a:moveTo>
                      <a:pt x="12" y="3"/>
                    </a:moveTo>
                    <a:cubicBezTo>
                      <a:pt x="11" y="7"/>
                      <a:pt x="19" y="11"/>
                      <a:pt x="17" y="17"/>
                    </a:cubicBezTo>
                    <a:cubicBezTo>
                      <a:pt x="15" y="22"/>
                      <a:pt x="5" y="29"/>
                      <a:pt x="0" y="29"/>
                    </a:cubicBezTo>
                    <a:cubicBezTo>
                      <a:pt x="4" y="26"/>
                      <a:pt x="15" y="17"/>
                      <a:pt x="12" y="12"/>
                    </a:cubicBezTo>
                    <a:cubicBezTo>
                      <a:pt x="10" y="6"/>
                      <a:pt x="2" y="9"/>
                      <a:pt x="9" y="0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2" name="Google Shape;1146;p9">
                <a:extLst>
                  <a:ext uri="{FF2B5EF4-FFF2-40B4-BE49-F238E27FC236}">
                    <a16:creationId xmlns:a16="http://schemas.microsoft.com/office/drawing/2014/main" id="{7E094234-F7EB-8EEB-CF2E-76ACC1DC6171}"/>
                  </a:ext>
                </a:extLst>
              </p:cNvPr>
              <p:cNvSpPr/>
              <p:nvPr/>
            </p:nvSpPr>
            <p:spPr>
              <a:xfrm>
                <a:off x="2478" y="1482"/>
                <a:ext cx="100" cy="148"/>
              </a:xfrm>
              <a:custGeom>
                <a:avLst/>
                <a:gdLst/>
                <a:ahLst/>
                <a:cxnLst/>
                <a:rect l="l" t="t" r="r" b="b"/>
                <a:pathLst>
                  <a:path w="40" h="59" extrusionOk="0">
                    <a:moveTo>
                      <a:pt x="14" y="3"/>
                    </a:moveTo>
                    <a:cubicBezTo>
                      <a:pt x="25" y="10"/>
                      <a:pt x="40" y="25"/>
                      <a:pt x="31" y="39"/>
                    </a:cubicBezTo>
                    <a:cubicBezTo>
                      <a:pt x="27" y="45"/>
                      <a:pt x="20" y="41"/>
                      <a:pt x="14" y="47"/>
                    </a:cubicBezTo>
                    <a:cubicBezTo>
                      <a:pt x="9" y="51"/>
                      <a:pt x="8" y="58"/>
                      <a:pt x="0" y="59"/>
                    </a:cubicBezTo>
                    <a:cubicBezTo>
                      <a:pt x="4" y="50"/>
                      <a:pt x="3" y="48"/>
                      <a:pt x="12" y="45"/>
                    </a:cubicBezTo>
                    <a:cubicBezTo>
                      <a:pt x="20" y="42"/>
                      <a:pt x="25" y="37"/>
                      <a:pt x="24" y="29"/>
                    </a:cubicBezTo>
                    <a:cubicBezTo>
                      <a:pt x="24" y="21"/>
                      <a:pt x="24" y="17"/>
                      <a:pt x="16" y="13"/>
                    </a:cubicBezTo>
                    <a:cubicBezTo>
                      <a:pt x="7" y="10"/>
                      <a:pt x="9" y="8"/>
                      <a:pt x="5" y="0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3" name="Google Shape;1147;p9">
                <a:extLst>
                  <a:ext uri="{FF2B5EF4-FFF2-40B4-BE49-F238E27FC236}">
                    <a16:creationId xmlns:a16="http://schemas.microsoft.com/office/drawing/2014/main" id="{EA8479A0-C1F6-D4E0-C21B-EA24C686DC93}"/>
                  </a:ext>
                </a:extLst>
              </p:cNvPr>
              <p:cNvSpPr/>
              <p:nvPr/>
            </p:nvSpPr>
            <p:spPr>
              <a:xfrm>
                <a:off x="2698" y="1325"/>
                <a:ext cx="50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20" h="55" extrusionOk="0">
                    <a:moveTo>
                      <a:pt x="19" y="8"/>
                    </a:moveTo>
                    <a:cubicBezTo>
                      <a:pt x="15" y="18"/>
                      <a:pt x="16" y="27"/>
                      <a:pt x="15" y="38"/>
                    </a:cubicBezTo>
                    <a:cubicBezTo>
                      <a:pt x="14" y="46"/>
                      <a:pt x="10" y="55"/>
                      <a:pt x="0" y="52"/>
                    </a:cubicBezTo>
                    <a:cubicBezTo>
                      <a:pt x="4" y="50"/>
                      <a:pt x="11" y="46"/>
                      <a:pt x="14" y="42"/>
                    </a:cubicBezTo>
                    <a:cubicBezTo>
                      <a:pt x="10" y="39"/>
                      <a:pt x="5" y="41"/>
                      <a:pt x="6" y="35"/>
                    </a:cubicBezTo>
                    <a:cubicBezTo>
                      <a:pt x="6" y="31"/>
                      <a:pt x="11" y="26"/>
                      <a:pt x="12" y="22"/>
                    </a:cubicBezTo>
                    <a:cubicBezTo>
                      <a:pt x="14" y="18"/>
                      <a:pt x="12" y="13"/>
                      <a:pt x="14" y="9"/>
                    </a:cubicBezTo>
                    <a:cubicBezTo>
                      <a:pt x="14" y="6"/>
                      <a:pt x="18" y="0"/>
                      <a:pt x="20" y="2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4" name="Google Shape;1148;p9">
                <a:extLst>
                  <a:ext uri="{FF2B5EF4-FFF2-40B4-BE49-F238E27FC236}">
                    <a16:creationId xmlns:a16="http://schemas.microsoft.com/office/drawing/2014/main" id="{4FA0EB8A-DFC1-2741-F3AA-19AC0DBFD7BA}"/>
                  </a:ext>
                </a:extLst>
              </p:cNvPr>
              <p:cNvSpPr/>
              <p:nvPr/>
            </p:nvSpPr>
            <p:spPr>
              <a:xfrm>
                <a:off x="2888" y="1087"/>
                <a:ext cx="150" cy="142"/>
              </a:xfrm>
              <a:custGeom>
                <a:avLst/>
                <a:gdLst/>
                <a:ahLst/>
                <a:cxnLst/>
                <a:rect l="l" t="t" r="r" b="b"/>
                <a:pathLst>
                  <a:path w="60" h="57" extrusionOk="0">
                    <a:moveTo>
                      <a:pt x="37" y="7"/>
                    </a:moveTo>
                    <a:cubicBezTo>
                      <a:pt x="47" y="10"/>
                      <a:pt x="60" y="20"/>
                      <a:pt x="59" y="31"/>
                    </a:cubicBezTo>
                    <a:cubicBezTo>
                      <a:pt x="59" y="39"/>
                      <a:pt x="54" y="55"/>
                      <a:pt x="45" y="57"/>
                    </a:cubicBezTo>
                    <a:cubicBezTo>
                      <a:pt x="50" y="48"/>
                      <a:pt x="59" y="23"/>
                      <a:pt x="45" y="16"/>
                    </a:cubicBezTo>
                    <a:cubicBezTo>
                      <a:pt x="41" y="15"/>
                      <a:pt x="38" y="15"/>
                      <a:pt x="34" y="15"/>
                    </a:cubicBezTo>
                    <a:cubicBezTo>
                      <a:pt x="28" y="14"/>
                      <a:pt x="28" y="13"/>
                      <a:pt x="24" y="10"/>
                    </a:cubicBezTo>
                    <a:cubicBezTo>
                      <a:pt x="18" y="5"/>
                      <a:pt x="8" y="1"/>
                      <a:pt x="0" y="0"/>
                    </a:cubicBezTo>
                    <a:cubicBezTo>
                      <a:pt x="8" y="1"/>
                      <a:pt x="16" y="0"/>
                      <a:pt x="24" y="1"/>
                    </a:cubicBezTo>
                    <a:cubicBezTo>
                      <a:pt x="27" y="1"/>
                      <a:pt x="30" y="1"/>
                      <a:pt x="33" y="3"/>
                    </a:cubicBezTo>
                    <a:cubicBezTo>
                      <a:pt x="34" y="4"/>
                      <a:pt x="34" y="6"/>
                      <a:pt x="36" y="7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5" name="Google Shape;1149;p9">
                <a:extLst>
                  <a:ext uri="{FF2B5EF4-FFF2-40B4-BE49-F238E27FC236}">
                    <a16:creationId xmlns:a16="http://schemas.microsoft.com/office/drawing/2014/main" id="{490430F4-C72D-713C-A687-37CE10DFF658}"/>
                  </a:ext>
                </a:extLst>
              </p:cNvPr>
              <p:cNvSpPr/>
              <p:nvPr/>
            </p:nvSpPr>
            <p:spPr>
              <a:xfrm>
                <a:off x="2766" y="1805"/>
                <a:ext cx="115" cy="14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41" y="14"/>
                    </a:moveTo>
                    <a:cubicBezTo>
                      <a:pt x="41" y="23"/>
                      <a:pt x="44" y="32"/>
                      <a:pt x="41" y="43"/>
                    </a:cubicBezTo>
                    <a:cubicBezTo>
                      <a:pt x="37" y="54"/>
                      <a:pt x="30" y="54"/>
                      <a:pt x="20" y="58"/>
                    </a:cubicBezTo>
                    <a:cubicBezTo>
                      <a:pt x="18" y="53"/>
                      <a:pt x="0" y="25"/>
                      <a:pt x="8" y="21"/>
                    </a:cubicBezTo>
                    <a:cubicBezTo>
                      <a:pt x="12" y="19"/>
                      <a:pt x="16" y="35"/>
                      <a:pt x="17" y="38"/>
                    </a:cubicBezTo>
                    <a:cubicBezTo>
                      <a:pt x="19" y="45"/>
                      <a:pt x="19" y="47"/>
                      <a:pt x="27" y="46"/>
                    </a:cubicBezTo>
                    <a:cubicBezTo>
                      <a:pt x="32" y="45"/>
                      <a:pt x="38" y="44"/>
                      <a:pt x="36" y="37"/>
                    </a:cubicBezTo>
                    <a:cubicBezTo>
                      <a:pt x="35" y="32"/>
                      <a:pt x="29" y="33"/>
                      <a:pt x="33" y="27"/>
                    </a:cubicBezTo>
                    <a:cubicBezTo>
                      <a:pt x="34" y="25"/>
                      <a:pt x="37" y="25"/>
                      <a:pt x="38" y="24"/>
                    </a:cubicBezTo>
                    <a:cubicBezTo>
                      <a:pt x="40" y="21"/>
                      <a:pt x="38" y="18"/>
                      <a:pt x="38" y="15"/>
                    </a:cubicBezTo>
                    <a:cubicBezTo>
                      <a:pt x="38" y="9"/>
                      <a:pt x="39" y="6"/>
                      <a:pt x="35" y="0"/>
                    </a:cubicBezTo>
                    <a:cubicBezTo>
                      <a:pt x="46" y="1"/>
                      <a:pt x="37" y="15"/>
                      <a:pt x="44" y="19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6" name="Google Shape;1150;p9">
                <a:extLst>
                  <a:ext uri="{FF2B5EF4-FFF2-40B4-BE49-F238E27FC236}">
                    <a16:creationId xmlns:a16="http://schemas.microsoft.com/office/drawing/2014/main" id="{896017A0-F3B9-4353-95D3-BDD105AAFAB9}"/>
                  </a:ext>
                </a:extLst>
              </p:cNvPr>
              <p:cNvSpPr/>
              <p:nvPr/>
            </p:nvSpPr>
            <p:spPr>
              <a:xfrm>
                <a:off x="2608" y="1720"/>
                <a:ext cx="100" cy="132"/>
              </a:xfrm>
              <a:custGeom>
                <a:avLst/>
                <a:gdLst/>
                <a:ahLst/>
                <a:cxnLst/>
                <a:rect l="l" t="t" r="r" b="b"/>
                <a:pathLst>
                  <a:path w="40" h="53" extrusionOk="0">
                    <a:moveTo>
                      <a:pt x="11" y="12"/>
                    </a:moveTo>
                    <a:cubicBezTo>
                      <a:pt x="7" y="18"/>
                      <a:pt x="0" y="21"/>
                      <a:pt x="3" y="30"/>
                    </a:cubicBezTo>
                    <a:cubicBezTo>
                      <a:pt x="5" y="35"/>
                      <a:pt x="12" y="53"/>
                      <a:pt x="17" y="45"/>
                    </a:cubicBezTo>
                    <a:cubicBezTo>
                      <a:pt x="19" y="43"/>
                      <a:pt x="17" y="40"/>
                      <a:pt x="20" y="38"/>
                    </a:cubicBezTo>
                    <a:cubicBezTo>
                      <a:pt x="21" y="35"/>
                      <a:pt x="28" y="34"/>
                      <a:pt x="30" y="33"/>
                    </a:cubicBezTo>
                    <a:cubicBezTo>
                      <a:pt x="33" y="32"/>
                      <a:pt x="38" y="32"/>
                      <a:pt x="39" y="29"/>
                    </a:cubicBezTo>
                    <a:cubicBezTo>
                      <a:pt x="40" y="28"/>
                      <a:pt x="37" y="21"/>
                      <a:pt x="37" y="19"/>
                    </a:cubicBezTo>
                    <a:cubicBezTo>
                      <a:pt x="31" y="24"/>
                      <a:pt x="18" y="43"/>
                      <a:pt x="9" y="33"/>
                    </a:cubicBezTo>
                    <a:cubicBezTo>
                      <a:pt x="4" y="27"/>
                      <a:pt x="9" y="21"/>
                      <a:pt x="12" y="17"/>
                    </a:cubicBezTo>
                    <a:cubicBezTo>
                      <a:pt x="16" y="11"/>
                      <a:pt x="18" y="5"/>
                      <a:pt x="22" y="0"/>
                    </a:cubicBezTo>
                    <a:cubicBezTo>
                      <a:pt x="19" y="1"/>
                      <a:pt x="16" y="2"/>
                      <a:pt x="14" y="4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7" name="Google Shape;1151;p9">
                <a:extLst>
                  <a:ext uri="{FF2B5EF4-FFF2-40B4-BE49-F238E27FC236}">
                    <a16:creationId xmlns:a16="http://schemas.microsoft.com/office/drawing/2014/main" id="{4BC44B85-6B51-3428-A12D-96FAE0B7EE9D}"/>
                  </a:ext>
                </a:extLst>
              </p:cNvPr>
              <p:cNvSpPr/>
              <p:nvPr/>
            </p:nvSpPr>
            <p:spPr>
              <a:xfrm>
                <a:off x="2483" y="1642"/>
                <a:ext cx="80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32" h="71" extrusionOk="0">
                    <a:moveTo>
                      <a:pt x="11" y="17"/>
                    </a:moveTo>
                    <a:cubicBezTo>
                      <a:pt x="2" y="24"/>
                      <a:pt x="2" y="37"/>
                      <a:pt x="4" y="46"/>
                    </a:cubicBezTo>
                    <a:cubicBezTo>
                      <a:pt x="6" y="56"/>
                      <a:pt x="10" y="63"/>
                      <a:pt x="0" y="71"/>
                    </a:cubicBezTo>
                    <a:cubicBezTo>
                      <a:pt x="7" y="67"/>
                      <a:pt x="11" y="59"/>
                      <a:pt x="12" y="51"/>
                    </a:cubicBezTo>
                    <a:cubicBezTo>
                      <a:pt x="12" y="44"/>
                      <a:pt x="9" y="39"/>
                      <a:pt x="10" y="33"/>
                    </a:cubicBezTo>
                    <a:cubicBezTo>
                      <a:pt x="10" y="26"/>
                      <a:pt x="13" y="19"/>
                      <a:pt x="17" y="14"/>
                    </a:cubicBezTo>
                    <a:cubicBezTo>
                      <a:pt x="21" y="9"/>
                      <a:pt x="31" y="6"/>
                      <a:pt x="32" y="0"/>
                    </a:cubicBezTo>
                    <a:cubicBezTo>
                      <a:pt x="25" y="2"/>
                      <a:pt x="15" y="7"/>
                      <a:pt x="14" y="15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8" name="Google Shape;1152;p9">
                <a:extLst>
                  <a:ext uri="{FF2B5EF4-FFF2-40B4-BE49-F238E27FC236}">
                    <a16:creationId xmlns:a16="http://schemas.microsoft.com/office/drawing/2014/main" id="{30FFE336-9EB8-71F4-4AD3-2C64A12C3943}"/>
                  </a:ext>
                </a:extLst>
              </p:cNvPr>
              <p:cNvSpPr/>
              <p:nvPr/>
            </p:nvSpPr>
            <p:spPr>
              <a:xfrm>
                <a:off x="1918" y="1390"/>
                <a:ext cx="135" cy="317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7" extrusionOk="0">
                    <a:moveTo>
                      <a:pt x="41" y="5"/>
                    </a:moveTo>
                    <a:cubicBezTo>
                      <a:pt x="29" y="13"/>
                      <a:pt x="29" y="21"/>
                      <a:pt x="30" y="34"/>
                    </a:cubicBezTo>
                    <a:cubicBezTo>
                      <a:pt x="30" y="39"/>
                      <a:pt x="28" y="44"/>
                      <a:pt x="28" y="49"/>
                    </a:cubicBezTo>
                    <a:cubicBezTo>
                      <a:pt x="27" y="55"/>
                      <a:pt x="27" y="60"/>
                      <a:pt x="27" y="65"/>
                    </a:cubicBezTo>
                    <a:cubicBezTo>
                      <a:pt x="25" y="76"/>
                      <a:pt x="25" y="87"/>
                      <a:pt x="21" y="98"/>
                    </a:cubicBezTo>
                    <a:cubicBezTo>
                      <a:pt x="19" y="103"/>
                      <a:pt x="16" y="109"/>
                      <a:pt x="13" y="114"/>
                    </a:cubicBezTo>
                    <a:cubicBezTo>
                      <a:pt x="9" y="118"/>
                      <a:pt x="4" y="121"/>
                      <a:pt x="0" y="126"/>
                    </a:cubicBezTo>
                    <a:cubicBezTo>
                      <a:pt x="9" y="127"/>
                      <a:pt x="23" y="102"/>
                      <a:pt x="27" y="95"/>
                    </a:cubicBezTo>
                    <a:cubicBezTo>
                      <a:pt x="31" y="86"/>
                      <a:pt x="29" y="74"/>
                      <a:pt x="30" y="64"/>
                    </a:cubicBezTo>
                    <a:cubicBezTo>
                      <a:pt x="32" y="55"/>
                      <a:pt x="36" y="46"/>
                      <a:pt x="36" y="37"/>
                    </a:cubicBezTo>
                    <a:cubicBezTo>
                      <a:pt x="36" y="26"/>
                      <a:pt x="36" y="20"/>
                      <a:pt x="40" y="10"/>
                    </a:cubicBezTo>
                    <a:cubicBezTo>
                      <a:pt x="46" y="9"/>
                      <a:pt x="52" y="4"/>
                      <a:pt x="54" y="0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9" name="Google Shape;1153;p9">
                <a:extLst>
                  <a:ext uri="{FF2B5EF4-FFF2-40B4-BE49-F238E27FC236}">
                    <a16:creationId xmlns:a16="http://schemas.microsoft.com/office/drawing/2014/main" id="{3D6198B7-2B80-7ECF-A7EA-BFFF9BBE5EE5}"/>
                  </a:ext>
                </a:extLst>
              </p:cNvPr>
              <p:cNvSpPr/>
              <p:nvPr/>
            </p:nvSpPr>
            <p:spPr>
              <a:xfrm>
                <a:off x="2256" y="1214"/>
                <a:ext cx="105" cy="46"/>
              </a:xfrm>
              <a:custGeom>
                <a:avLst/>
                <a:gdLst/>
                <a:ahLst/>
                <a:cxnLst/>
                <a:rect l="l" t="t" r="r" b="b"/>
                <a:pathLst>
                  <a:path w="42" h="18" extrusionOk="0">
                    <a:moveTo>
                      <a:pt x="1" y="5"/>
                    </a:moveTo>
                    <a:cubicBezTo>
                      <a:pt x="5" y="10"/>
                      <a:pt x="12" y="18"/>
                      <a:pt x="19" y="18"/>
                    </a:cubicBezTo>
                    <a:cubicBezTo>
                      <a:pt x="24" y="18"/>
                      <a:pt x="42" y="8"/>
                      <a:pt x="42" y="2"/>
                    </a:cubicBezTo>
                    <a:cubicBezTo>
                      <a:pt x="35" y="5"/>
                      <a:pt x="29" y="14"/>
                      <a:pt x="19" y="12"/>
                    </a:cubicBezTo>
                    <a:cubicBezTo>
                      <a:pt x="15" y="12"/>
                      <a:pt x="0" y="5"/>
                      <a:pt x="1" y="0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0" name="Google Shape;1154;p9">
                <a:extLst>
                  <a:ext uri="{FF2B5EF4-FFF2-40B4-BE49-F238E27FC236}">
                    <a16:creationId xmlns:a16="http://schemas.microsoft.com/office/drawing/2014/main" id="{5BA28B0A-2362-C3A5-6DDD-EC5A81E3C5D0}"/>
                  </a:ext>
                </a:extLst>
              </p:cNvPr>
              <p:cNvSpPr/>
              <p:nvPr/>
            </p:nvSpPr>
            <p:spPr>
              <a:xfrm>
                <a:off x="2371" y="982"/>
                <a:ext cx="110" cy="112"/>
              </a:xfrm>
              <a:custGeom>
                <a:avLst/>
                <a:gdLst/>
                <a:ahLst/>
                <a:cxnLst/>
                <a:rect l="l" t="t" r="r" b="b"/>
                <a:pathLst>
                  <a:path w="44" h="45" extrusionOk="0">
                    <a:moveTo>
                      <a:pt x="17" y="13"/>
                    </a:moveTo>
                    <a:cubicBezTo>
                      <a:pt x="2" y="19"/>
                      <a:pt x="0" y="32"/>
                      <a:pt x="7" y="45"/>
                    </a:cubicBezTo>
                    <a:cubicBezTo>
                      <a:pt x="8" y="40"/>
                      <a:pt x="7" y="34"/>
                      <a:pt x="10" y="29"/>
                    </a:cubicBezTo>
                    <a:cubicBezTo>
                      <a:pt x="12" y="23"/>
                      <a:pt x="16" y="21"/>
                      <a:pt x="20" y="17"/>
                    </a:cubicBezTo>
                    <a:cubicBezTo>
                      <a:pt x="23" y="14"/>
                      <a:pt x="25" y="10"/>
                      <a:pt x="29" y="8"/>
                    </a:cubicBezTo>
                    <a:cubicBezTo>
                      <a:pt x="33" y="6"/>
                      <a:pt x="39" y="5"/>
                      <a:pt x="44" y="5"/>
                    </a:cubicBezTo>
                    <a:cubicBezTo>
                      <a:pt x="37" y="0"/>
                      <a:pt x="27" y="7"/>
                      <a:pt x="21" y="11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1" name="Google Shape;1155;p9">
                <a:extLst>
                  <a:ext uri="{FF2B5EF4-FFF2-40B4-BE49-F238E27FC236}">
                    <a16:creationId xmlns:a16="http://schemas.microsoft.com/office/drawing/2014/main" id="{406A86E8-2148-37A7-967A-76C92EF04777}"/>
                  </a:ext>
                </a:extLst>
              </p:cNvPr>
              <p:cNvSpPr/>
              <p:nvPr/>
            </p:nvSpPr>
            <p:spPr>
              <a:xfrm>
                <a:off x="2673" y="1092"/>
                <a:ext cx="68" cy="97"/>
              </a:xfrm>
              <a:custGeom>
                <a:avLst/>
                <a:gdLst/>
                <a:ahLst/>
                <a:cxnLst/>
                <a:rect l="l" t="t" r="r" b="b"/>
                <a:pathLst>
                  <a:path w="27" h="39" extrusionOk="0">
                    <a:moveTo>
                      <a:pt x="11" y="9"/>
                    </a:moveTo>
                    <a:cubicBezTo>
                      <a:pt x="17" y="13"/>
                      <a:pt x="16" y="16"/>
                      <a:pt x="17" y="23"/>
                    </a:cubicBezTo>
                    <a:cubicBezTo>
                      <a:pt x="18" y="32"/>
                      <a:pt x="20" y="31"/>
                      <a:pt x="27" y="28"/>
                    </a:cubicBezTo>
                    <a:cubicBezTo>
                      <a:pt x="26" y="32"/>
                      <a:pt x="21" y="36"/>
                      <a:pt x="18" y="39"/>
                    </a:cubicBezTo>
                    <a:cubicBezTo>
                      <a:pt x="13" y="31"/>
                      <a:pt x="10" y="25"/>
                      <a:pt x="11" y="17"/>
                    </a:cubicBezTo>
                    <a:cubicBezTo>
                      <a:pt x="12" y="11"/>
                      <a:pt x="13" y="12"/>
                      <a:pt x="8" y="8"/>
                    </a:cubicBezTo>
                    <a:cubicBezTo>
                      <a:pt x="6" y="5"/>
                      <a:pt x="0" y="3"/>
                      <a:pt x="1" y="0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2" name="Google Shape;1156;p9">
                <a:extLst>
                  <a:ext uri="{FF2B5EF4-FFF2-40B4-BE49-F238E27FC236}">
                    <a16:creationId xmlns:a16="http://schemas.microsoft.com/office/drawing/2014/main" id="{5893FEA5-BE29-36B4-467B-6987CD93A234}"/>
                  </a:ext>
                </a:extLst>
              </p:cNvPr>
              <p:cNvSpPr/>
              <p:nvPr/>
            </p:nvSpPr>
            <p:spPr>
              <a:xfrm>
                <a:off x="2683" y="942"/>
                <a:ext cx="128" cy="40"/>
              </a:xfrm>
              <a:custGeom>
                <a:avLst/>
                <a:gdLst/>
                <a:ahLst/>
                <a:cxnLst/>
                <a:rect l="l" t="t" r="r" b="b"/>
                <a:pathLst>
                  <a:path w="51" h="16" extrusionOk="0">
                    <a:moveTo>
                      <a:pt x="30" y="8"/>
                    </a:moveTo>
                    <a:cubicBezTo>
                      <a:pt x="34" y="8"/>
                      <a:pt x="37" y="8"/>
                      <a:pt x="40" y="9"/>
                    </a:cubicBezTo>
                    <a:cubicBezTo>
                      <a:pt x="42" y="10"/>
                      <a:pt x="45" y="16"/>
                      <a:pt x="47" y="16"/>
                    </a:cubicBezTo>
                    <a:cubicBezTo>
                      <a:pt x="51" y="16"/>
                      <a:pt x="50" y="12"/>
                      <a:pt x="49" y="10"/>
                    </a:cubicBezTo>
                    <a:cubicBezTo>
                      <a:pt x="48" y="8"/>
                      <a:pt x="41" y="7"/>
                      <a:pt x="39" y="7"/>
                    </a:cubicBezTo>
                    <a:cubicBezTo>
                      <a:pt x="33" y="5"/>
                      <a:pt x="25" y="1"/>
                      <a:pt x="20" y="1"/>
                    </a:cubicBezTo>
                    <a:cubicBezTo>
                      <a:pt x="14" y="0"/>
                      <a:pt x="4" y="6"/>
                      <a:pt x="0" y="9"/>
                    </a:cubicBezTo>
                    <a:cubicBezTo>
                      <a:pt x="3" y="8"/>
                      <a:pt x="7" y="8"/>
                      <a:pt x="10" y="7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3" name="Google Shape;1157;p9">
                <a:extLst>
                  <a:ext uri="{FF2B5EF4-FFF2-40B4-BE49-F238E27FC236}">
                    <a16:creationId xmlns:a16="http://schemas.microsoft.com/office/drawing/2014/main" id="{677D50C8-EE76-8511-518F-CDD3B09466BF}"/>
                  </a:ext>
                </a:extLst>
              </p:cNvPr>
              <p:cNvSpPr/>
              <p:nvPr/>
            </p:nvSpPr>
            <p:spPr>
              <a:xfrm>
                <a:off x="2893" y="919"/>
                <a:ext cx="155" cy="50"/>
              </a:xfrm>
              <a:custGeom>
                <a:avLst/>
                <a:gdLst/>
                <a:ahLst/>
                <a:cxnLst/>
                <a:rect l="l" t="t" r="r" b="b"/>
                <a:pathLst>
                  <a:path w="62" h="20" extrusionOk="0">
                    <a:moveTo>
                      <a:pt x="17" y="5"/>
                    </a:moveTo>
                    <a:cubicBezTo>
                      <a:pt x="20" y="8"/>
                      <a:pt x="25" y="8"/>
                      <a:pt x="28" y="10"/>
                    </a:cubicBezTo>
                    <a:cubicBezTo>
                      <a:pt x="32" y="13"/>
                      <a:pt x="35" y="17"/>
                      <a:pt x="40" y="18"/>
                    </a:cubicBezTo>
                    <a:cubicBezTo>
                      <a:pt x="44" y="20"/>
                      <a:pt x="57" y="19"/>
                      <a:pt x="62" y="18"/>
                    </a:cubicBezTo>
                    <a:cubicBezTo>
                      <a:pt x="56" y="17"/>
                      <a:pt x="52" y="19"/>
                      <a:pt x="46" y="17"/>
                    </a:cubicBezTo>
                    <a:cubicBezTo>
                      <a:pt x="40" y="14"/>
                      <a:pt x="39" y="9"/>
                      <a:pt x="34" y="6"/>
                    </a:cubicBezTo>
                    <a:cubicBezTo>
                      <a:pt x="23" y="0"/>
                      <a:pt x="12" y="0"/>
                      <a:pt x="1" y="3"/>
                    </a:cubicBezTo>
                    <a:cubicBezTo>
                      <a:pt x="0" y="3"/>
                      <a:pt x="1" y="2"/>
                      <a:pt x="0" y="2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4" name="Google Shape;1158;p9">
                <a:extLst>
                  <a:ext uri="{FF2B5EF4-FFF2-40B4-BE49-F238E27FC236}">
                    <a16:creationId xmlns:a16="http://schemas.microsoft.com/office/drawing/2014/main" id="{3B95FF57-2BC4-F957-2C86-BC6AF4200D30}"/>
                  </a:ext>
                </a:extLst>
              </p:cNvPr>
              <p:cNvSpPr/>
              <p:nvPr/>
            </p:nvSpPr>
            <p:spPr>
              <a:xfrm>
                <a:off x="3098" y="1034"/>
                <a:ext cx="128" cy="50"/>
              </a:xfrm>
              <a:custGeom>
                <a:avLst/>
                <a:gdLst/>
                <a:ahLst/>
                <a:cxnLst/>
                <a:rect l="l" t="t" r="r" b="b"/>
                <a:pathLst>
                  <a:path w="51" h="20" extrusionOk="0">
                    <a:moveTo>
                      <a:pt x="3" y="16"/>
                    </a:moveTo>
                    <a:cubicBezTo>
                      <a:pt x="8" y="18"/>
                      <a:pt x="14" y="19"/>
                      <a:pt x="19" y="19"/>
                    </a:cubicBezTo>
                    <a:cubicBezTo>
                      <a:pt x="21" y="19"/>
                      <a:pt x="25" y="20"/>
                      <a:pt x="26" y="18"/>
                    </a:cubicBezTo>
                    <a:cubicBezTo>
                      <a:pt x="29" y="17"/>
                      <a:pt x="26" y="16"/>
                      <a:pt x="28" y="13"/>
                    </a:cubicBezTo>
                    <a:cubicBezTo>
                      <a:pt x="33" y="5"/>
                      <a:pt x="42" y="5"/>
                      <a:pt x="51" y="4"/>
                    </a:cubicBezTo>
                    <a:cubicBezTo>
                      <a:pt x="42" y="1"/>
                      <a:pt x="30" y="0"/>
                      <a:pt x="24" y="8"/>
                    </a:cubicBezTo>
                    <a:cubicBezTo>
                      <a:pt x="20" y="13"/>
                      <a:pt x="22" y="14"/>
                      <a:pt x="15" y="15"/>
                    </a:cubicBezTo>
                    <a:cubicBezTo>
                      <a:pt x="10" y="15"/>
                      <a:pt x="6" y="15"/>
                      <a:pt x="0" y="16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5" name="Google Shape;1159;p9">
                <a:extLst>
                  <a:ext uri="{FF2B5EF4-FFF2-40B4-BE49-F238E27FC236}">
                    <a16:creationId xmlns:a16="http://schemas.microsoft.com/office/drawing/2014/main" id="{1423B6A4-AD0C-F538-094F-B3EFD812BF4C}"/>
                  </a:ext>
                </a:extLst>
              </p:cNvPr>
              <p:cNvSpPr/>
              <p:nvPr/>
            </p:nvSpPr>
            <p:spPr>
              <a:xfrm>
                <a:off x="2308" y="1049"/>
                <a:ext cx="35" cy="110"/>
              </a:xfrm>
              <a:custGeom>
                <a:avLst/>
                <a:gdLst/>
                <a:ahLst/>
                <a:cxnLst/>
                <a:rect l="l" t="t" r="r" b="b"/>
                <a:pathLst>
                  <a:path w="14" h="44" extrusionOk="0">
                    <a:moveTo>
                      <a:pt x="4" y="4"/>
                    </a:moveTo>
                    <a:cubicBezTo>
                      <a:pt x="1" y="12"/>
                      <a:pt x="6" y="17"/>
                      <a:pt x="7" y="24"/>
                    </a:cubicBezTo>
                    <a:cubicBezTo>
                      <a:pt x="9" y="32"/>
                      <a:pt x="3" y="34"/>
                      <a:pt x="0" y="40"/>
                    </a:cubicBezTo>
                    <a:cubicBezTo>
                      <a:pt x="3" y="42"/>
                      <a:pt x="10" y="44"/>
                      <a:pt x="12" y="41"/>
                    </a:cubicBezTo>
                    <a:cubicBezTo>
                      <a:pt x="14" y="39"/>
                      <a:pt x="11" y="30"/>
                      <a:pt x="11" y="28"/>
                    </a:cubicBezTo>
                    <a:cubicBezTo>
                      <a:pt x="9" y="17"/>
                      <a:pt x="3" y="10"/>
                      <a:pt x="2" y="0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6" name="Google Shape;1160;p9">
                <a:extLst>
                  <a:ext uri="{FF2B5EF4-FFF2-40B4-BE49-F238E27FC236}">
                    <a16:creationId xmlns:a16="http://schemas.microsoft.com/office/drawing/2014/main" id="{F5A48479-AF9F-E268-143F-1ACA24DC7BC7}"/>
                  </a:ext>
                </a:extLst>
              </p:cNvPr>
              <p:cNvSpPr/>
              <p:nvPr/>
            </p:nvSpPr>
            <p:spPr>
              <a:xfrm>
                <a:off x="1766" y="1472"/>
                <a:ext cx="85" cy="17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8" extrusionOk="0">
                    <a:moveTo>
                      <a:pt x="17" y="17"/>
                    </a:moveTo>
                    <a:cubicBezTo>
                      <a:pt x="14" y="21"/>
                      <a:pt x="9" y="23"/>
                      <a:pt x="5" y="26"/>
                    </a:cubicBezTo>
                    <a:cubicBezTo>
                      <a:pt x="0" y="31"/>
                      <a:pt x="2" y="32"/>
                      <a:pt x="3" y="39"/>
                    </a:cubicBezTo>
                    <a:cubicBezTo>
                      <a:pt x="5" y="49"/>
                      <a:pt x="2" y="61"/>
                      <a:pt x="10" y="68"/>
                    </a:cubicBezTo>
                    <a:cubicBezTo>
                      <a:pt x="6" y="55"/>
                      <a:pt x="4" y="40"/>
                      <a:pt x="12" y="28"/>
                    </a:cubicBezTo>
                    <a:cubicBezTo>
                      <a:pt x="14" y="25"/>
                      <a:pt x="20" y="19"/>
                      <a:pt x="24" y="21"/>
                    </a:cubicBezTo>
                    <a:cubicBezTo>
                      <a:pt x="29" y="25"/>
                      <a:pt x="25" y="36"/>
                      <a:pt x="28" y="40"/>
                    </a:cubicBezTo>
                    <a:cubicBezTo>
                      <a:pt x="30" y="33"/>
                      <a:pt x="28" y="25"/>
                      <a:pt x="27" y="19"/>
                    </a:cubicBezTo>
                    <a:cubicBezTo>
                      <a:pt x="26" y="11"/>
                      <a:pt x="32" y="7"/>
                      <a:pt x="34" y="0"/>
                    </a:cubicBezTo>
                    <a:cubicBezTo>
                      <a:pt x="29" y="6"/>
                      <a:pt x="24" y="12"/>
                      <a:pt x="18" y="16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7" name="Google Shape;1161;p9">
                <a:extLst>
                  <a:ext uri="{FF2B5EF4-FFF2-40B4-BE49-F238E27FC236}">
                    <a16:creationId xmlns:a16="http://schemas.microsoft.com/office/drawing/2014/main" id="{E61A01AC-A118-1396-DE9D-A6335CF2EBF3}"/>
                  </a:ext>
                </a:extLst>
              </p:cNvPr>
              <p:cNvSpPr/>
              <p:nvPr/>
            </p:nvSpPr>
            <p:spPr>
              <a:xfrm>
                <a:off x="1916" y="2090"/>
                <a:ext cx="195" cy="102"/>
              </a:xfrm>
              <a:custGeom>
                <a:avLst/>
                <a:gdLst/>
                <a:ahLst/>
                <a:cxnLst/>
                <a:rect l="l" t="t" r="r" b="b"/>
                <a:pathLst>
                  <a:path w="78" h="41" extrusionOk="0">
                    <a:moveTo>
                      <a:pt x="20" y="26"/>
                    </a:moveTo>
                    <a:cubicBezTo>
                      <a:pt x="25" y="29"/>
                      <a:pt x="30" y="35"/>
                      <a:pt x="36" y="38"/>
                    </a:cubicBezTo>
                    <a:cubicBezTo>
                      <a:pt x="42" y="41"/>
                      <a:pt x="48" y="39"/>
                      <a:pt x="55" y="38"/>
                    </a:cubicBezTo>
                    <a:cubicBezTo>
                      <a:pt x="64" y="36"/>
                      <a:pt x="78" y="24"/>
                      <a:pt x="67" y="14"/>
                    </a:cubicBezTo>
                    <a:cubicBezTo>
                      <a:pt x="66" y="24"/>
                      <a:pt x="64" y="32"/>
                      <a:pt x="53" y="34"/>
                    </a:cubicBezTo>
                    <a:cubicBezTo>
                      <a:pt x="46" y="36"/>
                      <a:pt x="41" y="30"/>
                      <a:pt x="37" y="24"/>
                    </a:cubicBezTo>
                    <a:cubicBezTo>
                      <a:pt x="32" y="18"/>
                      <a:pt x="32" y="4"/>
                      <a:pt x="24" y="2"/>
                    </a:cubicBezTo>
                    <a:cubicBezTo>
                      <a:pt x="18" y="0"/>
                      <a:pt x="6" y="3"/>
                      <a:pt x="0" y="4"/>
                    </a:cubicBezTo>
                    <a:cubicBezTo>
                      <a:pt x="7" y="3"/>
                      <a:pt x="19" y="5"/>
                      <a:pt x="23" y="10"/>
                    </a:cubicBezTo>
                    <a:cubicBezTo>
                      <a:pt x="24" y="12"/>
                      <a:pt x="27" y="18"/>
                      <a:pt x="26" y="20"/>
                    </a:cubicBezTo>
                    <a:cubicBezTo>
                      <a:pt x="24" y="23"/>
                      <a:pt x="19" y="22"/>
                      <a:pt x="17" y="24"/>
                    </a:cubicBezTo>
                    <a:cubicBezTo>
                      <a:pt x="18" y="25"/>
                      <a:pt x="18" y="25"/>
                      <a:pt x="19" y="25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8" name="Google Shape;1162;p9">
                <a:extLst>
                  <a:ext uri="{FF2B5EF4-FFF2-40B4-BE49-F238E27FC236}">
                    <a16:creationId xmlns:a16="http://schemas.microsoft.com/office/drawing/2014/main" id="{278651A0-7B2C-DC26-6763-D2C7574D9205}"/>
                  </a:ext>
                </a:extLst>
              </p:cNvPr>
              <p:cNvSpPr/>
              <p:nvPr/>
            </p:nvSpPr>
            <p:spPr>
              <a:xfrm>
                <a:off x="2013" y="2422"/>
                <a:ext cx="133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53" h="55" extrusionOk="0">
                    <a:moveTo>
                      <a:pt x="36" y="4"/>
                    </a:moveTo>
                    <a:cubicBezTo>
                      <a:pt x="37" y="14"/>
                      <a:pt x="53" y="32"/>
                      <a:pt x="36" y="39"/>
                    </a:cubicBezTo>
                    <a:cubicBezTo>
                      <a:pt x="31" y="32"/>
                      <a:pt x="23" y="32"/>
                      <a:pt x="16" y="36"/>
                    </a:cubicBezTo>
                    <a:cubicBezTo>
                      <a:pt x="8" y="40"/>
                      <a:pt x="8" y="46"/>
                      <a:pt x="6" y="55"/>
                    </a:cubicBezTo>
                    <a:cubicBezTo>
                      <a:pt x="3" y="54"/>
                      <a:pt x="0" y="46"/>
                      <a:pt x="0" y="42"/>
                    </a:cubicBezTo>
                    <a:cubicBezTo>
                      <a:pt x="0" y="38"/>
                      <a:pt x="1" y="37"/>
                      <a:pt x="5" y="35"/>
                    </a:cubicBezTo>
                    <a:cubicBezTo>
                      <a:pt x="10" y="32"/>
                      <a:pt x="19" y="28"/>
                      <a:pt x="26" y="28"/>
                    </a:cubicBezTo>
                    <a:cubicBezTo>
                      <a:pt x="29" y="27"/>
                      <a:pt x="34" y="29"/>
                      <a:pt x="36" y="27"/>
                    </a:cubicBezTo>
                    <a:cubicBezTo>
                      <a:pt x="37" y="26"/>
                      <a:pt x="38" y="19"/>
                      <a:pt x="37" y="17"/>
                    </a:cubicBezTo>
                    <a:cubicBezTo>
                      <a:pt x="36" y="12"/>
                      <a:pt x="26" y="5"/>
                      <a:pt x="34" y="0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9" name="Google Shape;1163;p9">
                <a:extLst>
                  <a:ext uri="{FF2B5EF4-FFF2-40B4-BE49-F238E27FC236}">
                    <a16:creationId xmlns:a16="http://schemas.microsoft.com/office/drawing/2014/main" id="{0F78EAFA-8E5F-C54C-1BB5-D21C3952A61F}"/>
                  </a:ext>
                </a:extLst>
              </p:cNvPr>
              <p:cNvSpPr/>
              <p:nvPr/>
            </p:nvSpPr>
            <p:spPr>
              <a:xfrm>
                <a:off x="2323" y="2345"/>
                <a:ext cx="158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63" h="56" extrusionOk="0">
                    <a:moveTo>
                      <a:pt x="0" y="28"/>
                    </a:moveTo>
                    <a:cubicBezTo>
                      <a:pt x="0" y="21"/>
                      <a:pt x="10" y="8"/>
                      <a:pt x="17" y="4"/>
                    </a:cubicBezTo>
                    <a:cubicBezTo>
                      <a:pt x="23" y="0"/>
                      <a:pt x="34" y="0"/>
                      <a:pt x="40" y="4"/>
                    </a:cubicBezTo>
                    <a:cubicBezTo>
                      <a:pt x="46" y="10"/>
                      <a:pt x="53" y="19"/>
                      <a:pt x="56" y="28"/>
                    </a:cubicBezTo>
                    <a:cubicBezTo>
                      <a:pt x="59" y="36"/>
                      <a:pt x="63" y="56"/>
                      <a:pt x="47" y="54"/>
                    </a:cubicBezTo>
                    <a:cubicBezTo>
                      <a:pt x="50" y="47"/>
                      <a:pt x="53" y="38"/>
                      <a:pt x="54" y="31"/>
                    </a:cubicBezTo>
                    <a:cubicBezTo>
                      <a:pt x="48" y="32"/>
                      <a:pt x="50" y="24"/>
                      <a:pt x="48" y="20"/>
                    </a:cubicBezTo>
                    <a:cubicBezTo>
                      <a:pt x="46" y="16"/>
                      <a:pt x="43" y="13"/>
                      <a:pt x="40" y="10"/>
                    </a:cubicBezTo>
                    <a:cubicBezTo>
                      <a:pt x="33" y="4"/>
                      <a:pt x="22" y="5"/>
                      <a:pt x="15" y="12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0" name="Google Shape;1164;p9">
                <a:extLst>
                  <a:ext uri="{FF2B5EF4-FFF2-40B4-BE49-F238E27FC236}">
                    <a16:creationId xmlns:a16="http://schemas.microsoft.com/office/drawing/2014/main" id="{6B5268D8-0F4E-E871-E5D9-AC37C6270864}"/>
                  </a:ext>
                </a:extLst>
              </p:cNvPr>
              <p:cNvSpPr/>
              <p:nvPr/>
            </p:nvSpPr>
            <p:spPr>
              <a:xfrm>
                <a:off x="2398" y="2395"/>
                <a:ext cx="185" cy="182"/>
              </a:xfrm>
              <a:custGeom>
                <a:avLst/>
                <a:gdLst/>
                <a:ahLst/>
                <a:cxnLst/>
                <a:rect l="l" t="t" r="r" b="b"/>
                <a:pathLst>
                  <a:path w="74" h="73" extrusionOk="0">
                    <a:moveTo>
                      <a:pt x="72" y="26"/>
                    </a:moveTo>
                    <a:cubicBezTo>
                      <a:pt x="74" y="43"/>
                      <a:pt x="63" y="56"/>
                      <a:pt x="49" y="65"/>
                    </a:cubicBezTo>
                    <a:cubicBezTo>
                      <a:pt x="43" y="68"/>
                      <a:pt x="34" y="73"/>
                      <a:pt x="28" y="73"/>
                    </a:cubicBezTo>
                    <a:cubicBezTo>
                      <a:pt x="18" y="73"/>
                      <a:pt x="10" y="65"/>
                      <a:pt x="0" y="66"/>
                    </a:cubicBezTo>
                    <a:cubicBezTo>
                      <a:pt x="5" y="65"/>
                      <a:pt x="10" y="68"/>
                      <a:pt x="16" y="68"/>
                    </a:cubicBezTo>
                    <a:cubicBezTo>
                      <a:pt x="21" y="67"/>
                      <a:pt x="28" y="68"/>
                      <a:pt x="34" y="67"/>
                    </a:cubicBezTo>
                    <a:cubicBezTo>
                      <a:pt x="46" y="65"/>
                      <a:pt x="51" y="57"/>
                      <a:pt x="58" y="48"/>
                    </a:cubicBezTo>
                    <a:cubicBezTo>
                      <a:pt x="62" y="41"/>
                      <a:pt x="67" y="34"/>
                      <a:pt x="67" y="26"/>
                    </a:cubicBezTo>
                    <a:cubicBezTo>
                      <a:pt x="67" y="18"/>
                      <a:pt x="55" y="6"/>
                      <a:pt x="65" y="0"/>
                    </a:cubicBezTo>
                    <a:cubicBezTo>
                      <a:pt x="68" y="3"/>
                      <a:pt x="67" y="9"/>
                      <a:pt x="69" y="14"/>
                    </a:cubicBezTo>
                    <a:cubicBezTo>
                      <a:pt x="70" y="16"/>
                      <a:pt x="72" y="18"/>
                      <a:pt x="72" y="21"/>
                    </a:cubicBezTo>
                    <a:cubicBezTo>
                      <a:pt x="73" y="23"/>
                      <a:pt x="72" y="26"/>
                      <a:pt x="73" y="28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1" name="Google Shape;1165;p9">
                <a:extLst>
                  <a:ext uri="{FF2B5EF4-FFF2-40B4-BE49-F238E27FC236}">
                    <a16:creationId xmlns:a16="http://schemas.microsoft.com/office/drawing/2014/main" id="{5B5B7B6E-52C9-5431-3547-152627EAB01D}"/>
                  </a:ext>
                </a:extLst>
              </p:cNvPr>
              <p:cNvSpPr/>
              <p:nvPr/>
            </p:nvSpPr>
            <p:spPr>
              <a:xfrm>
                <a:off x="2703" y="2540"/>
                <a:ext cx="108" cy="90"/>
              </a:xfrm>
              <a:custGeom>
                <a:avLst/>
                <a:gdLst/>
                <a:ahLst/>
                <a:cxnLst/>
                <a:rect l="l" t="t" r="r" b="b"/>
                <a:pathLst>
                  <a:path w="43" h="36" extrusionOk="0">
                    <a:moveTo>
                      <a:pt x="0" y="24"/>
                    </a:moveTo>
                    <a:cubicBezTo>
                      <a:pt x="8" y="23"/>
                      <a:pt x="31" y="36"/>
                      <a:pt x="38" y="30"/>
                    </a:cubicBezTo>
                    <a:cubicBezTo>
                      <a:pt x="43" y="24"/>
                      <a:pt x="33" y="18"/>
                      <a:pt x="29" y="16"/>
                    </a:cubicBezTo>
                    <a:cubicBezTo>
                      <a:pt x="23" y="11"/>
                      <a:pt x="21" y="5"/>
                      <a:pt x="16" y="0"/>
                    </a:cubicBezTo>
                    <a:cubicBezTo>
                      <a:pt x="9" y="6"/>
                      <a:pt x="39" y="19"/>
                      <a:pt x="28" y="26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2" name="Google Shape;1166;p9">
                <a:extLst>
                  <a:ext uri="{FF2B5EF4-FFF2-40B4-BE49-F238E27FC236}">
                    <a16:creationId xmlns:a16="http://schemas.microsoft.com/office/drawing/2014/main" id="{C2FA5253-A01E-8B8E-A3E8-DEBC9E4F1FE4}"/>
                  </a:ext>
                </a:extLst>
              </p:cNvPr>
              <p:cNvSpPr/>
              <p:nvPr/>
            </p:nvSpPr>
            <p:spPr>
              <a:xfrm>
                <a:off x="2806" y="2457"/>
                <a:ext cx="242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97" h="55" extrusionOk="0">
                    <a:moveTo>
                      <a:pt x="6" y="22"/>
                    </a:moveTo>
                    <a:cubicBezTo>
                      <a:pt x="4" y="28"/>
                      <a:pt x="21" y="37"/>
                      <a:pt x="25" y="41"/>
                    </a:cubicBezTo>
                    <a:cubicBezTo>
                      <a:pt x="33" y="46"/>
                      <a:pt x="39" y="45"/>
                      <a:pt x="48" y="47"/>
                    </a:cubicBezTo>
                    <a:cubicBezTo>
                      <a:pt x="52" y="48"/>
                      <a:pt x="53" y="50"/>
                      <a:pt x="57" y="52"/>
                    </a:cubicBezTo>
                    <a:cubicBezTo>
                      <a:pt x="61" y="54"/>
                      <a:pt x="64" y="54"/>
                      <a:pt x="69" y="54"/>
                    </a:cubicBezTo>
                    <a:cubicBezTo>
                      <a:pt x="78" y="54"/>
                      <a:pt x="89" y="55"/>
                      <a:pt x="97" y="49"/>
                    </a:cubicBezTo>
                    <a:cubicBezTo>
                      <a:pt x="86" y="54"/>
                      <a:pt x="75" y="53"/>
                      <a:pt x="63" y="49"/>
                    </a:cubicBezTo>
                    <a:cubicBezTo>
                      <a:pt x="59" y="47"/>
                      <a:pt x="56" y="45"/>
                      <a:pt x="52" y="43"/>
                    </a:cubicBezTo>
                    <a:cubicBezTo>
                      <a:pt x="49" y="41"/>
                      <a:pt x="45" y="37"/>
                      <a:pt x="43" y="35"/>
                    </a:cubicBezTo>
                    <a:cubicBezTo>
                      <a:pt x="39" y="34"/>
                      <a:pt x="35" y="35"/>
                      <a:pt x="31" y="33"/>
                    </a:cubicBezTo>
                    <a:cubicBezTo>
                      <a:pt x="26" y="31"/>
                      <a:pt x="22" y="28"/>
                      <a:pt x="18" y="25"/>
                    </a:cubicBezTo>
                    <a:cubicBezTo>
                      <a:pt x="8" y="16"/>
                      <a:pt x="10" y="12"/>
                      <a:pt x="10" y="0"/>
                    </a:cubicBezTo>
                    <a:cubicBezTo>
                      <a:pt x="8" y="1"/>
                      <a:pt x="2" y="5"/>
                      <a:pt x="1" y="8"/>
                    </a:cubicBezTo>
                    <a:cubicBezTo>
                      <a:pt x="0" y="12"/>
                      <a:pt x="4" y="15"/>
                      <a:pt x="3" y="19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3" name="Google Shape;1167;p9">
                <a:extLst>
                  <a:ext uri="{FF2B5EF4-FFF2-40B4-BE49-F238E27FC236}">
                    <a16:creationId xmlns:a16="http://schemas.microsoft.com/office/drawing/2014/main" id="{35B0FA9A-64B3-A93C-FF84-650EC8AAD75A}"/>
                  </a:ext>
                </a:extLst>
              </p:cNvPr>
              <p:cNvSpPr/>
              <p:nvPr/>
            </p:nvSpPr>
            <p:spPr>
              <a:xfrm>
                <a:off x="3108" y="2132"/>
                <a:ext cx="120" cy="268"/>
              </a:xfrm>
              <a:custGeom>
                <a:avLst/>
                <a:gdLst/>
                <a:ahLst/>
                <a:cxnLst/>
                <a:rect l="l" t="t" r="r" b="b"/>
                <a:pathLst>
                  <a:path w="48" h="107" extrusionOk="0">
                    <a:moveTo>
                      <a:pt x="24" y="0"/>
                    </a:moveTo>
                    <a:cubicBezTo>
                      <a:pt x="27" y="5"/>
                      <a:pt x="34" y="6"/>
                      <a:pt x="38" y="12"/>
                    </a:cubicBezTo>
                    <a:cubicBezTo>
                      <a:pt x="42" y="19"/>
                      <a:pt x="45" y="30"/>
                      <a:pt x="46" y="38"/>
                    </a:cubicBezTo>
                    <a:cubicBezTo>
                      <a:pt x="48" y="53"/>
                      <a:pt x="42" y="69"/>
                      <a:pt x="38" y="84"/>
                    </a:cubicBezTo>
                    <a:cubicBezTo>
                      <a:pt x="35" y="93"/>
                      <a:pt x="27" y="107"/>
                      <a:pt x="21" y="93"/>
                    </a:cubicBezTo>
                    <a:cubicBezTo>
                      <a:pt x="18" y="87"/>
                      <a:pt x="19" y="86"/>
                      <a:pt x="12" y="89"/>
                    </a:cubicBezTo>
                    <a:cubicBezTo>
                      <a:pt x="8" y="90"/>
                      <a:pt x="4" y="93"/>
                      <a:pt x="0" y="95"/>
                    </a:cubicBezTo>
                    <a:cubicBezTo>
                      <a:pt x="5" y="88"/>
                      <a:pt x="16" y="80"/>
                      <a:pt x="25" y="81"/>
                    </a:cubicBezTo>
                    <a:cubicBezTo>
                      <a:pt x="30" y="81"/>
                      <a:pt x="30" y="87"/>
                      <a:pt x="32" y="78"/>
                    </a:cubicBezTo>
                    <a:cubicBezTo>
                      <a:pt x="34" y="72"/>
                      <a:pt x="35" y="65"/>
                      <a:pt x="36" y="59"/>
                    </a:cubicBezTo>
                    <a:cubicBezTo>
                      <a:pt x="40" y="41"/>
                      <a:pt x="41" y="16"/>
                      <a:pt x="25" y="4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4" name="Google Shape;1168;p9">
                <a:extLst>
                  <a:ext uri="{FF2B5EF4-FFF2-40B4-BE49-F238E27FC236}">
                    <a16:creationId xmlns:a16="http://schemas.microsoft.com/office/drawing/2014/main" id="{01455B96-3F16-A2D0-53A8-E94BDCEC21D6}"/>
                  </a:ext>
                </a:extLst>
              </p:cNvPr>
              <p:cNvSpPr/>
              <p:nvPr/>
            </p:nvSpPr>
            <p:spPr>
              <a:xfrm>
                <a:off x="2791" y="2167"/>
                <a:ext cx="190" cy="73"/>
              </a:xfrm>
              <a:custGeom>
                <a:avLst/>
                <a:gdLst/>
                <a:ahLst/>
                <a:cxnLst/>
                <a:rect l="l" t="t" r="r" b="b"/>
                <a:pathLst>
                  <a:path w="76" h="29" extrusionOk="0">
                    <a:moveTo>
                      <a:pt x="5" y="2"/>
                    </a:moveTo>
                    <a:cubicBezTo>
                      <a:pt x="2" y="4"/>
                      <a:pt x="0" y="7"/>
                      <a:pt x="3" y="11"/>
                    </a:cubicBezTo>
                    <a:cubicBezTo>
                      <a:pt x="6" y="14"/>
                      <a:pt x="14" y="11"/>
                      <a:pt x="17" y="11"/>
                    </a:cubicBezTo>
                    <a:cubicBezTo>
                      <a:pt x="25" y="12"/>
                      <a:pt x="33" y="15"/>
                      <a:pt x="39" y="20"/>
                    </a:cubicBezTo>
                    <a:cubicBezTo>
                      <a:pt x="47" y="26"/>
                      <a:pt x="49" y="29"/>
                      <a:pt x="59" y="25"/>
                    </a:cubicBezTo>
                    <a:cubicBezTo>
                      <a:pt x="63" y="22"/>
                      <a:pt x="76" y="17"/>
                      <a:pt x="73" y="11"/>
                    </a:cubicBezTo>
                    <a:cubicBezTo>
                      <a:pt x="65" y="23"/>
                      <a:pt x="54" y="17"/>
                      <a:pt x="43" y="14"/>
                    </a:cubicBezTo>
                    <a:cubicBezTo>
                      <a:pt x="38" y="12"/>
                      <a:pt x="31" y="13"/>
                      <a:pt x="27" y="10"/>
                    </a:cubicBezTo>
                    <a:cubicBezTo>
                      <a:pt x="22" y="7"/>
                      <a:pt x="21" y="0"/>
                      <a:pt x="13" y="3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5" name="Google Shape;1169;p9">
                <a:extLst>
                  <a:ext uri="{FF2B5EF4-FFF2-40B4-BE49-F238E27FC236}">
                    <a16:creationId xmlns:a16="http://schemas.microsoft.com/office/drawing/2014/main" id="{BA3077EC-351A-F43D-1B32-07474268FDD0}"/>
                  </a:ext>
                </a:extLst>
              </p:cNvPr>
              <p:cNvSpPr/>
              <p:nvPr/>
            </p:nvSpPr>
            <p:spPr>
              <a:xfrm>
                <a:off x="2633" y="2140"/>
                <a:ext cx="95" cy="42"/>
              </a:xfrm>
              <a:custGeom>
                <a:avLst/>
                <a:gdLst/>
                <a:ahLst/>
                <a:cxnLst/>
                <a:rect l="l" t="t" r="r" b="b"/>
                <a:pathLst>
                  <a:path w="38" h="17" extrusionOk="0">
                    <a:moveTo>
                      <a:pt x="0" y="0"/>
                    </a:moveTo>
                    <a:cubicBezTo>
                      <a:pt x="7" y="3"/>
                      <a:pt x="12" y="8"/>
                      <a:pt x="18" y="11"/>
                    </a:cubicBezTo>
                    <a:cubicBezTo>
                      <a:pt x="23" y="14"/>
                      <a:pt x="30" y="12"/>
                      <a:pt x="36" y="12"/>
                    </a:cubicBezTo>
                    <a:cubicBezTo>
                      <a:pt x="37" y="9"/>
                      <a:pt x="37" y="7"/>
                      <a:pt x="38" y="5"/>
                    </a:cubicBezTo>
                    <a:cubicBezTo>
                      <a:pt x="29" y="17"/>
                      <a:pt x="22" y="4"/>
                      <a:pt x="12" y="4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6" name="Google Shape;1170;p9">
                <a:extLst>
                  <a:ext uri="{FF2B5EF4-FFF2-40B4-BE49-F238E27FC236}">
                    <a16:creationId xmlns:a16="http://schemas.microsoft.com/office/drawing/2014/main" id="{BCF76053-CDD3-D739-8C54-97BF5A382E62}"/>
                  </a:ext>
                </a:extLst>
              </p:cNvPr>
              <p:cNvSpPr/>
              <p:nvPr/>
            </p:nvSpPr>
            <p:spPr>
              <a:xfrm>
                <a:off x="2398" y="2070"/>
                <a:ext cx="13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52" h="30" extrusionOk="0">
                    <a:moveTo>
                      <a:pt x="0" y="30"/>
                    </a:moveTo>
                    <a:cubicBezTo>
                      <a:pt x="8" y="30"/>
                      <a:pt x="16" y="26"/>
                      <a:pt x="24" y="27"/>
                    </a:cubicBezTo>
                    <a:cubicBezTo>
                      <a:pt x="30" y="27"/>
                      <a:pt x="42" y="29"/>
                      <a:pt x="46" y="22"/>
                    </a:cubicBezTo>
                    <a:cubicBezTo>
                      <a:pt x="52" y="9"/>
                      <a:pt x="33" y="0"/>
                      <a:pt x="24" y="6"/>
                    </a:cubicBezTo>
                    <a:cubicBezTo>
                      <a:pt x="31" y="6"/>
                      <a:pt x="34" y="7"/>
                      <a:pt x="37" y="13"/>
                    </a:cubicBezTo>
                    <a:cubicBezTo>
                      <a:pt x="40" y="20"/>
                      <a:pt x="37" y="25"/>
                      <a:pt x="29" y="24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7" name="Google Shape;1171;p9">
                <a:extLst>
                  <a:ext uri="{FF2B5EF4-FFF2-40B4-BE49-F238E27FC236}">
                    <a16:creationId xmlns:a16="http://schemas.microsoft.com/office/drawing/2014/main" id="{C16C1EC0-DF70-7F21-7D77-608CFE2A5138}"/>
                  </a:ext>
                </a:extLst>
              </p:cNvPr>
              <p:cNvSpPr/>
              <p:nvPr/>
            </p:nvSpPr>
            <p:spPr>
              <a:xfrm>
                <a:off x="1773" y="1910"/>
                <a:ext cx="130" cy="90"/>
              </a:xfrm>
              <a:custGeom>
                <a:avLst/>
                <a:gdLst/>
                <a:ahLst/>
                <a:cxnLst/>
                <a:rect l="l" t="t" r="r" b="b"/>
                <a:pathLst>
                  <a:path w="52" h="36" extrusionOk="0">
                    <a:moveTo>
                      <a:pt x="9" y="5"/>
                    </a:moveTo>
                    <a:cubicBezTo>
                      <a:pt x="5" y="11"/>
                      <a:pt x="0" y="15"/>
                      <a:pt x="5" y="23"/>
                    </a:cubicBezTo>
                    <a:cubicBezTo>
                      <a:pt x="8" y="29"/>
                      <a:pt x="17" y="36"/>
                      <a:pt x="25" y="36"/>
                    </a:cubicBezTo>
                    <a:cubicBezTo>
                      <a:pt x="38" y="35"/>
                      <a:pt x="48" y="26"/>
                      <a:pt x="52" y="14"/>
                    </a:cubicBezTo>
                    <a:cubicBezTo>
                      <a:pt x="51" y="15"/>
                      <a:pt x="46" y="16"/>
                      <a:pt x="44" y="18"/>
                    </a:cubicBezTo>
                    <a:cubicBezTo>
                      <a:pt x="41" y="20"/>
                      <a:pt x="41" y="23"/>
                      <a:pt x="39" y="25"/>
                    </a:cubicBezTo>
                    <a:cubicBezTo>
                      <a:pt x="33" y="31"/>
                      <a:pt x="27" y="28"/>
                      <a:pt x="20" y="30"/>
                    </a:cubicBezTo>
                    <a:cubicBezTo>
                      <a:pt x="18" y="24"/>
                      <a:pt x="10" y="19"/>
                      <a:pt x="11" y="12"/>
                    </a:cubicBezTo>
                    <a:cubicBezTo>
                      <a:pt x="12" y="4"/>
                      <a:pt x="21" y="4"/>
                      <a:pt x="26" y="0"/>
                    </a:cubicBezTo>
                    <a:cubicBezTo>
                      <a:pt x="24" y="1"/>
                      <a:pt x="22" y="0"/>
                      <a:pt x="20" y="0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8" name="Google Shape;1172;p9">
                <a:extLst>
                  <a:ext uri="{FF2B5EF4-FFF2-40B4-BE49-F238E27FC236}">
                    <a16:creationId xmlns:a16="http://schemas.microsoft.com/office/drawing/2014/main" id="{3C29C923-7E43-251A-8A46-04A9898515C6}"/>
                  </a:ext>
                </a:extLst>
              </p:cNvPr>
              <p:cNvSpPr/>
              <p:nvPr/>
            </p:nvSpPr>
            <p:spPr>
              <a:xfrm>
                <a:off x="1563" y="1960"/>
                <a:ext cx="108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50" extrusionOk="0">
                    <a:moveTo>
                      <a:pt x="8" y="28"/>
                    </a:moveTo>
                    <a:cubicBezTo>
                      <a:pt x="7" y="36"/>
                      <a:pt x="16" y="40"/>
                      <a:pt x="22" y="42"/>
                    </a:cubicBezTo>
                    <a:cubicBezTo>
                      <a:pt x="28" y="44"/>
                      <a:pt x="38" y="50"/>
                      <a:pt x="43" y="50"/>
                    </a:cubicBezTo>
                    <a:cubicBezTo>
                      <a:pt x="35" y="42"/>
                      <a:pt x="23" y="37"/>
                      <a:pt x="17" y="27"/>
                    </a:cubicBezTo>
                    <a:cubicBezTo>
                      <a:pt x="11" y="18"/>
                      <a:pt x="7" y="9"/>
                      <a:pt x="3" y="0"/>
                    </a:cubicBezTo>
                    <a:cubicBezTo>
                      <a:pt x="6" y="8"/>
                      <a:pt x="0" y="16"/>
                      <a:pt x="8" y="22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9" name="Google Shape;1173;p9">
                <a:extLst>
                  <a:ext uri="{FF2B5EF4-FFF2-40B4-BE49-F238E27FC236}">
                    <a16:creationId xmlns:a16="http://schemas.microsoft.com/office/drawing/2014/main" id="{341BD4FA-DC60-871C-60C1-4EE6D34BF43E}"/>
                  </a:ext>
                </a:extLst>
              </p:cNvPr>
              <p:cNvSpPr/>
              <p:nvPr/>
            </p:nvSpPr>
            <p:spPr>
              <a:xfrm>
                <a:off x="1611" y="2225"/>
                <a:ext cx="80" cy="85"/>
              </a:xfrm>
              <a:custGeom>
                <a:avLst/>
                <a:gdLst/>
                <a:ahLst/>
                <a:cxnLst/>
                <a:rect l="l" t="t" r="r" b="b"/>
                <a:pathLst>
                  <a:path w="32" h="34" extrusionOk="0">
                    <a:moveTo>
                      <a:pt x="1" y="17"/>
                    </a:moveTo>
                    <a:cubicBezTo>
                      <a:pt x="0" y="34"/>
                      <a:pt x="17" y="27"/>
                      <a:pt x="26" y="22"/>
                    </a:cubicBezTo>
                    <a:cubicBezTo>
                      <a:pt x="32" y="19"/>
                      <a:pt x="32" y="19"/>
                      <a:pt x="29" y="13"/>
                    </a:cubicBezTo>
                    <a:cubicBezTo>
                      <a:pt x="26" y="9"/>
                      <a:pt x="19" y="4"/>
                      <a:pt x="26" y="0"/>
                    </a:cubicBezTo>
                    <a:cubicBezTo>
                      <a:pt x="19" y="3"/>
                      <a:pt x="19" y="6"/>
                      <a:pt x="20" y="12"/>
                    </a:cubicBezTo>
                    <a:cubicBezTo>
                      <a:pt x="21" y="15"/>
                      <a:pt x="23" y="14"/>
                      <a:pt x="21" y="18"/>
                    </a:cubicBezTo>
                    <a:cubicBezTo>
                      <a:pt x="20" y="20"/>
                      <a:pt x="15" y="22"/>
                      <a:pt x="13" y="22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0" name="Google Shape;1174;p9">
                <a:extLst>
                  <a:ext uri="{FF2B5EF4-FFF2-40B4-BE49-F238E27FC236}">
                    <a16:creationId xmlns:a16="http://schemas.microsoft.com/office/drawing/2014/main" id="{ECCDBC4A-EC27-DB89-3853-833EDE327FCD}"/>
                  </a:ext>
                </a:extLst>
              </p:cNvPr>
              <p:cNvSpPr/>
              <p:nvPr/>
            </p:nvSpPr>
            <p:spPr>
              <a:xfrm>
                <a:off x="1811" y="2370"/>
                <a:ext cx="82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3" h="49" extrusionOk="0">
                    <a:moveTo>
                      <a:pt x="0" y="46"/>
                    </a:moveTo>
                    <a:cubicBezTo>
                      <a:pt x="16" y="48"/>
                      <a:pt x="23" y="49"/>
                      <a:pt x="26" y="31"/>
                    </a:cubicBezTo>
                    <a:cubicBezTo>
                      <a:pt x="28" y="20"/>
                      <a:pt x="33" y="9"/>
                      <a:pt x="22" y="0"/>
                    </a:cubicBezTo>
                    <a:cubicBezTo>
                      <a:pt x="20" y="3"/>
                      <a:pt x="23" y="8"/>
                      <a:pt x="23" y="12"/>
                    </a:cubicBezTo>
                    <a:cubicBezTo>
                      <a:pt x="24" y="18"/>
                      <a:pt x="24" y="23"/>
                      <a:pt x="22" y="28"/>
                    </a:cubicBezTo>
                    <a:cubicBezTo>
                      <a:pt x="19" y="34"/>
                      <a:pt x="15" y="45"/>
                      <a:pt x="7" y="46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1" name="Google Shape;1175;p9">
                <a:extLst>
                  <a:ext uri="{FF2B5EF4-FFF2-40B4-BE49-F238E27FC236}">
                    <a16:creationId xmlns:a16="http://schemas.microsoft.com/office/drawing/2014/main" id="{59A76187-C42E-EA5C-CC62-D4FB68545195}"/>
                  </a:ext>
                </a:extLst>
              </p:cNvPr>
              <p:cNvSpPr/>
              <p:nvPr/>
            </p:nvSpPr>
            <p:spPr>
              <a:xfrm>
                <a:off x="3541" y="1410"/>
                <a:ext cx="3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4" h="40" extrusionOk="0">
                    <a:moveTo>
                      <a:pt x="6" y="0"/>
                    </a:moveTo>
                    <a:cubicBezTo>
                      <a:pt x="8" y="2"/>
                      <a:pt x="12" y="5"/>
                      <a:pt x="13" y="8"/>
                    </a:cubicBezTo>
                    <a:cubicBezTo>
                      <a:pt x="14" y="13"/>
                      <a:pt x="10" y="15"/>
                      <a:pt x="9" y="19"/>
                    </a:cubicBezTo>
                    <a:cubicBezTo>
                      <a:pt x="5" y="27"/>
                      <a:pt x="11" y="33"/>
                      <a:pt x="9" y="40"/>
                    </a:cubicBezTo>
                    <a:cubicBezTo>
                      <a:pt x="6" y="40"/>
                      <a:pt x="3" y="37"/>
                      <a:pt x="2" y="34"/>
                    </a:cubicBezTo>
                    <a:cubicBezTo>
                      <a:pt x="0" y="28"/>
                      <a:pt x="2" y="27"/>
                      <a:pt x="4" y="22"/>
                    </a:cubicBezTo>
                    <a:cubicBezTo>
                      <a:pt x="6" y="17"/>
                      <a:pt x="12" y="3"/>
                      <a:pt x="3" y="0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2" name="Google Shape;1176;p9">
                <a:extLst>
                  <a:ext uri="{FF2B5EF4-FFF2-40B4-BE49-F238E27FC236}">
                    <a16:creationId xmlns:a16="http://schemas.microsoft.com/office/drawing/2014/main" id="{AC922069-ED60-0573-4B10-E84AF3A06AB7}"/>
                  </a:ext>
                </a:extLst>
              </p:cNvPr>
              <p:cNvSpPr/>
              <p:nvPr/>
            </p:nvSpPr>
            <p:spPr>
              <a:xfrm>
                <a:off x="3526" y="1104"/>
                <a:ext cx="102" cy="50"/>
              </a:xfrm>
              <a:custGeom>
                <a:avLst/>
                <a:gdLst/>
                <a:ahLst/>
                <a:cxnLst/>
                <a:rect l="l" t="t" r="r" b="b"/>
                <a:pathLst>
                  <a:path w="41" h="20" extrusionOk="0">
                    <a:moveTo>
                      <a:pt x="0" y="0"/>
                    </a:moveTo>
                    <a:cubicBezTo>
                      <a:pt x="6" y="3"/>
                      <a:pt x="11" y="20"/>
                      <a:pt x="20" y="18"/>
                    </a:cubicBezTo>
                    <a:cubicBezTo>
                      <a:pt x="25" y="17"/>
                      <a:pt x="23" y="12"/>
                      <a:pt x="27" y="9"/>
                    </a:cubicBezTo>
                    <a:cubicBezTo>
                      <a:pt x="30" y="6"/>
                      <a:pt x="37" y="8"/>
                      <a:pt x="41" y="9"/>
                    </a:cubicBezTo>
                    <a:cubicBezTo>
                      <a:pt x="32" y="4"/>
                      <a:pt x="28" y="7"/>
                      <a:pt x="21" y="10"/>
                    </a:cubicBezTo>
                    <a:cubicBezTo>
                      <a:pt x="12" y="15"/>
                      <a:pt x="12" y="3"/>
                      <a:pt x="4" y="2"/>
                    </a:cubicBezTo>
                  </a:path>
                </a:pathLst>
              </a:custGeom>
              <a:solidFill>
                <a:srgbClr val="E6A88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3" name="Google Shape;1177;p9">
                <a:extLst>
                  <a:ext uri="{FF2B5EF4-FFF2-40B4-BE49-F238E27FC236}">
                    <a16:creationId xmlns:a16="http://schemas.microsoft.com/office/drawing/2014/main" id="{5D6193C7-DE74-0342-0661-78405E9DC794}"/>
                  </a:ext>
                </a:extLst>
              </p:cNvPr>
              <p:cNvSpPr/>
              <p:nvPr/>
            </p:nvSpPr>
            <p:spPr>
              <a:xfrm>
                <a:off x="2146" y="1425"/>
                <a:ext cx="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56" extrusionOk="0">
                    <a:moveTo>
                      <a:pt x="13" y="0"/>
                    </a:moveTo>
                    <a:cubicBezTo>
                      <a:pt x="7" y="7"/>
                      <a:pt x="5" y="18"/>
                      <a:pt x="6" y="27"/>
                    </a:cubicBezTo>
                    <a:cubicBezTo>
                      <a:pt x="8" y="36"/>
                      <a:pt x="16" y="47"/>
                      <a:pt x="15" y="56"/>
                    </a:cubicBezTo>
                    <a:cubicBezTo>
                      <a:pt x="11" y="53"/>
                      <a:pt x="9" y="47"/>
                      <a:pt x="8" y="42"/>
                    </a:cubicBezTo>
                    <a:cubicBezTo>
                      <a:pt x="6" y="37"/>
                      <a:pt x="3" y="33"/>
                      <a:pt x="2" y="28"/>
                    </a:cubicBezTo>
                    <a:cubicBezTo>
                      <a:pt x="0" y="20"/>
                      <a:pt x="9" y="10"/>
                      <a:pt x="11" y="3"/>
                    </a:cubicBezTo>
                  </a:path>
                </a:pathLst>
              </a:custGeom>
              <a:solidFill>
                <a:srgbClr val="B0CA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4" name="Google Shape;1178;p9">
                <a:extLst>
                  <a:ext uri="{FF2B5EF4-FFF2-40B4-BE49-F238E27FC236}">
                    <a16:creationId xmlns:a16="http://schemas.microsoft.com/office/drawing/2014/main" id="{55BB5171-9424-A0C8-62C3-CCC197F41F5C}"/>
                  </a:ext>
                </a:extLst>
              </p:cNvPr>
              <p:cNvSpPr/>
              <p:nvPr/>
            </p:nvSpPr>
            <p:spPr>
              <a:xfrm>
                <a:off x="2268" y="1460"/>
                <a:ext cx="90" cy="102"/>
              </a:xfrm>
              <a:custGeom>
                <a:avLst/>
                <a:gdLst/>
                <a:ahLst/>
                <a:cxnLst/>
                <a:rect l="l" t="t" r="r" b="b"/>
                <a:pathLst>
                  <a:path w="36" h="41" extrusionOk="0">
                    <a:moveTo>
                      <a:pt x="4" y="36"/>
                    </a:moveTo>
                    <a:cubicBezTo>
                      <a:pt x="11" y="23"/>
                      <a:pt x="21" y="13"/>
                      <a:pt x="36" y="18"/>
                    </a:cubicBezTo>
                    <a:cubicBezTo>
                      <a:pt x="22" y="0"/>
                      <a:pt x="2" y="28"/>
                      <a:pt x="0" y="41"/>
                    </a:cubicBezTo>
                  </a:path>
                </a:pathLst>
              </a:custGeom>
              <a:solidFill>
                <a:srgbClr val="B0CA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5" name="Google Shape;1179;p9">
                <a:extLst>
                  <a:ext uri="{FF2B5EF4-FFF2-40B4-BE49-F238E27FC236}">
                    <a16:creationId xmlns:a16="http://schemas.microsoft.com/office/drawing/2014/main" id="{02030222-E1EA-E541-582D-42BB78F54F5D}"/>
                  </a:ext>
                </a:extLst>
              </p:cNvPr>
              <p:cNvSpPr/>
              <p:nvPr/>
            </p:nvSpPr>
            <p:spPr>
              <a:xfrm>
                <a:off x="2158" y="1745"/>
                <a:ext cx="33" cy="9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8" extrusionOk="0">
                    <a:moveTo>
                      <a:pt x="4" y="4"/>
                    </a:moveTo>
                    <a:cubicBezTo>
                      <a:pt x="5" y="9"/>
                      <a:pt x="3" y="14"/>
                      <a:pt x="4" y="18"/>
                    </a:cubicBezTo>
                    <a:cubicBezTo>
                      <a:pt x="6" y="23"/>
                      <a:pt x="11" y="23"/>
                      <a:pt x="13" y="28"/>
                    </a:cubicBezTo>
                    <a:cubicBezTo>
                      <a:pt x="0" y="38"/>
                      <a:pt x="2" y="6"/>
                      <a:pt x="6" y="0"/>
                    </a:cubicBezTo>
                  </a:path>
                </a:pathLst>
              </a:custGeom>
              <a:solidFill>
                <a:srgbClr val="B0CA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6" name="Google Shape;1180;p9">
                <a:extLst>
                  <a:ext uri="{FF2B5EF4-FFF2-40B4-BE49-F238E27FC236}">
                    <a16:creationId xmlns:a16="http://schemas.microsoft.com/office/drawing/2014/main" id="{CFDD59E2-E844-1B47-1CD2-F6E370FB8694}"/>
                  </a:ext>
                </a:extLst>
              </p:cNvPr>
              <p:cNvSpPr/>
              <p:nvPr/>
            </p:nvSpPr>
            <p:spPr>
              <a:xfrm>
                <a:off x="2068" y="999"/>
                <a:ext cx="53" cy="143"/>
              </a:xfrm>
              <a:custGeom>
                <a:avLst/>
                <a:gdLst/>
                <a:ahLst/>
                <a:cxnLst/>
                <a:rect l="l" t="t" r="r" b="b"/>
                <a:pathLst>
                  <a:path w="21" h="57" extrusionOk="0">
                    <a:moveTo>
                      <a:pt x="7" y="5"/>
                    </a:moveTo>
                    <a:cubicBezTo>
                      <a:pt x="19" y="0"/>
                      <a:pt x="21" y="21"/>
                      <a:pt x="20" y="29"/>
                    </a:cubicBezTo>
                    <a:cubicBezTo>
                      <a:pt x="18" y="39"/>
                      <a:pt x="5" y="46"/>
                      <a:pt x="6" y="57"/>
                    </a:cubicBezTo>
                    <a:cubicBezTo>
                      <a:pt x="0" y="45"/>
                      <a:pt x="11" y="42"/>
                      <a:pt x="14" y="32"/>
                    </a:cubicBezTo>
                    <a:cubicBezTo>
                      <a:pt x="16" y="24"/>
                      <a:pt x="14" y="12"/>
                      <a:pt x="8" y="6"/>
                    </a:cubicBezTo>
                  </a:path>
                </a:pathLst>
              </a:custGeom>
              <a:solidFill>
                <a:srgbClr val="B0CAC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533" name="Google Shape;1181;p9">
              <a:extLst>
                <a:ext uri="{FF2B5EF4-FFF2-40B4-BE49-F238E27FC236}">
                  <a16:creationId xmlns:a16="http://schemas.microsoft.com/office/drawing/2014/main" id="{855DAF8C-E13C-E84B-25C7-EAEC7442510E}"/>
                </a:ext>
              </a:extLst>
            </p:cNvPr>
            <p:cNvSpPr/>
            <p:nvPr/>
          </p:nvSpPr>
          <p:spPr>
            <a:xfrm>
              <a:off x="2498" y="1197"/>
              <a:ext cx="45" cy="163"/>
            </a:xfrm>
            <a:custGeom>
              <a:avLst/>
              <a:gdLst/>
              <a:ahLst/>
              <a:cxnLst/>
              <a:rect l="l" t="t" r="r" b="b"/>
              <a:pathLst>
                <a:path w="18" h="65" extrusionOk="0">
                  <a:moveTo>
                    <a:pt x="12" y="5"/>
                  </a:moveTo>
                  <a:cubicBezTo>
                    <a:pt x="5" y="0"/>
                    <a:pt x="4" y="12"/>
                    <a:pt x="5" y="17"/>
                  </a:cubicBezTo>
                  <a:cubicBezTo>
                    <a:pt x="7" y="23"/>
                    <a:pt x="11" y="29"/>
                    <a:pt x="13" y="35"/>
                  </a:cubicBezTo>
                  <a:cubicBezTo>
                    <a:pt x="15" y="40"/>
                    <a:pt x="18" y="49"/>
                    <a:pt x="18" y="55"/>
                  </a:cubicBezTo>
                  <a:cubicBezTo>
                    <a:pt x="17" y="63"/>
                    <a:pt x="7" y="63"/>
                    <a:pt x="0" y="65"/>
                  </a:cubicBezTo>
                  <a:cubicBezTo>
                    <a:pt x="5" y="64"/>
                    <a:pt x="16" y="58"/>
                    <a:pt x="16" y="53"/>
                  </a:cubicBezTo>
                  <a:cubicBezTo>
                    <a:pt x="16" y="50"/>
                    <a:pt x="12" y="47"/>
                    <a:pt x="11" y="44"/>
                  </a:cubicBezTo>
                  <a:cubicBezTo>
                    <a:pt x="9" y="41"/>
                    <a:pt x="8" y="37"/>
                    <a:pt x="7" y="33"/>
                  </a:cubicBezTo>
                  <a:cubicBezTo>
                    <a:pt x="6" y="30"/>
                    <a:pt x="4" y="27"/>
                    <a:pt x="3" y="23"/>
                  </a:cubicBezTo>
                  <a:cubicBezTo>
                    <a:pt x="1" y="19"/>
                    <a:pt x="2" y="17"/>
                    <a:pt x="2" y="13"/>
                  </a:cubicBezTo>
                  <a:cubicBezTo>
                    <a:pt x="2" y="9"/>
                    <a:pt x="0" y="6"/>
                    <a:pt x="3" y="4"/>
                  </a:cubicBezTo>
                  <a:cubicBezTo>
                    <a:pt x="6" y="1"/>
                    <a:pt x="10" y="2"/>
                    <a:pt x="12" y="5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4" name="Google Shape;1182;p9">
              <a:extLst>
                <a:ext uri="{FF2B5EF4-FFF2-40B4-BE49-F238E27FC236}">
                  <a16:creationId xmlns:a16="http://schemas.microsoft.com/office/drawing/2014/main" id="{A55F86D9-BE98-31CB-12D8-31990B805937}"/>
                </a:ext>
              </a:extLst>
            </p:cNvPr>
            <p:cNvSpPr/>
            <p:nvPr/>
          </p:nvSpPr>
          <p:spPr>
            <a:xfrm>
              <a:off x="3318" y="1237"/>
              <a:ext cx="185" cy="53"/>
            </a:xfrm>
            <a:custGeom>
              <a:avLst/>
              <a:gdLst/>
              <a:ahLst/>
              <a:cxnLst/>
              <a:rect l="l" t="t" r="r" b="b"/>
              <a:pathLst>
                <a:path w="74" h="21" extrusionOk="0">
                  <a:moveTo>
                    <a:pt x="0" y="0"/>
                  </a:moveTo>
                  <a:cubicBezTo>
                    <a:pt x="8" y="4"/>
                    <a:pt x="7" y="9"/>
                    <a:pt x="16" y="9"/>
                  </a:cubicBezTo>
                  <a:cubicBezTo>
                    <a:pt x="24" y="9"/>
                    <a:pt x="30" y="5"/>
                    <a:pt x="38" y="5"/>
                  </a:cubicBezTo>
                  <a:cubicBezTo>
                    <a:pt x="45" y="6"/>
                    <a:pt x="51" y="9"/>
                    <a:pt x="57" y="13"/>
                  </a:cubicBezTo>
                  <a:cubicBezTo>
                    <a:pt x="63" y="17"/>
                    <a:pt x="68" y="18"/>
                    <a:pt x="74" y="21"/>
                  </a:cubicBezTo>
                  <a:cubicBezTo>
                    <a:pt x="67" y="21"/>
                    <a:pt x="62" y="17"/>
                    <a:pt x="56" y="15"/>
                  </a:cubicBezTo>
                  <a:cubicBezTo>
                    <a:pt x="49" y="13"/>
                    <a:pt x="44" y="10"/>
                    <a:pt x="38" y="10"/>
                  </a:cubicBezTo>
                  <a:cubicBezTo>
                    <a:pt x="32" y="10"/>
                    <a:pt x="24" y="16"/>
                    <a:pt x="18" y="15"/>
                  </a:cubicBezTo>
                  <a:cubicBezTo>
                    <a:pt x="11" y="14"/>
                    <a:pt x="8" y="9"/>
                    <a:pt x="2" y="7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5" name="Google Shape;1183;p9">
              <a:extLst>
                <a:ext uri="{FF2B5EF4-FFF2-40B4-BE49-F238E27FC236}">
                  <a16:creationId xmlns:a16="http://schemas.microsoft.com/office/drawing/2014/main" id="{4A3E1F05-4D22-46C1-2537-E82835AC3C1A}"/>
                </a:ext>
              </a:extLst>
            </p:cNvPr>
            <p:cNvSpPr/>
            <p:nvPr/>
          </p:nvSpPr>
          <p:spPr>
            <a:xfrm>
              <a:off x="1868" y="1502"/>
              <a:ext cx="65" cy="183"/>
            </a:xfrm>
            <a:custGeom>
              <a:avLst/>
              <a:gdLst/>
              <a:ahLst/>
              <a:cxnLst/>
              <a:rect l="l" t="t" r="r" b="b"/>
              <a:pathLst>
                <a:path w="26" h="73" extrusionOk="0">
                  <a:moveTo>
                    <a:pt x="16" y="20"/>
                  </a:moveTo>
                  <a:cubicBezTo>
                    <a:pt x="11" y="27"/>
                    <a:pt x="5" y="33"/>
                    <a:pt x="3" y="41"/>
                  </a:cubicBezTo>
                  <a:cubicBezTo>
                    <a:pt x="0" y="51"/>
                    <a:pt x="2" y="63"/>
                    <a:pt x="3" y="73"/>
                  </a:cubicBezTo>
                  <a:cubicBezTo>
                    <a:pt x="6" y="59"/>
                    <a:pt x="3" y="45"/>
                    <a:pt x="13" y="33"/>
                  </a:cubicBezTo>
                  <a:cubicBezTo>
                    <a:pt x="19" y="25"/>
                    <a:pt x="26" y="10"/>
                    <a:pt x="21" y="0"/>
                  </a:cubicBezTo>
                  <a:cubicBezTo>
                    <a:pt x="19" y="7"/>
                    <a:pt x="21" y="19"/>
                    <a:pt x="13" y="22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6" name="Google Shape;1184;p9">
              <a:extLst>
                <a:ext uri="{FF2B5EF4-FFF2-40B4-BE49-F238E27FC236}">
                  <a16:creationId xmlns:a16="http://schemas.microsoft.com/office/drawing/2014/main" id="{C5CF1383-043B-43D3-DB27-D5AFEB21361C}"/>
                </a:ext>
              </a:extLst>
            </p:cNvPr>
            <p:cNvSpPr/>
            <p:nvPr/>
          </p:nvSpPr>
          <p:spPr>
            <a:xfrm>
              <a:off x="1666" y="1617"/>
              <a:ext cx="147" cy="120"/>
            </a:xfrm>
            <a:custGeom>
              <a:avLst/>
              <a:gdLst/>
              <a:ahLst/>
              <a:cxnLst/>
              <a:rect l="l" t="t" r="r" b="b"/>
              <a:pathLst>
                <a:path w="59" h="48" extrusionOk="0">
                  <a:moveTo>
                    <a:pt x="40" y="14"/>
                  </a:moveTo>
                  <a:cubicBezTo>
                    <a:pt x="44" y="23"/>
                    <a:pt x="52" y="46"/>
                    <a:pt x="34" y="41"/>
                  </a:cubicBezTo>
                  <a:cubicBezTo>
                    <a:pt x="28" y="39"/>
                    <a:pt x="25" y="33"/>
                    <a:pt x="19" y="32"/>
                  </a:cubicBezTo>
                  <a:cubicBezTo>
                    <a:pt x="14" y="32"/>
                    <a:pt x="5" y="36"/>
                    <a:pt x="0" y="37"/>
                  </a:cubicBezTo>
                  <a:cubicBezTo>
                    <a:pt x="6" y="33"/>
                    <a:pt x="20" y="36"/>
                    <a:pt x="25" y="39"/>
                  </a:cubicBezTo>
                  <a:cubicBezTo>
                    <a:pt x="31" y="41"/>
                    <a:pt x="43" y="48"/>
                    <a:pt x="48" y="42"/>
                  </a:cubicBezTo>
                  <a:cubicBezTo>
                    <a:pt x="59" y="30"/>
                    <a:pt x="39" y="11"/>
                    <a:pt x="37" y="0"/>
                  </a:cubicBezTo>
                  <a:cubicBezTo>
                    <a:pt x="36" y="0"/>
                    <a:pt x="37" y="1"/>
                    <a:pt x="37" y="1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7" name="Google Shape;1185;p9">
              <a:extLst>
                <a:ext uri="{FF2B5EF4-FFF2-40B4-BE49-F238E27FC236}">
                  <a16:creationId xmlns:a16="http://schemas.microsoft.com/office/drawing/2014/main" id="{39CA7226-F7DE-7C47-BDC5-0E86C0EE4999}"/>
                </a:ext>
              </a:extLst>
            </p:cNvPr>
            <p:cNvSpPr/>
            <p:nvPr/>
          </p:nvSpPr>
          <p:spPr>
            <a:xfrm>
              <a:off x="1576" y="1740"/>
              <a:ext cx="130" cy="102"/>
            </a:xfrm>
            <a:custGeom>
              <a:avLst/>
              <a:gdLst/>
              <a:ahLst/>
              <a:cxnLst/>
              <a:rect l="l" t="t" r="r" b="b"/>
              <a:pathLst>
                <a:path w="52" h="41" extrusionOk="0">
                  <a:moveTo>
                    <a:pt x="2" y="18"/>
                  </a:moveTo>
                  <a:cubicBezTo>
                    <a:pt x="0" y="27"/>
                    <a:pt x="14" y="38"/>
                    <a:pt x="22" y="40"/>
                  </a:cubicBezTo>
                  <a:cubicBezTo>
                    <a:pt x="28" y="41"/>
                    <a:pt x="32" y="40"/>
                    <a:pt x="37" y="38"/>
                  </a:cubicBezTo>
                  <a:cubicBezTo>
                    <a:pt x="42" y="36"/>
                    <a:pt x="48" y="37"/>
                    <a:pt x="52" y="35"/>
                  </a:cubicBezTo>
                  <a:cubicBezTo>
                    <a:pt x="40" y="39"/>
                    <a:pt x="24" y="38"/>
                    <a:pt x="15" y="29"/>
                  </a:cubicBezTo>
                  <a:cubicBezTo>
                    <a:pt x="9" y="24"/>
                    <a:pt x="7" y="21"/>
                    <a:pt x="7" y="13"/>
                  </a:cubicBezTo>
                  <a:cubicBezTo>
                    <a:pt x="8" y="5"/>
                    <a:pt x="10" y="4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8" name="Google Shape;1186;p9">
              <a:extLst>
                <a:ext uri="{FF2B5EF4-FFF2-40B4-BE49-F238E27FC236}">
                  <a16:creationId xmlns:a16="http://schemas.microsoft.com/office/drawing/2014/main" id="{78E3552E-F4E0-0F14-8ACB-8926216F6CC2}"/>
                </a:ext>
              </a:extLst>
            </p:cNvPr>
            <p:cNvSpPr/>
            <p:nvPr/>
          </p:nvSpPr>
          <p:spPr>
            <a:xfrm>
              <a:off x="1881" y="1945"/>
              <a:ext cx="145" cy="115"/>
            </a:xfrm>
            <a:custGeom>
              <a:avLst/>
              <a:gdLst/>
              <a:ahLst/>
              <a:cxnLst/>
              <a:rect l="l" t="t" r="r" b="b"/>
              <a:pathLst>
                <a:path w="58" h="46" extrusionOk="0">
                  <a:moveTo>
                    <a:pt x="22" y="1"/>
                  </a:moveTo>
                  <a:cubicBezTo>
                    <a:pt x="27" y="0"/>
                    <a:pt x="33" y="0"/>
                    <a:pt x="37" y="5"/>
                  </a:cubicBezTo>
                  <a:cubicBezTo>
                    <a:pt x="39" y="9"/>
                    <a:pt x="38" y="15"/>
                    <a:pt x="39" y="20"/>
                  </a:cubicBezTo>
                  <a:cubicBezTo>
                    <a:pt x="42" y="29"/>
                    <a:pt x="58" y="38"/>
                    <a:pt x="58" y="46"/>
                  </a:cubicBezTo>
                  <a:cubicBezTo>
                    <a:pt x="44" y="40"/>
                    <a:pt x="40" y="25"/>
                    <a:pt x="31" y="14"/>
                  </a:cubicBezTo>
                  <a:cubicBezTo>
                    <a:pt x="19" y="1"/>
                    <a:pt x="11" y="19"/>
                    <a:pt x="0" y="22"/>
                  </a:cubicBezTo>
                  <a:cubicBezTo>
                    <a:pt x="7" y="15"/>
                    <a:pt x="13" y="7"/>
                    <a:pt x="22" y="2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9" name="Google Shape;1187;p9">
              <a:extLst>
                <a:ext uri="{FF2B5EF4-FFF2-40B4-BE49-F238E27FC236}">
                  <a16:creationId xmlns:a16="http://schemas.microsoft.com/office/drawing/2014/main" id="{FC38910B-CE03-3E2D-7AEA-496909CE740C}"/>
                </a:ext>
              </a:extLst>
            </p:cNvPr>
            <p:cNvSpPr/>
            <p:nvPr/>
          </p:nvSpPr>
          <p:spPr>
            <a:xfrm>
              <a:off x="1691" y="2097"/>
              <a:ext cx="115" cy="40"/>
            </a:xfrm>
            <a:custGeom>
              <a:avLst/>
              <a:gdLst/>
              <a:ahLst/>
              <a:cxnLst/>
              <a:rect l="l" t="t" r="r" b="b"/>
              <a:pathLst>
                <a:path w="46" h="16" extrusionOk="0">
                  <a:moveTo>
                    <a:pt x="1" y="3"/>
                  </a:moveTo>
                  <a:cubicBezTo>
                    <a:pt x="9" y="9"/>
                    <a:pt x="15" y="14"/>
                    <a:pt x="25" y="15"/>
                  </a:cubicBezTo>
                  <a:cubicBezTo>
                    <a:pt x="34" y="16"/>
                    <a:pt x="38" y="7"/>
                    <a:pt x="46" y="4"/>
                  </a:cubicBezTo>
                  <a:cubicBezTo>
                    <a:pt x="37" y="6"/>
                    <a:pt x="31" y="12"/>
                    <a:pt x="22" y="9"/>
                  </a:cubicBezTo>
                  <a:cubicBezTo>
                    <a:pt x="16" y="7"/>
                    <a:pt x="4" y="4"/>
                    <a:pt x="0" y="0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0" name="Google Shape;1188;p9">
              <a:extLst>
                <a:ext uri="{FF2B5EF4-FFF2-40B4-BE49-F238E27FC236}">
                  <a16:creationId xmlns:a16="http://schemas.microsoft.com/office/drawing/2014/main" id="{3F1A30D3-071B-EBCE-458C-A6247F672739}"/>
                </a:ext>
              </a:extLst>
            </p:cNvPr>
            <p:cNvSpPr/>
            <p:nvPr/>
          </p:nvSpPr>
          <p:spPr>
            <a:xfrm>
              <a:off x="2053" y="2247"/>
              <a:ext cx="115" cy="128"/>
            </a:xfrm>
            <a:custGeom>
              <a:avLst/>
              <a:gdLst/>
              <a:ahLst/>
              <a:cxnLst/>
              <a:rect l="l" t="t" r="r" b="b"/>
              <a:pathLst>
                <a:path w="46" h="51" extrusionOk="0">
                  <a:moveTo>
                    <a:pt x="20" y="5"/>
                  </a:moveTo>
                  <a:cubicBezTo>
                    <a:pt x="33" y="0"/>
                    <a:pt x="46" y="17"/>
                    <a:pt x="33" y="26"/>
                  </a:cubicBezTo>
                  <a:cubicBezTo>
                    <a:pt x="28" y="30"/>
                    <a:pt x="22" y="30"/>
                    <a:pt x="18" y="34"/>
                  </a:cubicBezTo>
                  <a:cubicBezTo>
                    <a:pt x="12" y="38"/>
                    <a:pt x="11" y="45"/>
                    <a:pt x="9" y="51"/>
                  </a:cubicBezTo>
                  <a:cubicBezTo>
                    <a:pt x="12" y="43"/>
                    <a:pt x="10" y="37"/>
                    <a:pt x="16" y="31"/>
                  </a:cubicBezTo>
                  <a:cubicBezTo>
                    <a:pt x="21" y="27"/>
                    <a:pt x="31" y="25"/>
                    <a:pt x="33" y="19"/>
                  </a:cubicBezTo>
                  <a:cubicBezTo>
                    <a:pt x="35" y="13"/>
                    <a:pt x="24" y="7"/>
                    <a:pt x="19" y="7"/>
                  </a:cubicBezTo>
                  <a:cubicBezTo>
                    <a:pt x="14" y="6"/>
                    <a:pt x="5" y="10"/>
                    <a:pt x="0" y="11"/>
                  </a:cubicBezTo>
                  <a:cubicBezTo>
                    <a:pt x="0" y="10"/>
                    <a:pt x="1" y="9"/>
                    <a:pt x="2" y="9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1" name="Google Shape;1189;p9">
              <a:extLst>
                <a:ext uri="{FF2B5EF4-FFF2-40B4-BE49-F238E27FC236}">
                  <a16:creationId xmlns:a16="http://schemas.microsoft.com/office/drawing/2014/main" id="{73BFEB29-3B9F-BD06-E0BA-5362B1249DB5}"/>
                </a:ext>
              </a:extLst>
            </p:cNvPr>
            <p:cNvSpPr/>
            <p:nvPr/>
          </p:nvSpPr>
          <p:spPr>
            <a:xfrm>
              <a:off x="2318" y="2217"/>
              <a:ext cx="205" cy="70"/>
            </a:xfrm>
            <a:custGeom>
              <a:avLst/>
              <a:gdLst/>
              <a:ahLst/>
              <a:cxnLst/>
              <a:rect l="l" t="t" r="r" b="b"/>
              <a:pathLst>
                <a:path w="82" h="28" extrusionOk="0">
                  <a:moveTo>
                    <a:pt x="0" y="28"/>
                  </a:moveTo>
                  <a:cubicBezTo>
                    <a:pt x="7" y="25"/>
                    <a:pt x="14" y="25"/>
                    <a:pt x="21" y="22"/>
                  </a:cubicBezTo>
                  <a:cubicBezTo>
                    <a:pt x="27" y="18"/>
                    <a:pt x="31" y="11"/>
                    <a:pt x="37" y="7"/>
                  </a:cubicBezTo>
                  <a:cubicBezTo>
                    <a:pt x="43" y="2"/>
                    <a:pt x="51" y="5"/>
                    <a:pt x="58" y="6"/>
                  </a:cubicBezTo>
                  <a:cubicBezTo>
                    <a:pt x="66" y="7"/>
                    <a:pt x="76" y="6"/>
                    <a:pt x="82" y="8"/>
                  </a:cubicBezTo>
                  <a:cubicBezTo>
                    <a:pt x="76" y="8"/>
                    <a:pt x="70" y="4"/>
                    <a:pt x="63" y="3"/>
                  </a:cubicBezTo>
                  <a:cubicBezTo>
                    <a:pt x="57" y="2"/>
                    <a:pt x="49" y="0"/>
                    <a:pt x="42" y="1"/>
                  </a:cubicBezTo>
                  <a:cubicBezTo>
                    <a:pt x="35" y="1"/>
                    <a:pt x="30" y="5"/>
                    <a:pt x="26" y="11"/>
                  </a:cubicBezTo>
                  <a:cubicBezTo>
                    <a:pt x="20" y="18"/>
                    <a:pt x="14" y="19"/>
                    <a:pt x="7" y="24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2" name="Google Shape;1190;p9">
              <a:extLst>
                <a:ext uri="{FF2B5EF4-FFF2-40B4-BE49-F238E27FC236}">
                  <a16:creationId xmlns:a16="http://schemas.microsoft.com/office/drawing/2014/main" id="{983AE5EC-A257-21A8-62B9-02AD2C847C44}"/>
                </a:ext>
              </a:extLst>
            </p:cNvPr>
            <p:cNvSpPr/>
            <p:nvPr/>
          </p:nvSpPr>
          <p:spPr>
            <a:xfrm>
              <a:off x="2578" y="2242"/>
              <a:ext cx="265" cy="68"/>
            </a:xfrm>
            <a:custGeom>
              <a:avLst/>
              <a:gdLst/>
              <a:ahLst/>
              <a:cxnLst/>
              <a:rect l="l" t="t" r="r" b="b"/>
              <a:pathLst>
                <a:path w="106" h="27" extrusionOk="0">
                  <a:moveTo>
                    <a:pt x="31" y="9"/>
                  </a:moveTo>
                  <a:cubicBezTo>
                    <a:pt x="44" y="8"/>
                    <a:pt x="56" y="4"/>
                    <a:pt x="68" y="10"/>
                  </a:cubicBezTo>
                  <a:cubicBezTo>
                    <a:pt x="81" y="16"/>
                    <a:pt x="95" y="21"/>
                    <a:pt x="106" y="27"/>
                  </a:cubicBezTo>
                  <a:cubicBezTo>
                    <a:pt x="96" y="26"/>
                    <a:pt x="89" y="17"/>
                    <a:pt x="82" y="12"/>
                  </a:cubicBezTo>
                  <a:cubicBezTo>
                    <a:pt x="74" y="7"/>
                    <a:pt x="68" y="4"/>
                    <a:pt x="60" y="2"/>
                  </a:cubicBezTo>
                  <a:cubicBezTo>
                    <a:pt x="50" y="0"/>
                    <a:pt x="42" y="4"/>
                    <a:pt x="33" y="7"/>
                  </a:cubicBezTo>
                  <a:cubicBezTo>
                    <a:pt x="23" y="11"/>
                    <a:pt x="11" y="8"/>
                    <a:pt x="0" y="8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3" name="Google Shape;1191;p9">
              <a:extLst>
                <a:ext uri="{FF2B5EF4-FFF2-40B4-BE49-F238E27FC236}">
                  <a16:creationId xmlns:a16="http://schemas.microsoft.com/office/drawing/2014/main" id="{168298EA-DC23-4C03-1496-5EF2E2C5BB38}"/>
                </a:ext>
              </a:extLst>
            </p:cNvPr>
            <p:cNvSpPr/>
            <p:nvPr/>
          </p:nvSpPr>
          <p:spPr>
            <a:xfrm>
              <a:off x="2321" y="1995"/>
              <a:ext cx="217" cy="45"/>
            </a:xfrm>
            <a:custGeom>
              <a:avLst/>
              <a:gdLst/>
              <a:ahLst/>
              <a:cxnLst/>
              <a:rect l="l" t="t" r="r" b="b"/>
              <a:pathLst>
                <a:path w="87" h="18" extrusionOk="0">
                  <a:moveTo>
                    <a:pt x="15" y="10"/>
                  </a:moveTo>
                  <a:cubicBezTo>
                    <a:pt x="21" y="8"/>
                    <a:pt x="26" y="5"/>
                    <a:pt x="33" y="5"/>
                  </a:cubicBezTo>
                  <a:cubicBezTo>
                    <a:pt x="39" y="5"/>
                    <a:pt x="45" y="8"/>
                    <a:pt x="51" y="10"/>
                  </a:cubicBezTo>
                  <a:cubicBezTo>
                    <a:pt x="57" y="11"/>
                    <a:pt x="64" y="12"/>
                    <a:pt x="71" y="12"/>
                  </a:cubicBezTo>
                  <a:cubicBezTo>
                    <a:pt x="77" y="11"/>
                    <a:pt x="82" y="9"/>
                    <a:pt x="87" y="12"/>
                  </a:cubicBezTo>
                  <a:cubicBezTo>
                    <a:pt x="72" y="9"/>
                    <a:pt x="57" y="8"/>
                    <a:pt x="42" y="5"/>
                  </a:cubicBezTo>
                  <a:cubicBezTo>
                    <a:pt x="35" y="3"/>
                    <a:pt x="28" y="0"/>
                    <a:pt x="20" y="3"/>
                  </a:cubicBezTo>
                  <a:cubicBezTo>
                    <a:pt x="13" y="5"/>
                    <a:pt x="5" y="18"/>
                    <a:pt x="0" y="18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4" name="Google Shape;1192;p9">
              <a:extLst>
                <a:ext uri="{FF2B5EF4-FFF2-40B4-BE49-F238E27FC236}">
                  <a16:creationId xmlns:a16="http://schemas.microsoft.com/office/drawing/2014/main" id="{6A2948E8-71F6-8968-9413-F4F9C0D90560}"/>
                </a:ext>
              </a:extLst>
            </p:cNvPr>
            <p:cNvSpPr/>
            <p:nvPr/>
          </p:nvSpPr>
          <p:spPr>
            <a:xfrm>
              <a:off x="2711" y="2032"/>
              <a:ext cx="192" cy="33"/>
            </a:xfrm>
            <a:custGeom>
              <a:avLst/>
              <a:gdLst/>
              <a:ahLst/>
              <a:cxnLst/>
              <a:rect l="l" t="t" r="r" b="b"/>
              <a:pathLst>
                <a:path w="77" h="13" extrusionOk="0">
                  <a:moveTo>
                    <a:pt x="13" y="11"/>
                  </a:moveTo>
                  <a:cubicBezTo>
                    <a:pt x="26" y="11"/>
                    <a:pt x="38" y="13"/>
                    <a:pt x="50" y="13"/>
                  </a:cubicBezTo>
                  <a:cubicBezTo>
                    <a:pt x="62" y="13"/>
                    <a:pt x="66" y="3"/>
                    <a:pt x="77" y="0"/>
                  </a:cubicBezTo>
                  <a:cubicBezTo>
                    <a:pt x="72" y="3"/>
                    <a:pt x="65" y="2"/>
                    <a:pt x="59" y="5"/>
                  </a:cubicBezTo>
                  <a:cubicBezTo>
                    <a:pt x="52" y="7"/>
                    <a:pt x="49" y="11"/>
                    <a:pt x="41" y="11"/>
                  </a:cubicBezTo>
                  <a:cubicBezTo>
                    <a:pt x="34" y="11"/>
                    <a:pt x="28" y="9"/>
                    <a:pt x="21" y="9"/>
                  </a:cubicBezTo>
                  <a:cubicBezTo>
                    <a:pt x="15" y="8"/>
                    <a:pt x="6" y="12"/>
                    <a:pt x="0" y="9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5" name="Google Shape;1193;p9">
              <a:extLst>
                <a:ext uri="{FF2B5EF4-FFF2-40B4-BE49-F238E27FC236}">
                  <a16:creationId xmlns:a16="http://schemas.microsoft.com/office/drawing/2014/main" id="{BA28F7BF-D198-A962-C278-A2A56106AE49}"/>
                </a:ext>
              </a:extLst>
            </p:cNvPr>
            <p:cNvSpPr/>
            <p:nvPr/>
          </p:nvSpPr>
          <p:spPr>
            <a:xfrm>
              <a:off x="3083" y="2115"/>
              <a:ext cx="95" cy="122"/>
            </a:xfrm>
            <a:custGeom>
              <a:avLst/>
              <a:gdLst/>
              <a:ahLst/>
              <a:cxnLst/>
              <a:rect l="l" t="t" r="r" b="b"/>
              <a:pathLst>
                <a:path w="38" h="49" extrusionOk="0">
                  <a:moveTo>
                    <a:pt x="1" y="9"/>
                  </a:moveTo>
                  <a:cubicBezTo>
                    <a:pt x="0" y="0"/>
                    <a:pt x="15" y="1"/>
                    <a:pt x="21" y="2"/>
                  </a:cubicBezTo>
                  <a:cubicBezTo>
                    <a:pt x="30" y="5"/>
                    <a:pt x="33" y="14"/>
                    <a:pt x="38" y="21"/>
                  </a:cubicBezTo>
                  <a:cubicBezTo>
                    <a:pt x="32" y="15"/>
                    <a:pt x="22" y="4"/>
                    <a:pt x="13" y="8"/>
                  </a:cubicBezTo>
                  <a:cubicBezTo>
                    <a:pt x="15" y="14"/>
                    <a:pt x="24" y="19"/>
                    <a:pt x="27" y="24"/>
                  </a:cubicBezTo>
                  <a:cubicBezTo>
                    <a:pt x="31" y="31"/>
                    <a:pt x="32" y="45"/>
                    <a:pt x="24" y="49"/>
                  </a:cubicBezTo>
                  <a:cubicBezTo>
                    <a:pt x="25" y="41"/>
                    <a:pt x="29" y="32"/>
                    <a:pt x="24" y="24"/>
                  </a:cubicBezTo>
                  <a:cubicBezTo>
                    <a:pt x="19" y="15"/>
                    <a:pt x="7" y="15"/>
                    <a:pt x="5" y="6"/>
                  </a:cubicBezTo>
                </a:path>
              </a:pathLst>
            </a:custGeom>
            <a:solidFill>
              <a:srgbClr val="B0CAC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6" name="Google Shape;1194;p9">
              <a:extLst>
                <a:ext uri="{FF2B5EF4-FFF2-40B4-BE49-F238E27FC236}">
                  <a16:creationId xmlns:a16="http://schemas.microsoft.com/office/drawing/2014/main" id="{8F27EC79-8899-922B-AC49-5BECF7F75B2F}"/>
                </a:ext>
              </a:extLst>
            </p:cNvPr>
            <p:cNvSpPr/>
            <p:nvPr/>
          </p:nvSpPr>
          <p:spPr>
            <a:xfrm>
              <a:off x="2603" y="2387"/>
              <a:ext cx="178" cy="80"/>
            </a:xfrm>
            <a:custGeom>
              <a:avLst/>
              <a:gdLst/>
              <a:ahLst/>
              <a:cxnLst/>
              <a:rect l="l" t="t" r="r" b="b"/>
              <a:pathLst>
                <a:path w="71" h="32" extrusionOk="0">
                  <a:moveTo>
                    <a:pt x="7" y="9"/>
                  </a:moveTo>
                  <a:cubicBezTo>
                    <a:pt x="13" y="15"/>
                    <a:pt x="25" y="22"/>
                    <a:pt x="34" y="24"/>
                  </a:cubicBezTo>
                  <a:cubicBezTo>
                    <a:pt x="44" y="27"/>
                    <a:pt x="62" y="32"/>
                    <a:pt x="71" y="25"/>
                  </a:cubicBezTo>
                  <a:cubicBezTo>
                    <a:pt x="56" y="28"/>
                    <a:pt x="45" y="23"/>
                    <a:pt x="31" y="18"/>
                  </a:cubicBezTo>
                  <a:cubicBezTo>
                    <a:pt x="25" y="16"/>
                    <a:pt x="21" y="10"/>
                    <a:pt x="15" y="7"/>
                  </a:cubicBezTo>
                  <a:cubicBezTo>
                    <a:pt x="12" y="6"/>
                    <a:pt x="10" y="8"/>
                    <a:pt x="8" y="7"/>
                  </a:cubicBezTo>
                  <a:cubicBezTo>
                    <a:pt x="5" y="5"/>
                    <a:pt x="2" y="2"/>
                    <a:pt x="0" y="0"/>
                  </a:cubicBezTo>
                </a:path>
              </a:pathLst>
            </a:custGeom>
            <a:solidFill>
              <a:srgbClr val="B0B5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7" name="Google Shape;1195;p9">
              <a:extLst>
                <a:ext uri="{FF2B5EF4-FFF2-40B4-BE49-F238E27FC236}">
                  <a16:creationId xmlns:a16="http://schemas.microsoft.com/office/drawing/2014/main" id="{36255979-A598-F2D7-862C-91E430B8DDD5}"/>
                </a:ext>
              </a:extLst>
            </p:cNvPr>
            <p:cNvSpPr/>
            <p:nvPr/>
          </p:nvSpPr>
          <p:spPr>
            <a:xfrm>
              <a:off x="2971" y="2247"/>
              <a:ext cx="127" cy="158"/>
            </a:xfrm>
            <a:custGeom>
              <a:avLst/>
              <a:gdLst/>
              <a:ahLst/>
              <a:cxnLst/>
              <a:rect l="l" t="t" r="r" b="b"/>
              <a:pathLst>
                <a:path w="51" h="63" extrusionOk="0">
                  <a:moveTo>
                    <a:pt x="7" y="0"/>
                  </a:moveTo>
                  <a:cubicBezTo>
                    <a:pt x="0" y="13"/>
                    <a:pt x="14" y="25"/>
                    <a:pt x="21" y="35"/>
                  </a:cubicBezTo>
                  <a:cubicBezTo>
                    <a:pt x="29" y="45"/>
                    <a:pt x="34" y="63"/>
                    <a:pt x="51" y="58"/>
                  </a:cubicBezTo>
                  <a:cubicBezTo>
                    <a:pt x="46" y="58"/>
                    <a:pt x="46" y="54"/>
                    <a:pt x="47" y="51"/>
                  </a:cubicBezTo>
                  <a:cubicBezTo>
                    <a:pt x="37" y="55"/>
                    <a:pt x="29" y="38"/>
                    <a:pt x="23" y="32"/>
                  </a:cubicBezTo>
                  <a:cubicBezTo>
                    <a:pt x="19" y="27"/>
                    <a:pt x="14" y="23"/>
                    <a:pt x="11" y="18"/>
                  </a:cubicBezTo>
                  <a:cubicBezTo>
                    <a:pt x="9" y="15"/>
                    <a:pt x="3" y="3"/>
                    <a:pt x="6" y="1"/>
                  </a:cubicBezTo>
                </a:path>
              </a:pathLst>
            </a:custGeom>
            <a:solidFill>
              <a:srgbClr val="B0B5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8" name="Google Shape;1196;p9">
              <a:extLst>
                <a:ext uri="{FF2B5EF4-FFF2-40B4-BE49-F238E27FC236}">
                  <a16:creationId xmlns:a16="http://schemas.microsoft.com/office/drawing/2014/main" id="{E5B65FD9-F021-E29C-A65C-86BF25F82E9A}"/>
                </a:ext>
              </a:extLst>
            </p:cNvPr>
            <p:cNvSpPr/>
            <p:nvPr/>
          </p:nvSpPr>
          <p:spPr>
            <a:xfrm>
              <a:off x="2338" y="2465"/>
              <a:ext cx="130" cy="107"/>
            </a:xfrm>
            <a:custGeom>
              <a:avLst/>
              <a:gdLst/>
              <a:ahLst/>
              <a:cxnLst/>
              <a:rect l="l" t="t" r="r" b="b"/>
              <a:pathLst>
                <a:path w="52" h="43" extrusionOk="0">
                  <a:moveTo>
                    <a:pt x="14" y="0"/>
                  </a:moveTo>
                  <a:cubicBezTo>
                    <a:pt x="3" y="10"/>
                    <a:pt x="0" y="28"/>
                    <a:pt x="12" y="37"/>
                  </a:cubicBezTo>
                  <a:cubicBezTo>
                    <a:pt x="19" y="43"/>
                    <a:pt x="23" y="41"/>
                    <a:pt x="32" y="38"/>
                  </a:cubicBezTo>
                  <a:cubicBezTo>
                    <a:pt x="38" y="36"/>
                    <a:pt x="45" y="37"/>
                    <a:pt x="52" y="36"/>
                  </a:cubicBezTo>
                  <a:cubicBezTo>
                    <a:pt x="45" y="30"/>
                    <a:pt x="30" y="38"/>
                    <a:pt x="22" y="36"/>
                  </a:cubicBezTo>
                  <a:cubicBezTo>
                    <a:pt x="6" y="34"/>
                    <a:pt x="12" y="22"/>
                    <a:pt x="13" y="10"/>
                  </a:cubicBezTo>
                </a:path>
              </a:pathLst>
            </a:custGeom>
            <a:solidFill>
              <a:srgbClr val="B0B5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9" name="Google Shape;1197;p9">
              <a:extLst>
                <a:ext uri="{FF2B5EF4-FFF2-40B4-BE49-F238E27FC236}">
                  <a16:creationId xmlns:a16="http://schemas.microsoft.com/office/drawing/2014/main" id="{0B12F6AD-9A04-C95F-60D9-9911725B7C44}"/>
                </a:ext>
              </a:extLst>
            </p:cNvPr>
            <p:cNvSpPr/>
            <p:nvPr/>
          </p:nvSpPr>
          <p:spPr>
            <a:xfrm>
              <a:off x="2138" y="2417"/>
              <a:ext cx="75" cy="105"/>
            </a:xfrm>
            <a:custGeom>
              <a:avLst/>
              <a:gdLst/>
              <a:ahLst/>
              <a:cxnLst/>
              <a:rect l="l" t="t" r="r" b="b"/>
              <a:pathLst>
                <a:path w="30" h="42" extrusionOk="0">
                  <a:moveTo>
                    <a:pt x="0" y="41"/>
                  </a:moveTo>
                  <a:cubicBezTo>
                    <a:pt x="8" y="42"/>
                    <a:pt x="24" y="42"/>
                    <a:pt x="27" y="31"/>
                  </a:cubicBezTo>
                  <a:cubicBezTo>
                    <a:pt x="30" y="20"/>
                    <a:pt x="18" y="11"/>
                    <a:pt x="20" y="0"/>
                  </a:cubicBezTo>
                  <a:cubicBezTo>
                    <a:pt x="15" y="5"/>
                    <a:pt x="21" y="14"/>
                    <a:pt x="22" y="21"/>
                  </a:cubicBezTo>
                  <a:cubicBezTo>
                    <a:pt x="23" y="35"/>
                    <a:pt x="16" y="32"/>
                    <a:pt x="7" y="39"/>
                  </a:cubicBezTo>
                </a:path>
              </a:pathLst>
            </a:custGeom>
            <a:solidFill>
              <a:srgbClr val="B0B5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0" name="Google Shape;1198;p9">
              <a:extLst>
                <a:ext uri="{FF2B5EF4-FFF2-40B4-BE49-F238E27FC236}">
                  <a16:creationId xmlns:a16="http://schemas.microsoft.com/office/drawing/2014/main" id="{DC047C5A-815C-1BBF-A455-AFFC3925980F}"/>
                </a:ext>
              </a:extLst>
            </p:cNvPr>
            <p:cNvSpPr/>
            <p:nvPr/>
          </p:nvSpPr>
          <p:spPr>
            <a:xfrm>
              <a:off x="1706" y="2312"/>
              <a:ext cx="87" cy="73"/>
            </a:xfrm>
            <a:custGeom>
              <a:avLst/>
              <a:gdLst/>
              <a:ahLst/>
              <a:cxnLst/>
              <a:rect l="l" t="t" r="r" b="b"/>
              <a:pathLst>
                <a:path w="35" h="29" extrusionOk="0">
                  <a:moveTo>
                    <a:pt x="35" y="0"/>
                  </a:moveTo>
                  <a:cubicBezTo>
                    <a:pt x="35" y="9"/>
                    <a:pt x="33" y="16"/>
                    <a:pt x="29" y="25"/>
                  </a:cubicBezTo>
                  <a:cubicBezTo>
                    <a:pt x="19" y="23"/>
                    <a:pt x="4" y="14"/>
                    <a:pt x="0" y="29"/>
                  </a:cubicBezTo>
                  <a:cubicBezTo>
                    <a:pt x="2" y="25"/>
                    <a:pt x="1" y="21"/>
                    <a:pt x="5" y="18"/>
                  </a:cubicBezTo>
                  <a:cubicBezTo>
                    <a:pt x="8" y="17"/>
                    <a:pt x="16" y="16"/>
                    <a:pt x="19" y="16"/>
                  </a:cubicBezTo>
                  <a:cubicBezTo>
                    <a:pt x="24" y="16"/>
                    <a:pt x="26" y="20"/>
                    <a:pt x="30" y="15"/>
                  </a:cubicBezTo>
                  <a:cubicBezTo>
                    <a:pt x="32" y="11"/>
                    <a:pt x="28" y="5"/>
                    <a:pt x="33" y="3"/>
                  </a:cubicBezTo>
                  <a:cubicBezTo>
                    <a:pt x="33" y="2"/>
                    <a:pt x="33" y="1"/>
                    <a:pt x="33" y="1"/>
                  </a:cubicBezTo>
                </a:path>
              </a:pathLst>
            </a:custGeom>
            <a:solidFill>
              <a:srgbClr val="B0B5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1" name="Google Shape;1199;p9">
              <a:extLst>
                <a:ext uri="{FF2B5EF4-FFF2-40B4-BE49-F238E27FC236}">
                  <a16:creationId xmlns:a16="http://schemas.microsoft.com/office/drawing/2014/main" id="{51834249-071F-A166-5C75-137E8AAC8E2F}"/>
                </a:ext>
              </a:extLst>
            </p:cNvPr>
            <p:cNvSpPr/>
            <p:nvPr/>
          </p:nvSpPr>
          <p:spPr>
            <a:xfrm>
              <a:off x="1806" y="2185"/>
              <a:ext cx="90" cy="25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8"/>
                  </a:moveTo>
                  <a:cubicBezTo>
                    <a:pt x="8" y="7"/>
                    <a:pt x="7" y="0"/>
                    <a:pt x="16" y="2"/>
                  </a:cubicBezTo>
                  <a:cubicBezTo>
                    <a:pt x="19" y="3"/>
                    <a:pt x="23" y="5"/>
                    <a:pt x="26" y="5"/>
                  </a:cubicBezTo>
                  <a:cubicBezTo>
                    <a:pt x="30" y="5"/>
                    <a:pt x="33" y="4"/>
                    <a:pt x="36" y="4"/>
                  </a:cubicBezTo>
                  <a:cubicBezTo>
                    <a:pt x="26" y="10"/>
                    <a:pt x="17" y="1"/>
                    <a:pt x="7" y="5"/>
                  </a:cubicBezTo>
                </a:path>
              </a:pathLst>
            </a:custGeom>
            <a:solidFill>
              <a:srgbClr val="B0B5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2" name="Google Shape;1200;p9">
              <a:extLst>
                <a:ext uri="{FF2B5EF4-FFF2-40B4-BE49-F238E27FC236}">
                  <a16:creationId xmlns:a16="http://schemas.microsoft.com/office/drawing/2014/main" id="{BCDB276E-A9BE-EA3E-7E5F-CBB956A33999}"/>
                </a:ext>
              </a:extLst>
            </p:cNvPr>
            <p:cNvSpPr/>
            <p:nvPr/>
          </p:nvSpPr>
          <p:spPr>
            <a:xfrm>
              <a:off x="1828" y="1855"/>
              <a:ext cx="50" cy="65"/>
            </a:xfrm>
            <a:custGeom>
              <a:avLst/>
              <a:gdLst/>
              <a:ahLst/>
              <a:cxnLst/>
              <a:rect l="l" t="t" r="r" b="b"/>
              <a:pathLst>
                <a:path w="20" h="26" extrusionOk="0">
                  <a:moveTo>
                    <a:pt x="1" y="1"/>
                  </a:moveTo>
                  <a:cubicBezTo>
                    <a:pt x="7" y="0"/>
                    <a:pt x="18" y="8"/>
                    <a:pt x="19" y="14"/>
                  </a:cubicBezTo>
                  <a:cubicBezTo>
                    <a:pt x="20" y="23"/>
                    <a:pt x="6" y="23"/>
                    <a:pt x="0" y="26"/>
                  </a:cubicBezTo>
                  <a:cubicBezTo>
                    <a:pt x="5" y="24"/>
                    <a:pt x="12" y="19"/>
                    <a:pt x="12" y="14"/>
                  </a:cubicBezTo>
                  <a:cubicBezTo>
                    <a:pt x="13" y="7"/>
                    <a:pt x="7" y="5"/>
                    <a:pt x="3" y="2"/>
                  </a:cubicBezTo>
                </a:path>
              </a:pathLst>
            </a:custGeom>
            <a:solidFill>
              <a:srgbClr val="B0B5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3" name="Google Shape;1201;p9">
              <a:extLst>
                <a:ext uri="{FF2B5EF4-FFF2-40B4-BE49-F238E27FC236}">
                  <a16:creationId xmlns:a16="http://schemas.microsoft.com/office/drawing/2014/main" id="{ACD5A356-4311-8FCA-8BA4-068DEB1A0C9F}"/>
                </a:ext>
              </a:extLst>
            </p:cNvPr>
            <p:cNvSpPr/>
            <p:nvPr/>
          </p:nvSpPr>
          <p:spPr>
            <a:xfrm>
              <a:off x="2391" y="1687"/>
              <a:ext cx="62" cy="128"/>
            </a:xfrm>
            <a:custGeom>
              <a:avLst/>
              <a:gdLst/>
              <a:ahLst/>
              <a:cxnLst/>
              <a:rect l="l" t="t" r="r" b="b"/>
              <a:pathLst>
                <a:path w="25" h="51" extrusionOk="0">
                  <a:moveTo>
                    <a:pt x="25" y="0"/>
                  </a:moveTo>
                  <a:cubicBezTo>
                    <a:pt x="18" y="11"/>
                    <a:pt x="23" y="25"/>
                    <a:pt x="19" y="36"/>
                  </a:cubicBezTo>
                  <a:cubicBezTo>
                    <a:pt x="14" y="51"/>
                    <a:pt x="0" y="22"/>
                    <a:pt x="3" y="15"/>
                  </a:cubicBezTo>
                  <a:cubicBezTo>
                    <a:pt x="3" y="22"/>
                    <a:pt x="7" y="28"/>
                    <a:pt x="13" y="32"/>
                  </a:cubicBezTo>
                  <a:cubicBezTo>
                    <a:pt x="16" y="30"/>
                    <a:pt x="17" y="27"/>
                    <a:pt x="19" y="24"/>
                  </a:cubicBezTo>
                </a:path>
              </a:pathLst>
            </a:custGeom>
            <a:solidFill>
              <a:srgbClr val="B0B5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4" name="Google Shape;1202;p9">
              <a:extLst>
                <a:ext uri="{FF2B5EF4-FFF2-40B4-BE49-F238E27FC236}">
                  <a16:creationId xmlns:a16="http://schemas.microsoft.com/office/drawing/2014/main" id="{4A36B687-B1BB-121F-ABA5-9B12970D19C5}"/>
                </a:ext>
              </a:extLst>
            </p:cNvPr>
            <p:cNvSpPr/>
            <p:nvPr/>
          </p:nvSpPr>
          <p:spPr>
            <a:xfrm>
              <a:off x="3028" y="1270"/>
              <a:ext cx="93" cy="80"/>
            </a:xfrm>
            <a:custGeom>
              <a:avLst/>
              <a:gdLst/>
              <a:ahLst/>
              <a:cxnLst/>
              <a:rect l="l" t="t" r="r" b="b"/>
              <a:pathLst>
                <a:path w="37" h="32" extrusionOk="0">
                  <a:moveTo>
                    <a:pt x="18" y="10"/>
                  </a:moveTo>
                  <a:cubicBezTo>
                    <a:pt x="23" y="0"/>
                    <a:pt x="32" y="8"/>
                    <a:pt x="26" y="17"/>
                  </a:cubicBezTo>
                  <a:cubicBezTo>
                    <a:pt x="19" y="25"/>
                    <a:pt x="8" y="27"/>
                    <a:pt x="0" y="32"/>
                  </a:cubicBezTo>
                  <a:cubicBezTo>
                    <a:pt x="12" y="30"/>
                    <a:pt x="28" y="22"/>
                    <a:pt x="34" y="12"/>
                  </a:cubicBezTo>
                  <a:cubicBezTo>
                    <a:pt x="37" y="7"/>
                    <a:pt x="37" y="2"/>
                    <a:pt x="31" y="1"/>
                  </a:cubicBezTo>
                  <a:cubicBezTo>
                    <a:pt x="25" y="0"/>
                    <a:pt x="18" y="6"/>
                    <a:pt x="14" y="9"/>
                  </a:cubicBezTo>
                </a:path>
              </a:pathLst>
            </a:custGeom>
            <a:solidFill>
              <a:srgbClr val="B0B5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5" name="Google Shape;1203;p9">
              <a:extLst>
                <a:ext uri="{FF2B5EF4-FFF2-40B4-BE49-F238E27FC236}">
                  <a16:creationId xmlns:a16="http://schemas.microsoft.com/office/drawing/2014/main" id="{B1C7AF0C-44C9-7982-6BB6-A1EEF5D49B7E}"/>
                </a:ext>
              </a:extLst>
            </p:cNvPr>
            <p:cNvSpPr/>
            <p:nvPr/>
          </p:nvSpPr>
          <p:spPr>
            <a:xfrm>
              <a:off x="2433" y="1019"/>
              <a:ext cx="135" cy="90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40" y="5"/>
                  </a:moveTo>
                  <a:cubicBezTo>
                    <a:pt x="30" y="4"/>
                    <a:pt x="16" y="0"/>
                    <a:pt x="8" y="8"/>
                  </a:cubicBezTo>
                  <a:cubicBezTo>
                    <a:pt x="0" y="15"/>
                    <a:pt x="12" y="26"/>
                    <a:pt x="11" y="36"/>
                  </a:cubicBezTo>
                  <a:cubicBezTo>
                    <a:pt x="15" y="24"/>
                    <a:pt x="5" y="9"/>
                    <a:pt x="20" y="6"/>
                  </a:cubicBezTo>
                  <a:cubicBezTo>
                    <a:pt x="33" y="4"/>
                    <a:pt x="44" y="7"/>
                    <a:pt x="54" y="15"/>
                  </a:cubicBezTo>
                  <a:cubicBezTo>
                    <a:pt x="52" y="10"/>
                    <a:pt x="47" y="9"/>
                    <a:pt x="43" y="6"/>
                  </a:cubicBezTo>
                </a:path>
              </a:pathLst>
            </a:custGeom>
            <a:solidFill>
              <a:srgbClr val="B0B5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6" name="Google Shape;1204;p9">
              <a:extLst>
                <a:ext uri="{FF2B5EF4-FFF2-40B4-BE49-F238E27FC236}">
                  <a16:creationId xmlns:a16="http://schemas.microsoft.com/office/drawing/2014/main" id="{FDA259A0-4B92-2D06-29BF-27F1936189D4}"/>
                </a:ext>
              </a:extLst>
            </p:cNvPr>
            <p:cNvSpPr/>
            <p:nvPr/>
          </p:nvSpPr>
          <p:spPr>
            <a:xfrm>
              <a:off x="1838" y="1675"/>
              <a:ext cx="48" cy="157"/>
            </a:xfrm>
            <a:custGeom>
              <a:avLst/>
              <a:gdLst/>
              <a:ahLst/>
              <a:cxnLst/>
              <a:rect l="l" t="t" r="r" b="b"/>
              <a:pathLst>
                <a:path w="19" h="63" extrusionOk="0">
                  <a:moveTo>
                    <a:pt x="2" y="2"/>
                  </a:moveTo>
                  <a:cubicBezTo>
                    <a:pt x="3" y="7"/>
                    <a:pt x="5" y="11"/>
                    <a:pt x="6" y="16"/>
                  </a:cubicBezTo>
                  <a:cubicBezTo>
                    <a:pt x="7" y="22"/>
                    <a:pt x="7" y="27"/>
                    <a:pt x="7" y="33"/>
                  </a:cubicBezTo>
                  <a:cubicBezTo>
                    <a:pt x="7" y="38"/>
                    <a:pt x="6" y="45"/>
                    <a:pt x="8" y="50"/>
                  </a:cubicBezTo>
                  <a:cubicBezTo>
                    <a:pt x="10" y="56"/>
                    <a:pt x="16" y="58"/>
                    <a:pt x="19" y="63"/>
                  </a:cubicBezTo>
                  <a:cubicBezTo>
                    <a:pt x="10" y="54"/>
                    <a:pt x="10" y="39"/>
                    <a:pt x="10" y="27"/>
                  </a:cubicBezTo>
                  <a:cubicBezTo>
                    <a:pt x="10" y="22"/>
                    <a:pt x="12" y="15"/>
                    <a:pt x="9" y="11"/>
                  </a:cubicBezTo>
                  <a:cubicBezTo>
                    <a:pt x="7" y="7"/>
                    <a:pt x="3" y="4"/>
                    <a:pt x="0" y="0"/>
                  </a:cubicBezTo>
                </a:path>
              </a:pathLst>
            </a:custGeom>
            <a:solidFill>
              <a:srgbClr val="B0B5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7" name="Google Shape;1205;p9">
              <a:extLst>
                <a:ext uri="{FF2B5EF4-FFF2-40B4-BE49-F238E27FC236}">
                  <a16:creationId xmlns:a16="http://schemas.microsoft.com/office/drawing/2014/main" id="{304901F4-EDC7-DFA4-B8E3-9FEBCC17DCE3}"/>
                </a:ext>
              </a:extLst>
            </p:cNvPr>
            <p:cNvSpPr/>
            <p:nvPr/>
          </p:nvSpPr>
          <p:spPr>
            <a:xfrm>
              <a:off x="4081" y="1715"/>
              <a:ext cx="165" cy="315"/>
            </a:xfrm>
            <a:custGeom>
              <a:avLst/>
              <a:gdLst/>
              <a:ahLst/>
              <a:cxnLst/>
              <a:rect l="l" t="t" r="r" b="b"/>
              <a:pathLst>
                <a:path w="66" h="126" extrusionOk="0">
                  <a:moveTo>
                    <a:pt x="14" y="77"/>
                  </a:moveTo>
                  <a:cubicBezTo>
                    <a:pt x="10" y="92"/>
                    <a:pt x="0" y="110"/>
                    <a:pt x="1" y="126"/>
                  </a:cubicBezTo>
                  <a:cubicBezTo>
                    <a:pt x="11" y="125"/>
                    <a:pt x="27" y="114"/>
                    <a:pt x="37" y="109"/>
                  </a:cubicBezTo>
                  <a:cubicBezTo>
                    <a:pt x="50" y="102"/>
                    <a:pt x="60" y="98"/>
                    <a:pt x="63" y="83"/>
                  </a:cubicBezTo>
                  <a:cubicBezTo>
                    <a:pt x="65" y="69"/>
                    <a:pt x="64" y="56"/>
                    <a:pt x="65" y="42"/>
                  </a:cubicBezTo>
                  <a:cubicBezTo>
                    <a:pt x="65" y="34"/>
                    <a:pt x="64" y="27"/>
                    <a:pt x="64" y="19"/>
                  </a:cubicBezTo>
                  <a:cubicBezTo>
                    <a:pt x="63" y="13"/>
                    <a:pt x="66" y="3"/>
                    <a:pt x="62" y="0"/>
                  </a:cubicBezTo>
                  <a:cubicBezTo>
                    <a:pt x="46" y="10"/>
                    <a:pt x="41" y="18"/>
                    <a:pt x="39" y="38"/>
                  </a:cubicBezTo>
                  <a:cubicBezTo>
                    <a:pt x="38" y="46"/>
                    <a:pt x="39" y="53"/>
                    <a:pt x="41" y="61"/>
                  </a:cubicBezTo>
                  <a:cubicBezTo>
                    <a:pt x="43" y="67"/>
                    <a:pt x="49" y="77"/>
                    <a:pt x="49" y="83"/>
                  </a:cubicBezTo>
                  <a:cubicBezTo>
                    <a:pt x="50" y="90"/>
                    <a:pt x="40" y="96"/>
                    <a:pt x="33" y="95"/>
                  </a:cubicBezTo>
                  <a:cubicBezTo>
                    <a:pt x="24" y="94"/>
                    <a:pt x="22" y="83"/>
                    <a:pt x="21" y="75"/>
                  </a:cubicBezTo>
                  <a:cubicBezTo>
                    <a:pt x="19" y="65"/>
                    <a:pt x="27" y="33"/>
                    <a:pt x="13" y="31"/>
                  </a:cubicBezTo>
                  <a:cubicBezTo>
                    <a:pt x="11" y="40"/>
                    <a:pt x="16" y="49"/>
                    <a:pt x="17" y="59"/>
                  </a:cubicBezTo>
                  <a:cubicBezTo>
                    <a:pt x="17" y="66"/>
                    <a:pt x="9" y="83"/>
                    <a:pt x="13" y="88"/>
                  </a:cubicBezTo>
                </a:path>
              </a:pathLst>
            </a:custGeom>
            <a:solidFill>
              <a:srgbClr val="BD8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8" name="Google Shape;1206;p9">
              <a:extLst>
                <a:ext uri="{FF2B5EF4-FFF2-40B4-BE49-F238E27FC236}">
                  <a16:creationId xmlns:a16="http://schemas.microsoft.com/office/drawing/2014/main" id="{63275CF9-E676-FE68-57E5-2D6CCE4F5EE1}"/>
                </a:ext>
              </a:extLst>
            </p:cNvPr>
            <p:cNvSpPr/>
            <p:nvPr/>
          </p:nvSpPr>
          <p:spPr>
            <a:xfrm>
              <a:off x="4186" y="1582"/>
              <a:ext cx="55" cy="238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0" y="73"/>
                  </a:moveTo>
                  <a:cubicBezTo>
                    <a:pt x="8" y="51"/>
                    <a:pt x="20" y="26"/>
                    <a:pt x="18" y="0"/>
                  </a:cubicBezTo>
                  <a:cubicBezTo>
                    <a:pt x="20" y="14"/>
                    <a:pt x="21" y="30"/>
                    <a:pt x="20" y="45"/>
                  </a:cubicBezTo>
                  <a:cubicBezTo>
                    <a:pt x="20" y="52"/>
                    <a:pt x="22" y="58"/>
                    <a:pt x="22" y="66"/>
                  </a:cubicBezTo>
                  <a:cubicBezTo>
                    <a:pt x="22" y="76"/>
                    <a:pt x="18" y="85"/>
                    <a:pt x="17" y="95"/>
                  </a:cubicBezTo>
                </a:path>
              </a:pathLst>
            </a:custGeom>
            <a:solidFill>
              <a:srgbClr val="BD8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9" name="Google Shape;1207;p9">
              <a:extLst>
                <a:ext uri="{FF2B5EF4-FFF2-40B4-BE49-F238E27FC236}">
                  <a16:creationId xmlns:a16="http://schemas.microsoft.com/office/drawing/2014/main" id="{5866ABC9-4DBD-47A9-3AEC-26E78273A155}"/>
                </a:ext>
              </a:extLst>
            </p:cNvPr>
            <p:cNvSpPr/>
            <p:nvPr/>
          </p:nvSpPr>
          <p:spPr>
            <a:xfrm>
              <a:off x="3796" y="1019"/>
              <a:ext cx="397" cy="791"/>
            </a:xfrm>
            <a:custGeom>
              <a:avLst/>
              <a:gdLst/>
              <a:ahLst/>
              <a:cxnLst/>
              <a:rect l="l" t="t" r="r" b="b"/>
              <a:pathLst>
                <a:path w="159" h="316" extrusionOk="0">
                  <a:moveTo>
                    <a:pt x="130" y="145"/>
                  </a:moveTo>
                  <a:cubicBezTo>
                    <a:pt x="121" y="135"/>
                    <a:pt x="109" y="127"/>
                    <a:pt x="101" y="116"/>
                  </a:cubicBezTo>
                  <a:cubicBezTo>
                    <a:pt x="96" y="109"/>
                    <a:pt x="93" y="104"/>
                    <a:pt x="94" y="95"/>
                  </a:cubicBezTo>
                  <a:cubicBezTo>
                    <a:pt x="94" y="86"/>
                    <a:pt x="99" y="78"/>
                    <a:pt x="96" y="70"/>
                  </a:cubicBezTo>
                  <a:cubicBezTo>
                    <a:pt x="91" y="56"/>
                    <a:pt x="71" y="43"/>
                    <a:pt x="62" y="31"/>
                  </a:cubicBezTo>
                  <a:cubicBezTo>
                    <a:pt x="59" y="27"/>
                    <a:pt x="51" y="14"/>
                    <a:pt x="45" y="16"/>
                  </a:cubicBezTo>
                  <a:cubicBezTo>
                    <a:pt x="37" y="17"/>
                    <a:pt x="50" y="32"/>
                    <a:pt x="53" y="35"/>
                  </a:cubicBezTo>
                  <a:cubicBezTo>
                    <a:pt x="60" y="44"/>
                    <a:pt x="74" y="54"/>
                    <a:pt x="70" y="67"/>
                  </a:cubicBezTo>
                  <a:cubicBezTo>
                    <a:pt x="66" y="82"/>
                    <a:pt x="48" y="63"/>
                    <a:pt x="43" y="55"/>
                  </a:cubicBezTo>
                  <a:cubicBezTo>
                    <a:pt x="38" y="45"/>
                    <a:pt x="42" y="34"/>
                    <a:pt x="36" y="24"/>
                  </a:cubicBezTo>
                  <a:cubicBezTo>
                    <a:pt x="31" y="18"/>
                    <a:pt x="15" y="8"/>
                    <a:pt x="1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6"/>
                    <a:pt x="23" y="26"/>
                    <a:pt x="27" y="34"/>
                  </a:cubicBezTo>
                  <a:cubicBezTo>
                    <a:pt x="30" y="39"/>
                    <a:pt x="31" y="45"/>
                    <a:pt x="31" y="50"/>
                  </a:cubicBezTo>
                  <a:cubicBezTo>
                    <a:pt x="35" y="56"/>
                    <a:pt x="37" y="59"/>
                    <a:pt x="37" y="64"/>
                  </a:cubicBezTo>
                  <a:cubicBezTo>
                    <a:pt x="37" y="68"/>
                    <a:pt x="51" y="76"/>
                    <a:pt x="58" y="81"/>
                  </a:cubicBezTo>
                  <a:cubicBezTo>
                    <a:pt x="65" y="86"/>
                    <a:pt x="68" y="95"/>
                    <a:pt x="73" y="100"/>
                  </a:cubicBezTo>
                  <a:cubicBezTo>
                    <a:pt x="83" y="113"/>
                    <a:pt x="91" y="125"/>
                    <a:pt x="98" y="137"/>
                  </a:cubicBezTo>
                  <a:cubicBezTo>
                    <a:pt x="106" y="151"/>
                    <a:pt x="105" y="168"/>
                    <a:pt x="111" y="184"/>
                  </a:cubicBezTo>
                  <a:cubicBezTo>
                    <a:pt x="120" y="205"/>
                    <a:pt x="130" y="220"/>
                    <a:pt x="132" y="237"/>
                  </a:cubicBezTo>
                  <a:cubicBezTo>
                    <a:pt x="132" y="248"/>
                    <a:pt x="134" y="269"/>
                    <a:pt x="134" y="280"/>
                  </a:cubicBezTo>
                  <a:cubicBezTo>
                    <a:pt x="133" y="287"/>
                    <a:pt x="127" y="298"/>
                    <a:pt x="124" y="307"/>
                  </a:cubicBezTo>
                  <a:cubicBezTo>
                    <a:pt x="129" y="316"/>
                    <a:pt x="135" y="305"/>
                    <a:pt x="135" y="299"/>
                  </a:cubicBezTo>
                  <a:cubicBezTo>
                    <a:pt x="138" y="281"/>
                    <a:pt x="142" y="262"/>
                    <a:pt x="141" y="244"/>
                  </a:cubicBezTo>
                  <a:cubicBezTo>
                    <a:pt x="140" y="235"/>
                    <a:pt x="140" y="225"/>
                    <a:pt x="137" y="217"/>
                  </a:cubicBezTo>
                  <a:cubicBezTo>
                    <a:pt x="135" y="209"/>
                    <a:pt x="126" y="202"/>
                    <a:pt x="126" y="194"/>
                  </a:cubicBezTo>
                  <a:cubicBezTo>
                    <a:pt x="126" y="187"/>
                    <a:pt x="133" y="177"/>
                    <a:pt x="140" y="179"/>
                  </a:cubicBezTo>
                  <a:cubicBezTo>
                    <a:pt x="145" y="180"/>
                    <a:pt x="152" y="197"/>
                    <a:pt x="159" y="185"/>
                  </a:cubicBezTo>
                  <a:cubicBezTo>
                    <a:pt x="149" y="180"/>
                    <a:pt x="139" y="174"/>
                    <a:pt x="131" y="169"/>
                  </a:cubicBezTo>
                  <a:cubicBezTo>
                    <a:pt x="122" y="163"/>
                    <a:pt x="123" y="154"/>
                    <a:pt x="130" y="145"/>
                  </a:cubicBezTo>
                </a:path>
              </a:pathLst>
            </a:custGeom>
            <a:solidFill>
              <a:srgbClr val="C693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0" name="Google Shape;1208;p9">
              <a:extLst>
                <a:ext uri="{FF2B5EF4-FFF2-40B4-BE49-F238E27FC236}">
                  <a16:creationId xmlns:a16="http://schemas.microsoft.com/office/drawing/2014/main" id="{B5F11E26-48F8-31E8-C6A1-9FD149E40A81}"/>
                </a:ext>
              </a:extLst>
            </p:cNvPr>
            <p:cNvSpPr/>
            <p:nvPr/>
          </p:nvSpPr>
          <p:spPr>
            <a:xfrm>
              <a:off x="3851" y="2012"/>
              <a:ext cx="337" cy="323"/>
            </a:xfrm>
            <a:custGeom>
              <a:avLst/>
              <a:gdLst/>
              <a:ahLst/>
              <a:cxnLst/>
              <a:rect l="l" t="t" r="r" b="b"/>
              <a:pathLst>
                <a:path w="135" h="129" extrusionOk="0">
                  <a:moveTo>
                    <a:pt x="72" y="24"/>
                  </a:moveTo>
                  <a:cubicBezTo>
                    <a:pt x="81" y="22"/>
                    <a:pt x="93" y="18"/>
                    <a:pt x="103" y="15"/>
                  </a:cubicBezTo>
                  <a:cubicBezTo>
                    <a:pt x="114" y="11"/>
                    <a:pt x="123" y="0"/>
                    <a:pt x="135" y="0"/>
                  </a:cubicBezTo>
                  <a:cubicBezTo>
                    <a:pt x="135" y="13"/>
                    <a:pt x="117" y="33"/>
                    <a:pt x="110" y="44"/>
                  </a:cubicBezTo>
                  <a:cubicBezTo>
                    <a:pt x="103" y="55"/>
                    <a:pt x="96" y="71"/>
                    <a:pt x="84" y="78"/>
                  </a:cubicBezTo>
                  <a:cubicBezTo>
                    <a:pt x="89" y="70"/>
                    <a:pt x="98" y="42"/>
                    <a:pt x="82" y="48"/>
                  </a:cubicBezTo>
                  <a:cubicBezTo>
                    <a:pt x="72" y="53"/>
                    <a:pt x="69" y="68"/>
                    <a:pt x="65" y="77"/>
                  </a:cubicBezTo>
                  <a:cubicBezTo>
                    <a:pt x="60" y="87"/>
                    <a:pt x="53" y="101"/>
                    <a:pt x="43" y="108"/>
                  </a:cubicBezTo>
                  <a:cubicBezTo>
                    <a:pt x="32" y="119"/>
                    <a:pt x="10" y="119"/>
                    <a:pt x="1" y="128"/>
                  </a:cubicBezTo>
                  <a:cubicBezTo>
                    <a:pt x="12" y="129"/>
                    <a:pt x="53" y="98"/>
                    <a:pt x="41" y="84"/>
                  </a:cubicBezTo>
                  <a:cubicBezTo>
                    <a:pt x="30" y="72"/>
                    <a:pt x="12" y="96"/>
                    <a:pt x="0" y="94"/>
                  </a:cubicBezTo>
                  <a:cubicBezTo>
                    <a:pt x="16" y="85"/>
                    <a:pt x="28" y="68"/>
                    <a:pt x="46" y="61"/>
                  </a:cubicBezTo>
                  <a:cubicBezTo>
                    <a:pt x="55" y="58"/>
                    <a:pt x="59" y="58"/>
                    <a:pt x="62" y="48"/>
                  </a:cubicBezTo>
                  <a:cubicBezTo>
                    <a:pt x="65" y="40"/>
                    <a:pt x="66" y="32"/>
                    <a:pt x="72" y="26"/>
                  </a:cubicBezTo>
                </a:path>
              </a:pathLst>
            </a:custGeom>
            <a:solidFill>
              <a:srgbClr val="BD8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1" name="Google Shape;1209;p9">
              <a:extLst>
                <a:ext uri="{FF2B5EF4-FFF2-40B4-BE49-F238E27FC236}">
                  <a16:creationId xmlns:a16="http://schemas.microsoft.com/office/drawing/2014/main" id="{61FFBA15-26BF-D36D-E32B-D2610D15651E}"/>
                </a:ext>
              </a:extLst>
            </p:cNvPr>
            <p:cNvSpPr/>
            <p:nvPr/>
          </p:nvSpPr>
          <p:spPr>
            <a:xfrm>
              <a:off x="3286" y="2302"/>
              <a:ext cx="225" cy="98"/>
            </a:xfrm>
            <a:custGeom>
              <a:avLst/>
              <a:gdLst/>
              <a:ahLst/>
              <a:cxnLst/>
              <a:rect l="l" t="t" r="r" b="b"/>
              <a:pathLst>
                <a:path w="90" h="39" extrusionOk="0">
                  <a:moveTo>
                    <a:pt x="0" y="6"/>
                  </a:moveTo>
                  <a:cubicBezTo>
                    <a:pt x="3" y="18"/>
                    <a:pt x="2" y="26"/>
                    <a:pt x="1" y="39"/>
                  </a:cubicBezTo>
                  <a:cubicBezTo>
                    <a:pt x="7" y="34"/>
                    <a:pt x="6" y="23"/>
                    <a:pt x="13" y="18"/>
                  </a:cubicBezTo>
                  <a:cubicBezTo>
                    <a:pt x="20" y="14"/>
                    <a:pt x="32" y="18"/>
                    <a:pt x="40" y="18"/>
                  </a:cubicBezTo>
                  <a:cubicBezTo>
                    <a:pt x="53" y="18"/>
                    <a:pt x="83" y="14"/>
                    <a:pt x="90" y="0"/>
                  </a:cubicBezTo>
                  <a:cubicBezTo>
                    <a:pt x="75" y="3"/>
                    <a:pt x="61" y="6"/>
                    <a:pt x="46" y="8"/>
                  </a:cubicBezTo>
                  <a:cubicBezTo>
                    <a:pt x="34" y="9"/>
                    <a:pt x="13" y="5"/>
                    <a:pt x="5" y="10"/>
                  </a:cubicBezTo>
                </a:path>
              </a:pathLst>
            </a:custGeom>
            <a:solidFill>
              <a:srgbClr val="BD8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2" name="Google Shape;1210;p9">
              <a:extLst>
                <a:ext uri="{FF2B5EF4-FFF2-40B4-BE49-F238E27FC236}">
                  <a16:creationId xmlns:a16="http://schemas.microsoft.com/office/drawing/2014/main" id="{D97F07C0-A2B2-DB1F-7690-FD75825DD8BE}"/>
                </a:ext>
              </a:extLst>
            </p:cNvPr>
            <p:cNvSpPr/>
            <p:nvPr/>
          </p:nvSpPr>
          <p:spPr>
            <a:xfrm>
              <a:off x="3288" y="2327"/>
              <a:ext cx="315" cy="85"/>
            </a:xfrm>
            <a:custGeom>
              <a:avLst/>
              <a:gdLst/>
              <a:ahLst/>
              <a:cxnLst/>
              <a:rect l="l" t="t" r="r" b="b"/>
              <a:pathLst>
                <a:path w="126" h="34" extrusionOk="0">
                  <a:moveTo>
                    <a:pt x="3" y="13"/>
                  </a:moveTo>
                  <a:cubicBezTo>
                    <a:pt x="0" y="30"/>
                    <a:pt x="10" y="27"/>
                    <a:pt x="24" y="29"/>
                  </a:cubicBezTo>
                  <a:cubicBezTo>
                    <a:pt x="36" y="32"/>
                    <a:pt x="47" y="33"/>
                    <a:pt x="61" y="34"/>
                  </a:cubicBezTo>
                  <a:cubicBezTo>
                    <a:pt x="76" y="34"/>
                    <a:pt x="81" y="33"/>
                    <a:pt x="94" y="25"/>
                  </a:cubicBezTo>
                  <a:cubicBezTo>
                    <a:pt x="102" y="20"/>
                    <a:pt x="122" y="18"/>
                    <a:pt x="126" y="11"/>
                  </a:cubicBezTo>
                  <a:cubicBezTo>
                    <a:pt x="117" y="10"/>
                    <a:pt x="102" y="9"/>
                    <a:pt x="94" y="11"/>
                  </a:cubicBezTo>
                  <a:cubicBezTo>
                    <a:pt x="85" y="13"/>
                    <a:pt x="91" y="15"/>
                    <a:pt x="86" y="19"/>
                  </a:cubicBezTo>
                  <a:cubicBezTo>
                    <a:pt x="81" y="24"/>
                    <a:pt x="74" y="24"/>
                    <a:pt x="69" y="25"/>
                  </a:cubicBezTo>
                  <a:cubicBezTo>
                    <a:pt x="54" y="27"/>
                    <a:pt x="3" y="20"/>
                    <a:pt x="30" y="0"/>
                  </a:cubicBezTo>
                  <a:cubicBezTo>
                    <a:pt x="28" y="0"/>
                    <a:pt x="30" y="0"/>
                    <a:pt x="30" y="1"/>
                  </a:cubicBezTo>
                </a:path>
              </a:pathLst>
            </a:custGeom>
            <a:solidFill>
              <a:srgbClr val="BD8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3" name="Google Shape;1211;p9">
              <a:extLst>
                <a:ext uri="{FF2B5EF4-FFF2-40B4-BE49-F238E27FC236}">
                  <a16:creationId xmlns:a16="http://schemas.microsoft.com/office/drawing/2014/main" id="{67D04235-9FFB-B02B-4261-6424EFB30B49}"/>
                </a:ext>
              </a:extLst>
            </p:cNvPr>
            <p:cNvSpPr/>
            <p:nvPr/>
          </p:nvSpPr>
          <p:spPr>
            <a:xfrm>
              <a:off x="3626" y="2215"/>
              <a:ext cx="360" cy="177"/>
            </a:xfrm>
            <a:custGeom>
              <a:avLst/>
              <a:gdLst/>
              <a:ahLst/>
              <a:cxnLst/>
              <a:rect l="l" t="t" r="r" b="b"/>
              <a:pathLst>
                <a:path w="144" h="71" extrusionOk="0">
                  <a:moveTo>
                    <a:pt x="0" y="71"/>
                  </a:moveTo>
                  <a:cubicBezTo>
                    <a:pt x="26" y="54"/>
                    <a:pt x="60" y="66"/>
                    <a:pt x="88" y="58"/>
                  </a:cubicBezTo>
                  <a:cubicBezTo>
                    <a:pt x="111" y="50"/>
                    <a:pt x="144" y="27"/>
                    <a:pt x="142" y="0"/>
                  </a:cubicBezTo>
                  <a:cubicBezTo>
                    <a:pt x="133" y="1"/>
                    <a:pt x="125" y="20"/>
                    <a:pt x="119" y="27"/>
                  </a:cubicBezTo>
                  <a:cubicBezTo>
                    <a:pt x="112" y="34"/>
                    <a:pt x="103" y="40"/>
                    <a:pt x="93" y="45"/>
                  </a:cubicBezTo>
                  <a:cubicBezTo>
                    <a:pt x="68" y="57"/>
                    <a:pt x="36" y="55"/>
                    <a:pt x="12" y="70"/>
                  </a:cubicBezTo>
                </a:path>
              </a:pathLst>
            </a:custGeom>
            <a:solidFill>
              <a:srgbClr val="BD8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4" name="Google Shape;1212;p9">
              <a:extLst>
                <a:ext uri="{FF2B5EF4-FFF2-40B4-BE49-F238E27FC236}">
                  <a16:creationId xmlns:a16="http://schemas.microsoft.com/office/drawing/2014/main" id="{FE34C5B5-D733-CE10-E1F4-751AC0E90F6D}"/>
                </a:ext>
              </a:extLst>
            </p:cNvPr>
            <p:cNvSpPr/>
            <p:nvPr/>
          </p:nvSpPr>
          <p:spPr>
            <a:xfrm>
              <a:off x="3466" y="2217"/>
              <a:ext cx="397" cy="105"/>
            </a:xfrm>
            <a:custGeom>
              <a:avLst/>
              <a:gdLst/>
              <a:ahLst/>
              <a:cxnLst/>
              <a:rect l="l" t="t" r="r" b="b"/>
              <a:pathLst>
                <a:path w="159" h="42" extrusionOk="0">
                  <a:moveTo>
                    <a:pt x="3" y="38"/>
                  </a:moveTo>
                  <a:cubicBezTo>
                    <a:pt x="15" y="34"/>
                    <a:pt x="28" y="31"/>
                    <a:pt x="41" y="27"/>
                  </a:cubicBezTo>
                  <a:cubicBezTo>
                    <a:pt x="54" y="23"/>
                    <a:pt x="65" y="17"/>
                    <a:pt x="79" y="18"/>
                  </a:cubicBezTo>
                  <a:cubicBezTo>
                    <a:pt x="106" y="19"/>
                    <a:pt x="138" y="22"/>
                    <a:pt x="159" y="0"/>
                  </a:cubicBezTo>
                  <a:cubicBezTo>
                    <a:pt x="149" y="8"/>
                    <a:pt x="145" y="17"/>
                    <a:pt x="133" y="21"/>
                  </a:cubicBezTo>
                  <a:cubicBezTo>
                    <a:pt x="117" y="26"/>
                    <a:pt x="100" y="26"/>
                    <a:pt x="85" y="31"/>
                  </a:cubicBezTo>
                  <a:cubicBezTo>
                    <a:pt x="69" y="37"/>
                    <a:pt x="57" y="38"/>
                    <a:pt x="41" y="38"/>
                  </a:cubicBezTo>
                  <a:cubicBezTo>
                    <a:pt x="26" y="38"/>
                    <a:pt x="14" y="42"/>
                    <a:pt x="0" y="42"/>
                  </a:cubicBezTo>
                </a:path>
              </a:pathLst>
            </a:custGeom>
            <a:solidFill>
              <a:srgbClr val="BD8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5" name="Google Shape;1213;p9">
              <a:extLst>
                <a:ext uri="{FF2B5EF4-FFF2-40B4-BE49-F238E27FC236}">
                  <a16:creationId xmlns:a16="http://schemas.microsoft.com/office/drawing/2014/main" id="{95784876-7E2B-D122-0EDF-CA26F1B56A8E}"/>
                </a:ext>
              </a:extLst>
            </p:cNvPr>
            <p:cNvSpPr/>
            <p:nvPr/>
          </p:nvSpPr>
          <p:spPr>
            <a:xfrm>
              <a:off x="3781" y="2170"/>
              <a:ext cx="160" cy="105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0" y="42"/>
                  </a:moveTo>
                  <a:cubicBezTo>
                    <a:pt x="12" y="38"/>
                    <a:pt x="26" y="38"/>
                    <a:pt x="38" y="30"/>
                  </a:cubicBezTo>
                  <a:cubicBezTo>
                    <a:pt x="50" y="21"/>
                    <a:pt x="58" y="13"/>
                    <a:pt x="64" y="0"/>
                  </a:cubicBezTo>
                  <a:cubicBezTo>
                    <a:pt x="55" y="6"/>
                    <a:pt x="48" y="14"/>
                    <a:pt x="40" y="20"/>
                  </a:cubicBezTo>
                  <a:cubicBezTo>
                    <a:pt x="28" y="28"/>
                    <a:pt x="14" y="31"/>
                    <a:pt x="2" y="37"/>
                  </a:cubicBezTo>
                </a:path>
              </a:pathLst>
            </a:custGeom>
            <a:solidFill>
              <a:srgbClr val="BD8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6" name="Google Shape;1214;p9">
              <a:extLst>
                <a:ext uri="{FF2B5EF4-FFF2-40B4-BE49-F238E27FC236}">
                  <a16:creationId xmlns:a16="http://schemas.microsoft.com/office/drawing/2014/main" id="{5C134FA1-DBC3-2671-B35E-0E9A820A5D92}"/>
                </a:ext>
              </a:extLst>
            </p:cNvPr>
            <p:cNvSpPr/>
            <p:nvPr/>
          </p:nvSpPr>
          <p:spPr>
            <a:xfrm>
              <a:off x="3283" y="2312"/>
              <a:ext cx="108" cy="80"/>
            </a:xfrm>
            <a:custGeom>
              <a:avLst/>
              <a:gdLst/>
              <a:ahLst/>
              <a:cxnLst/>
              <a:rect l="l" t="t" r="r" b="b"/>
              <a:pathLst>
                <a:path w="43" h="32" extrusionOk="0">
                  <a:moveTo>
                    <a:pt x="0" y="2"/>
                  </a:moveTo>
                  <a:cubicBezTo>
                    <a:pt x="2" y="11"/>
                    <a:pt x="1" y="23"/>
                    <a:pt x="0" y="32"/>
                  </a:cubicBezTo>
                  <a:cubicBezTo>
                    <a:pt x="8" y="25"/>
                    <a:pt x="4" y="15"/>
                    <a:pt x="16" y="9"/>
                  </a:cubicBezTo>
                  <a:cubicBezTo>
                    <a:pt x="24" y="5"/>
                    <a:pt x="36" y="7"/>
                    <a:pt x="43" y="3"/>
                  </a:cubicBezTo>
                  <a:cubicBezTo>
                    <a:pt x="31" y="0"/>
                    <a:pt x="15" y="7"/>
                    <a:pt x="4" y="0"/>
                  </a:cubicBezTo>
                </a:path>
              </a:pathLst>
            </a:custGeom>
            <a:solidFill>
              <a:srgbClr val="A46A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7" name="Google Shape;1215;p9">
              <a:extLst>
                <a:ext uri="{FF2B5EF4-FFF2-40B4-BE49-F238E27FC236}">
                  <a16:creationId xmlns:a16="http://schemas.microsoft.com/office/drawing/2014/main" id="{23BCCF45-FF9C-04B0-C671-FF26B0F20277}"/>
                </a:ext>
              </a:extLst>
            </p:cNvPr>
            <p:cNvSpPr/>
            <p:nvPr/>
          </p:nvSpPr>
          <p:spPr>
            <a:xfrm>
              <a:off x="3933" y="2155"/>
              <a:ext cx="85" cy="92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0" y="19"/>
                  </a:moveTo>
                  <a:cubicBezTo>
                    <a:pt x="14" y="14"/>
                    <a:pt x="22" y="25"/>
                    <a:pt x="14" y="37"/>
                  </a:cubicBezTo>
                  <a:cubicBezTo>
                    <a:pt x="23" y="26"/>
                    <a:pt x="20" y="11"/>
                    <a:pt x="34" y="0"/>
                  </a:cubicBezTo>
                  <a:cubicBezTo>
                    <a:pt x="26" y="8"/>
                    <a:pt x="13" y="13"/>
                    <a:pt x="2" y="17"/>
                  </a:cubicBezTo>
                </a:path>
              </a:pathLst>
            </a:custGeom>
            <a:solidFill>
              <a:srgbClr val="A46A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8" name="Google Shape;1216;p9">
              <a:extLst>
                <a:ext uri="{FF2B5EF4-FFF2-40B4-BE49-F238E27FC236}">
                  <a16:creationId xmlns:a16="http://schemas.microsoft.com/office/drawing/2014/main" id="{98ABF7DF-0612-AED6-E0C6-065C4EBD8ABB}"/>
                </a:ext>
              </a:extLst>
            </p:cNvPr>
            <p:cNvSpPr/>
            <p:nvPr/>
          </p:nvSpPr>
          <p:spPr>
            <a:xfrm>
              <a:off x="4041" y="2065"/>
              <a:ext cx="92" cy="80"/>
            </a:xfrm>
            <a:custGeom>
              <a:avLst/>
              <a:gdLst/>
              <a:ahLst/>
              <a:cxnLst/>
              <a:rect l="l" t="t" r="r" b="b"/>
              <a:pathLst>
                <a:path w="37" h="32" extrusionOk="0">
                  <a:moveTo>
                    <a:pt x="5" y="6"/>
                  </a:moveTo>
                  <a:cubicBezTo>
                    <a:pt x="3" y="10"/>
                    <a:pt x="1" y="18"/>
                    <a:pt x="0" y="23"/>
                  </a:cubicBezTo>
                  <a:cubicBezTo>
                    <a:pt x="9" y="11"/>
                    <a:pt x="26" y="16"/>
                    <a:pt x="21" y="32"/>
                  </a:cubicBezTo>
                  <a:cubicBezTo>
                    <a:pt x="26" y="20"/>
                    <a:pt x="22" y="7"/>
                    <a:pt x="37" y="0"/>
                  </a:cubicBezTo>
                  <a:cubicBezTo>
                    <a:pt x="30" y="4"/>
                    <a:pt x="20" y="9"/>
                    <a:pt x="12" y="10"/>
                  </a:cubicBezTo>
                </a:path>
              </a:pathLst>
            </a:custGeom>
            <a:solidFill>
              <a:srgbClr val="A46A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9" name="Google Shape;1217;p9">
              <a:extLst>
                <a:ext uri="{FF2B5EF4-FFF2-40B4-BE49-F238E27FC236}">
                  <a16:creationId xmlns:a16="http://schemas.microsoft.com/office/drawing/2014/main" id="{98CBE9B8-CF58-1E92-1655-F0FFD79FBBD4}"/>
                </a:ext>
              </a:extLst>
            </p:cNvPr>
            <p:cNvSpPr/>
            <p:nvPr/>
          </p:nvSpPr>
          <p:spPr>
            <a:xfrm>
              <a:off x="4163" y="1695"/>
              <a:ext cx="63" cy="217"/>
            </a:xfrm>
            <a:custGeom>
              <a:avLst/>
              <a:gdLst/>
              <a:ahLst/>
              <a:cxnLst/>
              <a:rect l="l" t="t" r="r" b="b"/>
              <a:pathLst>
                <a:path w="25" h="87" extrusionOk="0">
                  <a:moveTo>
                    <a:pt x="20" y="7"/>
                  </a:moveTo>
                  <a:cubicBezTo>
                    <a:pt x="0" y="24"/>
                    <a:pt x="5" y="68"/>
                    <a:pt x="20" y="87"/>
                  </a:cubicBezTo>
                  <a:cubicBezTo>
                    <a:pt x="16" y="78"/>
                    <a:pt x="11" y="69"/>
                    <a:pt x="11" y="59"/>
                  </a:cubicBezTo>
                  <a:cubicBezTo>
                    <a:pt x="10" y="50"/>
                    <a:pt x="15" y="42"/>
                    <a:pt x="17" y="33"/>
                  </a:cubicBezTo>
                  <a:cubicBezTo>
                    <a:pt x="21" y="32"/>
                    <a:pt x="23" y="32"/>
                    <a:pt x="25" y="35"/>
                  </a:cubicBezTo>
                  <a:cubicBezTo>
                    <a:pt x="23" y="31"/>
                    <a:pt x="17" y="24"/>
                    <a:pt x="17" y="21"/>
                  </a:cubicBezTo>
                  <a:cubicBezTo>
                    <a:pt x="15" y="15"/>
                    <a:pt x="20" y="7"/>
                    <a:pt x="22" y="0"/>
                  </a:cubicBezTo>
                </a:path>
              </a:pathLst>
            </a:custGeom>
            <a:solidFill>
              <a:srgbClr val="A46A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0" name="Google Shape;1218;p9">
              <a:extLst>
                <a:ext uri="{FF2B5EF4-FFF2-40B4-BE49-F238E27FC236}">
                  <a16:creationId xmlns:a16="http://schemas.microsoft.com/office/drawing/2014/main" id="{9348F51D-7D78-944F-7D28-5B9CE1B1901A}"/>
                </a:ext>
              </a:extLst>
            </p:cNvPr>
            <p:cNvSpPr/>
            <p:nvPr/>
          </p:nvSpPr>
          <p:spPr>
            <a:xfrm>
              <a:off x="4083" y="1922"/>
              <a:ext cx="70" cy="93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1" y="0"/>
                  </a:moveTo>
                  <a:cubicBezTo>
                    <a:pt x="12" y="13"/>
                    <a:pt x="5" y="25"/>
                    <a:pt x="0" y="37"/>
                  </a:cubicBezTo>
                  <a:cubicBezTo>
                    <a:pt x="6" y="35"/>
                    <a:pt x="23" y="27"/>
                    <a:pt x="28" y="23"/>
                  </a:cubicBezTo>
                  <a:cubicBezTo>
                    <a:pt x="21" y="24"/>
                    <a:pt x="14" y="24"/>
                    <a:pt x="8" y="24"/>
                  </a:cubicBezTo>
                  <a:cubicBezTo>
                    <a:pt x="7" y="21"/>
                    <a:pt x="8" y="19"/>
                    <a:pt x="9" y="17"/>
                  </a:cubicBezTo>
                </a:path>
              </a:pathLst>
            </a:custGeom>
            <a:solidFill>
              <a:srgbClr val="A46A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1" name="Google Shape;1219;p9">
              <a:extLst>
                <a:ext uri="{FF2B5EF4-FFF2-40B4-BE49-F238E27FC236}">
                  <a16:creationId xmlns:a16="http://schemas.microsoft.com/office/drawing/2014/main" id="{714A5B84-03E7-C2F4-F1F9-6602F06A2876}"/>
                </a:ext>
              </a:extLst>
            </p:cNvPr>
            <p:cNvSpPr/>
            <p:nvPr/>
          </p:nvSpPr>
          <p:spPr>
            <a:xfrm>
              <a:off x="3978" y="1177"/>
              <a:ext cx="40" cy="103"/>
            </a:xfrm>
            <a:custGeom>
              <a:avLst/>
              <a:gdLst/>
              <a:ahLst/>
              <a:cxnLst/>
              <a:rect l="l" t="t" r="r" b="b"/>
              <a:pathLst>
                <a:path w="16" h="41" extrusionOk="0">
                  <a:moveTo>
                    <a:pt x="7" y="11"/>
                  </a:moveTo>
                  <a:cubicBezTo>
                    <a:pt x="5" y="17"/>
                    <a:pt x="1" y="21"/>
                    <a:pt x="3" y="27"/>
                  </a:cubicBezTo>
                  <a:cubicBezTo>
                    <a:pt x="6" y="32"/>
                    <a:pt x="16" y="34"/>
                    <a:pt x="15" y="41"/>
                  </a:cubicBezTo>
                  <a:cubicBezTo>
                    <a:pt x="0" y="34"/>
                    <a:pt x="16" y="9"/>
                    <a:pt x="8" y="0"/>
                  </a:cubicBezTo>
                  <a:cubicBezTo>
                    <a:pt x="7" y="0"/>
                    <a:pt x="6" y="1"/>
                    <a:pt x="6" y="2"/>
                  </a:cubicBezTo>
                </a:path>
              </a:pathLst>
            </a:custGeom>
            <a:solidFill>
              <a:srgbClr val="AC7E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2" name="Google Shape;1220;p9">
              <a:extLst>
                <a:ext uri="{FF2B5EF4-FFF2-40B4-BE49-F238E27FC236}">
                  <a16:creationId xmlns:a16="http://schemas.microsoft.com/office/drawing/2014/main" id="{2B5A352C-C1A3-4FC9-07EF-35A143B09BE7}"/>
                </a:ext>
              </a:extLst>
            </p:cNvPr>
            <p:cNvSpPr/>
            <p:nvPr/>
          </p:nvSpPr>
          <p:spPr>
            <a:xfrm>
              <a:off x="4071" y="1237"/>
              <a:ext cx="95" cy="110"/>
            </a:xfrm>
            <a:custGeom>
              <a:avLst/>
              <a:gdLst/>
              <a:ahLst/>
              <a:cxnLst/>
              <a:rect l="l" t="t" r="r" b="b"/>
              <a:pathLst>
                <a:path w="38" h="44" extrusionOk="0">
                  <a:moveTo>
                    <a:pt x="4" y="0"/>
                  </a:moveTo>
                  <a:cubicBezTo>
                    <a:pt x="2" y="10"/>
                    <a:pt x="0" y="21"/>
                    <a:pt x="9" y="28"/>
                  </a:cubicBezTo>
                  <a:cubicBezTo>
                    <a:pt x="16" y="34"/>
                    <a:pt x="29" y="42"/>
                    <a:pt x="38" y="44"/>
                  </a:cubicBezTo>
                  <a:cubicBezTo>
                    <a:pt x="31" y="42"/>
                    <a:pt x="19" y="30"/>
                    <a:pt x="15" y="24"/>
                  </a:cubicBezTo>
                  <a:cubicBezTo>
                    <a:pt x="10" y="18"/>
                    <a:pt x="10" y="7"/>
                    <a:pt x="4" y="2"/>
                  </a:cubicBezTo>
                </a:path>
              </a:pathLst>
            </a:custGeom>
            <a:solidFill>
              <a:srgbClr val="AC7E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3" name="Google Shape;1221;p9">
              <a:extLst>
                <a:ext uri="{FF2B5EF4-FFF2-40B4-BE49-F238E27FC236}">
                  <a16:creationId xmlns:a16="http://schemas.microsoft.com/office/drawing/2014/main" id="{1D587C32-A9D7-980D-D851-560F83ACB595}"/>
                </a:ext>
              </a:extLst>
            </p:cNvPr>
            <p:cNvSpPr/>
            <p:nvPr/>
          </p:nvSpPr>
          <p:spPr>
            <a:xfrm>
              <a:off x="2816" y="769"/>
              <a:ext cx="1010" cy="320"/>
            </a:xfrm>
            <a:custGeom>
              <a:avLst/>
              <a:gdLst/>
              <a:ahLst/>
              <a:cxnLst/>
              <a:rect l="l" t="t" r="r" b="b"/>
              <a:pathLst>
                <a:path w="404" h="128" extrusionOk="0">
                  <a:moveTo>
                    <a:pt x="214" y="50"/>
                  </a:moveTo>
                  <a:cubicBezTo>
                    <a:pt x="231" y="54"/>
                    <a:pt x="247" y="59"/>
                    <a:pt x="262" y="64"/>
                  </a:cubicBezTo>
                  <a:cubicBezTo>
                    <a:pt x="287" y="72"/>
                    <a:pt x="310" y="76"/>
                    <a:pt x="332" y="86"/>
                  </a:cubicBezTo>
                  <a:cubicBezTo>
                    <a:pt x="341" y="90"/>
                    <a:pt x="350" y="95"/>
                    <a:pt x="359" y="100"/>
                  </a:cubicBezTo>
                  <a:cubicBezTo>
                    <a:pt x="359" y="100"/>
                    <a:pt x="360" y="100"/>
                    <a:pt x="361" y="100"/>
                  </a:cubicBezTo>
                  <a:cubicBezTo>
                    <a:pt x="369" y="100"/>
                    <a:pt x="375" y="98"/>
                    <a:pt x="382" y="102"/>
                  </a:cubicBezTo>
                  <a:cubicBezTo>
                    <a:pt x="391" y="108"/>
                    <a:pt x="395" y="125"/>
                    <a:pt x="404" y="128"/>
                  </a:cubicBezTo>
                  <a:cubicBezTo>
                    <a:pt x="403" y="122"/>
                    <a:pt x="400" y="104"/>
                    <a:pt x="396" y="100"/>
                  </a:cubicBezTo>
                  <a:cubicBezTo>
                    <a:pt x="392" y="95"/>
                    <a:pt x="388" y="97"/>
                    <a:pt x="384" y="94"/>
                  </a:cubicBezTo>
                  <a:cubicBezTo>
                    <a:pt x="380" y="92"/>
                    <a:pt x="378" y="87"/>
                    <a:pt x="375" y="85"/>
                  </a:cubicBezTo>
                  <a:cubicBezTo>
                    <a:pt x="368" y="79"/>
                    <a:pt x="355" y="74"/>
                    <a:pt x="347" y="71"/>
                  </a:cubicBezTo>
                  <a:cubicBezTo>
                    <a:pt x="341" y="70"/>
                    <a:pt x="319" y="70"/>
                    <a:pt x="327" y="58"/>
                  </a:cubicBezTo>
                  <a:cubicBezTo>
                    <a:pt x="325" y="55"/>
                    <a:pt x="320" y="52"/>
                    <a:pt x="317" y="54"/>
                  </a:cubicBezTo>
                  <a:cubicBezTo>
                    <a:pt x="312" y="57"/>
                    <a:pt x="317" y="59"/>
                    <a:pt x="315" y="63"/>
                  </a:cubicBezTo>
                  <a:cubicBezTo>
                    <a:pt x="310" y="70"/>
                    <a:pt x="304" y="69"/>
                    <a:pt x="298" y="66"/>
                  </a:cubicBezTo>
                  <a:cubicBezTo>
                    <a:pt x="289" y="61"/>
                    <a:pt x="293" y="58"/>
                    <a:pt x="291" y="51"/>
                  </a:cubicBezTo>
                  <a:cubicBezTo>
                    <a:pt x="290" y="45"/>
                    <a:pt x="286" y="39"/>
                    <a:pt x="279" y="44"/>
                  </a:cubicBezTo>
                  <a:cubicBezTo>
                    <a:pt x="283" y="49"/>
                    <a:pt x="287" y="55"/>
                    <a:pt x="290" y="61"/>
                  </a:cubicBezTo>
                  <a:cubicBezTo>
                    <a:pt x="285" y="65"/>
                    <a:pt x="262" y="60"/>
                    <a:pt x="256" y="57"/>
                  </a:cubicBezTo>
                  <a:cubicBezTo>
                    <a:pt x="248" y="55"/>
                    <a:pt x="232" y="43"/>
                    <a:pt x="250" y="42"/>
                  </a:cubicBezTo>
                  <a:cubicBezTo>
                    <a:pt x="250" y="30"/>
                    <a:pt x="220" y="23"/>
                    <a:pt x="212" y="22"/>
                  </a:cubicBezTo>
                  <a:cubicBezTo>
                    <a:pt x="213" y="45"/>
                    <a:pt x="186" y="31"/>
                    <a:pt x="174" y="25"/>
                  </a:cubicBezTo>
                  <a:cubicBezTo>
                    <a:pt x="171" y="24"/>
                    <a:pt x="167" y="22"/>
                    <a:pt x="165" y="20"/>
                  </a:cubicBezTo>
                  <a:cubicBezTo>
                    <a:pt x="162" y="17"/>
                    <a:pt x="163" y="13"/>
                    <a:pt x="160" y="11"/>
                  </a:cubicBezTo>
                  <a:cubicBezTo>
                    <a:pt x="155" y="6"/>
                    <a:pt x="148" y="7"/>
                    <a:pt x="142" y="6"/>
                  </a:cubicBezTo>
                  <a:cubicBezTo>
                    <a:pt x="159" y="19"/>
                    <a:pt x="123" y="15"/>
                    <a:pt x="116" y="14"/>
                  </a:cubicBezTo>
                  <a:cubicBezTo>
                    <a:pt x="101" y="11"/>
                    <a:pt x="96" y="0"/>
                    <a:pt x="80" y="2"/>
                  </a:cubicBezTo>
                  <a:cubicBezTo>
                    <a:pt x="65" y="4"/>
                    <a:pt x="56" y="7"/>
                    <a:pt x="41" y="4"/>
                  </a:cubicBezTo>
                  <a:cubicBezTo>
                    <a:pt x="26" y="1"/>
                    <a:pt x="15" y="1"/>
                    <a:pt x="0" y="4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4" y="11"/>
                    <a:pt x="58" y="10"/>
                    <a:pt x="83" y="15"/>
                  </a:cubicBezTo>
                  <a:cubicBezTo>
                    <a:pt x="106" y="20"/>
                    <a:pt x="138" y="22"/>
                    <a:pt x="163" y="28"/>
                  </a:cubicBezTo>
                  <a:cubicBezTo>
                    <a:pt x="180" y="33"/>
                    <a:pt x="197" y="45"/>
                    <a:pt x="214" y="50"/>
                  </a:cubicBezTo>
                </a:path>
              </a:pathLst>
            </a:custGeom>
            <a:solidFill>
              <a:srgbClr val="C693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4" name="Google Shape;1222;p9">
              <a:extLst>
                <a:ext uri="{FF2B5EF4-FFF2-40B4-BE49-F238E27FC236}">
                  <a16:creationId xmlns:a16="http://schemas.microsoft.com/office/drawing/2014/main" id="{EC3568F0-423A-F02A-8561-DC6F8E85BB8C}"/>
                </a:ext>
              </a:extLst>
            </p:cNvPr>
            <p:cNvSpPr/>
            <p:nvPr/>
          </p:nvSpPr>
          <p:spPr>
            <a:xfrm>
              <a:off x="3616" y="917"/>
              <a:ext cx="92" cy="72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9" y="0"/>
                  </a:moveTo>
                  <a:cubicBezTo>
                    <a:pt x="1" y="7"/>
                    <a:pt x="0" y="12"/>
                    <a:pt x="10" y="16"/>
                  </a:cubicBezTo>
                  <a:cubicBezTo>
                    <a:pt x="14" y="18"/>
                    <a:pt x="19" y="18"/>
                    <a:pt x="23" y="20"/>
                  </a:cubicBezTo>
                  <a:cubicBezTo>
                    <a:pt x="27" y="22"/>
                    <a:pt x="29" y="28"/>
                    <a:pt x="35" y="29"/>
                  </a:cubicBezTo>
                  <a:cubicBezTo>
                    <a:pt x="37" y="17"/>
                    <a:pt x="8" y="17"/>
                    <a:pt x="19" y="4"/>
                  </a:cubicBezTo>
                  <a:cubicBezTo>
                    <a:pt x="16" y="3"/>
                    <a:pt x="10" y="2"/>
                    <a:pt x="9" y="3"/>
                  </a:cubicBezTo>
                </a:path>
              </a:pathLst>
            </a:custGeom>
            <a:solidFill>
              <a:srgbClr val="AC7E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5" name="Google Shape;1223;p9">
              <a:extLst>
                <a:ext uri="{FF2B5EF4-FFF2-40B4-BE49-F238E27FC236}">
                  <a16:creationId xmlns:a16="http://schemas.microsoft.com/office/drawing/2014/main" id="{86582782-D25A-3EC7-72EF-BF680D6A8D80}"/>
                </a:ext>
              </a:extLst>
            </p:cNvPr>
            <p:cNvSpPr/>
            <p:nvPr/>
          </p:nvSpPr>
          <p:spPr>
            <a:xfrm>
              <a:off x="3286" y="832"/>
              <a:ext cx="147" cy="87"/>
            </a:xfrm>
            <a:custGeom>
              <a:avLst/>
              <a:gdLst/>
              <a:ahLst/>
              <a:cxnLst/>
              <a:rect l="l" t="t" r="r" b="b"/>
              <a:pathLst>
                <a:path w="59" h="35" extrusionOk="0">
                  <a:moveTo>
                    <a:pt x="53" y="10"/>
                  </a:moveTo>
                  <a:cubicBezTo>
                    <a:pt x="48" y="16"/>
                    <a:pt x="52" y="29"/>
                    <a:pt x="59" y="32"/>
                  </a:cubicBezTo>
                  <a:cubicBezTo>
                    <a:pt x="51" y="35"/>
                    <a:pt x="37" y="27"/>
                    <a:pt x="30" y="24"/>
                  </a:cubicBezTo>
                  <a:cubicBezTo>
                    <a:pt x="20" y="20"/>
                    <a:pt x="10" y="16"/>
                    <a:pt x="0" y="13"/>
                  </a:cubicBezTo>
                  <a:cubicBezTo>
                    <a:pt x="9" y="14"/>
                    <a:pt x="23" y="20"/>
                    <a:pt x="32" y="19"/>
                  </a:cubicBezTo>
                  <a:cubicBezTo>
                    <a:pt x="39" y="18"/>
                    <a:pt x="48" y="0"/>
                    <a:pt x="54" y="10"/>
                  </a:cubicBezTo>
                </a:path>
              </a:pathLst>
            </a:custGeom>
            <a:solidFill>
              <a:srgbClr val="AC7E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6" name="Google Shape;1224;p9">
              <a:extLst>
                <a:ext uri="{FF2B5EF4-FFF2-40B4-BE49-F238E27FC236}">
                  <a16:creationId xmlns:a16="http://schemas.microsoft.com/office/drawing/2014/main" id="{B3F5BBAD-19FA-3DA0-4918-702BD82221CF}"/>
                </a:ext>
              </a:extLst>
            </p:cNvPr>
            <p:cNvSpPr/>
            <p:nvPr/>
          </p:nvSpPr>
          <p:spPr>
            <a:xfrm>
              <a:off x="3186" y="1915"/>
              <a:ext cx="35" cy="100"/>
            </a:xfrm>
            <a:custGeom>
              <a:avLst/>
              <a:gdLst/>
              <a:ahLst/>
              <a:cxnLst/>
              <a:rect l="l" t="t" r="r" b="b"/>
              <a:pathLst>
                <a:path w="14" h="40" extrusionOk="0">
                  <a:moveTo>
                    <a:pt x="10" y="2"/>
                  </a:moveTo>
                  <a:cubicBezTo>
                    <a:pt x="7" y="9"/>
                    <a:pt x="14" y="40"/>
                    <a:pt x="0" y="32"/>
                  </a:cubicBezTo>
                  <a:cubicBezTo>
                    <a:pt x="10" y="23"/>
                    <a:pt x="5" y="11"/>
                    <a:pt x="7" y="0"/>
                  </a:cubicBezTo>
                </a:path>
              </a:pathLst>
            </a:custGeom>
            <a:solidFill>
              <a:srgbClr val="E192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7" name="Google Shape;1225;p9">
              <a:extLst>
                <a:ext uri="{FF2B5EF4-FFF2-40B4-BE49-F238E27FC236}">
                  <a16:creationId xmlns:a16="http://schemas.microsoft.com/office/drawing/2014/main" id="{935A25C3-F22A-7315-2467-AA54AD6A9B01}"/>
                </a:ext>
              </a:extLst>
            </p:cNvPr>
            <p:cNvSpPr/>
            <p:nvPr/>
          </p:nvSpPr>
          <p:spPr>
            <a:xfrm>
              <a:off x="2786" y="2185"/>
              <a:ext cx="145" cy="57"/>
            </a:xfrm>
            <a:custGeom>
              <a:avLst/>
              <a:gdLst/>
              <a:ahLst/>
              <a:cxnLst/>
              <a:rect l="l" t="t" r="r" b="b"/>
              <a:pathLst>
                <a:path w="58" h="23" extrusionOk="0">
                  <a:moveTo>
                    <a:pt x="26" y="10"/>
                  </a:moveTo>
                  <a:cubicBezTo>
                    <a:pt x="38" y="5"/>
                    <a:pt x="45" y="23"/>
                    <a:pt x="58" y="14"/>
                  </a:cubicBezTo>
                  <a:cubicBezTo>
                    <a:pt x="48" y="19"/>
                    <a:pt x="44" y="5"/>
                    <a:pt x="37" y="4"/>
                  </a:cubicBezTo>
                  <a:cubicBezTo>
                    <a:pt x="33" y="4"/>
                    <a:pt x="27" y="9"/>
                    <a:pt x="22" y="8"/>
                  </a:cubicBezTo>
                  <a:cubicBezTo>
                    <a:pt x="15" y="7"/>
                    <a:pt x="8" y="1"/>
                    <a:pt x="0" y="0"/>
                  </a:cubicBezTo>
                </a:path>
              </a:pathLst>
            </a:custGeom>
            <a:solidFill>
              <a:srgbClr val="E192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8" name="Google Shape;1226;p9">
              <a:extLst>
                <a:ext uri="{FF2B5EF4-FFF2-40B4-BE49-F238E27FC236}">
                  <a16:creationId xmlns:a16="http://schemas.microsoft.com/office/drawing/2014/main" id="{0E11ECBA-01F5-FBBB-AE8C-A8346D567D01}"/>
                </a:ext>
              </a:extLst>
            </p:cNvPr>
            <p:cNvSpPr/>
            <p:nvPr/>
          </p:nvSpPr>
          <p:spPr>
            <a:xfrm>
              <a:off x="3123" y="2257"/>
              <a:ext cx="103" cy="138"/>
            </a:xfrm>
            <a:custGeom>
              <a:avLst/>
              <a:gdLst/>
              <a:ahLst/>
              <a:cxnLst/>
              <a:rect l="l" t="t" r="r" b="b"/>
              <a:pathLst>
                <a:path w="41" h="55" extrusionOk="0">
                  <a:moveTo>
                    <a:pt x="39" y="3"/>
                  </a:moveTo>
                  <a:cubicBezTo>
                    <a:pt x="33" y="3"/>
                    <a:pt x="33" y="37"/>
                    <a:pt x="28" y="44"/>
                  </a:cubicBezTo>
                  <a:cubicBezTo>
                    <a:pt x="20" y="55"/>
                    <a:pt x="11" y="44"/>
                    <a:pt x="0" y="43"/>
                  </a:cubicBezTo>
                  <a:cubicBezTo>
                    <a:pt x="8" y="39"/>
                    <a:pt x="15" y="37"/>
                    <a:pt x="23" y="40"/>
                  </a:cubicBezTo>
                  <a:cubicBezTo>
                    <a:pt x="24" y="31"/>
                    <a:pt x="24" y="27"/>
                    <a:pt x="28" y="20"/>
                  </a:cubicBezTo>
                  <a:cubicBezTo>
                    <a:pt x="32" y="14"/>
                    <a:pt x="41" y="8"/>
                    <a:pt x="37" y="0"/>
                  </a:cubicBezTo>
                </a:path>
              </a:pathLst>
            </a:custGeom>
            <a:solidFill>
              <a:srgbClr val="E192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9" name="Google Shape;1227;p9">
              <a:extLst>
                <a:ext uri="{FF2B5EF4-FFF2-40B4-BE49-F238E27FC236}">
                  <a16:creationId xmlns:a16="http://schemas.microsoft.com/office/drawing/2014/main" id="{1A60497E-24D7-1770-2D2E-43BA1D3BC42B}"/>
                </a:ext>
              </a:extLst>
            </p:cNvPr>
            <p:cNvSpPr/>
            <p:nvPr/>
          </p:nvSpPr>
          <p:spPr>
            <a:xfrm>
              <a:off x="3338" y="2157"/>
              <a:ext cx="95" cy="65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19" y="0"/>
                  </a:moveTo>
                  <a:cubicBezTo>
                    <a:pt x="38" y="12"/>
                    <a:pt x="9" y="23"/>
                    <a:pt x="0" y="26"/>
                  </a:cubicBezTo>
                  <a:cubicBezTo>
                    <a:pt x="7" y="22"/>
                    <a:pt x="19" y="10"/>
                    <a:pt x="15" y="1"/>
                  </a:cubicBezTo>
                </a:path>
              </a:pathLst>
            </a:custGeom>
            <a:solidFill>
              <a:srgbClr val="E192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0" name="Google Shape;1228;p9">
              <a:extLst>
                <a:ext uri="{FF2B5EF4-FFF2-40B4-BE49-F238E27FC236}">
                  <a16:creationId xmlns:a16="http://schemas.microsoft.com/office/drawing/2014/main" id="{35F642BB-50E0-836B-BEF1-67AC2A321EDA}"/>
                </a:ext>
              </a:extLst>
            </p:cNvPr>
            <p:cNvSpPr/>
            <p:nvPr/>
          </p:nvSpPr>
          <p:spPr>
            <a:xfrm>
              <a:off x="1988" y="1392"/>
              <a:ext cx="83" cy="105"/>
            </a:xfrm>
            <a:custGeom>
              <a:avLst/>
              <a:gdLst/>
              <a:ahLst/>
              <a:cxnLst/>
              <a:rect l="l" t="t" r="r" b="b"/>
              <a:pathLst>
                <a:path w="33" h="42" extrusionOk="0">
                  <a:moveTo>
                    <a:pt x="14" y="10"/>
                  </a:moveTo>
                  <a:cubicBezTo>
                    <a:pt x="0" y="14"/>
                    <a:pt x="3" y="31"/>
                    <a:pt x="7" y="42"/>
                  </a:cubicBezTo>
                  <a:cubicBezTo>
                    <a:pt x="7" y="32"/>
                    <a:pt x="6" y="20"/>
                    <a:pt x="14" y="13"/>
                  </a:cubicBezTo>
                  <a:cubicBezTo>
                    <a:pt x="19" y="9"/>
                    <a:pt x="33" y="10"/>
                    <a:pt x="28" y="0"/>
                  </a:cubicBezTo>
                </a:path>
              </a:pathLst>
            </a:custGeom>
            <a:solidFill>
              <a:srgbClr val="E192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1" name="Google Shape;1229;p9">
              <a:extLst>
                <a:ext uri="{FF2B5EF4-FFF2-40B4-BE49-F238E27FC236}">
                  <a16:creationId xmlns:a16="http://schemas.microsoft.com/office/drawing/2014/main" id="{425DA796-A031-3BC3-D328-42A2B650AB75}"/>
                </a:ext>
              </a:extLst>
            </p:cNvPr>
            <p:cNvSpPr/>
            <p:nvPr/>
          </p:nvSpPr>
          <p:spPr>
            <a:xfrm>
              <a:off x="2366" y="1012"/>
              <a:ext cx="72" cy="85"/>
            </a:xfrm>
            <a:custGeom>
              <a:avLst/>
              <a:gdLst/>
              <a:ahLst/>
              <a:cxnLst/>
              <a:rect l="l" t="t" r="r" b="b"/>
              <a:pathLst>
                <a:path w="29" h="34" extrusionOk="0">
                  <a:moveTo>
                    <a:pt x="23" y="5"/>
                  </a:moveTo>
                  <a:cubicBezTo>
                    <a:pt x="12" y="8"/>
                    <a:pt x="0" y="24"/>
                    <a:pt x="11" y="34"/>
                  </a:cubicBezTo>
                  <a:cubicBezTo>
                    <a:pt x="12" y="19"/>
                    <a:pt x="10" y="5"/>
                    <a:pt x="29" y="0"/>
                  </a:cubicBezTo>
                </a:path>
              </a:pathLst>
            </a:custGeom>
            <a:solidFill>
              <a:srgbClr val="E192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2" name="Google Shape;1230;p9">
              <a:extLst>
                <a:ext uri="{FF2B5EF4-FFF2-40B4-BE49-F238E27FC236}">
                  <a16:creationId xmlns:a16="http://schemas.microsoft.com/office/drawing/2014/main" id="{44DA94ED-77A3-B992-7549-D7FA1C434041}"/>
                </a:ext>
              </a:extLst>
            </p:cNvPr>
            <p:cNvSpPr/>
            <p:nvPr/>
          </p:nvSpPr>
          <p:spPr>
            <a:xfrm>
              <a:off x="3003" y="1109"/>
              <a:ext cx="53" cy="93"/>
            </a:xfrm>
            <a:custGeom>
              <a:avLst/>
              <a:gdLst/>
              <a:ahLst/>
              <a:cxnLst/>
              <a:rect l="l" t="t" r="r" b="b"/>
              <a:pathLst>
                <a:path w="21" h="37" extrusionOk="0">
                  <a:moveTo>
                    <a:pt x="0" y="0"/>
                  </a:moveTo>
                  <a:cubicBezTo>
                    <a:pt x="16" y="9"/>
                    <a:pt x="20" y="26"/>
                    <a:pt x="4" y="37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21" y="28"/>
                    <a:pt x="1" y="11"/>
                    <a:pt x="0" y="1"/>
                  </a:cubicBezTo>
                </a:path>
              </a:pathLst>
            </a:custGeom>
            <a:solidFill>
              <a:srgbClr val="E192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3" name="Google Shape;1231;p9">
              <a:extLst>
                <a:ext uri="{FF2B5EF4-FFF2-40B4-BE49-F238E27FC236}">
                  <a16:creationId xmlns:a16="http://schemas.microsoft.com/office/drawing/2014/main" id="{F4FF818B-1470-08B0-7893-FA64F87A79D6}"/>
                </a:ext>
              </a:extLst>
            </p:cNvPr>
            <p:cNvSpPr/>
            <p:nvPr/>
          </p:nvSpPr>
          <p:spPr>
            <a:xfrm>
              <a:off x="3861" y="1637"/>
              <a:ext cx="40" cy="70"/>
            </a:xfrm>
            <a:custGeom>
              <a:avLst/>
              <a:gdLst/>
              <a:ahLst/>
              <a:cxnLst/>
              <a:rect l="l" t="t" r="r" b="b"/>
              <a:pathLst>
                <a:path w="16" h="28" extrusionOk="0">
                  <a:moveTo>
                    <a:pt x="6" y="0"/>
                  </a:moveTo>
                  <a:cubicBezTo>
                    <a:pt x="14" y="8"/>
                    <a:pt x="16" y="26"/>
                    <a:pt x="0" y="28"/>
                  </a:cubicBezTo>
                  <a:cubicBezTo>
                    <a:pt x="8" y="19"/>
                    <a:pt x="8" y="11"/>
                    <a:pt x="1" y="0"/>
                  </a:cubicBezTo>
                </a:path>
              </a:pathLst>
            </a:custGeom>
            <a:solidFill>
              <a:srgbClr val="E192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4" name="Google Shape;1232;p9">
              <a:extLst>
                <a:ext uri="{FF2B5EF4-FFF2-40B4-BE49-F238E27FC236}">
                  <a16:creationId xmlns:a16="http://schemas.microsoft.com/office/drawing/2014/main" id="{FF2A1BD8-7A45-5E84-25DD-892F3A2C67A2}"/>
                </a:ext>
              </a:extLst>
            </p:cNvPr>
            <p:cNvSpPr/>
            <p:nvPr/>
          </p:nvSpPr>
          <p:spPr>
            <a:xfrm>
              <a:off x="1976" y="2155"/>
              <a:ext cx="112" cy="42"/>
            </a:xfrm>
            <a:custGeom>
              <a:avLst/>
              <a:gdLst/>
              <a:ahLst/>
              <a:cxnLst/>
              <a:rect l="l" t="t" r="r" b="b"/>
              <a:pathLst>
                <a:path w="45" h="17" extrusionOk="0">
                  <a:moveTo>
                    <a:pt x="0" y="1"/>
                  </a:moveTo>
                  <a:cubicBezTo>
                    <a:pt x="5" y="11"/>
                    <a:pt x="10" y="16"/>
                    <a:pt x="22" y="16"/>
                  </a:cubicBezTo>
                  <a:cubicBezTo>
                    <a:pt x="31" y="17"/>
                    <a:pt x="44" y="12"/>
                    <a:pt x="45" y="1"/>
                  </a:cubicBezTo>
                  <a:cubicBezTo>
                    <a:pt x="38" y="7"/>
                    <a:pt x="33" y="15"/>
                    <a:pt x="22" y="12"/>
                  </a:cubicBezTo>
                  <a:cubicBezTo>
                    <a:pt x="21" y="11"/>
                    <a:pt x="20" y="8"/>
                    <a:pt x="18" y="7"/>
                  </a:cubicBezTo>
                  <a:cubicBezTo>
                    <a:pt x="15" y="6"/>
                    <a:pt x="12" y="8"/>
                    <a:pt x="10" y="8"/>
                  </a:cubicBezTo>
                  <a:cubicBezTo>
                    <a:pt x="6" y="6"/>
                    <a:pt x="3" y="4"/>
                    <a:pt x="1" y="0"/>
                  </a:cubicBezTo>
                </a:path>
              </a:pathLst>
            </a:custGeom>
            <a:solidFill>
              <a:srgbClr val="E192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5" name="Google Shape;1233;p9">
              <a:extLst>
                <a:ext uri="{FF2B5EF4-FFF2-40B4-BE49-F238E27FC236}">
                  <a16:creationId xmlns:a16="http://schemas.microsoft.com/office/drawing/2014/main" id="{24341261-F869-1465-5A1E-41477A0B680F}"/>
                </a:ext>
              </a:extLst>
            </p:cNvPr>
            <p:cNvSpPr/>
            <p:nvPr/>
          </p:nvSpPr>
          <p:spPr>
            <a:xfrm>
              <a:off x="2183" y="1420"/>
              <a:ext cx="65" cy="182"/>
            </a:xfrm>
            <a:custGeom>
              <a:avLst/>
              <a:gdLst/>
              <a:ahLst/>
              <a:cxnLst/>
              <a:rect l="l" t="t" r="r" b="b"/>
              <a:pathLst>
                <a:path w="26" h="73" extrusionOk="0">
                  <a:moveTo>
                    <a:pt x="17" y="1"/>
                  </a:moveTo>
                  <a:cubicBezTo>
                    <a:pt x="6" y="8"/>
                    <a:pt x="8" y="24"/>
                    <a:pt x="11" y="34"/>
                  </a:cubicBezTo>
                  <a:cubicBezTo>
                    <a:pt x="14" y="42"/>
                    <a:pt x="15" y="66"/>
                    <a:pt x="26" y="65"/>
                  </a:cubicBezTo>
                  <a:cubicBezTo>
                    <a:pt x="16" y="73"/>
                    <a:pt x="9" y="41"/>
                    <a:pt x="8" y="35"/>
                  </a:cubicBezTo>
                  <a:cubicBezTo>
                    <a:pt x="7" y="29"/>
                    <a:pt x="0" y="22"/>
                    <a:pt x="1" y="16"/>
                  </a:cubicBezTo>
                  <a:cubicBezTo>
                    <a:pt x="1" y="12"/>
                    <a:pt x="11" y="1"/>
                    <a:pt x="15" y="0"/>
                  </a:cubicBezTo>
                </a:path>
              </a:pathLst>
            </a:custGeom>
            <a:solidFill>
              <a:srgbClr val="E192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6" name="Google Shape;1234;p9">
              <a:extLst>
                <a:ext uri="{FF2B5EF4-FFF2-40B4-BE49-F238E27FC236}">
                  <a16:creationId xmlns:a16="http://schemas.microsoft.com/office/drawing/2014/main" id="{48733F3B-C134-E6F9-8812-750331BB236A}"/>
                </a:ext>
              </a:extLst>
            </p:cNvPr>
            <p:cNvSpPr/>
            <p:nvPr/>
          </p:nvSpPr>
          <p:spPr>
            <a:xfrm>
              <a:off x="2026" y="1662"/>
              <a:ext cx="70" cy="193"/>
            </a:xfrm>
            <a:custGeom>
              <a:avLst/>
              <a:gdLst/>
              <a:ahLst/>
              <a:cxnLst/>
              <a:rect l="l" t="t" r="r" b="b"/>
              <a:pathLst>
                <a:path w="28" h="77" extrusionOk="0">
                  <a:moveTo>
                    <a:pt x="21" y="5"/>
                  </a:moveTo>
                  <a:cubicBezTo>
                    <a:pt x="26" y="16"/>
                    <a:pt x="21" y="34"/>
                    <a:pt x="14" y="43"/>
                  </a:cubicBezTo>
                  <a:cubicBezTo>
                    <a:pt x="10" y="48"/>
                    <a:pt x="1" y="52"/>
                    <a:pt x="1" y="58"/>
                  </a:cubicBezTo>
                  <a:cubicBezTo>
                    <a:pt x="0" y="64"/>
                    <a:pt x="7" y="71"/>
                    <a:pt x="8" y="77"/>
                  </a:cubicBezTo>
                  <a:cubicBezTo>
                    <a:pt x="6" y="69"/>
                    <a:pt x="3" y="62"/>
                    <a:pt x="7" y="54"/>
                  </a:cubicBezTo>
                  <a:cubicBezTo>
                    <a:pt x="11" y="48"/>
                    <a:pt x="19" y="45"/>
                    <a:pt x="21" y="38"/>
                  </a:cubicBezTo>
                  <a:cubicBezTo>
                    <a:pt x="23" y="34"/>
                    <a:pt x="21" y="33"/>
                    <a:pt x="21" y="30"/>
                  </a:cubicBezTo>
                  <a:cubicBezTo>
                    <a:pt x="21" y="25"/>
                    <a:pt x="23" y="24"/>
                    <a:pt x="25" y="20"/>
                  </a:cubicBezTo>
                  <a:cubicBezTo>
                    <a:pt x="28" y="13"/>
                    <a:pt x="22" y="8"/>
                    <a:pt x="21" y="0"/>
                  </a:cubicBezTo>
                </a:path>
              </a:pathLst>
            </a:custGeom>
            <a:solidFill>
              <a:srgbClr val="E1929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7" name="Google Shape;1235;p9">
              <a:extLst>
                <a:ext uri="{FF2B5EF4-FFF2-40B4-BE49-F238E27FC236}">
                  <a16:creationId xmlns:a16="http://schemas.microsoft.com/office/drawing/2014/main" id="{A29CADD3-E7D8-F79D-9B97-561FFA52A53F}"/>
                </a:ext>
              </a:extLst>
            </p:cNvPr>
            <p:cNvSpPr/>
            <p:nvPr/>
          </p:nvSpPr>
          <p:spPr>
            <a:xfrm>
              <a:off x="2293" y="2632"/>
              <a:ext cx="375" cy="228"/>
            </a:xfrm>
            <a:custGeom>
              <a:avLst/>
              <a:gdLst/>
              <a:ahLst/>
              <a:cxnLst/>
              <a:rect l="l" t="t" r="r" b="b"/>
              <a:pathLst>
                <a:path w="150" h="91" extrusionOk="0">
                  <a:moveTo>
                    <a:pt x="150" y="0"/>
                  </a:moveTo>
                  <a:cubicBezTo>
                    <a:pt x="133" y="41"/>
                    <a:pt x="87" y="65"/>
                    <a:pt x="50" y="78"/>
                  </a:cubicBezTo>
                  <a:cubicBezTo>
                    <a:pt x="13" y="91"/>
                    <a:pt x="12" y="85"/>
                    <a:pt x="0" y="87"/>
                  </a:cubicBezTo>
                </a:path>
              </a:pathLst>
            </a:custGeom>
            <a:noFill/>
            <a:ln w="9525" cap="rnd" cmpd="sng">
              <a:solidFill>
                <a:srgbClr val="9257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8" name="Google Shape;1236;p9">
              <a:extLst>
                <a:ext uri="{FF2B5EF4-FFF2-40B4-BE49-F238E27FC236}">
                  <a16:creationId xmlns:a16="http://schemas.microsoft.com/office/drawing/2014/main" id="{D60B701B-B133-23F2-5AAE-6F9FC9BFFE5F}"/>
                </a:ext>
              </a:extLst>
            </p:cNvPr>
            <p:cNvSpPr/>
            <p:nvPr/>
          </p:nvSpPr>
          <p:spPr>
            <a:xfrm>
              <a:off x="2188" y="2615"/>
              <a:ext cx="403" cy="187"/>
            </a:xfrm>
            <a:custGeom>
              <a:avLst/>
              <a:gdLst/>
              <a:ahLst/>
              <a:cxnLst/>
              <a:rect l="l" t="t" r="r" b="b"/>
              <a:pathLst>
                <a:path w="161" h="75" extrusionOk="0">
                  <a:moveTo>
                    <a:pt x="161" y="0"/>
                  </a:moveTo>
                  <a:cubicBezTo>
                    <a:pt x="136" y="13"/>
                    <a:pt x="26" y="33"/>
                    <a:pt x="0" y="75"/>
                  </a:cubicBezTo>
                </a:path>
              </a:pathLst>
            </a:custGeom>
            <a:noFill/>
            <a:ln w="9525" cap="rnd" cmpd="sng">
              <a:solidFill>
                <a:srgbClr val="AB7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9" name="Google Shape;1237;p9">
              <a:extLst>
                <a:ext uri="{FF2B5EF4-FFF2-40B4-BE49-F238E27FC236}">
                  <a16:creationId xmlns:a16="http://schemas.microsoft.com/office/drawing/2014/main" id="{17CE281D-D52F-A64B-7E99-CCE4F1EAC816}"/>
                </a:ext>
              </a:extLst>
            </p:cNvPr>
            <p:cNvSpPr/>
            <p:nvPr/>
          </p:nvSpPr>
          <p:spPr>
            <a:xfrm>
              <a:off x="2083" y="2597"/>
              <a:ext cx="340" cy="138"/>
            </a:xfrm>
            <a:custGeom>
              <a:avLst/>
              <a:gdLst/>
              <a:ahLst/>
              <a:cxnLst/>
              <a:rect l="l" t="t" r="r" b="b"/>
              <a:pathLst>
                <a:path w="136" h="55" extrusionOk="0">
                  <a:moveTo>
                    <a:pt x="136" y="0"/>
                  </a:moveTo>
                  <a:cubicBezTo>
                    <a:pt x="103" y="8"/>
                    <a:pt x="4" y="22"/>
                    <a:pt x="0" y="55"/>
                  </a:cubicBezTo>
                </a:path>
              </a:pathLst>
            </a:custGeom>
            <a:noFill/>
            <a:ln w="9525" cap="rnd" cmpd="sng">
              <a:solidFill>
                <a:srgbClr val="A470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0" name="Google Shape;1238;p9">
              <a:extLst>
                <a:ext uri="{FF2B5EF4-FFF2-40B4-BE49-F238E27FC236}">
                  <a16:creationId xmlns:a16="http://schemas.microsoft.com/office/drawing/2014/main" id="{27B9FD0C-60BF-1D2A-2833-5E9EB55A004F}"/>
                </a:ext>
              </a:extLst>
            </p:cNvPr>
            <p:cNvSpPr/>
            <p:nvPr/>
          </p:nvSpPr>
          <p:spPr>
            <a:xfrm>
              <a:off x="2421" y="2645"/>
              <a:ext cx="272" cy="247"/>
            </a:xfrm>
            <a:custGeom>
              <a:avLst/>
              <a:gdLst/>
              <a:ahLst/>
              <a:cxnLst/>
              <a:rect l="l" t="t" r="r" b="b"/>
              <a:pathLst>
                <a:path w="109" h="99" extrusionOk="0">
                  <a:moveTo>
                    <a:pt x="109" y="0"/>
                  </a:moveTo>
                  <a:cubicBezTo>
                    <a:pt x="105" y="32"/>
                    <a:pt x="36" y="94"/>
                    <a:pt x="0" y="99"/>
                  </a:cubicBezTo>
                </a:path>
              </a:pathLst>
            </a:custGeom>
            <a:noFill/>
            <a:ln w="9525" cap="rnd" cmpd="sng">
              <a:solidFill>
                <a:srgbClr val="9257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1" name="Google Shape;1239;p9">
              <a:extLst>
                <a:ext uri="{FF2B5EF4-FFF2-40B4-BE49-F238E27FC236}">
                  <a16:creationId xmlns:a16="http://schemas.microsoft.com/office/drawing/2014/main" id="{D0A6B2D8-944B-E969-04C9-DB90024904BE}"/>
                </a:ext>
              </a:extLst>
            </p:cNvPr>
            <p:cNvSpPr/>
            <p:nvPr/>
          </p:nvSpPr>
          <p:spPr>
            <a:xfrm>
              <a:off x="2371" y="2700"/>
              <a:ext cx="257" cy="192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103" y="0"/>
                  </a:moveTo>
                  <a:cubicBezTo>
                    <a:pt x="95" y="22"/>
                    <a:pt x="25" y="74"/>
                    <a:pt x="0" y="77"/>
                  </a:cubicBezTo>
                </a:path>
              </a:pathLst>
            </a:custGeom>
            <a:noFill/>
            <a:ln w="9525" cap="rnd" cmpd="sng">
              <a:solidFill>
                <a:srgbClr val="9257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2" name="Google Shape;1240;p9">
              <a:extLst>
                <a:ext uri="{FF2B5EF4-FFF2-40B4-BE49-F238E27FC236}">
                  <a16:creationId xmlns:a16="http://schemas.microsoft.com/office/drawing/2014/main" id="{FF3F4E57-E710-16F9-C0CB-A8BD47E6196A}"/>
                </a:ext>
              </a:extLst>
            </p:cNvPr>
            <p:cNvSpPr/>
            <p:nvPr/>
          </p:nvSpPr>
          <p:spPr>
            <a:xfrm>
              <a:off x="2273" y="2625"/>
              <a:ext cx="363" cy="225"/>
            </a:xfrm>
            <a:custGeom>
              <a:avLst/>
              <a:gdLst/>
              <a:ahLst/>
              <a:cxnLst/>
              <a:rect l="l" t="t" r="r" b="b"/>
              <a:pathLst>
                <a:path w="145" h="90" extrusionOk="0">
                  <a:moveTo>
                    <a:pt x="145" y="0"/>
                  </a:moveTo>
                  <a:cubicBezTo>
                    <a:pt x="133" y="20"/>
                    <a:pt x="44" y="89"/>
                    <a:pt x="0" y="90"/>
                  </a:cubicBezTo>
                </a:path>
              </a:pathLst>
            </a:custGeom>
            <a:noFill/>
            <a:ln w="9525" cap="rnd" cmpd="sng">
              <a:solidFill>
                <a:srgbClr val="9257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3" name="Google Shape;1241;p9">
              <a:extLst>
                <a:ext uri="{FF2B5EF4-FFF2-40B4-BE49-F238E27FC236}">
                  <a16:creationId xmlns:a16="http://schemas.microsoft.com/office/drawing/2014/main" id="{86A7AC90-5EC9-B612-73FD-5148A526E110}"/>
                </a:ext>
              </a:extLst>
            </p:cNvPr>
            <p:cNvSpPr/>
            <p:nvPr/>
          </p:nvSpPr>
          <p:spPr>
            <a:xfrm>
              <a:off x="2218" y="2622"/>
              <a:ext cx="403" cy="225"/>
            </a:xfrm>
            <a:custGeom>
              <a:avLst/>
              <a:gdLst/>
              <a:ahLst/>
              <a:cxnLst/>
              <a:rect l="l" t="t" r="r" b="b"/>
              <a:pathLst>
                <a:path w="161" h="90" extrusionOk="0">
                  <a:moveTo>
                    <a:pt x="161" y="0"/>
                  </a:moveTo>
                  <a:cubicBezTo>
                    <a:pt x="145" y="25"/>
                    <a:pt x="0" y="65"/>
                    <a:pt x="10" y="90"/>
                  </a:cubicBezTo>
                </a:path>
              </a:pathLst>
            </a:custGeom>
            <a:noFill/>
            <a:ln w="9525" cap="rnd" cmpd="sng">
              <a:solidFill>
                <a:srgbClr val="A470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4" name="Google Shape;1242;p9">
              <a:extLst>
                <a:ext uri="{FF2B5EF4-FFF2-40B4-BE49-F238E27FC236}">
                  <a16:creationId xmlns:a16="http://schemas.microsoft.com/office/drawing/2014/main" id="{FB281711-E800-E1EF-6F31-8B57B12FCCD4}"/>
                </a:ext>
              </a:extLst>
            </p:cNvPr>
            <p:cNvSpPr/>
            <p:nvPr/>
          </p:nvSpPr>
          <p:spPr>
            <a:xfrm>
              <a:off x="2106" y="2602"/>
              <a:ext cx="395" cy="183"/>
            </a:xfrm>
            <a:custGeom>
              <a:avLst/>
              <a:gdLst/>
              <a:ahLst/>
              <a:cxnLst/>
              <a:rect l="l" t="t" r="r" b="b"/>
              <a:pathLst>
                <a:path w="158" h="73" extrusionOk="0">
                  <a:moveTo>
                    <a:pt x="158" y="0"/>
                  </a:moveTo>
                  <a:cubicBezTo>
                    <a:pt x="117" y="11"/>
                    <a:pt x="0" y="29"/>
                    <a:pt x="8" y="73"/>
                  </a:cubicBezTo>
                </a:path>
              </a:pathLst>
            </a:custGeom>
            <a:noFill/>
            <a:ln w="9525" cap="rnd" cmpd="sng">
              <a:solidFill>
                <a:srgbClr val="AB7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5" name="Google Shape;1243;p9">
              <a:extLst>
                <a:ext uri="{FF2B5EF4-FFF2-40B4-BE49-F238E27FC236}">
                  <a16:creationId xmlns:a16="http://schemas.microsoft.com/office/drawing/2014/main" id="{6B380C38-4DF0-2742-DB44-F426B664C1B2}"/>
                </a:ext>
              </a:extLst>
            </p:cNvPr>
            <p:cNvSpPr/>
            <p:nvPr/>
          </p:nvSpPr>
          <p:spPr>
            <a:xfrm>
              <a:off x="2168" y="2625"/>
              <a:ext cx="233" cy="170"/>
            </a:xfrm>
            <a:custGeom>
              <a:avLst/>
              <a:gdLst/>
              <a:ahLst/>
              <a:cxnLst/>
              <a:rect l="l" t="t" r="r" b="b"/>
              <a:pathLst>
                <a:path w="93" h="68" extrusionOk="0">
                  <a:moveTo>
                    <a:pt x="93" y="0"/>
                  </a:moveTo>
                  <a:cubicBezTo>
                    <a:pt x="44" y="21"/>
                    <a:pt x="0" y="45"/>
                    <a:pt x="3" y="68"/>
                  </a:cubicBezTo>
                </a:path>
              </a:pathLst>
            </a:custGeom>
            <a:noFill/>
            <a:ln w="9525" cap="rnd" cmpd="sng">
              <a:solidFill>
                <a:srgbClr val="AB7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6" name="Google Shape;1244;p9">
              <a:extLst>
                <a:ext uri="{FF2B5EF4-FFF2-40B4-BE49-F238E27FC236}">
                  <a16:creationId xmlns:a16="http://schemas.microsoft.com/office/drawing/2014/main" id="{1B32EBBF-927F-AC57-DA01-F6DB66DBC59A}"/>
                </a:ext>
              </a:extLst>
            </p:cNvPr>
            <p:cNvSpPr/>
            <p:nvPr/>
          </p:nvSpPr>
          <p:spPr>
            <a:xfrm>
              <a:off x="2058" y="2617"/>
              <a:ext cx="115" cy="100"/>
            </a:xfrm>
            <a:custGeom>
              <a:avLst/>
              <a:gdLst/>
              <a:ahLst/>
              <a:cxnLst/>
              <a:rect l="l" t="t" r="r" b="b"/>
              <a:pathLst>
                <a:path w="46" h="40" extrusionOk="0">
                  <a:moveTo>
                    <a:pt x="46" y="0"/>
                  </a:moveTo>
                  <a:cubicBezTo>
                    <a:pt x="21" y="9"/>
                    <a:pt x="0" y="17"/>
                    <a:pt x="1" y="40"/>
                  </a:cubicBezTo>
                </a:path>
              </a:pathLst>
            </a:custGeom>
            <a:noFill/>
            <a:ln w="9525" cap="rnd" cmpd="sng">
              <a:solidFill>
                <a:srgbClr val="9257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7" name="Google Shape;1245;p9">
              <a:extLst>
                <a:ext uri="{FF2B5EF4-FFF2-40B4-BE49-F238E27FC236}">
                  <a16:creationId xmlns:a16="http://schemas.microsoft.com/office/drawing/2014/main" id="{DB75FF65-22F2-8C7F-515A-A2AC163D70A3}"/>
                </a:ext>
              </a:extLst>
            </p:cNvPr>
            <p:cNvSpPr/>
            <p:nvPr/>
          </p:nvSpPr>
          <p:spPr>
            <a:xfrm>
              <a:off x="2423" y="2857"/>
              <a:ext cx="170" cy="95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8" y="0"/>
                  </a:moveTo>
                  <a:cubicBezTo>
                    <a:pt x="61" y="18"/>
                    <a:pt x="26" y="38"/>
                    <a:pt x="0" y="32"/>
                  </a:cubicBezTo>
                </a:path>
              </a:pathLst>
            </a:custGeom>
            <a:noFill/>
            <a:ln w="9525" cap="rnd" cmpd="sng">
              <a:solidFill>
                <a:srgbClr val="9257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8" name="Google Shape;1246;p9">
              <a:extLst>
                <a:ext uri="{FF2B5EF4-FFF2-40B4-BE49-F238E27FC236}">
                  <a16:creationId xmlns:a16="http://schemas.microsoft.com/office/drawing/2014/main" id="{9E3EC3A1-62FD-2493-B386-51873EFCEC7F}"/>
                </a:ext>
              </a:extLst>
            </p:cNvPr>
            <p:cNvSpPr/>
            <p:nvPr/>
          </p:nvSpPr>
          <p:spPr>
            <a:xfrm>
              <a:off x="2523" y="2857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50" y="0"/>
                  </a:moveTo>
                  <a:cubicBezTo>
                    <a:pt x="46" y="27"/>
                    <a:pt x="31" y="50"/>
                    <a:pt x="0" y="50"/>
                  </a:cubicBezTo>
                </a:path>
              </a:pathLst>
            </a:custGeom>
            <a:noFill/>
            <a:ln w="9525" cap="rnd" cmpd="sng">
              <a:solidFill>
                <a:srgbClr val="9257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9" name="Google Shape;1247;p9">
              <a:extLst>
                <a:ext uri="{FF2B5EF4-FFF2-40B4-BE49-F238E27FC236}">
                  <a16:creationId xmlns:a16="http://schemas.microsoft.com/office/drawing/2014/main" id="{A21003AE-17D5-6A8C-AAFB-E2B79B758F63}"/>
                </a:ext>
              </a:extLst>
            </p:cNvPr>
            <p:cNvSpPr/>
            <p:nvPr/>
          </p:nvSpPr>
          <p:spPr>
            <a:xfrm>
              <a:off x="2488" y="2845"/>
              <a:ext cx="128" cy="147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51" y="0"/>
                  </a:moveTo>
                  <a:cubicBezTo>
                    <a:pt x="48" y="23"/>
                    <a:pt x="33" y="59"/>
                    <a:pt x="0" y="54"/>
                  </a:cubicBezTo>
                </a:path>
              </a:pathLst>
            </a:custGeom>
            <a:noFill/>
            <a:ln w="9525" cap="rnd" cmpd="sng">
              <a:solidFill>
                <a:srgbClr val="9257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0" name="Google Shape;1248;p9">
              <a:extLst>
                <a:ext uri="{FF2B5EF4-FFF2-40B4-BE49-F238E27FC236}">
                  <a16:creationId xmlns:a16="http://schemas.microsoft.com/office/drawing/2014/main" id="{5893100B-BCCB-AB3B-3109-FA8D0D0B7861}"/>
                </a:ext>
              </a:extLst>
            </p:cNvPr>
            <p:cNvSpPr/>
            <p:nvPr/>
          </p:nvSpPr>
          <p:spPr>
            <a:xfrm>
              <a:off x="3238" y="2470"/>
              <a:ext cx="150" cy="55"/>
            </a:xfrm>
            <a:custGeom>
              <a:avLst/>
              <a:gdLst/>
              <a:ahLst/>
              <a:cxnLst/>
              <a:rect l="l" t="t" r="r" b="b"/>
              <a:pathLst>
                <a:path w="60" h="22" extrusionOk="0">
                  <a:moveTo>
                    <a:pt x="60" y="12"/>
                  </a:moveTo>
                  <a:cubicBezTo>
                    <a:pt x="41" y="22"/>
                    <a:pt x="17" y="8"/>
                    <a:pt x="0" y="0"/>
                  </a:cubicBezTo>
                </a:path>
              </a:pathLst>
            </a:custGeom>
            <a:noFill/>
            <a:ln w="9525" cap="rnd" cmpd="sng">
              <a:solidFill>
                <a:srgbClr val="A674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1" name="Google Shape;1249;p9">
              <a:extLst>
                <a:ext uri="{FF2B5EF4-FFF2-40B4-BE49-F238E27FC236}">
                  <a16:creationId xmlns:a16="http://schemas.microsoft.com/office/drawing/2014/main" id="{52578686-9872-6B9F-10B6-B412E9B7D7A6}"/>
                </a:ext>
              </a:extLst>
            </p:cNvPr>
            <p:cNvSpPr/>
            <p:nvPr/>
          </p:nvSpPr>
          <p:spPr>
            <a:xfrm>
              <a:off x="3231" y="2500"/>
              <a:ext cx="100" cy="70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0" y="0"/>
                  </a:moveTo>
                  <a:cubicBezTo>
                    <a:pt x="8" y="17"/>
                    <a:pt x="24" y="28"/>
                    <a:pt x="40" y="28"/>
                  </a:cubicBezTo>
                </a:path>
              </a:pathLst>
            </a:custGeom>
            <a:noFill/>
            <a:ln w="9525" cap="rnd" cmpd="sng">
              <a:solidFill>
                <a:srgbClr val="A674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2" name="Google Shape;1250;p9">
              <a:extLst>
                <a:ext uri="{FF2B5EF4-FFF2-40B4-BE49-F238E27FC236}">
                  <a16:creationId xmlns:a16="http://schemas.microsoft.com/office/drawing/2014/main" id="{95EB4844-AFFE-84EC-04F8-E5FD44C3220E}"/>
                </a:ext>
              </a:extLst>
            </p:cNvPr>
            <p:cNvSpPr/>
            <p:nvPr/>
          </p:nvSpPr>
          <p:spPr>
            <a:xfrm>
              <a:off x="3223" y="2560"/>
              <a:ext cx="38" cy="57"/>
            </a:xfrm>
            <a:custGeom>
              <a:avLst/>
              <a:gdLst/>
              <a:ahLst/>
              <a:cxnLst/>
              <a:rect l="l" t="t" r="r" b="b"/>
              <a:pathLst>
                <a:path w="15" h="23" extrusionOk="0">
                  <a:moveTo>
                    <a:pt x="0" y="0"/>
                  </a:moveTo>
                  <a:cubicBezTo>
                    <a:pt x="5" y="10"/>
                    <a:pt x="5" y="20"/>
                    <a:pt x="15" y="23"/>
                  </a:cubicBezTo>
                </a:path>
              </a:pathLst>
            </a:custGeom>
            <a:noFill/>
            <a:ln w="9525" cap="rnd" cmpd="sng">
              <a:solidFill>
                <a:srgbClr val="A674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3" name="Google Shape;1251;p9">
              <a:extLst>
                <a:ext uri="{FF2B5EF4-FFF2-40B4-BE49-F238E27FC236}">
                  <a16:creationId xmlns:a16="http://schemas.microsoft.com/office/drawing/2014/main" id="{F109F7F8-CC3C-5EAF-0F01-DC5BAC7490CA}"/>
                </a:ext>
              </a:extLst>
            </p:cNvPr>
            <p:cNvSpPr/>
            <p:nvPr/>
          </p:nvSpPr>
          <p:spPr>
            <a:xfrm>
              <a:off x="3248" y="2435"/>
              <a:ext cx="150" cy="37"/>
            </a:xfrm>
            <a:custGeom>
              <a:avLst/>
              <a:gdLst/>
              <a:ahLst/>
              <a:cxnLst/>
              <a:rect l="l" t="t" r="r" b="b"/>
              <a:pathLst>
                <a:path w="60" h="15" extrusionOk="0">
                  <a:moveTo>
                    <a:pt x="60" y="0"/>
                  </a:moveTo>
                  <a:cubicBezTo>
                    <a:pt x="46" y="7"/>
                    <a:pt x="31" y="15"/>
                    <a:pt x="0" y="5"/>
                  </a:cubicBezTo>
                </a:path>
              </a:pathLst>
            </a:custGeom>
            <a:noFill/>
            <a:ln w="9525" cap="rnd" cmpd="sng">
              <a:solidFill>
                <a:srgbClr val="A674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4" name="Google Shape;1252;p9">
              <a:extLst>
                <a:ext uri="{FF2B5EF4-FFF2-40B4-BE49-F238E27FC236}">
                  <a16:creationId xmlns:a16="http://schemas.microsoft.com/office/drawing/2014/main" id="{0D80D40D-5A3F-C8E2-87DC-3D7C5E134112}"/>
                </a:ext>
              </a:extLst>
            </p:cNvPr>
            <p:cNvSpPr/>
            <p:nvPr/>
          </p:nvSpPr>
          <p:spPr>
            <a:xfrm>
              <a:off x="2598" y="2457"/>
              <a:ext cx="638" cy="1145"/>
            </a:xfrm>
            <a:custGeom>
              <a:avLst/>
              <a:gdLst/>
              <a:ahLst/>
              <a:cxnLst/>
              <a:rect l="l" t="t" r="r" b="b"/>
              <a:pathLst>
                <a:path w="255" h="458" extrusionOk="0">
                  <a:moveTo>
                    <a:pt x="64" y="81"/>
                  </a:moveTo>
                  <a:cubicBezTo>
                    <a:pt x="61" y="125"/>
                    <a:pt x="26" y="140"/>
                    <a:pt x="18" y="148"/>
                  </a:cubicBezTo>
                  <a:cubicBezTo>
                    <a:pt x="20" y="164"/>
                    <a:pt x="20" y="187"/>
                    <a:pt x="18" y="214"/>
                  </a:cubicBezTo>
                  <a:cubicBezTo>
                    <a:pt x="18" y="224"/>
                    <a:pt x="0" y="219"/>
                    <a:pt x="0" y="219"/>
                  </a:cubicBezTo>
                  <a:cubicBezTo>
                    <a:pt x="7" y="239"/>
                    <a:pt x="4" y="362"/>
                    <a:pt x="4" y="410"/>
                  </a:cubicBezTo>
                  <a:cubicBezTo>
                    <a:pt x="4" y="458"/>
                    <a:pt x="97" y="458"/>
                    <a:pt x="99" y="421"/>
                  </a:cubicBezTo>
                  <a:cubicBezTo>
                    <a:pt x="104" y="352"/>
                    <a:pt x="138" y="262"/>
                    <a:pt x="177" y="179"/>
                  </a:cubicBezTo>
                  <a:cubicBezTo>
                    <a:pt x="216" y="95"/>
                    <a:pt x="248" y="88"/>
                    <a:pt x="255" y="0"/>
                  </a:cubicBezTo>
                </a:path>
              </a:pathLst>
            </a:custGeom>
            <a:noFill/>
            <a:ln w="12700" cap="rnd" cmpd="sng">
              <a:solidFill>
                <a:srgbClr val="490B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5" name="Google Shape;1253;p9">
              <a:extLst>
                <a:ext uri="{FF2B5EF4-FFF2-40B4-BE49-F238E27FC236}">
                  <a16:creationId xmlns:a16="http://schemas.microsoft.com/office/drawing/2014/main" id="{A5CEAE2C-C508-70CB-2858-C3081EE0F656}"/>
                </a:ext>
              </a:extLst>
            </p:cNvPr>
            <p:cNvSpPr/>
            <p:nvPr/>
          </p:nvSpPr>
          <p:spPr>
            <a:xfrm>
              <a:off x="2033" y="2620"/>
              <a:ext cx="565" cy="385"/>
            </a:xfrm>
            <a:custGeom>
              <a:avLst/>
              <a:gdLst/>
              <a:ahLst/>
              <a:cxnLst/>
              <a:rect l="l" t="t" r="r" b="b"/>
              <a:pathLst>
                <a:path w="226" h="154" extrusionOk="0">
                  <a:moveTo>
                    <a:pt x="226" y="154"/>
                  </a:moveTo>
                  <a:cubicBezTo>
                    <a:pt x="207" y="154"/>
                    <a:pt x="202" y="152"/>
                    <a:pt x="196" y="145"/>
                  </a:cubicBezTo>
                  <a:cubicBezTo>
                    <a:pt x="173" y="147"/>
                    <a:pt x="161" y="135"/>
                    <a:pt x="159" y="129"/>
                  </a:cubicBezTo>
                  <a:cubicBezTo>
                    <a:pt x="140" y="128"/>
                    <a:pt x="143" y="108"/>
                    <a:pt x="143" y="108"/>
                  </a:cubicBezTo>
                  <a:cubicBezTo>
                    <a:pt x="126" y="112"/>
                    <a:pt x="110" y="103"/>
                    <a:pt x="104" y="92"/>
                  </a:cubicBezTo>
                  <a:cubicBezTo>
                    <a:pt x="78" y="92"/>
                    <a:pt x="67" y="91"/>
                    <a:pt x="62" y="73"/>
                  </a:cubicBezTo>
                  <a:cubicBezTo>
                    <a:pt x="34" y="68"/>
                    <a:pt x="16" y="59"/>
                    <a:pt x="20" y="46"/>
                  </a:cubicBezTo>
                  <a:cubicBezTo>
                    <a:pt x="2" y="41"/>
                    <a:pt x="0" y="17"/>
                    <a:pt x="11" y="0"/>
                  </a:cubicBezTo>
                </a:path>
              </a:pathLst>
            </a:custGeom>
            <a:noFill/>
            <a:ln w="12700" cap="rnd" cmpd="sng">
              <a:solidFill>
                <a:srgbClr val="490B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6" name="Google Shape;1254;p9">
              <a:extLst>
                <a:ext uri="{FF2B5EF4-FFF2-40B4-BE49-F238E27FC236}">
                  <a16:creationId xmlns:a16="http://schemas.microsoft.com/office/drawing/2014/main" id="{15E068BB-FB14-EFC4-7796-135809DCF41A}"/>
                </a:ext>
              </a:extLst>
            </p:cNvPr>
            <p:cNvSpPr/>
            <p:nvPr/>
          </p:nvSpPr>
          <p:spPr>
            <a:xfrm>
              <a:off x="2556" y="742"/>
              <a:ext cx="1715" cy="1333"/>
            </a:xfrm>
            <a:custGeom>
              <a:avLst/>
              <a:gdLst/>
              <a:ahLst/>
              <a:cxnLst/>
              <a:rect l="l" t="t" r="r" b="b"/>
              <a:pathLst>
                <a:path w="686" h="533" extrusionOk="0">
                  <a:moveTo>
                    <a:pt x="0" y="15"/>
                  </a:moveTo>
                  <a:cubicBezTo>
                    <a:pt x="32" y="9"/>
                    <a:pt x="67" y="1"/>
                    <a:pt x="88" y="1"/>
                  </a:cubicBezTo>
                  <a:cubicBezTo>
                    <a:pt x="104" y="0"/>
                    <a:pt x="121" y="3"/>
                    <a:pt x="144" y="4"/>
                  </a:cubicBezTo>
                  <a:cubicBezTo>
                    <a:pt x="152" y="5"/>
                    <a:pt x="162" y="2"/>
                    <a:pt x="171" y="2"/>
                  </a:cubicBezTo>
                  <a:cubicBezTo>
                    <a:pt x="216" y="6"/>
                    <a:pt x="269" y="13"/>
                    <a:pt x="326" y="28"/>
                  </a:cubicBezTo>
                  <a:cubicBezTo>
                    <a:pt x="333" y="30"/>
                    <a:pt x="350" y="43"/>
                    <a:pt x="357" y="44"/>
                  </a:cubicBezTo>
                  <a:cubicBezTo>
                    <a:pt x="367" y="45"/>
                    <a:pt x="376" y="44"/>
                    <a:pt x="386" y="45"/>
                  </a:cubicBezTo>
                  <a:cubicBezTo>
                    <a:pt x="398" y="47"/>
                    <a:pt x="399" y="54"/>
                    <a:pt x="411" y="58"/>
                  </a:cubicBezTo>
                  <a:cubicBezTo>
                    <a:pt x="415" y="59"/>
                    <a:pt x="424" y="63"/>
                    <a:pt x="428" y="64"/>
                  </a:cubicBezTo>
                  <a:cubicBezTo>
                    <a:pt x="437" y="67"/>
                    <a:pt x="445" y="69"/>
                    <a:pt x="453" y="72"/>
                  </a:cubicBezTo>
                  <a:cubicBezTo>
                    <a:pt x="477" y="80"/>
                    <a:pt x="490" y="94"/>
                    <a:pt x="511" y="104"/>
                  </a:cubicBezTo>
                  <a:cubicBezTo>
                    <a:pt x="515" y="106"/>
                    <a:pt x="523" y="111"/>
                    <a:pt x="528" y="113"/>
                  </a:cubicBezTo>
                  <a:cubicBezTo>
                    <a:pt x="544" y="120"/>
                    <a:pt x="559" y="132"/>
                    <a:pt x="572" y="143"/>
                  </a:cubicBezTo>
                  <a:cubicBezTo>
                    <a:pt x="576" y="147"/>
                    <a:pt x="581" y="158"/>
                    <a:pt x="585" y="162"/>
                  </a:cubicBezTo>
                  <a:cubicBezTo>
                    <a:pt x="589" y="167"/>
                    <a:pt x="594" y="172"/>
                    <a:pt x="598" y="176"/>
                  </a:cubicBezTo>
                  <a:cubicBezTo>
                    <a:pt x="609" y="189"/>
                    <a:pt x="616" y="208"/>
                    <a:pt x="625" y="219"/>
                  </a:cubicBezTo>
                  <a:cubicBezTo>
                    <a:pt x="633" y="230"/>
                    <a:pt x="642" y="234"/>
                    <a:pt x="648" y="244"/>
                  </a:cubicBezTo>
                  <a:cubicBezTo>
                    <a:pt x="658" y="260"/>
                    <a:pt x="661" y="281"/>
                    <a:pt x="669" y="299"/>
                  </a:cubicBezTo>
                  <a:cubicBezTo>
                    <a:pt x="686" y="344"/>
                    <a:pt x="685" y="357"/>
                    <a:pt x="683" y="403"/>
                  </a:cubicBezTo>
                  <a:cubicBezTo>
                    <a:pt x="683" y="434"/>
                    <a:pt x="685" y="465"/>
                    <a:pt x="678" y="478"/>
                  </a:cubicBezTo>
                  <a:cubicBezTo>
                    <a:pt x="671" y="490"/>
                    <a:pt x="657" y="504"/>
                    <a:pt x="632" y="515"/>
                  </a:cubicBezTo>
                  <a:cubicBezTo>
                    <a:pt x="607" y="525"/>
                    <a:pt x="598" y="524"/>
                    <a:pt x="587" y="533"/>
                  </a:cubicBezTo>
                </a:path>
              </a:pathLst>
            </a:custGeom>
            <a:noFill/>
            <a:ln w="12700" cap="rnd" cmpd="sng">
              <a:solidFill>
                <a:srgbClr val="490B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7" name="Google Shape;1255;p9">
              <a:extLst>
                <a:ext uri="{FF2B5EF4-FFF2-40B4-BE49-F238E27FC236}">
                  <a16:creationId xmlns:a16="http://schemas.microsoft.com/office/drawing/2014/main" id="{8F33546E-5D69-4D00-C0F1-1A68ECA68490}"/>
                </a:ext>
              </a:extLst>
            </p:cNvPr>
            <p:cNvSpPr/>
            <p:nvPr/>
          </p:nvSpPr>
          <p:spPr>
            <a:xfrm>
              <a:off x="1831" y="1902"/>
              <a:ext cx="1440" cy="405"/>
            </a:xfrm>
            <a:custGeom>
              <a:avLst/>
              <a:gdLst/>
              <a:ahLst/>
              <a:cxnLst/>
              <a:rect l="l" t="t" r="r" b="b"/>
              <a:pathLst>
                <a:path w="576" h="162" extrusionOk="0">
                  <a:moveTo>
                    <a:pt x="576" y="162"/>
                  </a:moveTo>
                  <a:cubicBezTo>
                    <a:pt x="570" y="130"/>
                    <a:pt x="565" y="104"/>
                    <a:pt x="548" y="86"/>
                  </a:cubicBezTo>
                  <a:cubicBezTo>
                    <a:pt x="543" y="80"/>
                    <a:pt x="529" y="81"/>
                    <a:pt x="520" y="75"/>
                  </a:cubicBezTo>
                  <a:cubicBezTo>
                    <a:pt x="514" y="71"/>
                    <a:pt x="515" y="61"/>
                    <a:pt x="510" y="57"/>
                  </a:cubicBezTo>
                  <a:cubicBezTo>
                    <a:pt x="483" y="40"/>
                    <a:pt x="466" y="30"/>
                    <a:pt x="429" y="33"/>
                  </a:cubicBezTo>
                  <a:cubicBezTo>
                    <a:pt x="422" y="34"/>
                    <a:pt x="413" y="41"/>
                    <a:pt x="404" y="41"/>
                  </a:cubicBezTo>
                  <a:cubicBezTo>
                    <a:pt x="395" y="42"/>
                    <a:pt x="386" y="36"/>
                    <a:pt x="376" y="36"/>
                  </a:cubicBezTo>
                  <a:cubicBezTo>
                    <a:pt x="340" y="38"/>
                    <a:pt x="302" y="37"/>
                    <a:pt x="274" y="31"/>
                  </a:cubicBezTo>
                  <a:cubicBezTo>
                    <a:pt x="242" y="25"/>
                    <a:pt x="223" y="25"/>
                    <a:pt x="204" y="28"/>
                  </a:cubicBezTo>
                  <a:cubicBezTo>
                    <a:pt x="197" y="29"/>
                    <a:pt x="194" y="40"/>
                    <a:pt x="185" y="41"/>
                  </a:cubicBezTo>
                  <a:cubicBezTo>
                    <a:pt x="175" y="43"/>
                    <a:pt x="163" y="35"/>
                    <a:pt x="155" y="37"/>
                  </a:cubicBezTo>
                  <a:cubicBezTo>
                    <a:pt x="140" y="40"/>
                    <a:pt x="126" y="41"/>
                    <a:pt x="100" y="36"/>
                  </a:cubicBezTo>
                  <a:cubicBezTo>
                    <a:pt x="73" y="25"/>
                    <a:pt x="46" y="0"/>
                    <a:pt x="23" y="6"/>
                  </a:cubicBezTo>
                  <a:cubicBezTo>
                    <a:pt x="9" y="7"/>
                    <a:pt x="0" y="23"/>
                    <a:pt x="0" y="23"/>
                  </a:cubicBezTo>
                </a:path>
              </a:pathLst>
            </a:custGeom>
            <a:noFill/>
            <a:ln w="12700" cap="rnd" cmpd="sng">
              <a:solidFill>
                <a:srgbClr val="490B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8" name="Google Shape;1256;p9">
              <a:extLst>
                <a:ext uri="{FF2B5EF4-FFF2-40B4-BE49-F238E27FC236}">
                  <a16:creationId xmlns:a16="http://schemas.microsoft.com/office/drawing/2014/main" id="{F26B9F5F-9FC7-20B2-22DA-A30AC08AD677}"/>
                </a:ext>
              </a:extLst>
            </p:cNvPr>
            <p:cNvSpPr/>
            <p:nvPr/>
          </p:nvSpPr>
          <p:spPr>
            <a:xfrm>
              <a:off x="3268" y="1977"/>
              <a:ext cx="948" cy="463"/>
            </a:xfrm>
            <a:custGeom>
              <a:avLst/>
              <a:gdLst/>
              <a:ahLst/>
              <a:cxnLst/>
              <a:rect l="l" t="t" r="r" b="b"/>
              <a:pathLst>
                <a:path w="379" h="185" extrusionOk="0">
                  <a:moveTo>
                    <a:pt x="379" y="0"/>
                  </a:moveTo>
                  <a:cubicBezTo>
                    <a:pt x="376" y="46"/>
                    <a:pt x="333" y="88"/>
                    <a:pt x="305" y="108"/>
                  </a:cubicBezTo>
                  <a:cubicBezTo>
                    <a:pt x="277" y="127"/>
                    <a:pt x="274" y="137"/>
                    <a:pt x="243" y="151"/>
                  </a:cubicBezTo>
                  <a:cubicBezTo>
                    <a:pt x="211" y="165"/>
                    <a:pt x="212" y="156"/>
                    <a:pt x="172" y="163"/>
                  </a:cubicBezTo>
                  <a:cubicBezTo>
                    <a:pt x="122" y="172"/>
                    <a:pt x="122" y="178"/>
                    <a:pt x="103" y="178"/>
                  </a:cubicBezTo>
                  <a:cubicBezTo>
                    <a:pt x="75" y="178"/>
                    <a:pt x="64" y="185"/>
                    <a:pt x="43" y="181"/>
                  </a:cubicBezTo>
                  <a:cubicBezTo>
                    <a:pt x="22" y="178"/>
                    <a:pt x="0" y="173"/>
                    <a:pt x="0" y="173"/>
                  </a:cubicBezTo>
                </a:path>
              </a:pathLst>
            </a:custGeom>
            <a:noFill/>
            <a:ln w="12700" cap="rnd" cmpd="sng">
              <a:solidFill>
                <a:srgbClr val="490B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9" name="Google Shape;1257;p9">
              <a:extLst>
                <a:ext uri="{FF2B5EF4-FFF2-40B4-BE49-F238E27FC236}">
                  <a16:creationId xmlns:a16="http://schemas.microsoft.com/office/drawing/2014/main" id="{BDE02602-2B16-98B0-DB7F-DF79214AB162}"/>
                </a:ext>
              </a:extLst>
            </p:cNvPr>
            <p:cNvSpPr/>
            <p:nvPr/>
          </p:nvSpPr>
          <p:spPr>
            <a:xfrm>
              <a:off x="3178" y="2435"/>
              <a:ext cx="238" cy="230"/>
            </a:xfrm>
            <a:custGeom>
              <a:avLst/>
              <a:gdLst/>
              <a:ahLst/>
              <a:cxnLst/>
              <a:rect l="l" t="t" r="r" b="b"/>
              <a:pathLst>
                <a:path w="95" h="92" extrusionOk="0">
                  <a:moveTo>
                    <a:pt x="95" y="0"/>
                  </a:moveTo>
                  <a:cubicBezTo>
                    <a:pt x="93" y="5"/>
                    <a:pt x="95" y="11"/>
                    <a:pt x="93" y="15"/>
                  </a:cubicBezTo>
                  <a:cubicBezTo>
                    <a:pt x="89" y="22"/>
                    <a:pt x="80" y="28"/>
                    <a:pt x="75" y="34"/>
                  </a:cubicBezTo>
                  <a:cubicBezTo>
                    <a:pt x="72" y="38"/>
                    <a:pt x="73" y="46"/>
                    <a:pt x="69" y="50"/>
                  </a:cubicBezTo>
                  <a:cubicBezTo>
                    <a:pt x="66" y="53"/>
                    <a:pt x="58" y="52"/>
                    <a:pt x="55" y="54"/>
                  </a:cubicBezTo>
                  <a:cubicBezTo>
                    <a:pt x="51" y="58"/>
                    <a:pt x="47" y="67"/>
                    <a:pt x="42" y="70"/>
                  </a:cubicBezTo>
                  <a:cubicBezTo>
                    <a:pt x="37" y="74"/>
                    <a:pt x="31" y="73"/>
                    <a:pt x="26" y="76"/>
                  </a:cubicBezTo>
                  <a:cubicBezTo>
                    <a:pt x="18" y="81"/>
                    <a:pt x="9" y="87"/>
                    <a:pt x="0" y="92"/>
                  </a:cubicBezTo>
                </a:path>
              </a:pathLst>
            </a:custGeom>
            <a:noFill/>
            <a:ln w="12700" cap="rnd" cmpd="sng">
              <a:solidFill>
                <a:srgbClr val="490B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0" name="Google Shape;1258;p9">
              <a:extLst>
                <a:ext uri="{FF2B5EF4-FFF2-40B4-BE49-F238E27FC236}">
                  <a16:creationId xmlns:a16="http://schemas.microsoft.com/office/drawing/2014/main" id="{FFBA2597-3039-53D6-7129-7B77D763B0F9}"/>
                </a:ext>
              </a:extLst>
            </p:cNvPr>
            <p:cNvSpPr/>
            <p:nvPr/>
          </p:nvSpPr>
          <p:spPr>
            <a:xfrm>
              <a:off x="2758" y="2677"/>
              <a:ext cx="213" cy="795"/>
            </a:xfrm>
            <a:custGeom>
              <a:avLst/>
              <a:gdLst/>
              <a:ahLst/>
              <a:cxnLst/>
              <a:rect l="l" t="t" r="r" b="b"/>
              <a:pathLst>
                <a:path w="85" h="318" extrusionOk="0">
                  <a:moveTo>
                    <a:pt x="0" y="318"/>
                  </a:moveTo>
                  <a:cubicBezTo>
                    <a:pt x="5" y="292"/>
                    <a:pt x="27" y="180"/>
                    <a:pt x="54" y="122"/>
                  </a:cubicBezTo>
                  <a:cubicBezTo>
                    <a:pt x="74" y="76"/>
                    <a:pt x="82" y="52"/>
                    <a:pt x="82" y="24"/>
                  </a:cubicBezTo>
                  <a:cubicBezTo>
                    <a:pt x="82" y="17"/>
                    <a:pt x="82" y="9"/>
                    <a:pt x="81" y="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5" y="8"/>
                    <a:pt x="85" y="16"/>
                    <a:pt x="85" y="24"/>
                  </a:cubicBezTo>
                  <a:cubicBezTo>
                    <a:pt x="85" y="51"/>
                    <a:pt x="76" y="77"/>
                    <a:pt x="56" y="123"/>
                  </a:cubicBezTo>
                  <a:cubicBezTo>
                    <a:pt x="29" y="181"/>
                    <a:pt x="5" y="292"/>
                    <a:pt x="0" y="318"/>
                  </a:cubicBezTo>
                </a:path>
              </a:pathLst>
            </a:custGeom>
            <a:solidFill>
              <a:srgbClr val="9054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1" name="Google Shape;1259;p9">
              <a:extLst>
                <a:ext uri="{FF2B5EF4-FFF2-40B4-BE49-F238E27FC236}">
                  <a16:creationId xmlns:a16="http://schemas.microsoft.com/office/drawing/2014/main" id="{2555678E-7601-4F68-CC65-4BE44F0E6FB2}"/>
                </a:ext>
              </a:extLst>
            </p:cNvPr>
            <p:cNvSpPr/>
            <p:nvPr/>
          </p:nvSpPr>
          <p:spPr>
            <a:xfrm>
              <a:off x="2638" y="2990"/>
              <a:ext cx="15" cy="365"/>
            </a:xfrm>
            <a:custGeom>
              <a:avLst/>
              <a:gdLst/>
              <a:ahLst/>
              <a:cxnLst/>
              <a:rect l="l" t="t" r="r" b="b"/>
              <a:pathLst>
                <a:path w="6" h="146" extrusionOk="0">
                  <a:moveTo>
                    <a:pt x="0" y="21"/>
                  </a:moveTo>
                  <a:cubicBezTo>
                    <a:pt x="0" y="13"/>
                    <a:pt x="0" y="8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4" y="12"/>
                    <a:pt x="4" y="19"/>
                  </a:cubicBezTo>
                  <a:cubicBezTo>
                    <a:pt x="4" y="51"/>
                    <a:pt x="5" y="102"/>
                    <a:pt x="6" y="146"/>
                  </a:cubicBezTo>
                  <a:cubicBezTo>
                    <a:pt x="5" y="102"/>
                    <a:pt x="0" y="52"/>
                    <a:pt x="0" y="21"/>
                  </a:cubicBezTo>
                </a:path>
              </a:pathLst>
            </a:custGeom>
            <a:solidFill>
              <a:srgbClr val="90544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2" name="Google Shape;1260;p9">
              <a:extLst>
                <a:ext uri="{FF2B5EF4-FFF2-40B4-BE49-F238E27FC236}">
                  <a16:creationId xmlns:a16="http://schemas.microsoft.com/office/drawing/2014/main" id="{F13136EA-9EBB-3B1B-0F96-14425E1C56B8}"/>
                </a:ext>
              </a:extLst>
            </p:cNvPr>
            <p:cNvSpPr/>
            <p:nvPr/>
          </p:nvSpPr>
          <p:spPr>
            <a:xfrm>
              <a:off x="2638" y="2990"/>
              <a:ext cx="10" cy="95"/>
            </a:xfrm>
            <a:custGeom>
              <a:avLst/>
              <a:gdLst/>
              <a:ahLst/>
              <a:cxnLst/>
              <a:rect l="l" t="t" r="r" b="b"/>
              <a:pathLst>
                <a:path w="4" h="38" extrusionOk="0">
                  <a:moveTo>
                    <a:pt x="4" y="38"/>
                  </a:moveTo>
                  <a:cubicBezTo>
                    <a:pt x="4" y="30"/>
                    <a:pt x="0" y="8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4" y="12"/>
                    <a:pt x="4" y="19"/>
                  </a:cubicBezTo>
                  <a:cubicBezTo>
                    <a:pt x="4" y="38"/>
                    <a:pt x="4" y="38"/>
                    <a:pt x="4" y="38"/>
                  </a:cubicBezTo>
                </a:path>
              </a:pathLst>
            </a:custGeom>
            <a:solidFill>
              <a:srgbClr val="490B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3" name="Google Shape;1261;p9">
              <a:extLst>
                <a:ext uri="{FF2B5EF4-FFF2-40B4-BE49-F238E27FC236}">
                  <a16:creationId xmlns:a16="http://schemas.microsoft.com/office/drawing/2014/main" id="{F702EF4E-006E-89D1-159F-C819239CA4A3}"/>
                </a:ext>
              </a:extLst>
            </p:cNvPr>
            <p:cNvSpPr/>
            <p:nvPr/>
          </p:nvSpPr>
          <p:spPr>
            <a:xfrm>
              <a:off x="1486" y="769"/>
              <a:ext cx="2645" cy="1913"/>
            </a:xfrm>
            <a:custGeom>
              <a:avLst/>
              <a:gdLst/>
              <a:ahLst/>
              <a:cxnLst/>
              <a:rect l="l" t="t" r="r" b="b"/>
              <a:pathLst>
                <a:path w="1058" h="765" extrusionOk="0">
                  <a:moveTo>
                    <a:pt x="954" y="148"/>
                  </a:moveTo>
                  <a:cubicBezTo>
                    <a:pt x="959" y="155"/>
                    <a:pt x="961" y="158"/>
                    <a:pt x="961" y="164"/>
                  </a:cubicBezTo>
                  <a:cubicBezTo>
                    <a:pt x="961" y="168"/>
                    <a:pt x="975" y="176"/>
                    <a:pt x="982" y="181"/>
                  </a:cubicBezTo>
                  <a:cubicBezTo>
                    <a:pt x="989" y="186"/>
                    <a:pt x="992" y="195"/>
                    <a:pt x="997" y="200"/>
                  </a:cubicBezTo>
                  <a:cubicBezTo>
                    <a:pt x="1007" y="213"/>
                    <a:pt x="1015" y="225"/>
                    <a:pt x="1022" y="237"/>
                  </a:cubicBezTo>
                  <a:cubicBezTo>
                    <a:pt x="1030" y="251"/>
                    <a:pt x="1029" y="268"/>
                    <a:pt x="1035" y="284"/>
                  </a:cubicBezTo>
                  <a:cubicBezTo>
                    <a:pt x="1044" y="305"/>
                    <a:pt x="1054" y="320"/>
                    <a:pt x="1056" y="337"/>
                  </a:cubicBezTo>
                  <a:cubicBezTo>
                    <a:pt x="1056" y="348"/>
                    <a:pt x="1058" y="369"/>
                    <a:pt x="1058" y="380"/>
                  </a:cubicBezTo>
                  <a:cubicBezTo>
                    <a:pt x="1057" y="389"/>
                    <a:pt x="1048" y="402"/>
                    <a:pt x="1047" y="413"/>
                  </a:cubicBezTo>
                  <a:cubicBezTo>
                    <a:pt x="1047" y="424"/>
                    <a:pt x="1054" y="420"/>
                    <a:pt x="1052" y="430"/>
                  </a:cubicBezTo>
                  <a:cubicBezTo>
                    <a:pt x="1048" y="463"/>
                    <a:pt x="1038" y="491"/>
                    <a:pt x="1019" y="514"/>
                  </a:cubicBezTo>
                  <a:cubicBezTo>
                    <a:pt x="1010" y="526"/>
                    <a:pt x="1006" y="534"/>
                    <a:pt x="998" y="545"/>
                  </a:cubicBezTo>
                  <a:cubicBezTo>
                    <a:pt x="994" y="550"/>
                    <a:pt x="986" y="551"/>
                    <a:pt x="982" y="555"/>
                  </a:cubicBezTo>
                  <a:cubicBezTo>
                    <a:pt x="969" y="566"/>
                    <a:pt x="953" y="584"/>
                    <a:pt x="921" y="592"/>
                  </a:cubicBezTo>
                  <a:cubicBezTo>
                    <a:pt x="905" y="596"/>
                    <a:pt x="882" y="594"/>
                    <a:pt x="858" y="597"/>
                  </a:cubicBezTo>
                  <a:cubicBezTo>
                    <a:pt x="843" y="599"/>
                    <a:pt x="827" y="607"/>
                    <a:pt x="813" y="609"/>
                  </a:cubicBezTo>
                  <a:cubicBezTo>
                    <a:pt x="787" y="612"/>
                    <a:pt x="767" y="614"/>
                    <a:pt x="761" y="615"/>
                  </a:cubicBezTo>
                  <a:cubicBezTo>
                    <a:pt x="726" y="618"/>
                    <a:pt x="714" y="614"/>
                    <a:pt x="715" y="617"/>
                  </a:cubicBezTo>
                  <a:cubicBezTo>
                    <a:pt x="723" y="670"/>
                    <a:pt x="677" y="700"/>
                    <a:pt x="655" y="732"/>
                  </a:cubicBezTo>
                  <a:cubicBezTo>
                    <a:pt x="633" y="765"/>
                    <a:pt x="590" y="763"/>
                    <a:pt x="548" y="762"/>
                  </a:cubicBezTo>
                  <a:cubicBezTo>
                    <a:pt x="505" y="760"/>
                    <a:pt x="484" y="746"/>
                    <a:pt x="436" y="737"/>
                  </a:cubicBezTo>
                  <a:cubicBezTo>
                    <a:pt x="393" y="729"/>
                    <a:pt x="360" y="733"/>
                    <a:pt x="318" y="733"/>
                  </a:cubicBezTo>
                  <a:cubicBezTo>
                    <a:pt x="313" y="733"/>
                    <a:pt x="297" y="740"/>
                    <a:pt x="293" y="740"/>
                  </a:cubicBezTo>
                  <a:cubicBezTo>
                    <a:pt x="271" y="740"/>
                    <a:pt x="269" y="735"/>
                    <a:pt x="257" y="736"/>
                  </a:cubicBezTo>
                  <a:cubicBezTo>
                    <a:pt x="240" y="737"/>
                    <a:pt x="225" y="737"/>
                    <a:pt x="197" y="731"/>
                  </a:cubicBezTo>
                  <a:cubicBezTo>
                    <a:pt x="184" y="729"/>
                    <a:pt x="175" y="716"/>
                    <a:pt x="161" y="712"/>
                  </a:cubicBezTo>
                  <a:cubicBezTo>
                    <a:pt x="147" y="709"/>
                    <a:pt x="126" y="711"/>
                    <a:pt x="113" y="704"/>
                  </a:cubicBezTo>
                  <a:cubicBezTo>
                    <a:pt x="94" y="692"/>
                    <a:pt x="80" y="682"/>
                    <a:pt x="66" y="664"/>
                  </a:cubicBezTo>
                  <a:cubicBezTo>
                    <a:pt x="64" y="661"/>
                    <a:pt x="60" y="648"/>
                    <a:pt x="58" y="645"/>
                  </a:cubicBezTo>
                  <a:cubicBezTo>
                    <a:pt x="56" y="641"/>
                    <a:pt x="47" y="640"/>
                    <a:pt x="45" y="635"/>
                  </a:cubicBezTo>
                  <a:cubicBezTo>
                    <a:pt x="32" y="612"/>
                    <a:pt x="23" y="582"/>
                    <a:pt x="15" y="540"/>
                  </a:cubicBezTo>
                  <a:cubicBezTo>
                    <a:pt x="14" y="535"/>
                    <a:pt x="17" y="527"/>
                    <a:pt x="16" y="521"/>
                  </a:cubicBezTo>
                  <a:cubicBezTo>
                    <a:pt x="15" y="517"/>
                    <a:pt x="8" y="501"/>
                    <a:pt x="8" y="496"/>
                  </a:cubicBezTo>
                  <a:cubicBezTo>
                    <a:pt x="1" y="450"/>
                    <a:pt x="0" y="405"/>
                    <a:pt x="8" y="356"/>
                  </a:cubicBezTo>
                  <a:cubicBezTo>
                    <a:pt x="8" y="351"/>
                    <a:pt x="15" y="347"/>
                    <a:pt x="16" y="341"/>
                  </a:cubicBezTo>
                  <a:cubicBezTo>
                    <a:pt x="17" y="334"/>
                    <a:pt x="11" y="323"/>
                    <a:pt x="16" y="308"/>
                  </a:cubicBezTo>
                  <a:cubicBezTo>
                    <a:pt x="31" y="258"/>
                    <a:pt x="63" y="217"/>
                    <a:pt x="101" y="180"/>
                  </a:cubicBezTo>
                  <a:cubicBezTo>
                    <a:pt x="113" y="168"/>
                    <a:pt x="128" y="162"/>
                    <a:pt x="140" y="151"/>
                  </a:cubicBezTo>
                  <a:cubicBezTo>
                    <a:pt x="160" y="131"/>
                    <a:pt x="182" y="115"/>
                    <a:pt x="200" y="100"/>
                  </a:cubicBezTo>
                  <a:cubicBezTo>
                    <a:pt x="212" y="90"/>
                    <a:pt x="235" y="69"/>
                    <a:pt x="244" y="62"/>
                  </a:cubicBezTo>
                  <a:cubicBezTo>
                    <a:pt x="271" y="41"/>
                    <a:pt x="306" y="26"/>
                    <a:pt x="341" y="17"/>
                  </a:cubicBezTo>
                  <a:cubicBezTo>
                    <a:pt x="355" y="13"/>
                    <a:pt x="368" y="17"/>
                    <a:pt x="381" y="15"/>
                  </a:cubicBezTo>
                  <a:cubicBezTo>
                    <a:pt x="408" y="10"/>
                    <a:pt x="433" y="1"/>
                    <a:pt x="452" y="0"/>
                  </a:cubicBezTo>
                  <a:cubicBezTo>
                    <a:pt x="463" y="0"/>
                    <a:pt x="475" y="0"/>
                    <a:pt x="489" y="0"/>
                  </a:cubicBezTo>
                  <a:cubicBezTo>
                    <a:pt x="503" y="1"/>
                    <a:pt x="519" y="7"/>
                    <a:pt x="536" y="8"/>
                  </a:cubicBezTo>
                  <a:cubicBezTo>
                    <a:pt x="559" y="11"/>
                    <a:pt x="586" y="9"/>
                    <a:pt x="615" y="15"/>
                  </a:cubicBezTo>
                  <a:cubicBezTo>
                    <a:pt x="638" y="20"/>
                    <a:pt x="670" y="22"/>
                    <a:pt x="695" y="28"/>
                  </a:cubicBezTo>
                  <a:cubicBezTo>
                    <a:pt x="712" y="33"/>
                    <a:pt x="729" y="45"/>
                    <a:pt x="746" y="50"/>
                  </a:cubicBezTo>
                  <a:cubicBezTo>
                    <a:pt x="763" y="54"/>
                    <a:pt x="779" y="59"/>
                    <a:pt x="794" y="64"/>
                  </a:cubicBezTo>
                  <a:cubicBezTo>
                    <a:pt x="819" y="72"/>
                    <a:pt x="842" y="76"/>
                    <a:pt x="864" y="86"/>
                  </a:cubicBezTo>
                  <a:cubicBezTo>
                    <a:pt x="899" y="102"/>
                    <a:pt x="931" y="124"/>
                    <a:pt x="952" y="147"/>
                  </a:cubicBezTo>
                </a:path>
              </a:pathLst>
            </a:custGeom>
            <a:noFill/>
            <a:ln w="12700" cap="rnd" cmpd="sng">
              <a:solidFill>
                <a:srgbClr val="490B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4" name="Google Shape;1262;p9">
              <a:extLst>
                <a:ext uri="{FF2B5EF4-FFF2-40B4-BE49-F238E27FC236}">
                  <a16:creationId xmlns:a16="http://schemas.microsoft.com/office/drawing/2014/main" id="{32EA4839-3995-2EB0-04D9-2C078E6ADB04}"/>
                </a:ext>
              </a:extLst>
            </p:cNvPr>
            <p:cNvSpPr/>
            <p:nvPr/>
          </p:nvSpPr>
          <p:spPr>
            <a:xfrm>
              <a:off x="1836" y="1790"/>
              <a:ext cx="107" cy="132"/>
            </a:xfrm>
            <a:custGeom>
              <a:avLst/>
              <a:gdLst/>
              <a:ahLst/>
              <a:cxnLst/>
              <a:rect l="l" t="t" r="r" b="b"/>
              <a:pathLst>
                <a:path w="43" h="53" extrusionOk="0">
                  <a:moveTo>
                    <a:pt x="0" y="0"/>
                  </a:moveTo>
                  <a:cubicBezTo>
                    <a:pt x="3" y="14"/>
                    <a:pt x="12" y="19"/>
                    <a:pt x="21" y="29"/>
                  </a:cubicBezTo>
                  <a:cubicBezTo>
                    <a:pt x="27" y="35"/>
                    <a:pt x="35" y="51"/>
                    <a:pt x="43" y="53"/>
                  </a:cubicBezTo>
                </a:path>
              </a:pathLst>
            </a:custGeom>
            <a:noFill/>
            <a:ln w="12700" cap="rnd" cmpd="sng">
              <a:solidFill>
                <a:srgbClr val="490B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5" name="Google Shape;1263;p9">
              <a:extLst>
                <a:ext uri="{FF2B5EF4-FFF2-40B4-BE49-F238E27FC236}">
                  <a16:creationId xmlns:a16="http://schemas.microsoft.com/office/drawing/2014/main" id="{6FAD7DDB-5866-C61A-CA4D-85F8F45E40C3}"/>
                </a:ext>
              </a:extLst>
            </p:cNvPr>
            <p:cNvSpPr/>
            <p:nvPr/>
          </p:nvSpPr>
          <p:spPr>
            <a:xfrm>
              <a:off x="2391" y="2827"/>
              <a:ext cx="252" cy="73"/>
            </a:xfrm>
            <a:custGeom>
              <a:avLst/>
              <a:gdLst/>
              <a:ahLst/>
              <a:cxnLst/>
              <a:rect l="l" t="t" r="r" b="b"/>
              <a:pathLst>
                <a:path w="101" h="29" extrusionOk="0">
                  <a:moveTo>
                    <a:pt x="0" y="25"/>
                  </a:moveTo>
                  <a:cubicBezTo>
                    <a:pt x="34" y="29"/>
                    <a:pt x="85" y="13"/>
                    <a:pt x="101" y="0"/>
                  </a:cubicBezTo>
                </a:path>
              </a:pathLst>
            </a:custGeom>
            <a:noFill/>
            <a:ln w="9525" cap="rnd" cmpd="sng">
              <a:solidFill>
                <a:srgbClr val="490B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6" name="Google Shape;1264;p9">
              <a:extLst>
                <a:ext uri="{FF2B5EF4-FFF2-40B4-BE49-F238E27FC236}">
                  <a16:creationId xmlns:a16="http://schemas.microsoft.com/office/drawing/2014/main" id="{0F36CC82-FF5D-ECA1-2A8B-BA420D194FCD}"/>
                </a:ext>
              </a:extLst>
            </p:cNvPr>
            <p:cNvSpPr/>
            <p:nvPr/>
          </p:nvSpPr>
          <p:spPr>
            <a:xfrm>
              <a:off x="2948" y="2677"/>
              <a:ext cx="23" cy="183"/>
            </a:xfrm>
            <a:custGeom>
              <a:avLst/>
              <a:gdLst/>
              <a:ahLst/>
              <a:cxnLst/>
              <a:rect l="l" t="t" r="r" b="b"/>
              <a:pathLst>
                <a:path w="9" h="73" extrusionOk="0">
                  <a:moveTo>
                    <a:pt x="0" y="73"/>
                  </a:moveTo>
                  <a:cubicBezTo>
                    <a:pt x="6" y="56"/>
                    <a:pt x="8" y="39"/>
                    <a:pt x="8" y="24"/>
                  </a:cubicBezTo>
                  <a:cubicBezTo>
                    <a:pt x="8" y="16"/>
                    <a:pt x="7" y="8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8"/>
                    <a:pt x="9" y="16"/>
                    <a:pt x="9" y="24"/>
                  </a:cubicBezTo>
                  <a:cubicBezTo>
                    <a:pt x="9" y="39"/>
                    <a:pt x="6" y="55"/>
                    <a:pt x="0" y="73"/>
                  </a:cubicBezTo>
                </a:path>
              </a:pathLst>
            </a:custGeom>
            <a:solidFill>
              <a:srgbClr val="490B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1017" name="Google Shape;1265;p9">
            <a:extLst>
              <a:ext uri="{FF2B5EF4-FFF2-40B4-BE49-F238E27FC236}">
                <a16:creationId xmlns:a16="http://schemas.microsoft.com/office/drawing/2014/main" id="{068028B1-1E0F-3E38-F001-B586C135BBA7}"/>
              </a:ext>
            </a:extLst>
          </p:cNvPr>
          <p:cNvGrpSpPr/>
          <p:nvPr/>
        </p:nvGrpSpPr>
        <p:grpSpPr>
          <a:xfrm>
            <a:off x="10177894" y="162531"/>
            <a:ext cx="1289042" cy="2140613"/>
            <a:chOff x="672" y="1084"/>
            <a:chExt cx="1303" cy="2341"/>
          </a:xfrm>
        </p:grpSpPr>
        <p:sp>
          <p:nvSpPr>
            <p:cNvPr id="1018" name="Google Shape;1266;p9">
              <a:extLst>
                <a:ext uri="{FF2B5EF4-FFF2-40B4-BE49-F238E27FC236}">
                  <a16:creationId xmlns:a16="http://schemas.microsoft.com/office/drawing/2014/main" id="{425BA537-B35C-578A-04B3-00BD372DAEE1}"/>
                </a:ext>
              </a:extLst>
            </p:cNvPr>
            <p:cNvSpPr/>
            <p:nvPr/>
          </p:nvSpPr>
          <p:spPr>
            <a:xfrm>
              <a:off x="672" y="1084"/>
              <a:ext cx="1283" cy="2048"/>
            </a:xfrm>
            <a:custGeom>
              <a:avLst/>
              <a:gdLst/>
              <a:ahLst/>
              <a:cxnLst/>
              <a:rect l="l" t="t" r="r" b="b"/>
              <a:pathLst>
                <a:path w="513" h="819" extrusionOk="0">
                  <a:moveTo>
                    <a:pt x="437" y="539"/>
                  </a:moveTo>
                  <a:cubicBezTo>
                    <a:pt x="457" y="575"/>
                    <a:pt x="476" y="624"/>
                    <a:pt x="454" y="663"/>
                  </a:cubicBezTo>
                  <a:cubicBezTo>
                    <a:pt x="432" y="703"/>
                    <a:pt x="421" y="739"/>
                    <a:pt x="358" y="779"/>
                  </a:cubicBezTo>
                  <a:cubicBezTo>
                    <a:pt x="295" y="819"/>
                    <a:pt x="221" y="791"/>
                    <a:pt x="186" y="765"/>
                  </a:cubicBezTo>
                  <a:cubicBezTo>
                    <a:pt x="150" y="738"/>
                    <a:pt x="121" y="728"/>
                    <a:pt x="84" y="684"/>
                  </a:cubicBezTo>
                  <a:cubicBezTo>
                    <a:pt x="48" y="641"/>
                    <a:pt x="51" y="633"/>
                    <a:pt x="37" y="578"/>
                  </a:cubicBezTo>
                  <a:cubicBezTo>
                    <a:pt x="22" y="522"/>
                    <a:pt x="6" y="522"/>
                    <a:pt x="3" y="462"/>
                  </a:cubicBezTo>
                  <a:cubicBezTo>
                    <a:pt x="0" y="401"/>
                    <a:pt x="4" y="390"/>
                    <a:pt x="12" y="353"/>
                  </a:cubicBezTo>
                  <a:cubicBezTo>
                    <a:pt x="20" y="315"/>
                    <a:pt x="28" y="287"/>
                    <a:pt x="37" y="253"/>
                  </a:cubicBezTo>
                  <a:cubicBezTo>
                    <a:pt x="45" y="219"/>
                    <a:pt x="79" y="178"/>
                    <a:pt x="98" y="154"/>
                  </a:cubicBezTo>
                  <a:cubicBezTo>
                    <a:pt x="117" y="129"/>
                    <a:pt x="118" y="113"/>
                    <a:pt x="174" y="65"/>
                  </a:cubicBezTo>
                  <a:cubicBezTo>
                    <a:pt x="230" y="17"/>
                    <a:pt x="298" y="0"/>
                    <a:pt x="368" y="17"/>
                  </a:cubicBezTo>
                  <a:cubicBezTo>
                    <a:pt x="424" y="35"/>
                    <a:pt x="513" y="114"/>
                    <a:pt x="513" y="190"/>
                  </a:cubicBezTo>
                  <a:cubicBezTo>
                    <a:pt x="513" y="266"/>
                    <a:pt x="493" y="298"/>
                    <a:pt x="468" y="323"/>
                  </a:cubicBezTo>
                  <a:cubicBezTo>
                    <a:pt x="444" y="347"/>
                    <a:pt x="443" y="346"/>
                    <a:pt x="437" y="375"/>
                  </a:cubicBezTo>
                  <a:cubicBezTo>
                    <a:pt x="431" y="404"/>
                    <a:pt x="425" y="412"/>
                    <a:pt x="426" y="430"/>
                  </a:cubicBezTo>
                  <a:cubicBezTo>
                    <a:pt x="427" y="448"/>
                    <a:pt x="435" y="470"/>
                    <a:pt x="426" y="494"/>
                  </a:cubicBezTo>
                  <a:cubicBezTo>
                    <a:pt x="417" y="517"/>
                    <a:pt x="427" y="519"/>
                    <a:pt x="437" y="539"/>
                  </a:cubicBezTo>
                </a:path>
              </a:pathLst>
            </a:custGeom>
            <a:solidFill>
              <a:srgbClr val="B075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19" name="Google Shape;1267;p9">
              <a:extLst>
                <a:ext uri="{FF2B5EF4-FFF2-40B4-BE49-F238E27FC236}">
                  <a16:creationId xmlns:a16="http://schemas.microsoft.com/office/drawing/2014/main" id="{477F017B-C0F3-6B57-9799-13801E80B865}"/>
                </a:ext>
              </a:extLst>
            </p:cNvPr>
            <p:cNvSpPr/>
            <p:nvPr/>
          </p:nvSpPr>
          <p:spPr>
            <a:xfrm>
              <a:off x="1715" y="1937"/>
              <a:ext cx="260" cy="1460"/>
            </a:xfrm>
            <a:custGeom>
              <a:avLst/>
              <a:gdLst/>
              <a:ahLst/>
              <a:cxnLst/>
              <a:rect l="l" t="t" r="r" b="b"/>
              <a:pathLst>
                <a:path w="104" h="584" extrusionOk="0">
                  <a:moveTo>
                    <a:pt x="95" y="209"/>
                  </a:moveTo>
                  <a:cubicBezTo>
                    <a:pt x="81" y="127"/>
                    <a:pt x="72" y="130"/>
                    <a:pt x="63" y="91"/>
                  </a:cubicBezTo>
                  <a:cubicBezTo>
                    <a:pt x="54" y="51"/>
                    <a:pt x="52" y="12"/>
                    <a:pt x="33" y="0"/>
                  </a:cubicBezTo>
                  <a:cubicBezTo>
                    <a:pt x="26" y="9"/>
                    <a:pt x="24" y="15"/>
                    <a:pt x="20" y="34"/>
                  </a:cubicBezTo>
                  <a:cubicBezTo>
                    <a:pt x="14" y="63"/>
                    <a:pt x="8" y="71"/>
                    <a:pt x="9" y="89"/>
                  </a:cubicBezTo>
                  <a:cubicBezTo>
                    <a:pt x="10" y="107"/>
                    <a:pt x="18" y="129"/>
                    <a:pt x="9" y="153"/>
                  </a:cubicBezTo>
                  <a:cubicBezTo>
                    <a:pt x="0" y="176"/>
                    <a:pt x="10" y="178"/>
                    <a:pt x="20" y="198"/>
                  </a:cubicBezTo>
                  <a:cubicBezTo>
                    <a:pt x="27" y="211"/>
                    <a:pt x="35" y="227"/>
                    <a:pt x="40" y="243"/>
                  </a:cubicBezTo>
                  <a:cubicBezTo>
                    <a:pt x="59" y="263"/>
                    <a:pt x="63" y="305"/>
                    <a:pt x="62" y="324"/>
                  </a:cubicBezTo>
                  <a:cubicBezTo>
                    <a:pt x="61" y="343"/>
                    <a:pt x="59" y="378"/>
                    <a:pt x="57" y="424"/>
                  </a:cubicBezTo>
                  <a:cubicBezTo>
                    <a:pt x="55" y="470"/>
                    <a:pt x="71" y="482"/>
                    <a:pt x="73" y="513"/>
                  </a:cubicBezTo>
                  <a:cubicBezTo>
                    <a:pt x="75" y="544"/>
                    <a:pt x="74" y="556"/>
                    <a:pt x="69" y="584"/>
                  </a:cubicBezTo>
                  <a:cubicBezTo>
                    <a:pt x="91" y="584"/>
                    <a:pt x="91" y="584"/>
                    <a:pt x="91" y="584"/>
                  </a:cubicBezTo>
                  <a:cubicBezTo>
                    <a:pt x="96" y="561"/>
                    <a:pt x="91" y="520"/>
                    <a:pt x="83" y="469"/>
                  </a:cubicBezTo>
                  <a:cubicBezTo>
                    <a:pt x="75" y="417"/>
                    <a:pt x="84" y="402"/>
                    <a:pt x="94" y="344"/>
                  </a:cubicBezTo>
                  <a:cubicBezTo>
                    <a:pt x="104" y="286"/>
                    <a:pt x="100" y="241"/>
                    <a:pt x="95" y="209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0" name="Google Shape;1268;p9">
              <a:extLst>
                <a:ext uri="{FF2B5EF4-FFF2-40B4-BE49-F238E27FC236}">
                  <a16:creationId xmlns:a16="http://schemas.microsoft.com/office/drawing/2014/main" id="{20D67820-3693-ACFD-415E-5232A96102D7}"/>
                </a:ext>
              </a:extLst>
            </p:cNvPr>
            <p:cNvSpPr/>
            <p:nvPr/>
          </p:nvSpPr>
          <p:spPr>
            <a:xfrm>
              <a:off x="822" y="1197"/>
              <a:ext cx="1073" cy="1842"/>
            </a:xfrm>
            <a:custGeom>
              <a:avLst/>
              <a:gdLst/>
              <a:ahLst/>
              <a:cxnLst/>
              <a:rect l="l" t="t" r="r" b="b"/>
              <a:pathLst>
                <a:path w="429" h="737" extrusionOk="0">
                  <a:moveTo>
                    <a:pt x="308" y="0"/>
                  </a:moveTo>
                  <a:cubicBezTo>
                    <a:pt x="328" y="8"/>
                    <a:pt x="349" y="15"/>
                    <a:pt x="365" y="32"/>
                  </a:cubicBezTo>
                  <a:cubicBezTo>
                    <a:pt x="380" y="47"/>
                    <a:pt x="388" y="68"/>
                    <a:pt x="398" y="86"/>
                  </a:cubicBezTo>
                  <a:cubicBezTo>
                    <a:pt x="410" y="105"/>
                    <a:pt x="422" y="127"/>
                    <a:pt x="425" y="149"/>
                  </a:cubicBezTo>
                  <a:cubicBezTo>
                    <a:pt x="429" y="170"/>
                    <a:pt x="423" y="195"/>
                    <a:pt x="416" y="215"/>
                  </a:cubicBezTo>
                  <a:cubicBezTo>
                    <a:pt x="411" y="233"/>
                    <a:pt x="404" y="256"/>
                    <a:pt x="388" y="268"/>
                  </a:cubicBezTo>
                  <a:cubicBezTo>
                    <a:pt x="373" y="281"/>
                    <a:pt x="357" y="281"/>
                    <a:pt x="342" y="294"/>
                  </a:cubicBezTo>
                  <a:cubicBezTo>
                    <a:pt x="327" y="308"/>
                    <a:pt x="311" y="320"/>
                    <a:pt x="300" y="337"/>
                  </a:cubicBezTo>
                  <a:cubicBezTo>
                    <a:pt x="288" y="358"/>
                    <a:pt x="290" y="377"/>
                    <a:pt x="295" y="400"/>
                  </a:cubicBezTo>
                  <a:cubicBezTo>
                    <a:pt x="304" y="445"/>
                    <a:pt x="339" y="478"/>
                    <a:pt x="362" y="516"/>
                  </a:cubicBezTo>
                  <a:cubicBezTo>
                    <a:pt x="373" y="534"/>
                    <a:pt x="386" y="557"/>
                    <a:pt x="388" y="577"/>
                  </a:cubicBezTo>
                  <a:cubicBezTo>
                    <a:pt x="390" y="599"/>
                    <a:pt x="373" y="621"/>
                    <a:pt x="363" y="640"/>
                  </a:cubicBezTo>
                  <a:cubicBezTo>
                    <a:pt x="343" y="678"/>
                    <a:pt x="319" y="708"/>
                    <a:pt x="279" y="726"/>
                  </a:cubicBezTo>
                  <a:cubicBezTo>
                    <a:pt x="259" y="734"/>
                    <a:pt x="237" y="737"/>
                    <a:pt x="215" y="734"/>
                  </a:cubicBezTo>
                  <a:cubicBezTo>
                    <a:pt x="193" y="732"/>
                    <a:pt x="178" y="719"/>
                    <a:pt x="157" y="711"/>
                  </a:cubicBezTo>
                  <a:cubicBezTo>
                    <a:pt x="117" y="694"/>
                    <a:pt x="80" y="669"/>
                    <a:pt x="44" y="644"/>
                  </a:cubicBezTo>
                  <a:cubicBezTo>
                    <a:pt x="9" y="619"/>
                    <a:pt x="7" y="576"/>
                    <a:pt x="0" y="537"/>
                  </a:cubicBezTo>
                  <a:cubicBezTo>
                    <a:pt x="10" y="539"/>
                    <a:pt x="12" y="558"/>
                    <a:pt x="15" y="567"/>
                  </a:cubicBezTo>
                  <a:cubicBezTo>
                    <a:pt x="20" y="579"/>
                    <a:pt x="26" y="590"/>
                    <a:pt x="36" y="599"/>
                  </a:cubicBezTo>
                  <a:cubicBezTo>
                    <a:pt x="58" y="617"/>
                    <a:pt x="80" y="635"/>
                    <a:pt x="104" y="651"/>
                  </a:cubicBezTo>
                  <a:cubicBezTo>
                    <a:pt x="120" y="661"/>
                    <a:pt x="131" y="675"/>
                    <a:pt x="148" y="683"/>
                  </a:cubicBezTo>
                  <a:cubicBezTo>
                    <a:pt x="170" y="692"/>
                    <a:pt x="189" y="693"/>
                    <a:pt x="212" y="689"/>
                  </a:cubicBezTo>
                  <a:cubicBezTo>
                    <a:pt x="252" y="683"/>
                    <a:pt x="296" y="672"/>
                    <a:pt x="325" y="642"/>
                  </a:cubicBezTo>
                  <a:cubicBezTo>
                    <a:pt x="345" y="621"/>
                    <a:pt x="348" y="593"/>
                    <a:pt x="341" y="567"/>
                  </a:cubicBezTo>
                  <a:cubicBezTo>
                    <a:pt x="334" y="540"/>
                    <a:pt x="334" y="522"/>
                    <a:pt x="315" y="502"/>
                  </a:cubicBezTo>
                  <a:cubicBezTo>
                    <a:pt x="305" y="491"/>
                    <a:pt x="297" y="481"/>
                    <a:pt x="287" y="470"/>
                  </a:cubicBezTo>
                  <a:cubicBezTo>
                    <a:pt x="277" y="459"/>
                    <a:pt x="256" y="456"/>
                    <a:pt x="248" y="443"/>
                  </a:cubicBezTo>
                  <a:cubicBezTo>
                    <a:pt x="233" y="417"/>
                    <a:pt x="240" y="386"/>
                    <a:pt x="239" y="358"/>
                  </a:cubicBezTo>
                  <a:cubicBezTo>
                    <a:pt x="237" y="325"/>
                    <a:pt x="235" y="310"/>
                    <a:pt x="259" y="283"/>
                  </a:cubicBezTo>
                  <a:cubicBezTo>
                    <a:pt x="278" y="261"/>
                    <a:pt x="301" y="248"/>
                    <a:pt x="327" y="236"/>
                  </a:cubicBezTo>
                  <a:cubicBezTo>
                    <a:pt x="352" y="224"/>
                    <a:pt x="365" y="200"/>
                    <a:pt x="369" y="172"/>
                  </a:cubicBezTo>
                  <a:cubicBezTo>
                    <a:pt x="373" y="145"/>
                    <a:pt x="363" y="120"/>
                    <a:pt x="363" y="93"/>
                  </a:cubicBezTo>
                  <a:cubicBezTo>
                    <a:pt x="362" y="74"/>
                    <a:pt x="355" y="61"/>
                    <a:pt x="347" y="44"/>
                  </a:cubicBezTo>
                  <a:cubicBezTo>
                    <a:pt x="342" y="33"/>
                    <a:pt x="336" y="8"/>
                    <a:pt x="321" y="8"/>
                  </a:cubicBezTo>
                </a:path>
              </a:pathLst>
            </a:custGeom>
            <a:solidFill>
              <a:srgbClr val="AA68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1" name="Google Shape;1269;p9">
              <a:extLst>
                <a:ext uri="{FF2B5EF4-FFF2-40B4-BE49-F238E27FC236}">
                  <a16:creationId xmlns:a16="http://schemas.microsoft.com/office/drawing/2014/main" id="{72FC4B8A-11F6-C9D8-1C8E-6905C620D42A}"/>
                </a:ext>
              </a:extLst>
            </p:cNvPr>
            <p:cNvSpPr/>
            <p:nvPr/>
          </p:nvSpPr>
          <p:spPr>
            <a:xfrm>
              <a:off x="1590" y="1977"/>
              <a:ext cx="182" cy="355"/>
            </a:xfrm>
            <a:custGeom>
              <a:avLst/>
              <a:gdLst/>
              <a:ahLst/>
              <a:cxnLst/>
              <a:rect l="l" t="t" r="r" b="b"/>
              <a:pathLst>
                <a:path w="73" h="142" extrusionOk="0">
                  <a:moveTo>
                    <a:pt x="32" y="19"/>
                  </a:moveTo>
                  <a:cubicBezTo>
                    <a:pt x="41" y="9"/>
                    <a:pt x="59" y="0"/>
                    <a:pt x="73" y="0"/>
                  </a:cubicBezTo>
                  <a:cubicBezTo>
                    <a:pt x="71" y="9"/>
                    <a:pt x="59" y="17"/>
                    <a:pt x="55" y="27"/>
                  </a:cubicBezTo>
                  <a:cubicBezTo>
                    <a:pt x="50" y="38"/>
                    <a:pt x="50" y="50"/>
                    <a:pt x="50" y="63"/>
                  </a:cubicBezTo>
                  <a:cubicBezTo>
                    <a:pt x="52" y="89"/>
                    <a:pt x="57" y="117"/>
                    <a:pt x="47" y="142"/>
                  </a:cubicBezTo>
                  <a:cubicBezTo>
                    <a:pt x="33" y="126"/>
                    <a:pt x="0" y="85"/>
                    <a:pt x="19" y="63"/>
                  </a:cubicBezTo>
                  <a:cubicBezTo>
                    <a:pt x="21" y="74"/>
                    <a:pt x="21" y="89"/>
                    <a:pt x="32" y="96"/>
                  </a:cubicBezTo>
                  <a:cubicBezTo>
                    <a:pt x="46" y="87"/>
                    <a:pt x="36" y="67"/>
                    <a:pt x="38" y="54"/>
                  </a:cubicBezTo>
                  <a:cubicBezTo>
                    <a:pt x="40" y="39"/>
                    <a:pt x="57" y="25"/>
                    <a:pt x="37" y="16"/>
                  </a:cubicBezTo>
                </a:path>
              </a:pathLst>
            </a:custGeom>
            <a:solidFill>
              <a:srgbClr val="AA68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2" name="Google Shape;1270;p9">
              <a:extLst>
                <a:ext uri="{FF2B5EF4-FFF2-40B4-BE49-F238E27FC236}">
                  <a16:creationId xmlns:a16="http://schemas.microsoft.com/office/drawing/2014/main" id="{89C36EB4-5487-F3C4-582B-6C0E6B068C72}"/>
                </a:ext>
              </a:extLst>
            </p:cNvPr>
            <p:cNvSpPr/>
            <p:nvPr/>
          </p:nvSpPr>
          <p:spPr>
            <a:xfrm>
              <a:off x="677" y="1139"/>
              <a:ext cx="1223" cy="1328"/>
            </a:xfrm>
            <a:custGeom>
              <a:avLst/>
              <a:gdLst/>
              <a:ahLst/>
              <a:cxnLst/>
              <a:rect l="l" t="t" r="r" b="b"/>
              <a:pathLst>
                <a:path w="489" h="531" extrusionOk="0">
                  <a:moveTo>
                    <a:pt x="247" y="8"/>
                  </a:moveTo>
                  <a:cubicBezTo>
                    <a:pt x="171" y="30"/>
                    <a:pt x="131" y="105"/>
                    <a:pt x="84" y="162"/>
                  </a:cubicBezTo>
                  <a:cubicBezTo>
                    <a:pt x="72" y="176"/>
                    <a:pt x="55" y="195"/>
                    <a:pt x="50" y="212"/>
                  </a:cubicBezTo>
                  <a:cubicBezTo>
                    <a:pt x="45" y="231"/>
                    <a:pt x="40" y="250"/>
                    <a:pt x="34" y="268"/>
                  </a:cubicBezTo>
                  <a:cubicBezTo>
                    <a:pt x="22" y="306"/>
                    <a:pt x="11" y="348"/>
                    <a:pt x="7" y="388"/>
                  </a:cubicBezTo>
                  <a:cubicBezTo>
                    <a:pt x="5" y="414"/>
                    <a:pt x="0" y="436"/>
                    <a:pt x="6" y="462"/>
                  </a:cubicBezTo>
                  <a:cubicBezTo>
                    <a:pt x="11" y="485"/>
                    <a:pt x="26" y="507"/>
                    <a:pt x="33" y="531"/>
                  </a:cubicBezTo>
                  <a:cubicBezTo>
                    <a:pt x="30" y="511"/>
                    <a:pt x="23" y="493"/>
                    <a:pt x="21" y="474"/>
                  </a:cubicBezTo>
                  <a:cubicBezTo>
                    <a:pt x="18" y="457"/>
                    <a:pt x="23" y="442"/>
                    <a:pt x="23" y="426"/>
                  </a:cubicBezTo>
                  <a:cubicBezTo>
                    <a:pt x="25" y="392"/>
                    <a:pt x="32" y="367"/>
                    <a:pt x="52" y="339"/>
                  </a:cubicBezTo>
                  <a:cubicBezTo>
                    <a:pt x="70" y="312"/>
                    <a:pt x="93" y="284"/>
                    <a:pt x="106" y="254"/>
                  </a:cubicBezTo>
                  <a:cubicBezTo>
                    <a:pt x="124" y="213"/>
                    <a:pt x="146" y="184"/>
                    <a:pt x="178" y="153"/>
                  </a:cubicBezTo>
                  <a:cubicBezTo>
                    <a:pt x="208" y="125"/>
                    <a:pt x="234" y="85"/>
                    <a:pt x="275" y="71"/>
                  </a:cubicBezTo>
                  <a:cubicBezTo>
                    <a:pt x="298" y="63"/>
                    <a:pt x="329" y="53"/>
                    <a:pt x="353" y="59"/>
                  </a:cubicBezTo>
                  <a:cubicBezTo>
                    <a:pt x="379" y="66"/>
                    <a:pt x="406" y="87"/>
                    <a:pt x="416" y="111"/>
                  </a:cubicBezTo>
                  <a:cubicBezTo>
                    <a:pt x="426" y="135"/>
                    <a:pt x="434" y="179"/>
                    <a:pt x="431" y="206"/>
                  </a:cubicBezTo>
                  <a:cubicBezTo>
                    <a:pt x="429" y="233"/>
                    <a:pt x="393" y="255"/>
                    <a:pt x="369" y="271"/>
                  </a:cubicBezTo>
                  <a:cubicBezTo>
                    <a:pt x="444" y="264"/>
                    <a:pt x="489" y="229"/>
                    <a:pt x="483" y="166"/>
                  </a:cubicBezTo>
                  <a:cubicBezTo>
                    <a:pt x="478" y="102"/>
                    <a:pt x="451" y="78"/>
                    <a:pt x="440" y="60"/>
                  </a:cubicBezTo>
                  <a:cubicBezTo>
                    <a:pt x="428" y="41"/>
                    <a:pt x="405" y="23"/>
                    <a:pt x="385" y="12"/>
                  </a:cubicBezTo>
                  <a:cubicBezTo>
                    <a:pt x="364" y="0"/>
                    <a:pt x="344" y="0"/>
                    <a:pt x="321" y="0"/>
                  </a:cubicBezTo>
                  <a:cubicBezTo>
                    <a:pt x="310" y="0"/>
                    <a:pt x="299" y="0"/>
                    <a:pt x="289" y="0"/>
                  </a:cubicBezTo>
                  <a:cubicBezTo>
                    <a:pt x="277" y="0"/>
                    <a:pt x="267" y="4"/>
                    <a:pt x="255" y="6"/>
                  </a:cubicBezTo>
                </a:path>
              </a:pathLst>
            </a:custGeom>
            <a:solidFill>
              <a:srgbClr val="AA68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3" name="Google Shape;1271;p9">
              <a:extLst>
                <a:ext uri="{FF2B5EF4-FFF2-40B4-BE49-F238E27FC236}">
                  <a16:creationId xmlns:a16="http://schemas.microsoft.com/office/drawing/2014/main" id="{D9DCA0C7-E320-4ECA-823E-2576CFDAD165}"/>
                </a:ext>
              </a:extLst>
            </p:cNvPr>
            <p:cNvSpPr/>
            <p:nvPr/>
          </p:nvSpPr>
          <p:spPr>
            <a:xfrm>
              <a:off x="702" y="1119"/>
              <a:ext cx="1215" cy="998"/>
            </a:xfrm>
            <a:custGeom>
              <a:avLst/>
              <a:gdLst/>
              <a:ahLst/>
              <a:cxnLst/>
              <a:rect l="l" t="t" r="r" b="b"/>
              <a:pathLst>
                <a:path w="486" h="399" extrusionOk="0">
                  <a:moveTo>
                    <a:pt x="48" y="208"/>
                  </a:moveTo>
                  <a:cubicBezTo>
                    <a:pt x="38" y="217"/>
                    <a:pt x="37" y="241"/>
                    <a:pt x="32" y="254"/>
                  </a:cubicBezTo>
                  <a:cubicBezTo>
                    <a:pt x="27" y="269"/>
                    <a:pt x="22" y="284"/>
                    <a:pt x="17" y="299"/>
                  </a:cubicBezTo>
                  <a:cubicBezTo>
                    <a:pt x="8" y="332"/>
                    <a:pt x="1" y="362"/>
                    <a:pt x="0" y="399"/>
                  </a:cubicBezTo>
                  <a:cubicBezTo>
                    <a:pt x="11" y="365"/>
                    <a:pt x="14" y="328"/>
                    <a:pt x="34" y="299"/>
                  </a:cubicBezTo>
                  <a:cubicBezTo>
                    <a:pt x="48" y="279"/>
                    <a:pt x="67" y="267"/>
                    <a:pt x="73" y="243"/>
                  </a:cubicBezTo>
                  <a:cubicBezTo>
                    <a:pt x="80" y="219"/>
                    <a:pt x="87" y="206"/>
                    <a:pt x="104" y="186"/>
                  </a:cubicBezTo>
                  <a:cubicBezTo>
                    <a:pt x="118" y="167"/>
                    <a:pt x="135" y="153"/>
                    <a:pt x="150" y="135"/>
                  </a:cubicBezTo>
                  <a:cubicBezTo>
                    <a:pt x="167" y="115"/>
                    <a:pt x="181" y="93"/>
                    <a:pt x="200" y="75"/>
                  </a:cubicBezTo>
                  <a:cubicBezTo>
                    <a:pt x="218" y="57"/>
                    <a:pt x="243" y="48"/>
                    <a:pt x="268" y="43"/>
                  </a:cubicBezTo>
                  <a:cubicBezTo>
                    <a:pt x="322" y="33"/>
                    <a:pt x="373" y="34"/>
                    <a:pt x="411" y="80"/>
                  </a:cubicBezTo>
                  <a:cubicBezTo>
                    <a:pt x="442" y="118"/>
                    <a:pt x="456" y="156"/>
                    <a:pt x="459" y="204"/>
                  </a:cubicBezTo>
                  <a:cubicBezTo>
                    <a:pt x="460" y="227"/>
                    <a:pt x="456" y="248"/>
                    <a:pt x="446" y="268"/>
                  </a:cubicBezTo>
                  <a:cubicBezTo>
                    <a:pt x="442" y="277"/>
                    <a:pt x="439" y="290"/>
                    <a:pt x="432" y="296"/>
                  </a:cubicBezTo>
                  <a:cubicBezTo>
                    <a:pt x="425" y="303"/>
                    <a:pt x="409" y="312"/>
                    <a:pt x="401" y="317"/>
                  </a:cubicBezTo>
                  <a:cubicBezTo>
                    <a:pt x="446" y="333"/>
                    <a:pt x="476" y="253"/>
                    <a:pt x="480" y="222"/>
                  </a:cubicBezTo>
                  <a:cubicBezTo>
                    <a:pt x="486" y="175"/>
                    <a:pt x="484" y="131"/>
                    <a:pt x="454" y="94"/>
                  </a:cubicBezTo>
                  <a:cubicBezTo>
                    <a:pt x="427" y="61"/>
                    <a:pt x="406" y="34"/>
                    <a:pt x="367" y="17"/>
                  </a:cubicBezTo>
                  <a:cubicBezTo>
                    <a:pt x="325" y="0"/>
                    <a:pt x="279" y="3"/>
                    <a:pt x="237" y="14"/>
                  </a:cubicBezTo>
                  <a:cubicBezTo>
                    <a:pt x="194" y="25"/>
                    <a:pt x="163" y="54"/>
                    <a:pt x="134" y="87"/>
                  </a:cubicBezTo>
                  <a:cubicBezTo>
                    <a:pt x="117" y="106"/>
                    <a:pt x="106" y="129"/>
                    <a:pt x="90" y="148"/>
                  </a:cubicBezTo>
                  <a:cubicBezTo>
                    <a:pt x="83" y="158"/>
                    <a:pt x="76" y="171"/>
                    <a:pt x="67" y="180"/>
                  </a:cubicBezTo>
                  <a:cubicBezTo>
                    <a:pt x="56" y="191"/>
                    <a:pt x="49" y="196"/>
                    <a:pt x="44" y="211"/>
                  </a:cubicBezTo>
                  <a:cubicBezTo>
                    <a:pt x="43" y="213"/>
                    <a:pt x="42" y="215"/>
                    <a:pt x="41" y="216"/>
                  </a:cubicBezTo>
                </a:path>
              </a:pathLst>
            </a:custGeom>
            <a:solidFill>
              <a:srgbClr val="A45D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4" name="Google Shape;1272;p9">
              <a:extLst>
                <a:ext uri="{FF2B5EF4-FFF2-40B4-BE49-F238E27FC236}">
                  <a16:creationId xmlns:a16="http://schemas.microsoft.com/office/drawing/2014/main" id="{A7A9A7AC-B1B2-EE6D-2A95-FFF5835F27D2}"/>
                </a:ext>
              </a:extLst>
            </p:cNvPr>
            <p:cNvSpPr/>
            <p:nvPr/>
          </p:nvSpPr>
          <p:spPr>
            <a:xfrm>
              <a:off x="1667" y="1972"/>
              <a:ext cx="98" cy="402"/>
            </a:xfrm>
            <a:custGeom>
              <a:avLst/>
              <a:gdLst/>
              <a:ahLst/>
              <a:cxnLst/>
              <a:rect l="l" t="t" r="r" b="b"/>
              <a:pathLst>
                <a:path w="39" h="161" extrusionOk="0">
                  <a:moveTo>
                    <a:pt x="17" y="7"/>
                  </a:moveTo>
                  <a:cubicBezTo>
                    <a:pt x="23" y="5"/>
                    <a:pt x="31" y="0"/>
                    <a:pt x="38" y="1"/>
                  </a:cubicBezTo>
                  <a:cubicBezTo>
                    <a:pt x="39" y="14"/>
                    <a:pt x="24" y="29"/>
                    <a:pt x="22" y="42"/>
                  </a:cubicBezTo>
                  <a:cubicBezTo>
                    <a:pt x="19" y="57"/>
                    <a:pt x="21" y="74"/>
                    <a:pt x="23" y="89"/>
                  </a:cubicBezTo>
                  <a:cubicBezTo>
                    <a:pt x="25" y="104"/>
                    <a:pt x="22" y="121"/>
                    <a:pt x="20" y="136"/>
                  </a:cubicBezTo>
                  <a:cubicBezTo>
                    <a:pt x="16" y="161"/>
                    <a:pt x="4" y="125"/>
                    <a:pt x="0" y="117"/>
                  </a:cubicBezTo>
                  <a:cubicBezTo>
                    <a:pt x="10" y="131"/>
                    <a:pt x="17" y="120"/>
                    <a:pt x="17" y="108"/>
                  </a:cubicBezTo>
                  <a:cubicBezTo>
                    <a:pt x="17" y="96"/>
                    <a:pt x="17" y="82"/>
                    <a:pt x="14" y="71"/>
                  </a:cubicBezTo>
                  <a:cubicBezTo>
                    <a:pt x="11" y="59"/>
                    <a:pt x="11" y="49"/>
                    <a:pt x="16" y="37"/>
                  </a:cubicBezTo>
                  <a:cubicBezTo>
                    <a:pt x="19" y="28"/>
                    <a:pt x="34" y="11"/>
                    <a:pt x="16" y="8"/>
                  </a:cubicBezTo>
                </a:path>
              </a:pathLst>
            </a:custGeom>
            <a:solidFill>
              <a:srgbClr val="A45D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5" name="Google Shape;1273;p9">
              <a:extLst>
                <a:ext uri="{FF2B5EF4-FFF2-40B4-BE49-F238E27FC236}">
                  <a16:creationId xmlns:a16="http://schemas.microsoft.com/office/drawing/2014/main" id="{E9079399-D816-697F-AA67-70A8B5DB8305}"/>
                </a:ext>
              </a:extLst>
            </p:cNvPr>
            <p:cNvSpPr/>
            <p:nvPr/>
          </p:nvSpPr>
          <p:spPr>
            <a:xfrm>
              <a:off x="942" y="1962"/>
              <a:ext cx="868" cy="1082"/>
            </a:xfrm>
            <a:custGeom>
              <a:avLst/>
              <a:gdLst/>
              <a:ahLst/>
              <a:cxnLst/>
              <a:rect l="l" t="t" r="r" b="b"/>
              <a:pathLst>
                <a:path w="347" h="433" extrusionOk="0">
                  <a:moveTo>
                    <a:pt x="251" y="96"/>
                  </a:moveTo>
                  <a:cubicBezTo>
                    <a:pt x="255" y="114"/>
                    <a:pt x="270" y="131"/>
                    <a:pt x="281" y="146"/>
                  </a:cubicBezTo>
                  <a:cubicBezTo>
                    <a:pt x="293" y="163"/>
                    <a:pt x="303" y="180"/>
                    <a:pt x="313" y="198"/>
                  </a:cubicBezTo>
                  <a:cubicBezTo>
                    <a:pt x="328" y="225"/>
                    <a:pt x="347" y="253"/>
                    <a:pt x="337" y="285"/>
                  </a:cubicBezTo>
                  <a:cubicBezTo>
                    <a:pt x="318" y="343"/>
                    <a:pt x="280" y="409"/>
                    <a:pt x="216" y="424"/>
                  </a:cubicBezTo>
                  <a:cubicBezTo>
                    <a:pt x="186" y="431"/>
                    <a:pt x="149" y="433"/>
                    <a:pt x="122" y="417"/>
                  </a:cubicBezTo>
                  <a:cubicBezTo>
                    <a:pt x="105" y="407"/>
                    <a:pt x="89" y="396"/>
                    <a:pt x="72" y="386"/>
                  </a:cubicBezTo>
                  <a:cubicBezTo>
                    <a:pt x="55" y="376"/>
                    <a:pt x="36" y="368"/>
                    <a:pt x="20" y="357"/>
                  </a:cubicBezTo>
                  <a:cubicBezTo>
                    <a:pt x="13" y="352"/>
                    <a:pt x="5" y="347"/>
                    <a:pt x="0" y="340"/>
                  </a:cubicBezTo>
                  <a:cubicBezTo>
                    <a:pt x="21" y="345"/>
                    <a:pt x="37" y="361"/>
                    <a:pt x="57" y="369"/>
                  </a:cubicBezTo>
                  <a:cubicBezTo>
                    <a:pt x="77" y="376"/>
                    <a:pt x="92" y="391"/>
                    <a:pt x="112" y="398"/>
                  </a:cubicBezTo>
                  <a:cubicBezTo>
                    <a:pt x="135" y="405"/>
                    <a:pt x="159" y="403"/>
                    <a:pt x="182" y="401"/>
                  </a:cubicBezTo>
                  <a:cubicBezTo>
                    <a:pt x="205" y="399"/>
                    <a:pt x="229" y="395"/>
                    <a:pt x="251" y="385"/>
                  </a:cubicBezTo>
                  <a:cubicBezTo>
                    <a:pt x="272" y="375"/>
                    <a:pt x="286" y="352"/>
                    <a:pt x="298" y="333"/>
                  </a:cubicBezTo>
                  <a:cubicBezTo>
                    <a:pt x="310" y="315"/>
                    <a:pt x="322" y="299"/>
                    <a:pt x="324" y="277"/>
                  </a:cubicBezTo>
                  <a:cubicBezTo>
                    <a:pt x="325" y="262"/>
                    <a:pt x="322" y="241"/>
                    <a:pt x="315" y="228"/>
                  </a:cubicBezTo>
                  <a:cubicBezTo>
                    <a:pt x="305" y="210"/>
                    <a:pt x="289" y="197"/>
                    <a:pt x="279" y="179"/>
                  </a:cubicBezTo>
                  <a:cubicBezTo>
                    <a:pt x="271" y="166"/>
                    <a:pt x="267" y="153"/>
                    <a:pt x="258" y="141"/>
                  </a:cubicBezTo>
                  <a:cubicBezTo>
                    <a:pt x="248" y="128"/>
                    <a:pt x="236" y="113"/>
                    <a:pt x="234" y="96"/>
                  </a:cubicBezTo>
                  <a:cubicBezTo>
                    <a:pt x="231" y="74"/>
                    <a:pt x="235" y="39"/>
                    <a:pt x="245" y="20"/>
                  </a:cubicBezTo>
                  <a:cubicBezTo>
                    <a:pt x="252" y="7"/>
                    <a:pt x="267" y="0"/>
                    <a:pt x="283" y="0"/>
                  </a:cubicBezTo>
                  <a:cubicBezTo>
                    <a:pt x="263" y="4"/>
                    <a:pt x="256" y="24"/>
                    <a:pt x="252" y="41"/>
                  </a:cubicBezTo>
                  <a:cubicBezTo>
                    <a:pt x="250" y="50"/>
                    <a:pt x="248" y="60"/>
                    <a:pt x="248" y="70"/>
                  </a:cubicBezTo>
                  <a:cubicBezTo>
                    <a:pt x="249" y="77"/>
                    <a:pt x="252" y="88"/>
                    <a:pt x="251" y="96"/>
                  </a:cubicBezTo>
                </a:path>
              </a:pathLst>
            </a:custGeom>
            <a:solidFill>
              <a:srgbClr val="A45D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6" name="Google Shape;1274;p9">
              <a:extLst>
                <a:ext uri="{FF2B5EF4-FFF2-40B4-BE49-F238E27FC236}">
                  <a16:creationId xmlns:a16="http://schemas.microsoft.com/office/drawing/2014/main" id="{77E05C10-76F2-BEC0-9743-3D85311E2D32}"/>
                </a:ext>
              </a:extLst>
            </p:cNvPr>
            <p:cNvSpPr/>
            <p:nvPr/>
          </p:nvSpPr>
          <p:spPr>
            <a:xfrm>
              <a:off x="1542" y="1949"/>
              <a:ext cx="195" cy="393"/>
            </a:xfrm>
            <a:custGeom>
              <a:avLst/>
              <a:gdLst/>
              <a:ahLst/>
              <a:cxnLst/>
              <a:rect l="l" t="t" r="r" b="b"/>
              <a:pathLst>
                <a:path w="78" h="157" extrusionOk="0">
                  <a:moveTo>
                    <a:pt x="7" y="49"/>
                  </a:moveTo>
                  <a:cubicBezTo>
                    <a:pt x="0" y="68"/>
                    <a:pt x="6" y="93"/>
                    <a:pt x="12" y="112"/>
                  </a:cubicBezTo>
                  <a:cubicBezTo>
                    <a:pt x="15" y="121"/>
                    <a:pt x="22" y="134"/>
                    <a:pt x="30" y="141"/>
                  </a:cubicBezTo>
                  <a:cubicBezTo>
                    <a:pt x="34" y="144"/>
                    <a:pt x="39" y="144"/>
                    <a:pt x="44" y="147"/>
                  </a:cubicBezTo>
                  <a:cubicBezTo>
                    <a:pt x="48" y="149"/>
                    <a:pt x="52" y="154"/>
                    <a:pt x="54" y="157"/>
                  </a:cubicBezTo>
                  <a:cubicBezTo>
                    <a:pt x="49" y="137"/>
                    <a:pt x="33" y="122"/>
                    <a:pt x="25" y="102"/>
                  </a:cubicBezTo>
                  <a:cubicBezTo>
                    <a:pt x="17" y="82"/>
                    <a:pt x="18" y="59"/>
                    <a:pt x="25" y="39"/>
                  </a:cubicBezTo>
                  <a:cubicBezTo>
                    <a:pt x="31" y="23"/>
                    <a:pt x="65" y="9"/>
                    <a:pt x="78" y="0"/>
                  </a:cubicBezTo>
                  <a:cubicBezTo>
                    <a:pt x="69" y="0"/>
                    <a:pt x="35" y="7"/>
                    <a:pt x="28" y="14"/>
                  </a:cubicBezTo>
                  <a:cubicBezTo>
                    <a:pt x="24" y="17"/>
                    <a:pt x="12" y="26"/>
                    <a:pt x="13" y="33"/>
                  </a:cubicBezTo>
                </a:path>
              </a:pathLst>
            </a:custGeom>
            <a:solidFill>
              <a:srgbClr val="9958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7" name="Google Shape;1275;p9">
              <a:extLst>
                <a:ext uri="{FF2B5EF4-FFF2-40B4-BE49-F238E27FC236}">
                  <a16:creationId xmlns:a16="http://schemas.microsoft.com/office/drawing/2014/main" id="{2C0828C8-EA00-B94F-A7A9-1517465A720A}"/>
                </a:ext>
              </a:extLst>
            </p:cNvPr>
            <p:cNvSpPr/>
            <p:nvPr/>
          </p:nvSpPr>
          <p:spPr>
            <a:xfrm>
              <a:off x="1310" y="1134"/>
              <a:ext cx="637" cy="953"/>
            </a:xfrm>
            <a:custGeom>
              <a:avLst/>
              <a:gdLst/>
              <a:ahLst/>
              <a:cxnLst/>
              <a:rect l="l" t="t" r="r" b="b"/>
              <a:pathLst>
                <a:path w="255" h="381" extrusionOk="0">
                  <a:moveTo>
                    <a:pt x="109" y="381"/>
                  </a:moveTo>
                  <a:cubicBezTo>
                    <a:pt x="113" y="346"/>
                    <a:pt x="152" y="327"/>
                    <a:pt x="177" y="317"/>
                  </a:cubicBezTo>
                  <a:cubicBezTo>
                    <a:pt x="205" y="305"/>
                    <a:pt x="225" y="281"/>
                    <a:pt x="235" y="253"/>
                  </a:cubicBezTo>
                  <a:cubicBezTo>
                    <a:pt x="255" y="194"/>
                    <a:pt x="253" y="127"/>
                    <a:pt x="211" y="77"/>
                  </a:cubicBezTo>
                  <a:cubicBezTo>
                    <a:pt x="170" y="28"/>
                    <a:pt x="116" y="0"/>
                    <a:pt x="53" y="0"/>
                  </a:cubicBezTo>
                  <a:cubicBezTo>
                    <a:pt x="34" y="0"/>
                    <a:pt x="18" y="4"/>
                    <a:pt x="0" y="6"/>
                  </a:cubicBezTo>
                  <a:cubicBezTo>
                    <a:pt x="22" y="16"/>
                    <a:pt x="54" y="6"/>
                    <a:pt x="77" y="10"/>
                  </a:cubicBezTo>
                  <a:cubicBezTo>
                    <a:pt x="97" y="14"/>
                    <a:pt x="115" y="23"/>
                    <a:pt x="134" y="29"/>
                  </a:cubicBezTo>
                  <a:cubicBezTo>
                    <a:pt x="152" y="34"/>
                    <a:pt x="162" y="47"/>
                    <a:pt x="174" y="61"/>
                  </a:cubicBezTo>
                  <a:cubicBezTo>
                    <a:pt x="188" y="76"/>
                    <a:pt x="203" y="91"/>
                    <a:pt x="213" y="109"/>
                  </a:cubicBezTo>
                  <a:cubicBezTo>
                    <a:pt x="222" y="126"/>
                    <a:pt x="224" y="143"/>
                    <a:pt x="226" y="161"/>
                  </a:cubicBezTo>
                  <a:cubicBezTo>
                    <a:pt x="228" y="180"/>
                    <a:pt x="233" y="198"/>
                    <a:pt x="230" y="217"/>
                  </a:cubicBezTo>
                  <a:cubicBezTo>
                    <a:pt x="225" y="248"/>
                    <a:pt x="206" y="282"/>
                    <a:pt x="178" y="297"/>
                  </a:cubicBezTo>
                  <a:cubicBezTo>
                    <a:pt x="141" y="317"/>
                    <a:pt x="109" y="335"/>
                    <a:pt x="99" y="380"/>
                  </a:cubicBezTo>
                </a:path>
              </a:pathLst>
            </a:custGeom>
            <a:solidFill>
              <a:srgbClr val="9958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8" name="Google Shape;1276;p9">
              <a:extLst>
                <a:ext uri="{FF2B5EF4-FFF2-40B4-BE49-F238E27FC236}">
                  <a16:creationId xmlns:a16="http://schemas.microsoft.com/office/drawing/2014/main" id="{19E1FC4F-A645-19B2-A51B-6DE82C89D331}"/>
                </a:ext>
              </a:extLst>
            </p:cNvPr>
            <p:cNvSpPr/>
            <p:nvPr/>
          </p:nvSpPr>
          <p:spPr>
            <a:xfrm>
              <a:off x="707" y="1209"/>
              <a:ext cx="495" cy="795"/>
            </a:xfrm>
            <a:custGeom>
              <a:avLst/>
              <a:gdLst/>
              <a:ahLst/>
              <a:cxnLst/>
              <a:rect l="l" t="t" r="r" b="b"/>
              <a:pathLst>
                <a:path w="198" h="318" extrusionOk="0">
                  <a:moveTo>
                    <a:pt x="108" y="88"/>
                  </a:moveTo>
                  <a:cubicBezTo>
                    <a:pt x="92" y="113"/>
                    <a:pt x="68" y="136"/>
                    <a:pt x="51" y="161"/>
                  </a:cubicBezTo>
                  <a:cubicBezTo>
                    <a:pt x="43" y="174"/>
                    <a:pt x="35" y="185"/>
                    <a:pt x="31" y="201"/>
                  </a:cubicBezTo>
                  <a:cubicBezTo>
                    <a:pt x="27" y="215"/>
                    <a:pt x="24" y="229"/>
                    <a:pt x="21" y="244"/>
                  </a:cubicBezTo>
                  <a:cubicBezTo>
                    <a:pt x="18" y="256"/>
                    <a:pt x="12" y="267"/>
                    <a:pt x="9" y="279"/>
                  </a:cubicBezTo>
                  <a:cubicBezTo>
                    <a:pt x="5" y="292"/>
                    <a:pt x="6" y="305"/>
                    <a:pt x="0" y="318"/>
                  </a:cubicBezTo>
                  <a:cubicBezTo>
                    <a:pt x="18" y="281"/>
                    <a:pt x="29" y="241"/>
                    <a:pt x="46" y="204"/>
                  </a:cubicBezTo>
                  <a:cubicBezTo>
                    <a:pt x="54" y="186"/>
                    <a:pt x="64" y="168"/>
                    <a:pt x="77" y="152"/>
                  </a:cubicBezTo>
                  <a:cubicBezTo>
                    <a:pt x="90" y="136"/>
                    <a:pt x="108" y="124"/>
                    <a:pt x="120" y="106"/>
                  </a:cubicBezTo>
                  <a:cubicBezTo>
                    <a:pt x="142" y="72"/>
                    <a:pt x="165" y="24"/>
                    <a:pt x="198" y="0"/>
                  </a:cubicBezTo>
                  <a:cubicBezTo>
                    <a:pt x="167" y="8"/>
                    <a:pt x="136" y="49"/>
                    <a:pt x="115" y="72"/>
                  </a:cubicBezTo>
                </a:path>
              </a:pathLst>
            </a:custGeom>
            <a:solidFill>
              <a:srgbClr val="9958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9" name="Google Shape;1277;p9">
              <a:extLst>
                <a:ext uri="{FF2B5EF4-FFF2-40B4-BE49-F238E27FC236}">
                  <a16:creationId xmlns:a16="http://schemas.microsoft.com/office/drawing/2014/main" id="{834369D2-036A-9E41-3F2A-968BE0C3E549}"/>
                </a:ext>
              </a:extLst>
            </p:cNvPr>
            <p:cNvSpPr/>
            <p:nvPr/>
          </p:nvSpPr>
          <p:spPr>
            <a:xfrm>
              <a:off x="970" y="2149"/>
              <a:ext cx="842" cy="945"/>
            </a:xfrm>
            <a:custGeom>
              <a:avLst/>
              <a:gdLst/>
              <a:ahLst/>
              <a:cxnLst/>
              <a:rect l="l" t="t" r="r" b="b"/>
              <a:pathLst>
                <a:path w="337" h="378" extrusionOk="0">
                  <a:moveTo>
                    <a:pt x="0" y="274"/>
                  </a:moveTo>
                  <a:cubicBezTo>
                    <a:pt x="17" y="296"/>
                    <a:pt x="45" y="311"/>
                    <a:pt x="67" y="327"/>
                  </a:cubicBezTo>
                  <a:cubicBezTo>
                    <a:pt x="93" y="345"/>
                    <a:pt x="118" y="356"/>
                    <a:pt x="148" y="363"/>
                  </a:cubicBezTo>
                  <a:cubicBezTo>
                    <a:pt x="211" y="378"/>
                    <a:pt x="269" y="327"/>
                    <a:pt x="303" y="278"/>
                  </a:cubicBezTo>
                  <a:cubicBezTo>
                    <a:pt x="322" y="251"/>
                    <a:pt x="337" y="219"/>
                    <a:pt x="334" y="186"/>
                  </a:cubicBezTo>
                  <a:cubicBezTo>
                    <a:pt x="331" y="156"/>
                    <a:pt x="318" y="126"/>
                    <a:pt x="300" y="101"/>
                  </a:cubicBezTo>
                  <a:cubicBezTo>
                    <a:pt x="287" y="83"/>
                    <a:pt x="275" y="68"/>
                    <a:pt x="262" y="52"/>
                  </a:cubicBezTo>
                  <a:cubicBezTo>
                    <a:pt x="255" y="44"/>
                    <a:pt x="251" y="40"/>
                    <a:pt x="247" y="30"/>
                  </a:cubicBezTo>
                  <a:cubicBezTo>
                    <a:pt x="243" y="21"/>
                    <a:pt x="243" y="8"/>
                    <a:pt x="238" y="0"/>
                  </a:cubicBezTo>
                  <a:cubicBezTo>
                    <a:pt x="233" y="32"/>
                    <a:pt x="250" y="67"/>
                    <a:pt x="269" y="93"/>
                  </a:cubicBezTo>
                  <a:cubicBezTo>
                    <a:pt x="290" y="121"/>
                    <a:pt x="316" y="144"/>
                    <a:pt x="321" y="180"/>
                  </a:cubicBezTo>
                  <a:cubicBezTo>
                    <a:pt x="326" y="214"/>
                    <a:pt x="306" y="244"/>
                    <a:pt x="289" y="272"/>
                  </a:cubicBezTo>
                  <a:cubicBezTo>
                    <a:pt x="274" y="296"/>
                    <a:pt x="249" y="322"/>
                    <a:pt x="223" y="334"/>
                  </a:cubicBezTo>
                  <a:cubicBezTo>
                    <a:pt x="192" y="348"/>
                    <a:pt x="155" y="349"/>
                    <a:pt x="124" y="340"/>
                  </a:cubicBezTo>
                  <a:cubicBezTo>
                    <a:pt x="108" y="335"/>
                    <a:pt x="94" y="331"/>
                    <a:pt x="80" y="323"/>
                  </a:cubicBezTo>
                  <a:cubicBezTo>
                    <a:pt x="66" y="314"/>
                    <a:pt x="53" y="306"/>
                    <a:pt x="38" y="299"/>
                  </a:cubicBezTo>
                  <a:cubicBezTo>
                    <a:pt x="29" y="295"/>
                    <a:pt x="18" y="290"/>
                    <a:pt x="11" y="282"/>
                  </a:cubicBezTo>
                </a:path>
              </a:pathLst>
            </a:custGeom>
            <a:solidFill>
              <a:srgbClr val="9958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0" name="Google Shape;1278;p9">
              <a:extLst>
                <a:ext uri="{FF2B5EF4-FFF2-40B4-BE49-F238E27FC236}">
                  <a16:creationId xmlns:a16="http://schemas.microsoft.com/office/drawing/2014/main" id="{DD2ED56E-E7BA-4BFE-58AC-18CD2423197A}"/>
                </a:ext>
              </a:extLst>
            </p:cNvPr>
            <p:cNvSpPr/>
            <p:nvPr/>
          </p:nvSpPr>
          <p:spPr>
            <a:xfrm>
              <a:off x="809" y="1324"/>
              <a:ext cx="903" cy="1553"/>
            </a:xfrm>
            <a:custGeom>
              <a:avLst/>
              <a:gdLst/>
              <a:ahLst/>
              <a:cxnLst/>
              <a:rect l="l" t="t" r="r" b="b"/>
              <a:pathLst>
                <a:path w="361" h="621" extrusionOk="0">
                  <a:moveTo>
                    <a:pt x="214" y="26"/>
                  </a:moveTo>
                  <a:cubicBezTo>
                    <a:pt x="195" y="37"/>
                    <a:pt x="172" y="72"/>
                    <a:pt x="155" y="87"/>
                  </a:cubicBezTo>
                  <a:cubicBezTo>
                    <a:pt x="139" y="100"/>
                    <a:pt x="126" y="113"/>
                    <a:pt x="114" y="130"/>
                  </a:cubicBezTo>
                  <a:cubicBezTo>
                    <a:pt x="91" y="161"/>
                    <a:pt x="63" y="196"/>
                    <a:pt x="46" y="232"/>
                  </a:cubicBezTo>
                  <a:cubicBezTo>
                    <a:pt x="23" y="279"/>
                    <a:pt x="0" y="338"/>
                    <a:pt x="5" y="393"/>
                  </a:cubicBezTo>
                  <a:cubicBezTo>
                    <a:pt x="7" y="416"/>
                    <a:pt x="16" y="439"/>
                    <a:pt x="25" y="461"/>
                  </a:cubicBezTo>
                  <a:cubicBezTo>
                    <a:pt x="31" y="478"/>
                    <a:pt x="36" y="497"/>
                    <a:pt x="46" y="512"/>
                  </a:cubicBezTo>
                  <a:cubicBezTo>
                    <a:pt x="58" y="530"/>
                    <a:pt x="83" y="547"/>
                    <a:pt x="98" y="563"/>
                  </a:cubicBezTo>
                  <a:cubicBezTo>
                    <a:pt x="113" y="579"/>
                    <a:pt x="143" y="584"/>
                    <a:pt x="161" y="595"/>
                  </a:cubicBezTo>
                  <a:cubicBezTo>
                    <a:pt x="201" y="621"/>
                    <a:pt x="278" y="603"/>
                    <a:pt x="301" y="566"/>
                  </a:cubicBezTo>
                  <a:cubicBezTo>
                    <a:pt x="322" y="531"/>
                    <a:pt x="303" y="475"/>
                    <a:pt x="282" y="447"/>
                  </a:cubicBezTo>
                  <a:cubicBezTo>
                    <a:pt x="255" y="411"/>
                    <a:pt x="207" y="405"/>
                    <a:pt x="199" y="359"/>
                  </a:cubicBezTo>
                  <a:cubicBezTo>
                    <a:pt x="190" y="305"/>
                    <a:pt x="190" y="210"/>
                    <a:pt x="233" y="177"/>
                  </a:cubicBezTo>
                  <a:cubicBezTo>
                    <a:pt x="252" y="162"/>
                    <a:pt x="289" y="170"/>
                    <a:pt x="310" y="157"/>
                  </a:cubicBezTo>
                  <a:cubicBezTo>
                    <a:pt x="327" y="146"/>
                    <a:pt x="350" y="120"/>
                    <a:pt x="354" y="100"/>
                  </a:cubicBezTo>
                  <a:cubicBezTo>
                    <a:pt x="361" y="68"/>
                    <a:pt x="343" y="29"/>
                    <a:pt x="320" y="15"/>
                  </a:cubicBezTo>
                  <a:cubicBezTo>
                    <a:pt x="309" y="8"/>
                    <a:pt x="283" y="0"/>
                    <a:pt x="270" y="3"/>
                  </a:cubicBezTo>
                  <a:cubicBezTo>
                    <a:pt x="259" y="5"/>
                    <a:pt x="230" y="11"/>
                    <a:pt x="223" y="20"/>
                  </a:cubicBezTo>
                </a:path>
              </a:pathLst>
            </a:custGeom>
            <a:solidFill>
              <a:srgbClr val="B37A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1" name="Google Shape;1279;p9">
              <a:extLst>
                <a:ext uri="{FF2B5EF4-FFF2-40B4-BE49-F238E27FC236}">
                  <a16:creationId xmlns:a16="http://schemas.microsoft.com/office/drawing/2014/main" id="{30B73E12-98EB-461A-2BDC-8DE27EDB7764}"/>
                </a:ext>
              </a:extLst>
            </p:cNvPr>
            <p:cNvSpPr/>
            <p:nvPr/>
          </p:nvSpPr>
          <p:spPr>
            <a:xfrm>
              <a:off x="905" y="1397"/>
              <a:ext cx="732" cy="1375"/>
            </a:xfrm>
            <a:custGeom>
              <a:avLst/>
              <a:gdLst/>
              <a:ahLst/>
              <a:cxnLst/>
              <a:rect l="l" t="t" r="r" b="b"/>
              <a:pathLst>
                <a:path w="293" h="550" extrusionOk="0">
                  <a:moveTo>
                    <a:pt x="287" y="45"/>
                  </a:moveTo>
                  <a:cubicBezTo>
                    <a:pt x="286" y="43"/>
                    <a:pt x="285" y="41"/>
                    <a:pt x="283" y="39"/>
                  </a:cubicBezTo>
                  <a:cubicBezTo>
                    <a:pt x="287" y="35"/>
                    <a:pt x="280" y="35"/>
                    <a:pt x="281" y="30"/>
                  </a:cubicBezTo>
                  <a:cubicBezTo>
                    <a:pt x="281" y="31"/>
                    <a:pt x="280" y="31"/>
                    <a:pt x="279" y="31"/>
                  </a:cubicBezTo>
                  <a:cubicBezTo>
                    <a:pt x="271" y="28"/>
                    <a:pt x="282" y="16"/>
                    <a:pt x="272" y="19"/>
                  </a:cubicBezTo>
                  <a:cubicBezTo>
                    <a:pt x="273" y="18"/>
                    <a:pt x="270" y="13"/>
                    <a:pt x="268" y="11"/>
                  </a:cubicBezTo>
                  <a:cubicBezTo>
                    <a:pt x="267" y="8"/>
                    <a:pt x="264" y="5"/>
                    <a:pt x="261" y="7"/>
                  </a:cubicBezTo>
                  <a:cubicBezTo>
                    <a:pt x="263" y="18"/>
                    <a:pt x="257" y="8"/>
                    <a:pt x="253" y="11"/>
                  </a:cubicBezTo>
                  <a:cubicBezTo>
                    <a:pt x="253" y="10"/>
                    <a:pt x="251" y="9"/>
                    <a:pt x="251" y="8"/>
                  </a:cubicBezTo>
                  <a:cubicBezTo>
                    <a:pt x="248" y="8"/>
                    <a:pt x="246" y="7"/>
                    <a:pt x="244" y="6"/>
                  </a:cubicBezTo>
                  <a:cubicBezTo>
                    <a:pt x="244" y="7"/>
                    <a:pt x="243" y="8"/>
                    <a:pt x="243" y="8"/>
                  </a:cubicBezTo>
                  <a:cubicBezTo>
                    <a:pt x="241" y="9"/>
                    <a:pt x="238" y="8"/>
                    <a:pt x="237" y="6"/>
                  </a:cubicBezTo>
                  <a:cubicBezTo>
                    <a:pt x="234" y="7"/>
                    <a:pt x="222" y="0"/>
                    <a:pt x="222" y="7"/>
                  </a:cubicBezTo>
                  <a:cubicBezTo>
                    <a:pt x="217" y="9"/>
                    <a:pt x="212" y="12"/>
                    <a:pt x="207" y="13"/>
                  </a:cubicBezTo>
                  <a:cubicBezTo>
                    <a:pt x="204" y="14"/>
                    <a:pt x="201" y="13"/>
                    <a:pt x="198" y="13"/>
                  </a:cubicBezTo>
                  <a:cubicBezTo>
                    <a:pt x="195" y="13"/>
                    <a:pt x="193" y="15"/>
                    <a:pt x="190" y="16"/>
                  </a:cubicBezTo>
                  <a:cubicBezTo>
                    <a:pt x="187" y="18"/>
                    <a:pt x="186" y="18"/>
                    <a:pt x="183" y="18"/>
                  </a:cubicBezTo>
                  <a:cubicBezTo>
                    <a:pt x="182" y="19"/>
                    <a:pt x="180" y="18"/>
                    <a:pt x="178" y="19"/>
                  </a:cubicBezTo>
                  <a:cubicBezTo>
                    <a:pt x="176" y="20"/>
                    <a:pt x="178" y="20"/>
                    <a:pt x="176" y="22"/>
                  </a:cubicBezTo>
                  <a:cubicBezTo>
                    <a:pt x="173" y="25"/>
                    <a:pt x="166" y="26"/>
                    <a:pt x="163" y="29"/>
                  </a:cubicBezTo>
                  <a:cubicBezTo>
                    <a:pt x="168" y="32"/>
                    <a:pt x="163" y="33"/>
                    <a:pt x="161" y="34"/>
                  </a:cubicBezTo>
                  <a:cubicBezTo>
                    <a:pt x="160" y="35"/>
                    <a:pt x="155" y="34"/>
                    <a:pt x="158" y="38"/>
                  </a:cubicBezTo>
                  <a:cubicBezTo>
                    <a:pt x="153" y="41"/>
                    <a:pt x="155" y="43"/>
                    <a:pt x="153" y="47"/>
                  </a:cubicBezTo>
                  <a:cubicBezTo>
                    <a:pt x="153" y="47"/>
                    <a:pt x="151" y="51"/>
                    <a:pt x="150" y="51"/>
                  </a:cubicBezTo>
                  <a:cubicBezTo>
                    <a:pt x="150" y="51"/>
                    <a:pt x="151" y="52"/>
                    <a:pt x="151" y="53"/>
                  </a:cubicBezTo>
                  <a:cubicBezTo>
                    <a:pt x="150" y="54"/>
                    <a:pt x="148" y="54"/>
                    <a:pt x="147" y="55"/>
                  </a:cubicBezTo>
                  <a:cubicBezTo>
                    <a:pt x="142" y="60"/>
                    <a:pt x="140" y="67"/>
                    <a:pt x="135" y="72"/>
                  </a:cubicBezTo>
                  <a:cubicBezTo>
                    <a:pt x="133" y="73"/>
                    <a:pt x="132" y="73"/>
                    <a:pt x="131" y="74"/>
                  </a:cubicBezTo>
                  <a:cubicBezTo>
                    <a:pt x="129" y="76"/>
                    <a:pt x="129" y="77"/>
                    <a:pt x="127" y="78"/>
                  </a:cubicBezTo>
                  <a:cubicBezTo>
                    <a:pt x="126" y="79"/>
                    <a:pt x="124" y="79"/>
                    <a:pt x="122" y="81"/>
                  </a:cubicBezTo>
                  <a:cubicBezTo>
                    <a:pt x="121" y="83"/>
                    <a:pt x="121" y="85"/>
                    <a:pt x="120" y="86"/>
                  </a:cubicBezTo>
                  <a:cubicBezTo>
                    <a:pt x="117" y="89"/>
                    <a:pt x="112" y="88"/>
                    <a:pt x="108" y="92"/>
                  </a:cubicBezTo>
                  <a:cubicBezTo>
                    <a:pt x="106" y="95"/>
                    <a:pt x="106" y="99"/>
                    <a:pt x="105" y="101"/>
                  </a:cubicBezTo>
                  <a:cubicBezTo>
                    <a:pt x="103" y="104"/>
                    <a:pt x="99" y="104"/>
                    <a:pt x="97" y="107"/>
                  </a:cubicBezTo>
                  <a:cubicBezTo>
                    <a:pt x="95" y="109"/>
                    <a:pt x="94" y="111"/>
                    <a:pt x="92" y="113"/>
                  </a:cubicBezTo>
                  <a:cubicBezTo>
                    <a:pt x="90" y="115"/>
                    <a:pt x="89" y="115"/>
                    <a:pt x="88" y="118"/>
                  </a:cubicBezTo>
                  <a:cubicBezTo>
                    <a:pt x="88" y="117"/>
                    <a:pt x="88" y="117"/>
                    <a:pt x="88" y="117"/>
                  </a:cubicBezTo>
                  <a:cubicBezTo>
                    <a:pt x="84" y="121"/>
                    <a:pt x="82" y="126"/>
                    <a:pt x="77" y="129"/>
                  </a:cubicBezTo>
                  <a:cubicBezTo>
                    <a:pt x="75" y="130"/>
                    <a:pt x="73" y="130"/>
                    <a:pt x="71" y="132"/>
                  </a:cubicBezTo>
                  <a:cubicBezTo>
                    <a:pt x="69" y="134"/>
                    <a:pt x="70" y="137"/>
                    <a:pt x="68" y="139"/>
                  </a:cubicBezTo>
                  <a:cubicBezTo>
                    <a:pt x="66" y="140"/>
                    <a:pt x="63" y="139"/>
                    <a:pt x="62" y="141"/>
                  </a:cubicBezTo>
                  <a:cubicBezTo>
                    <a:pt x="59" y="143"/>
                    <a:pt x="60" y="145"/>
                    <a:pt x="59" y="148"/>
                  </a:cubicBezTo>
                  <a:cubicBezTo>
                    <a:pt x="58" y="152"/>
                    <a:pt x="59" y="151"/>
                    <a:pt x="56" y="154"/>
                  </a:cubicBezTo>
                  <a:cubicBezTo>
                    <a:pt x="55" y="156"/>
                    <a:pt x="52" y="156"/>
                    <a:pt x="50" y="159"/>
                  </a:cubicBezTo>
                  <a:cubicBezTo>
                    <a:pt x="45" y="166"/>
                    <a:pt x="43" y="177"/>
                    <a:pt x="38" y="185"/>
                  </a:cubicBezTo>
                  <a:cubicBezTo>
                    <a:pt x="36" y="190"/>
                    <a:pt x="31" y="192"/>
                    <a:pt x="29" y="196"/>
                  </a:cubicBezTo>
                  <a:cubicBezTo>
                    <a:pt x="28" y="197"/>
                    <a:pt x="28" y="202"/>
                    <a:pt x="27" y="203"/>
                  </a:cubicBezTo>
                  <a:cubicBezTo>
                    <a:pt x="27" y="204"/>
                    <a:pt x="25" y="204"/>
                    <a:pt x="25" y="205"/>
                  </a:cubicBezTo>
                  <a:cubicBezTo>
                    <a:pt x="25" y="207"/>
                    <a:pt x="26" y="208"/>
                    <a:pt x="26" y="210"/>
                  </a:cubicBezTo>
                  <a:cubicBezTo>
                    <a:pt x="26" y="218"/>
                    <a:pt x="21" y="226"/>
                    <a:pt x="16" y="233"/>
                  </a:cubicBezTo>
                  <a:cubicBezTo>
                    <a:pt x="19" y="238"/>
                    <a:pt x="13" y="239"/>
                    <a:pt x="12" y="243"/>
                  </a:cubicBezTo>
                  <a:cubicBezTo>
                    <a:pt x="10" y="249"/>
                    <a:pt x="15" y="250"/>
                    <a:pt x="12" y="255"/>
                  </a:cubicBezTo>
                  <a:cubicBezTo>
                    <a:pt x="9" y="260"/>
                    <a:pt x="4" y="262"/>
                    <a:pt x="4" y="267"/>
                  </a:cubicBezTo>
                  <a:cubicBezTo>
                    <a:pt x="3" y="272"/>
                    <a:pt x="6" y="275"/>
                    <a:pt x="5" y="280"/>
                  </a:cubicBezTo>
                  <a:cubicBezTo>
                    <a:pt x="4" y="282"/>
                    <a:pt x="1" y="284"/>
                    <a:pt x="1" y="287"/>
                  </a:cubicBezTo>
                  <a:cubicBezTo>
                    <a:pt x="1" y="290"/>
                    <a:pt x="3" y="290"/>
                    <a:pt x="3" y="292"/>
                  </a:cubicBezTo>
                  <a:cubicBezTo>
                    <a:pt x="4" y="298"/>
                    <a:pt x="3" y="299"/>
                    <a:pt x="1" y="305"/>
                  </a:cubicBezTo>
                  <a:cubicBezTo>
                    <a:pt x="0" y="309"/>
                    <a:pt x="0" y="312"/>
                    <a:pt x="3" y="316"/>
                  </a:cubicBezTo>
                  <a:cubicBezTo>
                    <a:pt x="5" y="318"/>
                    <a:pt x="9" y="319"/>
                    <a:pt x="12" y="320"/>
                  </a:cubicBezTo>
                  <a:cubicBezTo>
                    <a:pt x="12" y="321"/>
                    <a:pt x="12" y="321"/>
                    <a:pt x="12" y="321"/>
                  </a:cubicBezTo>
                  <a:cubicBezTo>
                    <a:pt x="12" y="322"/>
                    <a:pt x="12" y="322"/>
                    <a:pt x="12" y="322"/>
                  </a:cubicBezTo>
                  <a:cubicBezTo>
                    <a:pt x="12" y="325"/>
                    <a:pt x="9" y="325"/>
                    <a:pt x="8" y="329"/>
                  </a:cubicBezTo>
                  <a:cubicBezTo>
                    <a:pt x="6" y="333"/>
                    <a:pt x="9" y="334"/>
                    <a:pt x="9" y="338"/>
                  </a:cubicBezTo>
                  <a:cubicBezTo>
                    <a:pt x="10" y="342"/>
                    <a:pt x="6" y="344"/>
                    <a:pt x="6" y="348"/>
                  </a:cubicBezTo>
                  <a:cubicBezTo>
                    <a:pt x="7" y="351"/>
                    <a:pt x="10" y="352"/>
                    <a:pt x="10" y="357"/>
                  </a:cubicBezTo>
                  <a:cubicBezTo>
                    <a:pt x="10" y="363"/>
                    <a:pt x="4" y="368"/>
                    <a:pt x="8" y="374"/>
                  </a:cubicBezTo>
                  <a:cubicBezTo>
                    <a:pt x="10" y="379"/>
                    <a:pt x="19" y="384"/>
                    <a:pt x="14" y="389"/>
                  </a:cubicBezTo>
                  <a:cubicBezTo>
                    <a:pt x="20" y="398"/>
                    <a:pt x="29" y="403"/>
                    <a:pt x="24" y="416"/>
                  </a:cubicBezTo>
                  <a:cubicBezTo>
                    <a:pt x="26" y="416"/>
                    <a:pt x="27" y="418"/>
                    <a:pt x="28" y="419"/>
                  </a:cubicBezTo>
                  <a:cubicBezTo>
                    <a:pt x="27" y="423"/>
                    <a:pt x="26" y="424"/>
                    <a:pt x="27" y="428"/>
                  </a:cubicBezTo>
                  <a:cubicBezTo>
                    <a:pt x="27" y="429"/>
                    <a:pt x="29" y="430"/>
                    <a:pt x="30" y="432"/>
                  </a:cubicBezTo>
                  <a:cubicBezTo>
                    <a:pt x="30" y="433"/>
                    <a:pt x="29" y="436"/>
                    <a:pt x="29" y="437"/>
                  </a:cubicBezTo>
                  <a:cubicBezTo>
                    <a:pt x="29" y="438"/>
                    <a:pt x="35" y="450"/>
                    <a:pt x="36" y="451"/>
                  </a:cubicBezTo>
                  <a:cubicBezTo>
                    <a:pt x="38" y="453"/>
                    <a:pt x="42" y="450"/>
                    <a:pt x="44" y="452"/>
                  </a:cubicBezTo>
                  <a:cubicBezTo>
                    <a:pt x="47" y="454"/>
                    <a:pt x="46" y="457"/>
                    <a:pt x="47" y="461"/>
                  </a:cubicBezTo>
                  <a:cubicBezTo>
                    <a:pt x="48" y="465"/>
                    <a:pt x="49" y="466"/>
                    <a:pt x="50" y="468"/>
                  </a:cubicBezTo>
                  <a:cubicBezTo>
                    <a:pt x="52" y="472"/>
                    <a:pt x="54" y="471"/>
                    <a:pt x="54" y="476"/>
                  </a:cubicBezTo>
                  <a:cubicBezTo>
                    <a:pt x="60" y="476"/>
                    <a:pt x="64" y="485"/>
                    <a:pt x="70" y="488"/>
                  </a:cubicBezTo>
                  <a:cubicBezTo>
                    <a:pt x="74" y="490"/>
                    <a:pt x="76" y="490"/>
                    <a:pt x="78" y="495"/>
                  </a:cubicBezTo>
                  <a:cubicBezTo>
                    <a:pt x="79" y="500"/>
                    <a:pt x="76" y="500"/>
                    <a:pt x="81" y="503"/>
                  </a:cubicBezTo>
                  <a:cubicBezTo>
                    <a:pt x="86" y="507"/>
                    <a:pt x="95" y="510"/>
                    <a:pt x="91" y="519"/>
                  </a:cubicBezTo>
                  <a:cubicBezTo>
                    <a:pt x="89" y="522"/>
                    <a:pt x="83" y="522"/>
                    <a:pt x="90" y="526"/>
                  </a:cubicBezTo>
                  <a:cubicBezTo>
                    <a:pt x="93" y="528"/>
                    <a:pt x="98" y="524"/>
                    <a:pt x="100" y="529"/>
                  </a:cubicBezTo>
                  <a:cubicBezTo>
                    <a:pt x="103" y="528"/>
                    <a:pt x="109" y="528"/>
                    <a:pt x="107" y="533"/>
                  </a:cubicBezTo>
                  <a:cubicBezTo>
                    <a:pt x="110" y="535"/>
                    <a:pt x="118" y="531"/>
                    <a:pt x="123" y="532"/>
                  </a:cubicBezTo>
                  <a:cubicBezTo>
                    <a:pt x="125" y="533"/>
                    <a:pt x="125" y="532"/>
                    <a:pt x="127" y="533"/>
                  </a:cubicBezTo>
                  <a:cubicBezTo>
                    <a:pt x="128" y="534"/>
                    <a:pt x="127" y="537"/>
                    <a:pt x="128" y="538"/>
                  </a:cubicBezTo>
                  <a:cubicBezTo>
                    <a:pt x="131" y="539"/>
                    <a:pt x="135" y="536"/>
                    <a:pt x="138" y="537"/>
                  </a:cubicBezTo>
                  <a:cubicBezTo>
                    <a:pt x="140" y="544"/>
                    <a:pt x="145" y="541"/>
                    <a:pt x="150" y="543"/>
                  </a:cubicBezTo>
                  <a:cubicBezTo>
                    <a:pt x="153" y="545"/>
                    <a:pt x="153" y="548"/>
                    <a:pt x="156" y="549"/>
                  </a:cubicBezTo>
                  <a:cubicBezTo>
                    <a:pt x="159" y="549"/>
                    <a:pt x="162" y="548"/>
                    <a:pt x="165" y="547"/>
                  </a:cubicBezTo>
                  <a:cubicBezTo>
                    <a:pt x="170" y="546"/>
                    <a:pt x="176" y="546"/>
                    <a:pt x="181" y="547"/>
                  </a:cubicBezTo>
                  <a:cubicBezTo>
                    <a:pt x="188" y="548"/>
                    <a:pt x="187" y="550"/>
                    <a:pt x="194" y="544"/>
                  </a:cubicBezTo>
                  <a:cubicBezTo>
                    <a:pt x="199" y="540"/>
                    <a:pt x="201" y="542"/>
                    <a:pt x="206" y="540"/>
                  </a:cubicBezTo>
                  <a:cubicBezTo>
                    <a:pt x="209" y="539"/>
                    <a:pt x="214" y="534"/>
                    <a:pt x="216" y="530"/>
                  </a:cubicBezTo>
                  <a:cubicBezTo>
                    <a:pt x="219" y="530"/>
                    <a:pt x="221" y="532"/>
                    <a:pt x="223" y="526"/>
                  </a:cubicBezTo>
                  <a:cubicBezTo>
                    <a:pt x="223" y="525"/>
                    <a:pt x="222" y="523"/>
                    <a:pt x="223" y="521"/>
                  </a:cubicBezTo>
                  <a:cubicBezTo>
                    <a:pt x="223" y="520"/>
                    <a:pt x="225" y="520"/>
                    <a:pt x="226" y="519"/>
                  </a:cubicBezTo>
                  <a:cubicBezTo>
                    <a:pt x="226" y="517"/>
                    <a:pt x="226" y="513"/>
                    <a:pt x="227" y="511"/>
                  </a:cubicBezTo>
                  <a:cubicBezTo>
                    <a:pt x="229" y="508"/>
                    <a:pt x="231" y="510"/>
                    <a:pt x="233" y="508"/>
                  </a:cubicBezTo>
                  <a:cubicBezTo>
                    <a:pt x="236" y="505"/>
                    <a:pt x="233" y="506"/>
                    <a:pt x="233" y="502"/>
                  </a:cubicBezTo>
                  <a:cubicBezTo>
                    <a:pt x="233" y="498"/>
                    <a:pt x="235" y="491"/>
                    <a:pt x="241" y="493"/>
                  </a:cubicBezTo>
                  <a:cubicBezTo>
                    <a:pt x="239" y="490"/>
                    <a:pt x="236" y="483"/>
                    <a:pt x="235" y="480"/>
                  </a:cubicBezTo>
                  <a:cubicBezTo>
                    <a:pt x="233" y="474"/>
                    <a:pt x="236" y="473"/>
                    <a:pt x="237" y="468"/>
                  </a:cubicBezTo>
                  <a:cubicBezTo>
                    <a:pt x="237" y="461"/>
                    <a:pt x="233" y="463"/>
                    <a:pt x="229" y="459"/>
                  </a:cubicBezTo>
                  <a:cubicBezTo>
                    <a:pt x="228" y="457"/>
                    <a:pt x="230" y="456"/>
                    <a:pt x="228" y="453"/>
                  </a:cubicBezTo>
                  <a:cubicBezTo>
                    <a:pt x="226" y="452"/>
                    <a:pt x="223" y="453"/>
                    <a:pt x="222" y="451"/>
                  </a:cubicBezTo>
                  <a:cubicBezTo>
                    <a:pt x="229" y="443"/>
                    <a:pt x="212" y="444"/>
                    <a:pt x="209" y="443"/>
                  </a:cubicBezTo>
                  <a:cubicBezTo>
                    <a:pt x="208" y="443"/>
                    <a:pt x="207" y="442"/>
                    <a:pt x="206" y="442"/>
                  </a:cubicBezTo>
                  <a:cubicBezTo>
                    <a:pt x="205" y="440"/>
                    <a:pt x="204" y="439"/>
                    <a:pt x="202" y="437"/>
                  </a:cubicBezTo>
                  <a:cubicBezTo>
                    <a:pt x="200" y="435"/>
                    <a:pt x="196" y="437"/>
                    <a:pt x="196" y="432"/>
                  </a:cubicBezTo>
                  <a:cubicBezTo>
                    <a:pt x="190" y="432"/>
                    <a:pt x="179" y="423"/>
                    <a:pt x="179" y="432"/>
                  </a:cubicBezTo>
                  <a:cubicBezTo>
                    <a:pt x="172" y="431"/>
                    <a:pt x="164" y="430"/>
                    <a:pt x="157" y="428"/>
                  </a:cubicBezTo>
                  <a:cubicBezTo>
                    <a:pt x="155" y="427"/>
                    <a:pt x="152" y="426"/>
                    <a:pt x="150" y="425"/>
                  </a:cubicBezTo>
                  <a:cubicBezTo>
                    <a:pt x="152" y="419"/>
                    <a:pt x="142" y="416"/>
                    <a:pt x="143" y="423"/>
                  </a:cubicBezTo>
                  <a:cubicBezTo>
                    <a:pt x="139" y="424"/>
                    <a:pt x="135" y="423"/>
                    <a:pt x="131" y="422"/>
                  </a:cubicBezTo>
                  <a:cubicBezTo>
                    <a:pt x="132" y="419"/>
                    <a:pt x="133" y="416"/>
                    <a:pt x="130" y="413"/>
                  </a:cubicBezTo>
                  <a:cubicBezTo>
                    <a:pt x="128" y="415"/>
                    <a:pt x="124" y="415"/>
                    <a:pt x="121" y="412"/>
                  </a:cubicBezTo>
                  <a:cubicBezTo>
                    <a:pt x="127" y="407"/>
                    <a:pt x="122" y="402"/>
                    <a:pt x="115" y="405"/>
                  </a:cubicBezTo>
                  <a:cubicBezTo>
                    <a:pt x="117" y="408"/>
                    <a:pt x="117" y="413"/>
                    <a:pt x="113" y="413"/>
                  </a:cubicBezTo>
                  <a:cubicBezTo>
                    <a:pt x="112" y="413"/>
                    <a:pt x="112" y="413"/>
                    <a:pt x="112" y="413"/>
                  </a:cubicBezTo>
                  <a:cubicBezTo>
                    <a:pt x="111" y="412"/>
                    <a:pt x="109" y="410"/>
                    <a:pt x="108" y="409"/>
                  </a:cubicBezTo>
                  <a:cubicBezTo>
                    <a:pt x="107" y="408"/>
                    <a:pt x="107" y="407"/>
                    <a:pt x="106" y="405"/>
                  </a:cubicBezTo>
                  <a:cubicBezTo>
                    <a:pt x="104" y="402"/>
                    <a:pt x="100" y="400"/>
                    <a:pt x="98" y="397"/>
                  </a:cubicBezTo>
                  <a:cubicBezTo>
                    <a:pt x="96" y="393"/>
                    <a:pt x="99" y="389"/>
                    <a:pt x="93" y="389"/>
                  </a:cubicBezTo>
                  <a:cubicBezTo>
                    <a:pt x="94" y="384"/>
                    <a:pt x="90" y="385"/>
                    <a:pt x="90" y="383"/>
                  </a:cubicBezTo>
                  <a:cubicBezTo>
                    <a:pt x="89" y="380"/>
                    <a:pt x="90" y="378"/>
                    <a:pt x="90" y="375"/>
                  </a:cubicBezTo>
                  <a:cubicBezTo>
                    <a:pt x="86" y="375"/>
                    <a:pt x="84" y="372"/>
                    <a:pt x="84" y="368"/>
                  </a:cubicBezTo>
                  <a:cubicBezTo>
                    <a:pt x="92" y="368"/>
                    <a:pt x="89" y="359"/>
                    <a:pt x="88" y="354"/>
                  </a:cubicBezTo>
                  <a:cubicBezTo>
                    <a:pt x="87" y="354"/>
                    <a:pt x="87" y="354"/>
                    <a:pt x="86" y="355"/>
                  </a:cubicBezTo>
                  <a:cubicBezTo>
                    <a:pt x="85" y="354"/>
                    <a:pt x="86" y="353"/>
                    <a:pt x="86" y="353"/>
                  </a:cubicBezTo>
                  <a:cubicBezTo>
                    <a:pt x="85" y="353"/>
                    <a:pt x="84" y="353"/>
                    <a:pt x="83" y="352"/>
                  </a:cubicBezTo>
                  <a:cubicBezTo>
                    <a:pt x="85" y="347"/>
                    <a:pt x="82" y="346"/>
                    <a:pt x="82" y="343"/>
                  </a:cubicBezTo>
                  <a:cubicBezTo>
                    <a:pt x="81" y="339"/>
                    <a:pt x="83" y="337"/>
                    <a:pt x="83" y="333"/>
                  </a:cubicBezTo>
                  <a:cubicBezTo>
                    <a:pt x="83" y="328"/>
                    <a:pt x="82" y="328"/>
                    <a:pt x="84" y="324"/>
                  </a:cubicBezTo>
                  <a:cubicBezTo>
                    <a:pt x="85" y="321"/>
                    <a:pt x="88" y="318"/>
                    <a:pt x="85" y="315"/>
                  </a:cubicBezTo>
                  <a:cubicBezTo>
                    <a:pt x="81" y="319"/>
                    <a:pt x="77" y="316"/>
                    <a:pt x="76" y="311"/>
                  </a:cubicBezTo>
                  <a:cubicBezTo>
                    <a:pt x="76" y="308"/>
                    <a:pt x="79" y="304"/>
                    <a:pt x="80" y="300"/>
                  </a:cubicBezTo>
                  <a:cubicBezTo>
                    <a:pt x="81" y="297"/>
                    <a:pt x="82" y="292"/>
                    <a:pt x="82" y="288"/>
                  </a:cubicBezTo>
                  <a:cubicBezTo>
                    <a:pt x="81" y="287"/>
                    <a:pt x="79" y="286"/>
                    <a:pt x="78" y="284"/>
                  </a:cubicBezTo>
                  <a:cubicBezTo>
                    <a:pt x="78" y="282"/>
                    <a:pt x="80" y="281"/>
                    <a:pt x="80" y="279"/>
                  </a:cubicBezTo>
                  <a:cubicBezTo>
                    <a:pt x="79" y="275"/>
                    <a:pt x="76" y="272"/>
                    <a:pt x="79" y="268"/>
                  </a:cubicBezTo>
                  <a:cubicBezTo>
                    <a:pt x="81" y="265"/>
                    <a:pt x="87" y="267"/>
                    <a:pt x="88" y="260"/>
                  </a:cubicBezTo>
                  <a:cubicBezTo>
                    <a:pt x="89" y="255"/>
                    <a:pt x="85" y="256"/>
                    <a:pt x="88" y="251"/>
                  </a:cubicBezTo>
                  <a:cubicBezTo>
                    <a:pt x="90" y="246"/>
                    <a:pt x="94" y="247"/>
                    <a:pt x="91" y="242"/>
                  </a:cubicBezTo>
                  <a:cubicBezTo>
                    <a:pt x="88" y="237"/>
                    <a:pt x="83" y="237"/>
                    <a:pt x="86" y="230"/>
                  </a:cubicBezTo>
                  <a:cubicBezTo>
                    <a:pt x="87" y="229"/>
                    <a:pt x="89" y="229"/>
                    <a:pt x="89" y="228"/>
                  </a:cubicBezTo>
                  <a:cubicBezTo>
                    <a:pt x="89" y="228"/>
                    <a:pt x="90" y="225"/>
                    <a:pt x="90" y="225"/>
                  </a:cubicBezTo>
                  <a:cubicBezTo>
                    <a:pt x="90" y="224"/>
                    <a:pt x="92" y="221"/>
                    <a:pt x="93" y="220"/>
                  </a:cubicBezTo>
                  <a:cubicBezTo>
                    <a:pt x="95" y="215"/>
                    <a:pt x="95" y="211"/>
                    <a:pt x="98" y="207"/>
                  </a:cubicBezTo>
                  <a:cubicBezTo>
                    <a:pt x="100" y="205"/>
                    <a:pt x="103" y="205"/>
                    <a:pt x="104" y="203"/>
                  </a:cubicBezTo>
                  <a:cubicBezTo>
                    <a:pt x="106" y="200"/>
                    <a:pt x="104" y="198"/>
                    <a:pt x="105" y="196"/>
                  </a:cubicBezTo>
                  <a:cubicBezTo>
                    <a:pt x="106" y="192"/>
                    <a:pt x="109" y="190"/>
                    <a:pt x="110" y="185"/>
                  </a:cubicBezTo>
                  <a:cubicBezTo>
                    <a:pt x="111" y="182"/>
                    <a:pt x="110" y="182"/>
                    <a:pt x="112" y="179"/>
                  </a:cubicBezTo>
                  <a:cubicBezTo>
                    <a:pt x="113" y="176"/>
                    <a:pt x="116" y="177"/>
                    <a:pt x="117" y="173"/>
                  </a:cubicBezTo>
                  <a:cubicBezTo>
                    <a:pt x="118" y="171"/>
                    <a:pt x="116" y="168"/>
                    <a:pt x="116" y="166"/>
                  </a:cubicBezTo>
                  <a:cubicBezTo>
                    <a:pt x="117" y="165"/>
                    <a:pt x="118" y="164"/>
                    <a:pt x="118" y="163"/>
                  </a:cubicBezTo>
                  <a:cubicBezTo>
                    <a:pt x="120" y="162"/>
                    <a:pt x="122" y="161"/>
                    <a:pt x="123" y="160"/>
                  </a:cubicBezTo>
                  <a:cubicBezTo>
                    <a:pt x="126" y="157"/>
                    <a:pt x="126" y="154"/>
                    <a:pt x="126" y="151"/>
                  </a:cubicBezTo>
                  <a:cubicBezTo>
                    <a:pt x="128" y="149"/>
                    <a:pt x="129" y="147"/>
                    <a:pt x="130" y="144"/>
                  </a:cubicBezTo>
                  <a:cubicBezTo>
                    <a:pt x="130" y="144"/>
                    <a:pt x="131" y="144"/>
                    <a:pt x="131" y="144"/>
                  </a:cubicBezTo>
                  <a:cubicBezTo>
                    <a:pt x="131" y="146"/>
                    <a:pt x="132" y="147"/>
                    <a:pt x="134" y="147"/>
                  </a:cubicBezTo>
                  <a:cubicBezTo>
                    <a:pt x="138" y="147"/>
                    <a:pt x="135" y="144"/>
                    <a:pt x="136" y="143"/>
                  </a:cubicBezTo>
                  <a:cubicBezTo>
                    <a:pt x="136" y="141"/>
                    <a:pt x="140" y="135"/>
                    <a:pt x="141" y="141"/>
                  </a:cubicBezTo>
                  <a:cubicBezTo>
                    <a:pt x="144" y="139"/>
                    <a:pt x="149" y="143"/>
                    <a:pt x="149" y="137"/>
                  </a:cubicBezTo>
                  <a:cubicBezTo>
                    <a:pt x="149" y="133"/>
                    <a:pt x="144" y="133"/>
                    <a:pt x="150" y="129"/>
                  </a:cubicBezTo>
                  <a:cubicBezTo>
                    <a:pt x="151" y="128"/>
                    <a:pt x="152" y="128"/>
                    <a:pt x="153" y="128"/>
                  </a:cubicBezTo>
                  <a:cubicBezTo>
                    <a:pt x="154" y="129"/>
                    <a:pt x="155" y="129"/>
                    <a:pt x="155" y="130"/>
                  </a:cubicBezTo>
                  <a:cubicBezTo>
                    <a:pt x="159" y="128"/>
                    <a:pt x="157" y="125"/>
                    <a:pt x="159" y="123"/>
                  </a:cubicBezTo>
                  <a:cubicBezTo>
                    <a:pt x="161" y="121"/>
                    <a:pt x="163" y="122"/>
                    <a:pt x="165" y="120"/>
                  </a:cubicBezTo>
                  <a:cubicBezTo>
                    <a:pt x="169" y="117"/>
                    <a:pt x="167" y="111"/>
                    <a:pt x="174" y="111"/>
                  </a:cubicBezTo>
                  <a:cubicBezTo>
                    <a:pt x="174" y="116"/>
                    <a:pt x="178" y="113"/>
                    <a:pt x="180" y="111"/>
                  </a:cubicBezTo>
                  <a:cubicBezTo>
                    <a:pt x="182" y="108"/>
                    <a:pt x="180" y="106"/>
                    <a:pt x="185" y="105"/>
                  </a:cubicBezTo>
                  <a:cubicBezTo>
                    <a:pt x="186" y="106"/>
                    <a:pt x="186" y="106"/>
                    <a:pt x="187" y="107"/>
                  </a:cubicBezTo>
                  <a:cubicBezTo>
                    <a:pt x="189" y="107"/>
                    <a:pt x="191" y="105"/>
                    <a:pt x="193" y="105"/>
                  </a:cubicBezTo>
                  <a:cubicBezTo>
                    <a:pt x="196" y="106"/>
                    <a:pt x="197" y="108"/>
                    <a:pt x="199" y="109"/>
                  </a:cubicBezTo>
                  <a:cubicBezTo>
                    <a:pt x="199" y="109"/>
                    <a:pt x="199" y="111"/>
                    <a:pt x="199" y="112"/>
                  </a:cubicBezTo>
                  <a:cubicBezTo>
                    <a:pt x="200" y="113"/>
                    <a:pt x="202" y="113"/>
                    <a:pt x="204" y="113"/>
                  </a:cubicBezTo>
                  <a:cubicBezTo>
                    <a:pt x="204" y="111"/>
                    <a:pt x="205" y="110"/>
                    <a:pt x="205" y="109"/>
                  </a:cubicBezTo>
                  <a:cubicBezTo>
                    <a:pt x="208" y="108"/>
                    <a:pt x="211" y="111"/>
                    <a:pt x="211" y="114"/>
                  </a:cubicBezTo>
                  <a:cubicBezTo>
                    <a:pt x="214" y="114"/>
                    <a:pt x="217" y="114"/>
                    <a:pt x="219" y="116"/>
                  </a:cubicBezTo>
                  <a:cubicBezTo>
                    <a:pt x="221" y="114"/>
                    <a:pt x="221" y="111"/>
                    <a:pt x="223" y="110"/>
                  </a:cubicBezTo>
                  <a:cubicBezTo>
                    <a:pt x="225" y="109"/>
                    <a:pt x="228" y="110"/>
                    <a:pt x="230" y="111"/>
                  </a:cubicBezTo>
                  <a:cubicBezTo>
                    <a:pt x="230" y="112"/>
                    <a:pt x="231" y="113"/>
                    <a:pt x="231" y="113"/>
                  </a:cubicBezTo>
                  <a:cubicBezTo>
                    <a:pt x="234" y="114"/>
                    <a:pt x="236" y="114"/>
                    <a:pt x="239" y="115"/>
                  </a:cubicBezTo>
                  <a:cubicBezTo>
                    <a:pt x="239" y="112"/>
                    <a:pt x="241" y="110"/>
                    <a:pt x="244" y="108"/>
                  </a:cubicBezTo>
                  <a:cubicBezTo>
                    <a:pt x="246" y="108"/>
                    <a:pt x="247" y="108"/>
                    <a:pt x="249" y="108"/>
                  </a:cubicBezTo>
                  <a:cubicBezTo>
                    <a:pt x="251" y="107"/>
                    <a:pt x="252" y="105"/>
                    <a:pt x="253" y="105"/>
                  </a:cubicBezTo>
                  <a:cubicBezTo>
                    <a:pt x="258" y="104"/>
                    <a:pt x="258" y="107"/>
                    <a:pt x="262" y="104"/>
                  </a:cubicBezTo>
                  <a:cubicBezTo>
                    <a:pt x="264" y="102"/>
                    <a:pt x="265" y="99"/>
                    <a:pt x="267" y="97"/>
                  </a:cubicBezTo>
                  <a:cubicBezTo>
                    <a:pt x="269" y="95"/>
                    <a:pt x="272" y="96"/>
                    <a:pt x="274" y="94"/>
                  </a:cubicBezTo>
                  <a:cubicBezTo>
                    <a:pt x="277" y="92"/>
                    <a:pt x="275" y="89"/>
                    <a:pt x="278" y="87"/>
                  </a:cubicBezTo>
                  <a:cubicBezTo>
                    <a:pt x="280" y="85"/>
                    <a:pt x="281" y="87"/>
                    <a:pt x="282" y="86"/>
                  </a:cubicBezTo>
                  <a:cubicBezTo>
                    <a:pt x="284" y="86"/>
                    <a:pt x="284" y="85"/>
                    <a:pt x="285" y="84"/>
                  </a:cubicBezTo>
                  <a:cubicBezTo>
                    <a:pt x="285" y="85"/>
                    <a:pt x="285" y="82"/>
                    <a:pt x="285" y="82"/>
                  </a:cubicBezTo>
                  <a:cubicBezTo>
                    <a:pt x="286" y="82"/>
                    <a:pt x="287" y="82"/>
                    <a:pt x="288" y="81"/>
                  </a:cubicBezTo>
                  <a:cubicBezTo>
                    <a:pt x="289" y="80"/>
                    <a:pt x="290" y="80"/>
                    <a:pt x="291" y="78"/>
                  </a:cubicBezTo>
                  <a:cubicBezTo>
                    <a:pt x="287" y="74"/>
                    <a:pt x="288" y="64"/>
                    <a:pt x="288" y="58"/>
                  </a:cubicBezTo>
                  <a:cubicBezTo>
                    <a:pt x="288" y="53"/>
                    <a:pt x="289" y="53"/>
                    <a:pt x="291" y="48"/>
                  </a:cubicBezTo>
                  <a:cubicBezTo>
                    <a:pt x="293" y="44"/>
                    <a:pt x="288" y="43"/>
                    <a:pt x="287" y="45"/>
                  </a:cubicBezTo>
                </a:path>
              </a:pathLst>
            </a:custGeom>
            <a:solidFill>
              <a:srgbClr val="B67E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2" name="Google Shape;1280;p9">
              <a:extLst>
                <a:ext uri="{FF2B5EF4-FFF2-40B4-BE49-F238E27FC236}">
                  <a16:creationId xmlns:a16="http://schemas.microsoft.com/office/drawing/2014/main" id="{CBF6345B-BF5E-E3C2-CCB7-F684CF98BB6E}"/>
                </a:ext>
              </a:extLst>
            </p:cNvPr>
            <p:cNvSpPr/>
            <p:nvPr/>
          </p:nvSpPr>
          <p:spPr>
            <a:xfrm>
              <a:off x="967" y="1449"/>
              <a:ext cx="618" cy="1208"/>
            </a:xfrm>
            <a:custGeom>
              <a:avLst/>
              <a:gdLst/>
              <a:ahLst/>
              <a:cxnLst/>
              <a:rect l="l" t="t" r="r" b="b"/>
              <a:pathLst>
                <a:path w="247" h="483" extrusionOk="0">
                  <a:moveTo>
                    <a:pt x="245" y="24"/>
                  </a:moveTo>
                  <a:cubicBezTo>
                    <a:pt x="242" y="20"/>
                    <a:pt x="236" y="22"/>
                    <a:pt x="234" y="18"/>
                  </a:cubicBezTo>
                  <a:cubicBezTo>
                    <a:pt x="240" y="15"/>
                    <a:pt x="232" y="11"/>
                    <a:pt x="228" y="11"/>
                  </a:cubicBezTo>
                  <a:cubicBezTo>
                    <a:pt x="226" y="11"/>
                    <a:pt x="225" y="12"/>
                    <a:pt x="223" y="11"/>
                  </a:cubicBezTo>
                  <a:cubicBezTo>
                    <a:pt x="222" y="10"/>
                    <a:pt x="223" y="8"/>
                    <a:pt x="222" y="8"/>
                  </a:cubicBezTo>
                  <a:cubicBezTo>
                    <a:pt x="221" y="7"/>
                    <a:pt x="219" y="7"/>
                    <a:pt x="217" y="7"/>
                  </a:cubicBezTo>
                  <a:cubicBezTo>
                    <a:pt x="216" y="6"/>
                    <a:pt x="215" y="8"/>
                    <a:pt x="214" y="6"/>
                  </a:cubicBezTo>
                  <a:cubicBezTo>
                    <a:pt x="213" y="5"/>
                    <a:pt x="216" y="3"/>
                    <a:pt x="216" y="3"/>
                  </a:cubicBezTo>
                  <a:cubicBezTo>
                    <a:pt x="215" y="0"/>
                    <a:pt x="214" y="1"/>
                    <a:pt x="211" y="1"/>
                  </a:cubicBezTo>
                  <a:cubicBezTo>
                    <a:pt x="209" y="2"/>
                    <a:pt x="206" y="4"/>
                    <a:pt x="204" y="4"/>
                  </a:cubicBezTo>
                  <a:cubicBezTo>
                    <a:pt x="202" y="5"/>
                    <a:pt x="199" y="3"/>
                    <a:pt x="197" y="3"/>
                  </a:cubicBezTo>
                  <a:cubicBezTo>
                    <a:pt x="194" y="6"/>
                    <a:pt x="187" y="9"/>
                    <a:pt x="188" y="2"/>
                  </a:cubicBezTo>
                  <a:cubicBezTo>
                    <a:pt x="187" y="2"/>
                    <a:pt x="186" y="2"/>
                    <a:pt x="185" y="2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78" y="0"/>
                    <a:pt x="184" y="6"/>
                    <a:pt x="181" y="9"/>
                  </a:cubicBezTo>
                  <a:cubicBezTo>
                    <a:pt x="177" y="12"/>
                    <a:pt x="171" y="8"/>
                    <a:pt x="168" y="10"/>
                  </a:cubicBezTo>
                  <a:cubicBezTo>
                    <a:pt x="168" y="10"/>
                    <a:pt x="169" y="9"/>
                    <a:pt x="169" y="9"/>
                  </a:cubicBezTo>
                  <a:cubicBezTo>
                    <a:pt x="167" y="8"/>
                    <a:pt x="165" y="8"/>
                    <a:pt x="163" y="9"/>
                  </a:cubicBezTo>
                  <a:cubicBezTo>
                    <a:pt x="166" y="14"/>
                    <a:pt x="159" y="17"/>
                    <a:pt x="155" y="17"/>
                  </a:cubicBezTo>
                  <a:cubicBezTo>
                    <a:pt x="155" y="16"/>
                    <a:pt x="154" y="15"/>
                    <a:pt x="154" y="14"/>
                  </a:cubicBezTo>
                  <a:cubicBezTo>
                    <a:pt x="149" y="13"/>
                    <a:pt x="150" y="20"/>
                    <a:pt x="148" y="23"/>
                  </a:cubicBezTo>
                  <a:cubicBezTo>
                    <a:pt x="147" y="23"/>
                    <a:pt x="148" y="22"/>
                    <a:pt x="147" y="22"/>
                  </a:cubicBezTo>
                  <a:cubicBezTo>
                    <a:pt x="142" y="23"/>
                    <a:pt x="145" y="31"/>
                    <a:pt x="140" y="33"/>
                  </a:cubicBezTo>
                  <a:cubicBezTo>
                    <a:pt x="140" y="33"/>
                    <a:pt x="140" y="32"/>
                    <a:pt x="139" y="32"/>
                  </a:cubicBezTo>
                  <a:cubicBezTo>
                    <a:pt x="133" y="34"/>
                    <a:pt x="135" y="38"/>
                    <a:pt x="133" y="43"/>
                  </a:cubicBezTo>
                  <a:cubicBezTo>
                    <a:pt x="127" y="39"/>
                    <a:pt x="129" y="47"/>
                    <a:pt x="126" y="50"/>
                  </a:cubicBezTo>
                  <a:cubicBezTo>
                    <a:pt x="123" y="53"/>
                    <a:pt x="119" y="55"/>
                    <a:pt x="116" y="58"/>
                  </a:cubicBezTo>
                  <a:cubicBezTo>
                    <a:pt x="113" y="62"/>
                    <a:pt x="101" y="77"/>
                    <a:pt x="97" y="72"/>
                  </a:cubicBezTo>
                  <a:cubicBezTo>
                    <a:pt x="96" y="73"/>
                    <a:pt x="96" y="75"/>
                    <a:pt x="96" y="77"/>
                  </a:cubicBezTo>
                  <a:cubicBezTo>
                    <a:pt x="95" y="77"/>
                    <a:pt x="95" y="77"/>
                    <a:pt x="95" y="76"/>
                  </a:cubicBezTo>
                  <a:cubicBezTo>
                    <a:pt x="94" y="80"/>
                    <a:pt x="94" y="84"/>
                    <a:pt x="90" y="86"/>
                  </a:cubicBezTo>
                  <a:cubicBezTo>
                    <a:pt x="88" y="87"/>
                    <a:pt x="83" y="86"/>
                    <a:pt x="81" y="89"/>
                  </a:cubicBezTo>
                  <a:cubicBezTo>
                    <a:pt x="78" y="91"/>
                    <a:pt x="80" y="96"/>
                    <a:pt x="78" y="99"/>
                  </a:cubicBezTo>
                  <a:cubicBezTo>
                    <a:pt x="76" y="101"/>
                    <a:pt x="73" y="102"/>
                    <a:pt x="74" y="106"/>
                  </a:cubicBezTo>
                  <a:cubicBezTo>
                    <a:pt x="73" y="106"/>
                    <a:pt x="72" y="106"/>
                    <a:pt x="71" y="106"/>
                  </a:cubicBezTo>
                  <a:cubicBezTo>
                    <a:pt x="70" y="111"/>
                    <a:pt x="69" y="112"/>
                    <a:pt x="67" y="116"/>
                  </a:cubicBezTo>
                  <a:cubicBezTo>
                    <a:pt x="66" y="118"/>
                    <a:pt x="67" y="119"/>
                    <a:pt x="64" y="121"/>
                  </a:cubicBezTo>
                  <a:cubicBezTo>
                    <a:pt x="63" y="121"/>
                    <a:pt x="61" y="122"/>
                    <a:pt x="60" y="122"/>
                  </a:cubicBezTo>
                  <a:cubicBezTo>
                    <a:pt x="55" y="124"/>
                    <a:pt x="55" y="126"/>
                    <a:pt x="53" y="129"/>
                  </a:cubicBezTo>
                  <a:cubicBezTo>
                    <a:pt x="52" y="133"/>
                    <a:pt x="50" y="134"/>
                    <a:pt x="50" y="138"/>
                  </a:cubicBezTo>
                  <a:cubicBezTo>
                    <a:pt x="48" y="138"/>
                    <a:pt x="48" y="139"/>
                    <a:pt x="47" y="140"/>
                  </a:cubicBezTo>
                  <a:cubicBezTo>
                    <a:pt x="50" y="143"/>
                    <a:pt x="44" y="145"/>
                    <a:pt x="42" y="141"/>
                  </a:cubicBezTo>
                  <a:cubicBezTo>
                    <a:pt x="38" y="144"/>
                    <a:pt x="43" y="146"/>
                    <a:pt x="43" y="149"/>
                  </a:cubicBezTo>
                  <a:cubicBezTo>
                    <a:pt x="43" y="153"/>
                    <a:pt x="40" y="150"/>
                    <a:pt x="38" y="153"/>
                  </a:cubicBezTo>
                  <a:cubicBezTo>
                    <a:pt x="39" y="154"/>
                    <a:pt x="39" y="156"/>
                    <a:pt x="39" y="157"/>
                  </a:cubicBezTo>
                  <a:cubicBezTo>
                    <a:pt x="37" y="158"/>
                    <a:pt x="39" y="161"/>
                    <a:pt x="37" y="162"/>
                  </a:cubicBezTo>
                  <a:cubicBezTo>
                    <a:pt x="34" y="163"/>
                    <a:pt x="34" y="159"/>
                    <a:pt x="32" y="160"/>
                  </a:cubicBezTo>
                  <a:cubicBezTo>
                    <a:pt x="28" y="163"/>
                    <a:pt x="34" y="171"/>
                    <a:pt x="30" y="170"/>
                  </a:cubicBezTo>
                  <a:cubicBezTo>
                    <a:pt x="28" y="175"/>
                    <a:pt x="29" y="179"/>
                    <a:pt x="29" y="183"/>
                  </a:cubicBezTo>
                  <a:cubicBezTo>
                    <a:pt x="30" y="184"/>
                    <a:pt x="31" y="185"/>
                    <a:pt x="31" y="188"/>
                  </a:cubicBezTo>
                  <a:cubicBezTo>
                    <a:pt x="26" y="194"/>
                    <a:pt x="26" y="194"/>
                    <a:pt x="26" y="194"/>
                  </a:cubicBezTo>
                  <a:cubicBezTo>
                    <a:pt x="24" y="194"/>
                    <a:pt x="19" y="195"/>
                    <a:pt x="18" y="197"/>
                  </a:cubicBezTo>
                  <a:cubicBezTo>
                    <a:pt x="16" y="200"/>
                    <a:pt x="20" y="201"/>
                    <a:pt x="20" y="204"/>
                  </a:cubicBezTo>
                  <a:cubicBezTo>
                    <a:pt x="20" y="206"/>
                    <a:pt x="17" y="207"/>
                    <a:pt x="16" y="209"/>
                  </a:cubicBezTo>
                  <a:cubicBezTo>
                    <a:pt x="15" y="212"/>
                    <a:pt x="18" y="213"/>
                    <a:pt x="16" y="216"/>
                  </a:cubicBezTo>
                  <a:cubicBezTo>
                    <a:pt x="15" y="219"/>
                    <a:pt x="12" y="218"/>
                    <a:pt x="11" y="221"/>
                  </a:cubicBezTo>
                  <a:cubicBezTo>
                    <a:pt x="10" y="222"/>
                    <a:pt x="11" y="227"/>
                    <a:pt x="10" y="229"/>
                  </a:cubicBezTo>
                  <a:cubicBezTo>
                    <a:pt x="10" y="230"/>
                    <a:pt x="8" y="232"/>
                    <a:pt x="7" y="234"/>
                  </a:cubicBezTo>
                  <a:cubicBezTo>
                    <a:pt x="7" y="235"/>
                    <a:pt x="9" y="239"/>
                    <a:pt x="9" y="242"/>
                  </a:cubicBezTo>
                  <a:cubicBezTo>
                    <a:pt x="9" y="245"/>
                    <a:pt x="8" y="253"/>
                    <a:pt x="6" y="256"/>
                  </a:cubicBezTo>
                  <a:cubicBezTo>
                    <a:pt x="5" y="259"/>
                    <a:pt x="2" y="260"/>
                    <a:pt x="1" y="262"/>
                  </a:cubicBezTo>
                  <a:cubicBezTo>
                    <a:pt x="0" y="266"/>
                    <a:pt x="1" y="265"/>
                    <a:pt x="2" y="268"/>
                  </a:cubicBezTo>
                  <a:cubicBezTo>
                    <a:pt x="3" y="274"/>
                    <a:pt x="4" y="279"/>
                    <a:pt x="4" y="284"/>
                  </a:cubicBezTo>
                  <a:cubicBezTo>
                    <a:pt x="4" y="290"/>
                    <a:pt x="1" y="293"/>
                    <a:pt x="1" y="298"/>
                  </a:cubicBezTo>
                  <a:cubicBezTo>
                    <a:pt x="1" y="297"/>
                    <a:pt x="2" y="304"/>
                    <a:pt x="2" y="304"/>
                  </a:cubicBezTo>
                  <a:cubicBezTo>
                    <a:pt x="2" y="304"/>
                    <a:pt x="4" y="309"/>
                    <a:pt x="4" y="310"/>
                  </a:cubicBezTo>
                  <a:cubicBezTo>
                    <a:pt x="4" y="312"/>
                    <a:pt x="2" y="314"/>
                    <a:pt x="1" y="316"/>
                  </a:cubicBezTo>
                  <a:cubicBezTo>
                    <a:pt x="1" y="320"/>
                    <a:pt x="4" y="321"/>
                    <a:pt x="4" y="324"/>
                  </a:cubicBezTo>
                  <a:cubicBezTo>
                    <a:pt x="4" y="326"/>
                    <a:pt x="2" y="327"/>
                    <a:pt x="1" y="330"/>
                  </a:cubicBezTo>
                  <a:cubicBezTo>
                    <a:pt x="1" y="334"/>
                    <a:pt x="2" y="332"/>
                    <a:pt x="3" y="335"/>
                  </a:cubicBezTo>
                  <a:cubicBezTo>
                    <a:pt x="6" y="340"/>
                    <a:pt x="7" y="344"/>
                    <a:pt x="7" y="349"/>
                  </a:cubicBezTo>
                  <a:cubicBezTo>
                    <a:pt x="8" y="355"/>
                    <a:pt x="11" y="359"/>
                    <a:pt x="12" y="365"/>
                  </a:cubicBezTo>
                  <a:cubicBezTo>
                    <a:pt x="13" y="370"/>
                    <a:pt x="13" y="374"/>
                    <a:pt x="15" y="378"/>
                  </a:cubicBezTo>
                  <a:cubicBezTo>
                    <a:pt x="16" y="380"/>
                    <a:pt x="18" y="382"/>
                    <a:pt x="18" y="384"/>
                  </a:cubicBezTo>
                  <a:cubicBezTo>
                    <a:pt x="18" y="386"/>
                    <a:pt x="16" y="387"/>
                    <a:pt x="17" y="388"/>
                  </a:cubicBezTo>
                  <a:cubicBezTo>
                    <a:pt x="17" y="390"/>
                    <a:pt x="19" y="390"/>
                    <a:pt x="19" y="391"/>
                  </a:cubicBezTo>
                  <a:cubicBezTo>
                    <a:pt x="20" y="396"/>
                    <a:pt x="21" y="401"/>
                    <a:pt x="22" y="406"/>
                  </a:cubicBezTo>
                  <a:cubicBezTo>
                    <a:pt x="24" y="412"/>
                    <a:pt x="28" y="414"/>
                    <a:pt x="28" y="420"/>
                  </a:cubicBezTo>
                  <a:cubicBezTo>
                    <a:pt x="28" y="422"/>
                    <a:pt x="26" y="428"/>
                    <a:pt x="28" y="429"/>
                  </a:cubicBezTo>
                  <a:cubicBezTo>
                    <a:pt x="31" y="431"/>
                    <a:pt x="33" y="427"/>
                    <a:pt x="34" y="425"/>
                  </a:cubicBezTo>
                  <a:cubicBezTo>
                    <a:pt x="37" y="426"/>
                    <a:pt x="37" y="429"/>
                    <a:pt x="35" y="431"/>
                  </a:cubicBezTo>
                  <a:cubicBezTo>
                    <a:pt x="36" y="431"/>
                    <a:pt x="37" y="431"/>
                    <a:pt x="39" y="431"/>
                  </a:cubicBezTo>
                  <a:cubicBezTo>
                    <a:pt x="39" y="433"/>
                    <a:pt x="38" y="437"/>
                    <a:pt x="39" y="438"/>
                  </a:cubicBezTo>
                  <a:cubicBezTo>
                    <a:pt x="40" y="440"/>
                    <a:pt x="43" y="439"/>
                    <a:pt x="44" y="441"/>
                  </a:cubicBezTo>
                  <a:cubicBezTo>
                    <a:pt x="45" y="442"/>
                    <a:pt x="44" y="446"/>
                    <a:pt x="45" y="447"/>
                  </a:cubicBezTo>
                  <a:cubicBezTo>
                    <a:pt x="48" y="449"/>
                    <a:pt x="49" y="447"/>
                    <a:pt x="52" y="448"/>
                  </a:cubicBezTo>
                  <a:cubicBezTo>
                    <a:pt x="59" y="450"/>
                    <a:pt x="54" y="452"/>
                    <a:pt x="59" y="456"/>
                  </a:cubicBezTo>
                  <a:cubicBezTo>
                    <a:pt x="61" y="458"/>
                    <a:pt x="64" y="456"/>
                    <a:pt x="66" y="458"/>
                  </a:cubicBezTo>
                  <a:cubicBezTo>
                    <a:pt x="69" y="460"/>
                    <a:pt x="67" y="462"/>
                    <a:pt x="69" y="464"/>
                  </a:cubicBezTo>
                  <a:cubicBezTo>
                    <a:pt x="72" y="467"/>
                    <a:pt x="76" y="465"/>
                    <a:pt x="80" y="468"/>
                  </a:cubicBezTo>
                  <a:cubicBezTo>
                    <a:pt x="82" y="470"/>
                    <a:pt x="81" y="473"/>
                    <a:pt x="83" y="474"/>
                  </a:cubicBezTo>
                  <a:cubicBezTo>
                    <a:pt x="85" y="476"/>
                    <a:pt x="88" y="475"/>
                    <a:pt x="90" y="476"/>
                  </a:cubicBezTo>
                  <a:cubicBezTo>
                    <a:pt x="94" y="477"/>
                    <a:pt x="95" y="481"/>
                    <a:pt x="100" y="482"/>
                  </a:cubicBezTo>
                  <a:cubicBezTo>
                    <a:pt x="105" y="483"/>
                    <a:pt x="108" y="480"/>
                    <a:pt x="113" y="479"/>
                  </a:cubicBezTo>
                  <a:cubicBezTo>
                    <a:pt x="112" y="477"/>
                    <a:pt x="110" y="475"/>
                    <a:pt x="108" y="474"/>
                  </a:cubicBezTo>
                  <a:cubicBezTo>
                    <a:pt x="107" y="475"/>
                    <a:pt x="104" y="476"/>
                    <a:pt x="103" y="477"/>
                  </a:cubicBezTo>
                  <a:cubicBezTo>
                    <a:pt x="102" y="472"/>
                    <a:pt x="97" y="476"/>
                    <a:pt x="95" y="472"/>
                  </a:cubicBezTo>
                  <a:cubicBezTo>
                    <a:pt x="92" y="466"/>
                    <a:pt x="97" y="467"/>
                    <a:pt x="99" y="462"/>
                  </a:cubicBezTo>
                  <a:cubicBezTo>
                    <a:pt x="98" y="462"/>
                    <a:pt x="97" y="460"/>
                    <a:pt x="95" y="460"/>
                  </a:cubicBezTo>
                  <a:cubicBezTo>
                    <a:pt x="98" y="454"/>
                    <a:pt x="71" y="457"/>
                    <a:pt x="80" y="445"/>
                  </a:cubicBezTo>
                  <a:cubicBezTo>
                    <a:pt x="71" y="447"/>
                    <a:pt x="76" y="433"/>
                    <a:pt x="74" y="430"/>
                  </a:cubicBezTo>
                  <a:cubicBezTo>
                    <a:pt x="72" y="427"/>
                    <a:pt x="57" y="431"/>
                    <a:pt x="60" y="422"/>
                  </a:cubicBezTo>
                  <a:cubicBezTo>
                    <a:pt x="53" y="421"/>
                    <a:pt x="64" y="410"/>
                    <a:pt x="54" y="410"/>
                  </a:cubicBezTo>
                  <a:cubicBezTo>
                    <a:pt x="55" y="409"/>
                    <a:pt x="56" y="407"/>
                    <a:pt x="57" y="406"/>
                  </a:cubicBezTo>
                  <a:cubicBezTo>
                    <a:pt x="52" y="406"/>
                    <a:pt x="38" y="391"/>
                    <a:pt x="48" y="389"/>
                  </a:cubicBezTo>
                  <a:cubicBezTo>
                    <a:pt x="48" y="385"/>
                    <a:pt x="43" y="384"/>
                    <a:pt x="42" y="380"/>
                  </a:cubicBezTo>
                  <a:cubicBezTo>
                    <a:pt x="41" y="377"/>
                    <a:pt x="45" y="374"/>
                    <a:pt x="39" y="374"/>
                  </a:cubicBezTo>
                  <a:cubicBezTo>
                    <a:pt x="39" y="369"/>
                    <a:pt x="44" y="370"/>
                    <a:pt x="45" y="367"/>
                  </a:cubicBezTo>
                  <a:cubicBezTo>
                    <a:pt x="45" y="366"/>
                    <a:pt x="41" y="360"/>
                    <a:pt x="40" y="359"/>
                  </a:cubicBezTo>
                  <a:cubicBezTo>
                    <a:pt x="40" y="359"/>
                    <a:pt x="42" y="356"/>
                    <a:pt x="41" y="355"/>
                  </a:cubicBezTo>
                  <a:cubicBezTo>
                    <a:pt x="41" y="354"/>
                    <a:pt x="38" y="353"/>
                    <a:pt x="37" y="352"/>
                  </a:cubicBezTo>
                  <a:cubicBezTo>
                    <a:pt x="35" y="349"/>
                    <a:pt x="35" y="346"/>
                    <a:pt x="31" y="343"/>
                  </a:cubicBezTo>
                  <a:cubicBezTo>
                    <a:pt x="34" y="338"/>
                    <a:pt x="27" y="336"/>
                    <a:pt x="28" y="330"/>
                  </a:cubicBezTo>
                  <a:cubicBezTo>
                    <a:pt x="29" y="330"/>
                    <a:pt x="30" y="330"/>
                    <a:pt x="31" y="330"/>
                  </a:cubicBezTo>
                  <a:cubicBezTo>
                    <a:pt x="31" y="325"/>
                    <a:pt x="30" y="322"/>
                    <a:pt x="26" y="318"/>
                  </a:cubicBezTo>
                  <a:cubicBezTo>
                    <a:pt x="29" y="317"/>
                    <a:pt x="31" y="316"/>
                    <a:pt x="33" y="315"/>
                  </a:cubicBezTo>
                  <a:cubicBezTo>
                    <a:pt x="32" y="313"/>
                    <a:pt x="30" y="311"/>
                    <a:pt x="29" y="309"/>
                  </a:cubicBezTo>
                  <a:cubicBezTo>
                    <a:pt x="33" y="307"/>
                    <a:pt x="31" y="301"/>
                    <a:pt x="32" y="297"/>
                  </a:cubicBezTo>
                  <a:cubicBezTo>
                    <a:pt x="32" y="295"/>
                    <a:pt x="34" y="294"/>
                    <a:pt x="33" y="291"/>
                  </a:cubicBezTo>
                  <a:cubicBezTo>
                    <a:pt x="33" y="288"/>
                    <a:pt x="30" y="287"/>
                    <a:pt x="29" y="284"/>
                  </a:cubicBezTo>
                  <a:cubicBezTo>
                    <a:pt x="28" y="278"/>
                    <a:pt x="32" y="274"/>
                    <a:pt x="31" y="269"/>
                  </a:cubicBezTo>
                  <a:cubicBezTo>
                    <a:pt x="31" y="265"/>
                    <a:pt x="25" y="260"/>
                    <a:pt x="34" y="259"/>
                  </a:cubicBezTo>
                  <a:cubicBezTo>
                    <a:pt x="35" y="251"/>
                    <a:pt x="30" y="246"/>
                    <a:pt x="33" y="238"/>
                  </a:cubicBezTo>
                  <a:cubicBezTo>
                    <a:pt x="38" y="237"/>
                    <a:pt x="35" y="233"/>
                    <a:pt x="33" y="230"/>
                  </a:cubicBezTo>
                  <a:cubicBezTo>
                    <a:pt x="39" y="227"/>
                    <a:pt x="35" y="223"/>
                    <a:pt x="39" y="221"/>
                  </a:cubicBezTo>
                  <a:cubicBezTo>
                    <a:pt x="40" y="222"/>
                    <a:pt x="43" y="222"/>
                    <a:pt x="44" y="220"/>
                  </a:cubicBezTo>
                  <a:cubicBezTo>
                    <a:pt x="45" y="217"/>
                    <a:pt x="40" y="217"/>
                    <a:pt x="40" y="215"/>
                  </a:cubicBezTo>
                  <a:cubicBezTo>
                    <a:pt x="40" y="211"/>
                    <a:pt x="44" y="207"/>
                    <a:pt x="45" y="204"/>
                  </a:cubicBezTo>
                  <a:cubicBezTo>
                    <a:pt x="46" y="202"/>
                    <a:pt x="47" y="200"/>
                    <a:pt x="47" y="198"/>
                  </a:cubicBezTo>
                  <a:cubicBezTo>
                    <a:pt x="47" y="196"/>
                    <a:pt x="45" y="193"/>
                    <a:pt x="45" y="191"/>
                  </a:cubicBezTo>
                  <a:cubicBezTo>
                    <a:pt x="46" y="186"/>
                    <a:pt x="51" y="187"/>
                    <a:pt x="51" y="182"/>
                  </a:cubicBezTo>
                  <a:cubicBezTo>
                    <a:pt x="51" y="176"/>
                    <a:pt x="46" y="177"/>
                    <a:pt x="51" y="171"/>
                  </a:cubicBezTo>
                  <a:cubicBezTo>
                    <a:pt x="51" y="170"/>
                    <a:pt x="51" y="170"/>
                    <a:pt x="51" y="170"/>
                  </a:cubicBezTo>
                  <a:cubicBezTo>
                    <a:pt x="51" y="170"/>
                    <a:pt x="51" y="170"/>
                    <a:pt x="51" y="170"/>
                  </a:cubicBezTo>
                  <a:cubicBezTo>
                    <a:pt x="51" y="170"/>
                    <a:pt x="51" y="170"/>
                    <a:pt x="51" y="170"/>
                  </a:cubicBezTo>
                  <a:cubicBezTo>
                    <a:pt x="53" y="167"/>
                    <a:pt x="57" y="164"/>
                    <a:pt x="54" y="162"/>
                  </a:cubicBezTo>
                  <a:cubicBezTo>
                    <a:pt x="55" y="160"/>
                    <a:pt x="58" y="161"/>
                    <a:pt x="59" y="158"/>
                  </a:cubicBezTo>
                  <a:cubicBezTo>
                    <a:pt x="60" y="156"/>
                    <a:pt x="58" y="154"/>
                    <a:pt x="59" y="151"/>
                  </a:cubicBezTo>
                  <a:cubicBezTo>
                    <a:pt x="61" y="149"/>
                    <a:pt x="63" y="149"/>
                    <a:pt x="64" y="148"/>
                  </a:cubicBezTo>
                  <a:cubicBezTo>
                    <a:pt x="69" y="144"/>
                    <a:pt x="74" y="144"/>
                    <a:pt x="75" y="138"/>
                  </a:cubicBezTo>
                  <a:cubicBezTo>
                    <a:pt x="76" y="136"/>
                    <a:pt x="76" y="134"/>
                    <a:pt x="77" y="131"/>
                  </a:cubicBezTo>
                  <a:cubicBezTo>
                    <a:pt x="78" y="129"/>
                    <a:pt x="80" y="129"/>
                    <a:pt x="79" y="126"/>
                  </a:cubicBezTo>
                  <a:cubicBezTo>
                    <a:pt x="81" y="126"/>
                    <a:pt x="83" y="125"/>
                    <a:pt x="84" y="123"/>
                  </a:cubicBezTo>
                  <a:cubicBezTo>
                    <a:pt x="79" y="121"/>
                    <a:pt x="82" y="117"/>
                    <a:pt x="86" y="117"/>
                  </a:cubicBezTo>
                  <a:cubicBezTo>
                    <a:pt x="85" y="120"/>
                    <a:pt x="89" y="123"/>
                    <a:pt x="91" y="120"/>
                  </a:cubicBezTo>
                  <a:cubicBezTo>
                    <a:pt x="93" y="117"/>
                    <a:pt x="90" y="114"/>
                    <a:pt x="91" y="111"/>
                  </a:cubicBezTo>
                  <a:cubicBezTo>
                    <a:pt x="92" y="110"/>
                    <a:pt x="94" y="109"/>
                    <a:pt x="94" y="108"/>
                  </a:cubicBezTo>
                  <a:cubicBezTo>
                    <a:pt x="95" y="106"/>
                    <a:pt x="95" y="105"/>
                    <a:pt x="96" y="103"/>
                  </a:cubicBezTo>
                  <a:cubicBezTo>
                    <a:pt x="97" y="102"/>
                    <a:pt x="99" y="102"/>
                    <a:pt x="100" y="100"/>
                  </a:cubicBezTo>
                  <a:cubicBezTo>
                    <a:pt x="101" y="99"/>
                    <a:pt x="100" y="98"/>
                    <a:pt x="102" y="96"/>
                  </a:cubicBezTo>
                  <a:cubicBezTo>
                    <a:pt x="105" y="94"/>
                    <a:pt x="109" y="96"/>
                    <a:pt x="112" y="92"/>
                  </a:cubicBezTo>
                  <a:cubicBezTo>
                    <a:pt x="114" y="91"/>
                    <a:pt x="114" y="89"/>
                    <a:pt x="115" y="87"/>
                  </a:cubicBezTo>
                  <a:cubicBezTo>
                    <a:pt x="116" y="86"/>
                    <a:pt x="118" y="86"/>
                    <a:pt x="118" y="85"/>
                  </a:cubicBezTo>
                  <a:cubicBezTo>
                    <a:pt x="121" y="81"/>
                    <a:pt x="121" y="78"/>
                    <a:pt x="126" y="76"/>
                  </a:cubicBezTo>
                  <a:cubicBezTo>
                    <a:pt x="131" y="73"/>
                    <a:pt x="130" y="74"/>
                    <a:pt x="131" y="68"/>
                  </a:cubicBezTo>
                  <a:cubicBezTo>
                    <a:pt x="137" y="70"/>
                    <a:pt x="135" y="66"/>
                    <a:pt x="136" y="62"/>
                  </a:cubicBezTo>
                  <a:cubicBezTo>
                    <a:pt x="137" y="58"/>
                    <a:pt x="139" y="56"/>
                    <a:pt x="144" y="55"/>
                  </a:cubicBezTo>
                  <a:cubicBezTo>
                    <a:pt x="141" y="54"/>
                    <a:pt x="141" y="54"/>
                    <a:pt x="141" y="54"/>
                  </a:cubicBezTo>
                  <a:cubicBezTo>
                    <a:pt x="143" y="53"/>
                    <a:pt x="144" y="53"/>
                    <a:pt x="145" y="52"/>
                  </a:cubicBezTo>
                  <a:cubicBezTo>
                    <a:pt x="144" y="53"/>
                    <a:pt x="144" y="55"/>
                    <a:pt x="144" y="56"/>
                  </a:cubicBezTo>
                  <a:cubicBezTo>
                    <a:pt x="145" y="57"/>
                    <a:pt x="145" y="57"/>
                    <a:pt x="145" y="57"/>
                  </a:cubicBezTo>
                  <a:cubicBezTo>
                    <a:pt x="144" y="57"/>
                    <a:pt x="144" y="58"/>
                    <a:pt x="145" y="59"/>
                  </a:cubicBezTo>
                  <a:cubicBezTo>
                    <a:pt x="148" y="58"/>
                    <a:pt x="147" y="56"/>
                    <a:pt x="149" y="54"/>
                  </a:cubicBezTo>
                  <a:cubicBezTo>
                    <a:pt x="151" y="53"/>
                    <a:pt x="152" y="52"/>
                    <a:pt x="155" y="51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6" y="53"/>
                    <a:pt x="158" y="52"/>
                    <a:pt x="160" y="51"/>
                  </a:cubicBezTo>
                  <a:cubicBezTo>
                    <a:pt x="159" y="56"/>
                    <a:pt x="164" y="53"/>
                    <a:pt x="165" y="50"/>
                  </a:cubicBezTo>
                  <a:cubicBezTo>
                    <a:pt x="170" y="51"/>
                    <a:pt x="172" y="48"/>
                    <a:pt x="174" y="44"/>
                  </a:cubicBezTo>
                  <a:cubicBezTo>
                    <a:pt x="177" y="39"/>
                    <a:pt x="177" y="40"/>
                    <a:pt x="180" y="44"/>
                  </a:cubicBezTo>
                  <a:cubicBezTo>
                    <a:pt x="181" y="44"/>
                    <a:pt x="182" y="41"/>
                    <a:pt x="182" y="40"/>
                  </a:cubicBezTo>
                  <a:cubicBezTo>
                    <a:pt x="185" y="39"/>
                    <a:pt x="186" y="40"/>
                    <a:pt x="185" y="43"/>
                  </a:cubicBezTo>
                  <a:cubicBezTo>
                    <a:pt x="189" y="38"/>
                    <a:pt x="189" y="47"/>
                    <a:pt x="192" y="48"/>
                  </a:cubicBezTo>
                  <a:cubicBezTo>
                    <a:pt x="196" y="49"/>
                    <a:pt x="202" y="45"/>
                    <a:pt x="199" y="41"/>
                  </a:cubicBezTo>
                  <a:cubicBezTo>
                    <a:pt x="202" y="40"/>
                    <a:pt x="205" y="40"/>
                    <a:pt x="206" y="43"/>
                  </a:cubicBezTo>
                  <a:cubicBezTo>
                    <a:pt x="208" y="43"/>
                    <a:pt x="210" y="42"/>
                    <a:pt x="212" y="43"/>
                  </a:cubicBezTo>
                  <a:cubicBezTo>
                    <a:pt x="211" y="46"/>
                    <a:pt x="225" y="47"/>
                    <a:pt x="222" y="40"/>
                  </a:cubicBezTo>
                  <a:cubicBezTo>
                    <a:pt x="226" y="38"/>
                    <a:pt x="228" y="44"/>
                    <a:pt x="232" y="40"/>
                  </a:cubicBezTo>
                  <a:cubicBezTo>
                    <a:pt x="237" y="45"/>
                    <a:pt x="244" y="36"/>
                    <a:pt x="239" y="32"/>
                  </a:cubicBezTo>
                  <a:cubicBezTo>
                    <a:pt x="239" y="32"/>
                    <a:pt x="239" y="32"/>
                    <a:pt x="239" y="32"/>
                  </a:cubicBezTo>
                  <a:cubicBezTo>
                    <a:pt x="242" y="30"/>
                    <a:pt x="247" y="28"/>
                    <a:pt x="245" y="24"/>
                  </a:cubicBezTo>
                </a:path>
              </a:pathLst>
            </a:custGeom>
            <a:solidFill>
              <a:srgbClr val="BA898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3" name="Google Shape;1281;p9">
              <a:extLst>
                <a:ext uri="{FF2B5EF4-FFF2-40B4-BE49-F238E27FC236}">
                  <a16:creationId xmlns:a16="http://schemas.microsoft.com/office/drawing/2014/main" id="{1D7D84C1-1635-ABBD-228F-98DEEC917D9D}"/>
                </a:ext>
              </a:extLst>
            </p:cNvPr>
            <p:cNvSpPr/>
            <p:nvPr/>
          </p:nvSpPr>
          <p:spPr>
            <a:xfrm>
              <a:off x="1640" y="2037"/>
              <a:ext cx="57" cy="165"/>
            </a:xfrm>
            <a:custGeom>
              <a:avLst/>
              <a:gdLst/>
              <a:ahLst/>
              <a:cxnLst/>
              <a:rect l="l" t="t" r="r" b="b"/>
              <a:pathLst>
                <a:path w="23" h="66" extrusionOk="0">
                  <a:moveTo>
                    <a:pt x="13" y="4"/>
                  </a:moveTo>
                  <a:cubicBezTo>
                    <a:pt x="5" y="9"/>
                    <a:pt x="2" y="23"/>
                    <a:pt x="1" y="32"/>
                  </a:cubicBezTo>
                  <a:cubicBezTo>
                    <a:pt x="1" y="36"/>
                    <a:pt x="0" y="66"/>
                    <a:pt x="9" y="60"/>
                  </a:cubicBezTo>
                  <a:cubicBezTo>
                    <a:pt x="10" y="60"/>
                    <a:pt x="10" y="32"/>
                    <a:pt x="11" y="28"/>
                  </a:cubicBezTo>
                  <a:cubicBezTo>
                    <a:pt x="13" y="21"/>
                    <a:pt x="23" y="1"/>
                    <a:pt x="17" y="0"/>
                  </a:cubicBezTo>
                </a:path>
              </a:pathLst>
            </a:custGeom>
            <a:solidFill>
              <a:srgbClr val="B37A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4" name="Google Shape;1282;p9">
              <a:extLst>
                <a:ext uri="{FF2B5EF4-FFF2-40B4-BE49-F238E27FC236}">
                  <a16:creationId xmlns:a16="http://schemas.microsoft.com/office/drawing/2014/main" id="{93684413-8180-B7DB-F0C5-9161ECD31FB0}"/>
                </a:ext>
              </a:extLst>
            </p:cNvPr>
            <p:cNvSpPr/>
            <p:nvPr/>
          </p:nvSpPr>
          <p:spPr>
            <a:xfrm>
              <a:off x="1370" y="1489"/>
              <a:ext cx="165" cy="60"/>
            </a:xfrm>
            <a:custGeom>
              <a:avLst/>
              <a:gdLst/>
              <a:ahLst/>
              <a:cxnLst/>
              <a:rect l="l" t="t" r="r" b="b"/>
              <a:pathLst>
                <a:path w="66" h="24" extrusionOk="0">
                  <a:moveTo>
                    <a:pt x="14" y="16"/>
                  </a:moveTo>
                  <a:cubicBezTo>
                    <a:pt x="14" y="19"/>
                    <a:pt x="21" y="12"/>
                    <a:pt x="25" y="17"/>
                  </a:cubicBezTo>
                  <a:cubicBezTo>
                    <a:pt x="26" y="12"/>
                    <a:pt x="30" y="14"/>
                    <a:pt x="33" y="14"/>
                  </a:cubicBezTo>
                  <a:cubicBezTo>
                    <a:pt x="34" y="14"/>
                    <a:pt x="36" y="12"/>
                    <a:pt x="38" y="12"/>
                  </a:cubicBezTo>
                  <a:cubicBezTo>
                    <a:pt x="39" y="12"/>
                    <a:pt x="41" y="14"/>
                    <a:pt x="43" y="14"/>
                  </a:cubicBezTo>
                  <a:cubicBezTo>
                    <a:pt x="48" y="14"/>
                    <a:pt x="56" y="10"/>
                    <a:pt x="63" y="14"/>
                  </a:cubicBezTo>
                  <a:cubicBezTo>
                    <a:pt x="66" y="12"/>
                    <a:pt x="66" y="8"/>
                    <a:pt x="64" y="5"/>
                  </a:cubicBezTo>
                  <a:cubicBezTo>
                    <a:pt x="61" y="8"/>
                    <a:pt x="60" y="5"/>
                    <a:pt x="57" y="4"/>
                  </a:cubicBezTo>
                  <a:cubicBezTo>
                    <a:pt x="56" y="3"/>
                    <a:pt x="55" y="2"/>
                    <a:pt x="54" y="2"/>
                  </a:cubicBezTo>
                  <a:cubicBezTo>
                    <a:pt x="51" y="1"/>
                    <a:pt x="51" y="4"/>
                    <a:pt x="48" y="4"/>
                  </a:cubicBezTo>
                  <a:cubicBezTo>
                    <a:pt x="45" y="4"/>
                    <a:pt x="44" y="2"/>
                    <a:pt x="41" y="1"/>
                  </a:cubicBezTo>
                  <a:cubicBezTo>
                    <a:pt x="37" y="0"/>
                    <a:pt x="35" y="2"/>
                    <a:pt x="31" y="3"/>
                  </a:cubicBezTo>
                  <a:cubicBezTo>
                    <a:pt x="28" y="5"/>
                    <a:pt x="25" y="7"/>
                    <a:pt x="22" y="9"/>
                  </a:cubicBezTo>
                  <a:cubicBezTo>
                    <a:pt x="19" y="11"/>
                    <a:pt x="18" y="15"/>
                    <a:pt x="15" y="16"/>
                  </a:cubicBezTo>
                  <a:cubicBezTo>
                    <a:pt x="12" y="18"/>
                    <a:pt x="9" y="15"/>
                    <a:pt x="6" y="17"/>
                  </a:cubicBezTo>
                  <a:cubicBezTo>
                    <a:pt x="3" y="19"/>
                    <a:pt x="2" y="22"/>
                    <a:pt x="0" y="24"/>
                  </a:cubicBezTo>
                  <a:cubicBezTo>
                    <a:pt x="3" y="23"/>
                    <a:pt x="6" y="21"/>
                    <a:pt x="9" y="20"/>
                  </a:cubicBezTo>
                </a:path>
              </a:pathLst>
            </a:custGeom>
            <a:solidFill>
              <a:srgbClr val="C59B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5" name="Google Shape;1283;p9">
              <a:extLst>
                <a:ext uri="{FF2B5EF4-FFF2-40B4-BE49-F238E27FC236}">
                  <a16:creationId xmlns:a16="http://schemas.microsoft.com/office/drawing/2014/main" id="{D040A5C5-8D80-4317-FDF6-9C7CA1CB52E7}"/>
                </a:ext>
              </a:extLst>
            </p:cNvPr>
            <p:cNvSpPr/>
            <p:nvPr/>
          </p:nvSpPr>
          <p:spPr>
            <a:xfrm>
              <a:off x="1407" y="1492"/>
              <a:ext cx="128" cy="45"/>
            </a:xfrm>
            <a:custGeom>
              <a:avLst/>
              <a:gdLst/>
              <a:ahLst/>
              <a:cxnLst/>
              <a:rect l="l" t="t" r="r" b="b"/>
              <a:pathLst>
                <a:path w="51" h="18" extrusionOk="0">
                  <a:moveTo>
                    <a:pt x="4" y="12"/>
                  </a:moveTo>
                  <a:cubicBezTo>
                    <a:pt x="14" y="5"/>
                    <a:pt x="41" y="0"/>
                    <a:pt x="51" y="10"/>
                  </a:cubicBezTo>
                  <a:cubicBezTo>
                    <a:pt x="41" y="6"/>
                    <a:pt x="6" y="9"/>
                    <a:pt x="0" y="18"/>
                  </a:cubicBezTo>
                </a:path>
              </a:pathLst>
            </a:custGeom>
            <a:solidFill>
              <a:srgbClr val="C59B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6" name="Google Shape;1284;p9">
              <a:extLst>
                <a:ext uri="{FF2B5EF4-FFF2-40B4-BE49-F238E27FC236}">
                  <a16:creationId xmlns:a16="http://schemas.microsoft.com/office/drawing/2014/main" id="{FDBEC55B-3443-6AE9-75C0-8FA5711338C0}"/>
                </a:ext>
              </a:extLst>
            </p:cNvPr>
            <p:cNvSpPr/>
            <p:nvPr/>
          </p:nvSpPr>
          <p:spPr>
            <a:xfrm>
              <a:off x="992" y="2122"/>
              <a:ext cx="53" cy="320"/>
            </a:xfrm>
            <a:custGeom>
              <a:avLst/>
              <a:gdLst/>
              <a:ahLst/>
              <a:cxnLst/>
              <a:rect l="l" t="t" r="r" b="b"/>
              <a:pathLst>
                <a:path w="21" h="128" extrusionOk="0">
                  <a:moveTo>
                    <a:pt x="5" y="27"/>
                  </a:moveTo>
                  <a:cubicBezTo>
                    <a:pt x="0" y="41"/>
                    <a:pt x="3" y="63"/>
                    <a:pt x="6" y="77"/>
                  </a:cubicBezTo>
                  <a:cubicBezTo>
                    <a:pt x="9" y="94"/>
                    <a:pt x="14" y="112"/>
                    <a:pt x="21" y="128"/>
                  </a:cubicBezTo>
                  <a:cubicBezTo>
                    <a:pt x="17" y="117"/>
                    <a:pt x="17" y="104"/>
                    <a:pt x="15" y="93"/>
                  </a:cubicBezTo>
                  <a:cubicBezTo>
                    <a:pt x="13" y="83"/>
                    <a:pt x="9" y="72"/>
                    <a:pt x="7" y="62"/>
                  </a:cubicBezTo>
                  <a:cubicBezTo>
                    <a:pt x="4" y="42"/>
                    <a:pt x="10" y="20"/>
                    <a:pt x="8" y="0"/>
                  </a:cubicBezTo>
                  <a:cubicBezTo>
                    <a:pt x="1" y="5"/>
                    <a:pt x="2" y="16"/>
                    <a:pt x="2" y="24"/>
                  </a:cubicBezTo>
                </a:path>
              </a:pathLst>
            </a:custGeom>
            <a:solidFill>
              <a:srgbClr val="C59B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7" name="Google Shape;1285;p9">
              <a:extLst>
                <a:ext uri="{FF2B5EF4-FFF2-40B4-BE49-F238E27FC236}">
                  <a16:creationId xmlns:a16="http://schemas.microsoft.com/office/drawing/2014/main" id="{F39B6832-7E41-8DEA-A664-86DB9F3F46DD}"/>
                </a:ext>
              </a:extLst>
            </p:cNvPr>
            <p:cNvSpPr/>
            <p:nvPr/>
          </p:nvSpPr>
          <p:spPr>
            <a:xfrm>
              <a:off x="980" y="2097"/>
              <a:ext cx="135" cy="445"/>
            </a:xfrm>
            <a:custGeom>
              <a:avLst/>
              <a:gdLst/>
              <a:ahLst/>
              <a:cxnLst/>
              <a:rect l="l" t="t" r="r" b="b"/>
              <a:pathLst>
                <a:path w="54" h="178" extrusionOk="0">
                  <a:moveTo>
                    <a:pt x="14" y="0"/>
                  </a:moveTo>
                  <a:cubicBezTo>
                    <a:pt x="13" y="3"/>
                    <a:pt x="16" y="3"/>
                    <a:pt x="16" y="6"/>
                  </a:cubicBezTo>
                  <a:cubicBezTo>
                    <a:pt x="16" y="8"/>
                    <a:pt x="15" y="11"/>
                    <a:pt x="15" y="13"/>
                  </a:cubicBezTo>
                  <a:cubicBezTo>
                    <a:pt x="15" y="14"/>
                    <a:pt x="16" y="17"/>
                    <a:pt x="16" y="19"/>
                  </a:cubicBezTo>
                  <a:cubicBezTo>
                    <a:pt x="16" y="21"/>
                    <a:pt x="15" y="23"/>
                    <a:pt x="15" y="26"/>
                  </a:cubicBezTo>
                  <a:cubicBezTo>
                    <a:pt x="15" y="28"/>
                    <a:pt x="16" y="30"/>
                    <a:pt x="16" y="33"/>
                  </a:cubicBezTo>
                  <a:cubicBezTo>
                    <a:pt x="16" y="35"/>
                    <a:pt x="14" y="38"/>
                    <a:pt x="15" y="41"/>
                  </a:cubicBezTo>
                  <a:cubicBezTo>
                    <a:pt x="15" y="43"/>
                    <a:pt x="18" y="43"/>
                    <a:pt x="18" y="45"/>
                  </a:cubicBezTo>
                  <a:cubicBezTo>
                    <a:pt x="19" y="48"/>
                    <a:pt x="17" y="50"/>
                    <a:pt x="17" y="52"/>
                  </a:cubicBezTo>
                  <a:cubicBezTo>
                    <a:pt x="17" y="55"/>
                    <a:pt x="19" y="56"/>
                    <a:pt x="18" y="58"/>
                  </a:cubicBezTo>
                  <a:cubicBezTo>
                    <a:pt x="18" y="61"/>
                    <a:pt x="16" y="63"/>
                    <a:pt x="16" y="65"/>
                  </a:cubicBezTo>
                  <a:cubicBezTo>
                    <a:pt x="16" y="67"/>
                    <a:pt x="18" y="69"/>
                    <a:pt x="19" y="71"/>
                  </a:cubicBezTo>
                  <a:cubicBezTo>
                    <a:pt x="20" y="74"/>
                    <a:pt x="19" y="76"/>
                    <a:pt x="19" y="79"/>
                  </a:cubicBezTo>
                  <a:cubicBezTo>
                    <a:pt x="19" y="81"/>
                    <a:pt x="21" y="83"/>
                    <a:pt x="21" y="85"/>
                  </a:cubicBezTo>
                  <a:cubicBezTo>
                    <a:pt x="21" y="88"/>
                    <a:pt x="20" y="90"/>
                    <a:pt x="20" y="93"/>
                  </a:cubicBezTo>
                  <a:cubicBezTo>
                    <a:pt x="20" y="97"/>
                    <a:pt x="23" y="103"/>
                    <a:pt x="25" y="106"/>
                  </a:cubicBezTo>
                  <a:cubicBezTo>
                    <a:pt x="26" y="109"/>
                    <a:pt x="28" y="112"/>
                    <a:pt x="28" y="115"/>
                  </a:cubicBezTo>
                  <a:cubicBezTo>
                    <a:pt x="29" y="119"/>
                    <a:pt x="27" y="122"/>
                    <a:pt x="28" y="126"/>
                  </a:cubicBezTo>
                  <a:cubicBezTo>
                    <a:pt x="28" y="130"/>
                    <a:pt x="32" y="132"/>
                    <a:pt x="33" y="136"/>
                  </a:cubicBezTo>
                  <a:cubicBezTo>
                    <a:pt x="34" y="139"/>
                    <a:pt x="34" y="142"/>
                    <a:pt x="35" y="145"/>
                  </a:cubicBezTo>
                  <a:cubicBezTo>
                    <a:pt x="37" y="152"/>
                    <a:pt x="37" y="158"/>
                    <a:pt x="42" y="163"/>
                  </a:cubicBezTo>
                  <a:cubicBezTo>
                    <a:pt x="46" y="167"/>
                    <a:pt x="54" y="171"/>
                    <a:pt x="54" y="178"/>
                  </a:cubicBezTo>
                  <a:cubicBezTo>
                    <a:pt x="50" y="174"/>
                    <a:pt x="46" y="174"/>
                    <a:pt x="42" y="171"/>
                  </a:cubicBezTo>
                  <a:cubicBezTo>
                    <a:pt x="38" y="167"/>
                    <a:pt x="40" y="162"/>
                    <a:pt x="35" y="160"/>
                  </a:cubicBezTo>
                  <a:cubicBezTo>
                    <a:pt x="29" y="157"/>
                    <a:pt x="26" y="157"/>
                    <a:pt x="25" y="150"/>
                  </a:cubicBezTo>
                  <a:cubicBezTo>
                    <a:pt x="23" y="144"/>
                    <a:pt x="23" y="139"/>
                    <a:pt x="20" y="134"/>
                  </a:cubicBezTo>
                  <a:cubicBezTo>
                    <a:pt x="18" y="130"/>
                    <a:pt x="20" y="124"/>
                    <a:pt x="19" y="120"/>
                  </a:cubicBezTo>
                  <a:cubicBezTo>
                    <a:pt x="18" y="116"/>
                    <a:pt x="14" y="113"/>
                    <a:pt x="14" y="109"/>
                  </a:cubicBezTo>
                  <a:cubicBezTo>
                    <a:pt x="14" y="106"/>
                    <a:pt x="15" y="102"/>
                    <a:pt x="15" y="99"/>
                  </a:cubicBezTo>
                  <a:cubicBezTo>
                    <a:pt x="14" y="96"/>
                    <a:pt x="10" y="93"/>
                    <a:pt x="10" y="91"/>
                  </a:cubicBezTo>
                  <a:cubicBezTo>
                    <a:pt x="9" y="89"/>
                    <a:pt x="11" y="84"/>
                    <a:pt x="10" y="82"/>
                  </a:cubicBezTo>
                  <a:cubicBezTo>
                    <a:pt x="10" y="80"/>
                    <a:pt x="6" y="78"/>
                    <a:pt x="5" y="76"/>
                  </a:cubicBezTo>
                  <a:cubicBezTo>
                    <a:pt x="3" y="71"/>
                    <a:pt x="1" y="66"/>
                    <a:pt x="2" y="60"/>
                  </a:cubicBezTo>
                  <a:cubicBezTo>
                    <a:pt x="3" y="57"/>
                    <a:pt x="5" y="55"/>
                    <a:pt x="4" y="51"/>
                  </a:cubicBezTo>
                  <a:cubicBezTo>
                    <a:pt x="3" y="47"/>
                    <a:pt x="0" y="48"/>
                    <a:pt x="1" y="44"/>
                  </a:cubicBezTo>
                  <a:cubicBezTo>
                    <a:pt x="3" y="40"/>
                    <a:pt x="5" y="43"/>
                    <a:pt x="4" y="37"/>
                  </a:cubicBezTo>
                  <a:cubicBezTo>
                    <a:pt x="4" y="33"/>
                    <a:pt x="1" y="33"/>
                    <a:pt x="3" y="29"/>
                  </a:cubicBezTo>
                  <a:cubicBezTo>
                    <a:pt x="3" y="27"/>
                    <a:pt x="6" y="27"/>
                    <a:pt x="6" y="26"/>
                  </a:cubicBezTo>
                  <a:cubicBezTo>
                    <a:pt x="6" y="24"/>
                    <a:pt x="4" y="23"/>
                    <a:pt x="5" y="21"/>
                  </a:cubicBezTo>
                  <a:cubicBezTo>
                    <a:pt x="5" y="17"/>
                    <a:pt x="6" y="16"/>
                    <a:pt x="8" y="13"/>
                  </a:cubicBezTo>
                </a:path>
              </a:pathLst>
            </a:custGeom>
            <a:solidFill>
              <a:srgbClr val="C59B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8" name="Google Shape;1286;p9">
              <a:extLst>
                <a:ext uri="{FF2B5EF4-FFF2-40B4-BE49-F238E27FC236}">
                  <a16:creationId xmlns:a16="http://schemas.microsoft.com/office/drawing/2014/main" id="{F65E8261-2EA1-EBBD-058F-36D1C8D37A58}"/>
                </a:ext>
              </a:extLst>
            </p:cNvPr>
            <p:cNvSpPr/>
            <p:nvPr/>
          </p:nvSpPr>
          <p:spPr>
            <a:xfrm>
              <a:off x="1005" y="2057"/>
              <a:ext cx="20" cy="35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3" y="4"/>
                  </a:moveTo>
                  <a:cubicBezTo>
                    <a:pt x="2" y="8"/>
                    <a:pt x="0" y="11"/>
                    <a:pt x="3" y="14"/>
                  </a:cubicBezTo>
                  <a:cubicBezTo>
                    <a:pt x="8" y="10"/>
                    <a:pt x="8" y="4"/>
                    <a:pt x="8" y="0"/>
                  </a:cubicBezTo>
                </a:path>
              </a:pathLst>
            </a:custGeom>
            <a:solidFill>
              <a:srgbClr val="C59B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9" name="Google Shape;1287;p9">
              <a:extLst>
                <a:ext uri="{FF2B5EF4-FFF2-40B4-BE49-F238E27FC236}">
                  <a16:creationId xmlns:a16="http://schemas.microsoft.com/office/drawing/2014/main" id="{1C5ABE05-682E-267B-BEDE-695FB0A4F2BD}"/>
                </a:ext>
              </a:extLst>
            </p:cNvPr>
            <p:cNvSpPr/>
            <p:nvPr/>
          </p:nvSpPr>
          <p:spPr>
            <a:xfrm>
              <a:off x="1052" y="2469"/>
              <a:ext cx="20" cy="23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2"/>
                  </a:moveTo>
                  <a:cubicBezTo>
                    <a:pt x="0" y="5"/>
                    <a:pt x="3" y="9"/>
                    <a:pt x="8" y="9"/>
                  </a:cubicBezTo>
                  <a:cubicBezTo>
                    <a:pt x="8" y="5"/>
                    <a:pt x="7" y="2"/>
                    <a:pt x="4" y="0"/>
                  </a:cubicBezTo>
                </a:path>
              </a:pathLst>
            </a:custGeom>
            <a:solidFill>
              <a:srgbClr val="C59B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0" name="Google Shape;1288;p9">
              <a:extLst>
                <a:ext uri="{FF2B5EF4-FFF2-40B4-BE49-F238E27FC236}">
                  <a16:creationId xmlns:a16="http://schemas.microsoft.com/office/drawing/2014/main" id="{1BA06D19-A874-7E98-E593-93C553B9B4C8}"/>
                </a:ext>
              </a:extLst>
            </p:cNvPr>
            <p:cNvSpPr/>
            <p:nvPr/>
          </p:nvSpPr>
          <p:spPr>
            <a:xfrm>
              <a:off x="1467" y="1499"/>
              <a:ext cx="23" cy="10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2" y="4"/>
                    <a:pt x="6" y="4"/>
                    <a:pt x="8" y="3"/>
                  </a:cubicBezTo>
                  <a:cubicBezTo>
                    <a:pt x="9" y="1"/>
                    <a:pt x="8" y="1"/>
                    <a:pt x="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1" name="Google Shape;1289;p9">
              <a:extLst>
                <a:ext uri="{FF2B5EF4-FFF2-40B4-BE49-F238E27FC236}">
                  <a16:creationId xmlns:a16="http://schemas.microsoft.com/office/drawing/2014/main" id="{3C7FEFC8-173F-E01E-5BC7-05B185CA1995}"/>
                </a:ext>
              </a:extLst>
            </p:cNvPr>
            <p:cNvSpPr/>
            <p:nvPr/>
          </p:nvSpPr>
          <p:spPr>
            <a:xfrm>
              <a:off x="1505" y="1509"/>
              <a:ext cx="7" cy="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cubicBezTo>
                    <a:pt x="1" y="2"/>
                    <a:pt x="2" y="1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2" name="Google Shape;1290;p9">
              <a:extLst>
                <a:ext uri="{FF2B5EF4-FFF2-40B4-BE49-F238E27FC236}">
                  <a16:creationId xmlns:a16="http://schemas.microsoft.com/office/drawing/2014/main" id="{675A0938-37BF-25A1-9538-86BCD668D071}"/>
                </a:ext>
              </a:extLst>
            </p:cNvPr>
            <p:cNvSpPr/>
            <p:nvPr/>
          </p:nvSpPr>
          <p:spPr>
            <a:xfrm>
              <a:off x="1595" y="1564"/>
              <a:ext cx="337" cy="520"/>
            </a:xfrm>
            <a:custGeom>
              <a:avLst/>
              <a:gdLst/>
              <a:ahLst/>
              <a:cxnLst/>
              <a:rect l="l" t="t" r="r" b="b"/>
              <a:pathLst>
                <a:path w="135" h="208" extrusionOk="0">
                  <a:moveTo>
                    <a:pt x="132" y="0"/>
                  </a:moveTo>
                  <a:cubicBezTo>
                    <a:pt x="135" y="26"/>
                    <a:pt x="134" y="52"/>
                    <a:pt x="127" y="76"/>
                  </a:cubicBezTo>
                  <a:cubicBezTo>
                    <a:pt x="120" y="98"/>
                    <a:pt x="103" y="122"/>
                    <a:pt x="86" y="139"/>
                  </a:cubicBezTo>
                  <a:cubicBezTo>
                    <a:pt x="72" y="152"/>
                    <a:pt x="58" y="161"/>
                    <a:pt x="38" y="169"/>
                  </a:cubicBezTo>
                  <a:cubicBezTo>
                    <a:pt x="18" y="176"/>
                    <a:pt x="9" y="184"/>
                    <a:pt x="0" y="206"/>
                  </a:cubicBezTo>
                  <a:cubicBezTo>
                    <a:pt x="0" y="208"/>
                    <a:pt x="1" y="205"/>
                    <a:pt x="0" y="207"/>
                  </a:cubicBezTo>
                  <a:cubicBezTo>
                    <a:pt x="7" y="179"/>
                    <a:pt x="12" y="169"/>
                    <a:pt x="35" y="157"/>
                  </a:cubicBezTo>
                  <a:cubicBezTo>
                    <a:pt x="53" y="147"/>
                    <a:pt x="75" y="133"/>
                    <a:pt x="89" y="118"/>
                  </a:cubicBezTo>
                  <a:cubicBezTo>
                    <a:pt x="100" y="107"/>
                    <a:pt x="108" y="95"/>
                    <a:pt x="114" y="81"/>
                  </a:cubicBezTo>
                  <a:cubicBezTo>
                    <a:pt x="120" y="69"/>
                    <a:pt x="126" y="61"/>
                    <a:pt x="130" y="43"/>
                  </a:cubicBezTo>
                </a:path>
              </a:pathLst>
            </a:custGeom>
            <a:solidFill>
              <a:srgbClr val="8A464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3" name="Google Shape;1291;p9">
              <a:extLst>
                <a:ext uri="{FF2B5EF4-FFF2-40B4-BE49-F238E27FC236}">
                  <a16:creationId xmlns:a16="http://schemas.microsoft.com/office/drawing/2014/main" id="{B62D790B-6F60-3EB5-D5E2-9B887E8690D8}"/>
                </a:ext>
              </a:extLst>
            </p:cNvPr>
            <p:cNvSpPr/>
            <p:nvPr/>
          </p:nvSpPr>
          <p:spPr>
            <a:xfrm>
              <a:off x="1602" y="2202"/>
              <a:ext cx="218" cy="605"/>
            </a:xfrm>
            <a:custGeom>
              <a:avLst/>
              <a:gdLst/>
              <a:ahLst/>
              <a:cxnLst/>
              <a:rect l="l" t="t" r="r" b="b"/>
              <a:pathLst>
                <a:path w="87" h="242" extrusionOk="0">
                  <a:moveTo>
                    <a:pt x="0" y="0"/>
                  </a:moveTo>
                  <a:cubicBezTo>
                    <a:pt x="5" y="21"/>
                    <a:pt x="23" y="35"/>
                    <a:pt x="35" y="54"/>
                  </a:cubicBezTo>
                  <a:cubicBezTo>
                    <a:pt x="45" y="70"/>
                    <a:pt x="59" y="88"/>
                    <a:pt x="67" y="106"/>
                  </a:cubicBezTo>
                  <a:cubicBezTo>
                    <a:pt x="75" y="126"/>
                    <a:pt x="83" y="140"/>
                    <a:pt x="85" y="161"/>
                  </a:cubicBezTo>
                  <a:cubicBezTo>
                    <a:pt x="87" y="183"/>
                    <a:pt x="77" y="209"/>
                    <a:pt x="68" y="229"/>
                  </a:cubicBezTo>
                  <a:cubicBezTo>
                    <a:pt x="66" y="233"/>
                    <a:pt x="64" y="238"/>
                    <a:pt x="61" y="242"/>
                  </a:cubicBezTo>
                  <a:cubicBezTo>
                    <a:pt x="60" y="229"/>
                    <a:pt x="67" y="212"/>
                    <a:pt x="70" y="199"/>
                  </a:cubicBezTo>
                  <a:cubicBezTo>
                    <a:pt x="73" y="187"/>
                    <a:pt x="75" y="171"/>
                    <a:pt x="73" y="158"/>
                  </a:cubicBezTo>
                  <a:cubicBezTo>
                    <a:pt x="70" y="136"/>
                    <a:pt x="56" y="116"/>
                    <a:pt x="47" y="95"/>
                  </a:cubicBezTo>
                  <a:cubicBezTo>
                    <a:pt x="40" y="79"/>
                    <a:pt x="31" y="63"/>
                    <a:pt x="23" y="47"/>
                  </a:cubicBezTo>
                  <a:cubicBezTo>
                    <a:pt x="16" y="34"/>
                    <a:pt x="0" y="17"/>
                    <a:pt x="3" y="1"/>
                  </a:cubicBezTo>
                </a:path>
              </a:pathLst>
            </a:custGeom>
            <a:solidFill>
              <a:srgbClr val="8A464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4" name="Google Shape;1292;p9">
              <a:extLst>
                <a:ext uri="{FF2B5EF4-FFF2-40B4-BE49-F238E27FC236}">
                  <a16:creationId xmlns:a16="http://schemas.microsoft.com/office/drawing/2014/main" id="{B19859D2-FDF5-7B93-98E0-2EFDB2128D1A}"/>
                </a:ext>
              </a:extLst>
            </p:cNvPr>
            <p:cNvSpPr/>
            <p:nvPr/>
          </p:nvSpPr>
          <p:spPr>
            <a:xfrm>
              <a:off x="1695" y="1974"/>
              <a:ext cx="75" cy="360"/>
            </a:xfrm>
            <a:custGeom>
              <a:avLst/>
              <a:gdLst/>
              <a:ahLst/>
              <a:cxnLst/>
              <a:rect l="l" t="t" r="r" b="b"/>
              <a:pathLst>
                <a:path w="30" h="144" extrusionOk="0">
                  <a:moveTo>
                    <a:pt x="0" y="133"/>
                  </a:moveTo>
                  <a:cubicBezTo>
                    <a:pt x="1" y="135"/>
                    <a:pt x="7" y="144"/>
                    <a:pt x="10" y="143"/>
                  </a:cubicBezTo>
                  <a:cubicBezTo>
                    <a:pt x="14" y="142"/>
                    <a:pt x="14" y="132"/>
                    <a:pt x="14" y="129"/>
                  </a:cubicBezTo>
                  <a:cubicBezTo>
                    <a:pt x="17" y="119"/>
                    <a:pt x="17" y="109"/>
                    <a:pt x="16" y="98"/>
                  </a:cubicBezTo>
                  <a:cubicBezTo>
                    <a:pt x="13" y="77"/>
                    <a:pt x="13" y="56"/>
                    <a:pt x="20" y="36"/>
                  </a:cubicBezTo>
                  <a:cubicBezTo>
                    <a:pt x="23" y="25"/>
                    <a:pt x="30" y="12"/>
                    <a:pt x="28" y="0"/>
                  </a:cubicBezTo>
                  <a:cubicBezTo>
                    <a:pt x="26" y="6"/>
                    <a:pt x="23" y="10"/>
                    <a:pt x="21" y="16"/>
                  </a:cubicBezTo>
                  <a:cubicBezTo>
                    <a:pt x="19" y="22"/>
                    <a:pt x="16" y="29"/>
                    <a:pt x="13" y="34"/>
                  </a:cubicBezTo>
                  <a:cubicBezTo>
                    <a:pt x="7" y="46"/>
                    <a:pt x="9" y="53"/>
                    <a:pt x="10" y="66"/>
                  </a:cubicBezTo>
                  <a:cubicBezTo>
                    <a:pt x="12" y="83"/>
                    <a:pt x="17" y="117"/>
                    <a:pt x="2" y="129"/>
                  </a:cubicBezTo>
                  <a:cubicBezTo>
                    <a:pt x="2" y="130"/>
                    <a:pt x="1" y="130"/>
                    <a:pt x="0" y="131"/>
                  </a:cubicBezTo>
                </a:path>
              </a:pathLst>
            </a:custGeom>
            <a:solidFill>
              <a:srgbClr val="9958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5" name="Google Shape;1293;p9">
              <a:extLst>
                <a:ext uri="{FF2B5EF4-FFF2-40B4-BE49-F238E27FC236}">
                  <a16:creationId xmlns:a16="http://schemas.microsoft.com/office/drawing/2014/main" id="{36C29320-89F3-1C7A-4FC5-8F5D3912D517}"/>
                </a:ext>
              </a:extLst>
            </p:cNvPr>
            <p:cNvSpPr/>
            <p:nvPr/>
          </p:nvSpPr>
          <p:spPr>
            <a:xfrm>
              <a:off x="1677" y="2227"/>
              <a:ext cx="65" cy="100"/>
            </a:xfrm>
            <a:custGeom>
              <a:avLst/>
              <a:gdLst/>
              <a:ahLst/>
              <a:cxnLst/>
              <a:rect l="l" t="t" r="r" b="b"/>
              <a:pathLst>
                <a:path w="26" h="40" extrusionOk="0">
                  <a:moveTo>
                    <a:pt x="0" y="20"/>
                  </a:moveTo>
                  <a:cubicBezTo>
                    <a:pt x="6" y="26"/>
                    <a:pt x="9" y="35"/>
                    <a:pt x="15" y="40"/>
                  </a:cubicBezTo>
                  <a:cubicBezTo>
                    <a:pt x="23" y="35"/>
                    <a:pt x="26" y="8"/>
                    <a:pt x="23" y="0"/>
                  </a:cubicBezTo>
                  <a:cubicBezTo>
                    <a:pt x="20" y="5"/>
                    <a:pt x="22" y="16"/>
                    <a:pt x="18" y="22"/>
                  </a:cubicBezTo>
                  <a:cubicBezTo>
                    <a:pt x="14" y="28"/>
                    <a:pt x="5" y="27"/>
                    <a:pt x="3" y="21"/>
                  </a:cubicBezTo>
                </a:path>
              </a:pathLst>
            </a:custGeom>
            <a:solidFill>
              <a:srgbClr val="8F4E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6" name="Google Shape;1294;p9">
              <a:extLst>
                <a:ext uri="{FF2B5EF4-FFF2-40B4-BE49-F238E27FC236}">
                  <a16:creationId xmlns:a16="http://schemas.microsoft.com/office/drawing/2014/main" id="{75F41966-95D9-C370-A3BB-35F741EB658B}"/>
                </a:ext>
              </a:extLst>
            </p:cNvPr>
            <p:cNvSpPr/>
            <p:nvPr/>
          </p:nvSpPr>
          <p:spPr>
            <a:xfrm>
              <a:off x="1710" y="1967"/>
              <a:ext cx="57" cy="87"/>
            </a:xfrm>
            <a:custGeom>
              <a:avLst/>
              <a:gdLst/>
              <a:ahLst/>
              <a:cxnLst/>
              <a:rect l="l" t="t" r="r" b="b"/>
              <a:pathLst>
                <a:path w="23" h="35" extrusionOk="0">
                  <a:moveTo>
                    <a:pt x="0" y="7"/>
                  </a:moveTo>
                  <a:cubicBezTo>
                    <a:pt x="8" y="5"/>
                    <a:pt x="16" y="1"/>
                    <a:pt x="23" y="0"/>
                  </a:cubicBezTo>
                  <a:cubicBezTo>
                    <a:pt x="21" y="10"/>
                    <a:pt x="20" y="27"/>
                    <a:pt x="13" y="35"/>
                  </a:cubicBezTo>
                  <a:cubicBezTo>
                    <a:pt x="15" y="30"/>
                    <a:pt x="17" y="21"/>
                    <a:pt x="16" y="16"/>
                  </a:cubicBezTo>
                  <a:cubicBezTo>
                    <a:pt x="14" y="11"/>
                    <a:pt x="6" y="6"/>
                    <a:pt x="0" y="9"/>
                  </a:cubicBezTo>
                </a:path>
              </a:pathLst>
            </a:custGeom>
            <a:solidFill>
              <a:srgbClr val="8F4E4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7" name="Google Shape;1295;p9">
              <a:extLst>
                <a:ext uri="{FF2B5EF4-FFF2-40B4-BE49-F238E27FC236}">
                  <a16:creationId xmlns:a16="http://schemas.microsoft.com/office/drawing/2014/main" id="{5498F853-B183-DD91-5FE1-82F86A4606E1}"/>
                </a:ext>
              </a:extLst>
            </p:cNvPr>
            <p:cNvSpPr/>
            <p:nvPr/>
          </p:nvSpPr>
          <p:spPr>
            <a:xfrm>
              <a:off x="1597" y="2004"/>
              <a:ext cx="93" cy="218"/>
            </a:xfrm>
            <a:custGeom>
              <a:avLst/>
              <a:gdLst/>
              <a:ahLst/>
              <a:cxnLst/>
              <a:rect l="l" t="t" r="r" b="b"/>
              <a:pathLst>
                <a:path w="37" h="87" extrusionOk="0">
                  <a:moveTo>
                    <a:pt x="31" y="0"/>
                  </a:moveTo>
                  <a:cubicBezTo>
                    <a:pt x="21" y="2"/>
                    <a:pt x="11" y="13"/>
                    <a:pt x="7" y="22"/>
                  </a:cubicBezTo>
                  <a:cubicBezTo>
                    <a:pt x="0" y="36"/>
                    <a:pt x="5" y="44"/>
                    <a:pt x="12" y="56"/>
                  </a:cubicBezTo>
                  <a:cubicBezTo>
                    <a:pt x="15" y="61"/>
                    <a:pt x="24" y="87"/>
                    <a:pt x="30" y="74"/>
                  </a:cubicBezTo>
                  <a:cubicBezTo>
                    <a:pt x="32" y="69"/>
                    <a:pt x="29" y="60"/>
                    <a:pt x="28" y="55"/>
                  </a:cubicBezTo>
                  <a:cubicBezTo>
                    <a:pt x="27" y="49"/>
                    <a:pt x="26" y="42"/>
                    <a:pt x="28" y="36"/>
                  </a:cubicBezTo>
                  <a:cubicBezTo>
                    <a:pt x="30" y="30"/>
                    <a:pt x="36" y="24"/>
                    <a:pt x="36" y="19"/>
                  </a:cubicBezTo>
                  <a:cubicBezTo>
                    <a:pt x="37" y="11"/>
                    <a:pt x="28" y="11"/>
                    <a:pt x="31" y="1"/>
                  </a:cubicBezTo>
                </a:path>
              </a:pathLst>
            </a:custGeom>
            <a:solidFill>
              <a:srgbClr val="B37A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8" name="Google Shape;1296;p9">
              <a:extLst>
                <a:ext uri="{FF2B5EF4-FFF2-40B4-BE49-F238E27FC236}">
                  <a16:creationId xmlns:a16="http://schemas.microsoft.com/office/drawing/2014/main" id="{D78C0DF8-A0AE-8645-FEC9-159900273E78}"/>
                </a:ext>
              </a:extLst>
            </p:cNvPr>
            <p:cNvSpPr/>
            <p:nvPr/>
          </p:nvSpPr>
          <p:spPr>
            <a:xfrm>
              <a:off x="1617" y="2002"/>
              <a:ext cx="88" cy="160"/>
            </a:xfrm>
            <a:custGeom>
              <a:avLst/>
              <a:gdLst/>
              <a:ahLst/>
              <a:cxnLst/>
              <a:rect l="l" t="t" r="r" b="b"/>
              <a:pathLst>
                <a:path w="35" h="64" extrusionOk="0">
                  <a:moveTo>
                    <a:pt x="18" y="13"/>
                  </a:moveTo>
                  <a:cubicBezTo>
                    <a:pt x="2" y="16"/>
                    <a:pt x="0" y="58"/>
                    <a:pt x="13" y="64"/>
                  </a:cubicBezTo>
                  <a:cubicBezTo>
                    <a:pt x="18" y="49"/>
                    <a:pt x="11" y="35"/>
                    <a:pt x="21" y="22"/>
                  </a:cubicBezTo>
                  <a:cubicBezTo>
                    <a:pt x="23" y="19"/>
                    <a:pt x="35" y="12"/>
                    <a:pt x="35" y="9"/>
                  </a:cubicBezTo>
                  <a:cubicBezTo>
                    <a:pt x="34" y="0"/>
                    <a:pt x="20" y="10"/>
                    <a:pt x="18" y="12"/>
                  </a:cubicBezTo>
                </a:path>
              </a:pathLst>
            </a:custGeom>
            <a:solidFill>
              <a:srgbClr val="BA898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9" name="Google Shape;1297;p9">
              <a:extLst>
                <a:ext uri="{FF2B5EF4-FFF2-40B4-BE49-F238E27FC236}">
                  <a16:creationId xmlns:a16="http://schemas.microsoft.com/office/drawing/2014/main" id="{3A7D0AF6-97A8-BA84-3F8E-9EA59DEFB116}"/>
                </a:ext>
              </a:extLst>
            </p:cNvPr>
            <p:cNvSpPr/>
            <p:nvPr/>
          </p:nvSpPr>
          <p:spPr>
            <a:xfrm>
              <a:off x="1625" y="2037"/>
              <a:ext cx="50" cy="87"/>
            </a:xfrm>
            <a:custGeom>
              <a:avLst/>
              <a:gdLst/>
              <a:ahLst/>
              <a:cxnLst/>
              <a:rect l="l" t="t" r="r" b="b"/>
              <a:pathLst>
                <a:path w="20" h="35" extrusionOk="0">
                  <a:moveTo>
                    <a:pt x="15" y="0"/>
                  </a:moveTo>
                  <a:cubicBezTo>
                    <a:pt x="0" y="7"/>
                    <a:pt x="4" y="22"/>
                    <a:pt x="4" y="35"/>
                  </a:cubicBezTo>
                  <a:cubicBezTo>
                    <a:pt x="6" y="30"/>
                    <a:pt x="6" y="21"/>
                    <a:pt x="8" y="15"/>
                  </a:cubicBezTo>
                  <a:cubicBezTo>
                    <a:pt x="10" y="11"/>
                    <a:pt x="20" y="1"/>
                    <a:pt x="19" y="0"/>
                  </a:cubicBezTo>
                </a:path>
              </a:pathLst>
            </a:custGeom>
            <a:solidFill>
              <a:srgbClr val="C59B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0" name="Google Shape;1298;p9">
              <a:extLst>
                <a:ext uri="{FF2B5EF4-FFF2-40B4-BE49-F238E27FC236}">
                  <a16:creationId xmlns:a16="http://schemas.microsoft.com/office/drawing/2014/main" id="{3F2236E1-27B7-610C-5B92-927F0B102A8C}"/>
                </a:ext>
              </a:extLst>
            </p:cNvPr>
            <p:cNvSpPr/>
            <p:nvPr/>
          </p:nvSpPr>
          <p:spPr>
            <a:xfrm>
              <a:off x="1677" y="2017"/>
              <a:ext cx="10" cy="12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3" y="3"/>
                  </a:moveTo>
                  <a:cubicBezTo>
                    <a:pt x="2" y="4"/>
                    <a:pt x="1" y="3"/>
                    <a:pt x="1" y="5"/>
                  </a:cubicBezTo>
                  <a:cubicBezTo>
                    <a:pt x="3" y="4"/>
                    <a:pt x="3" y="3"/>
                    <a:pt x="4" y="2"/>
                  </a:cubicBezTo>
                  <a:cubicBezTo>
                    <a:pt x="2" y="0"/>
                    <a:pt x="0" y="2"/>
                    <a:pt x="0" y="5"/>
                  </a:cubicBezTo>
                </a:path>
              </a:pathLst>
            </a:custGeom>
            <a:solidFill>
              <a:srgbClr val="C59B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1" name="Google Shape;1299;p9">
              <a:extLst>
                <a:ext uri="{FF2B5EF4-FFF2-40B4-BE49-F238E27FC236}">
                  <a16:creationId xmlns:a16="http://schemas.microsoft.com/office/drawing/2014/main" id="{3BACE169-97C0-4668-4E26-8452F2D4B51A}"/>
                </a:ext>
              </a:extLst>
            </p:cNvPr>
            <p:cNvSpPr/>
            <p:nvPr/>
          </p:nvSpPr>
          <p:spPr>
            <a:xfrm>
              <a:off x="1635" y="2129"/>
              <a:ext cx="7" cy="1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4"/>
                  </a:moveTo>
                  <a:cubicBezTo>
                    <a:pt x="2" y="4"/>
                    <a:pt x="3" y="3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0" y="1"/>
                    <a:pt x="2" y="1"/>
                    <a:pt x="2" y="2"/>
                  </a:cubicBezTo>
                </a:path>
              </a:pathLst>
            </a:custGeom>
            <a:solidFill>
              <a:srgbClr val="C59B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2" name="Google Shape;1300;p9">
              <a:extLst>
                <a:ext uri="{FF2B5EF4-FFF2-40B4-BE49-F238E27FC236}">
                  <a16:creationId xmlns:a16="http://schemas.microsoft.com/office/drawing/2014/main" id="{85A9F138-4F72-4046-C66E-B42F81A7C460}"/>
                </a:ext>
              </a:extLst>
            </p:cNvPr>
            <p:cNvSpPr/>
            <p:nvPr/>
          </p:nvSpPr>
          <p:spPr>
            <a:xfrm>
              <a:off x="1637" y="2049"/>
              <a:ext cx="23" cy="33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4" y="4"/>
                  </a:moveTo>
                  <a:cubicBezTo>
                    <a:pt x="2" y="6"/>
                    <a:pt x="0" y="10"/>
                    <a:pt x="0" y="13"/>
                  </a:cubicBezTo>
                  <a:cubicBezTo>
                    <a:pt x="4" y="10"/>
                    <a:pt x="4" y="4"/>
                    <a:pt x="9" y="1"/>
                  </a:cubicBezTo>
                  <a:cubicBezTo>
                    <a:pt x="9" y="1"/>
                    <a:pt x="7" y="0"/>
                    <a:pt x="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3" name="Google Shape;1301;p9">
              <a:extLst>
                <a:ext uri="{FF2B5EF4-FFF2-40B4-BE49-F238E27FC236}">
                  <a16:creationId xmlns:a16="http://schemas.microsoft.com/office/drawing/2014/main" id="{B063F133-2D72-71C1-174B-809713D6C37E}"/>
                </a:ext>
              </a:extLst>
            </p:cNvPr>
            <p:cNvSpPr/>
            <p:nvPr/>
          </p:nvSpPr>
          <p:spPr>
            <a:xfrm>
              <a:off x="1635" y="2099"/>
              <a:ext cx="7" cy="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cubicBezTo>
                    <a:pt x="2" y="2"/>
                    <a:pt x="3" y="2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4" name="Google Shape;1302;p9">
              <a:extLst>
                <a:ext uri="{FF2B5EF4-FFF2-40B4-BE49-F238E27FC236}">
                  <a16:creationId xmlns:a16="http://schemas.microsoft.com/office/drawing/2014/main" id="{1BA242AB-5AA0-7A3A-4B69-16BBCF155523}"/>
                </a:ext>
              </a:extLst>
            </p:cNvPr>
            <p:cNvSpPr/>
            <p:nvPr/>
          </p:nvSpPr>
          <p:spPr>
            <a:xfrm>
              <a:off x="1677" y="2027"/>
              <a:ext cx="8" cy="7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2"/>
                  </a:moveTo>
                  <a:cubicBezTo>
                    <a:pt x="0" y="2"/>
                    <a:pt x="1" y="3"/>
                    <a:pt x="3" y="1"/>
                  </a:cubicBezTo>
                  <a:cubicBezTo>
                    <a:pt x="3" y="1"/>
                    <a:pt x="1" y="0"/>
                    <a:pt x="1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5" name="Google Shape;1303;p9">
              <a:extLst>
                <a:ext uri="{FF2B5EF4-FFF2-40B4-BE49-F238E27FC236}">
                  <a16:creationId xmlns:a16="http://schemas.microsoft.com/office/drawing/2014/main" id="{300DB9F1-DB53-BB13-F05F-358892BE9FC8}"/>
                </a:ext>
              </a:extLst>
            </p:cNvPr>
            <p:cNvSpPr/>
            <p:nvPr/>
          </p:nvSpPr>
          <p:spPr>
            <a:xfrm>
              <a:off x="1735" y="1964"/>
              <a:ext cx="207" cy="835"/>
            </a:xfrm>
            <a:custGeom>
              <a:avLst/>
              <a:gdLst/>
              <a:ahLst/>
              <a:cxnLst/>
              <a:rect l="l" t="t" r="r" b="b"/>
              <a:pathLst>
                <a:path w="83" h="334" extrusionOk="0">
                  <a:moveTo>
                    <a:pt x="25" y="5"/>
                  </a:moveTo>
                  <a:cubicBezTo>
                    <a:pt x="12" y="20"/>
                    <a:pt x="16" y="42"/>
                    <a:pt x="10" y="59"/>
                  </a:cubicBezTo>
                  <a:cubicBezTo>
                    <a:pt x="7" y="70"/>
                    <a:pt x="9" y="78"/>
                    <a:pt x="11" y="89"/>
                  </a:cubicBezTo>
                  <a:cubicBezTo>
                    <a:pt x="13" y="99"/>
                    <a:pt x="13" y="111"/>
                    <a:pt x="12" y="122"/>
                  </a:cubicBezTo>
                  <a:cubicBezTo>
                    <a:pt x="12" y="128"/>
                    <a:pt x="11" y="134"/>
                    <a:pt x="9" y="140"/>
                  </a:cubicBezTo>
                  <a:cubicBezTo>
                    <a:pt x="7" y="145"/>
                    <a:pt x="0" y="150"/>
                    <a:pt x="2" y="156"/>
                  </a:cubicBezTo>
                  <a:cubicBezTo>
                    <a:pt x="10" y="147"/>
                    <a:pt x="18" y="143"/>
                    <a:pt x="20" y="130"/>
                  </a:cubicBezTo>
                  <a:cubicBezTo>
                    <a:pt x="20" y="122"/>
                    <a:pt x="21" y="119"/>
                    <a:pt x="29" y="114"/>
                  </a:cubicBezTo>
                  <a:cubicBezTo>
                    <a:pt x="40" y="106"/>
                    <a:pt x="54" y="150"/>
                    <a:pt x="57" y="160"/>
                  </a:cubicBezTo>
                  <a:cubicBezTo>
                    <a:pt x="65" y="187"/>
                    <a:pt x="70" y="201"/>
                    <a:pt x="73" y="229"/>
                  </a:cubicBezTo>
                  <a:cubicBezTo>
                    <a:pt x="75" y="248"/>
                    <a:pt x="82" y="265"/>
                    <a:pt x="79" y="284"/>
                  </a:cubicBezTo>
                  <a:cubicBezTo>
                    <a:pt x="77" y="298"/>
                    <a:pt x="77" y="314"/>
                    <a:pt x="74" y="334"/>
                  </a:cubicBezTo>
                  <a:cubicBezTo>
                    <a:pt x="79" y="318"/>
                    <a:pt x="82" y="297"/>
                    <a:pt x="82" y="280"/>
                  </a:cubicBezTo>
                  <a:cubicBezTo>
                    <a:pt x="83" y="267"/>
                    <a:pt x="82" y="253"/>
                    <a:pt x="81" y="240"/>
                  </a:cubicBezTo>
                  <a:cubicBezTo>
                    <a:pt x="80" y="228"/>
                    <a:pt x="80" y="215"/>
                    <a:pt x="80" y="203"/>
                  </a:cubicBezTo>
                  <a:cubicBezTo>
                    <a:pt x="80" y="188"/>
                    <a:pt x="78" y="175"/>
                    <a:pt x="74" y="161"/>
                  </a:cubicBezTo>
                  <a:cubicBezTo>
                    <a:pt x="67" y="136"/>
                    <a:pt x="59" y="113"/>
                    <a:pt x="51" y="88"/>
                  </a:cubicBezTo>
                  <a:cubicBezTo>
                    <a:pt x="43" y="64"/>
                    <a:pt x="42" y="41"/>
                    <a:pt x="37" y="16"/>
                  </a:cubicBezTo>
                  <a:cubicBezTo>
                    <a:pt x="36" y="11"/>
                    <a:pt x="31" y="3"/>
                    <a:pt x="26" y="0"/>
                  </a:cubicBezTo>
                </a:path>
              </a:pathLst>
            </a:custGeom>
            <a:solidFill>
              <a:srgbClr val="D29D6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6" name="Google Shape;1304;p9">
              <a:extLst>
                <a:ext uri="{FF2B5EF4-FFF2-40B4-BE49-F238E27FC236}">
                  <a16:creationId xmlns:a16="http://schemas.microsoft.com/office/drawing/2014/main" id="{FFD3E362-CC34-4EA2-B6DA-514247AEF011}"/>
                </a:ext>
              </a:extLst>
            </p:cNvPr>
            <p:cNvSpPr/>
            <p:nvPr/>
          </p:nvSpPr>
          <p:spPr>
            <a:xfrm>
              <a:off x="1882" y="2434"/>
              <a:ext cx="78" cy="750"/>
            </a:xfrm>
            <a:custGeom>
              <a:avLst/>
              <a:gdLst/>
              <a:ahLst/>
              <a:cxnLst/>
              <a:rect l="l" t="t" r="r" b="b"/>
              <a:pathLst>
                <a:path w="31" h="300" extrusionOk="0">
                  <a:moveTo>
                    <a:pt x="20" y="0"/>
                  </a:moveTo>
                  <a:cubicBezTo>
                    <a:pt x="25" y="30"/>
                    <a:pt x="31" y="90"/>
                    <a:pt x="23" y="130"/>
                  </a:cubicBezTo>
                  <a:cubicBezTo>
                    <a:pt x="15" y="170"/>
                    <a:pt x="7" y="204"/>
                    <a:pt x="7" y="230"/>
                  </a:cubicBezTo>
                  <a:cubicBezTo>
                    <a:pt x="7" y="257"/>
                    <a:pt x="15" y="281"/>
                    <a:pt x="17" y="300"/>
                  </a:cubicBezTo>
                  <a:cubicBezTo>
                    <a:pt x="9" y="271"/>
                    <a:pt x="0" y="246"/>
                    <a:pt x="1" y="228"/>
                  </a:cubicBezTo>
                  <a:cubicBezTo>
                    <a:pt x="1" y="210"/>
                    <a:pt x="13" y="152"/>
                    <a:pt x="19" y="114"/>
                  </a:cubicBezTo>
                </a:path>
              </a:pathLst>
            </a:custGeom>
            <a:solidFill>
              <a:srgbClr val="D29D6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7" name="Google Shape;1305;p9">
              <a:extLst>
                <a:ext uri="{FF2B5EF4-FFF2-40B4-BE49-F238E27FC236}">
                  <a16:creationId xmlns:a16="http://schemas.microsoft.com/office/drawing/2014/main" id="{A69F34F0-5FE2-42DC-D522-B8AB8D1496D6}"/>
                </a:ext>
              </a:extLst>
            </p:cNvPr>
            <p:cNvSpPr/>
            <p:nvPr/>
          </p:nvSpPr>
          <p:spPr>
            <a:xfrm>
              <a:off x="1767" y="2397"/>
              <a:ext cx="148" cy="542"/>
            </a:xfrm>
            <a:custGeom>
              <a:avLst/>
              <a:gdLst/>
              <a:ahLst/>
              <a:cxnLst/>
              <a:rect l="l" t="t" r="r" b="b"/>
              <a:pathLst>
                <a:path w="59" h="217" extrusionOk="0">
                  <a:moveTo>
                    <a:pt x="0" y="0"/>
                  </a:moveTo>
                  <a:cubicBezTo>
                    <a:pt x="6" y="15"/>
                    <a:pt x="20" y="41"/>
                    <a:pt x="23" y="52"/>
                  </a:cubicBezTo>
                  <a:cubicBezTo>
                    <a:pt x="25" y="63"/>
                    <a:pt x="46" y="75"/>
                    <a:pt x="46" y="123"/>
                  </a:cubicBezTo>
                  <a:cubicBezTo>
                    <a:pt x="46" y="171"/>
                    <a:pt x="41" y="205"/>
                    <a:pt x="41" y="217"/>
                  </a:cubicBezTo>
                  <a:cubicBezTo>
                    <a:pt x="48" y="185"/>
                    <a:pt x="59" y="111"/>
                    <a:pt x="52" y="77"/>
                  </a:cubicBezTo>
                  <a:cubicBezTo>
                    <a:pt x="45" y="44"/>
                    <a:pt x="35" y="54"/>
                    <a:pt x="28" y="35"/>
                  </a:cubicBezTo>
                  <a:cubicBezTo>
                    <a:pt x="21" y="17"/>
                    <a:pt x="5" y="9"/>
                    <a:pt x="0" y="0"/>
                  </a:cubicBezTo>
                </a:path>
              </a:pathLst>
            </a:custGeom>
            <a:solidFill>
              <a:srgbClr val="D29D6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8" name="Google Shape;1306;p9">
              <a:extLst>
                <a:ext uri="{FF2B5EF4-FFF2-40B4-BE49-F238E27FC236}">
                  <a16:creationId xmlns:a16="http://schemas.microsoft.com/office/drawing/2014/main" id="{E1A71BF9-75C4-73C2-99A6-E1041FBFAD14}"/>
                </a:ext>
              </a:extLst>
            </p:cNvPr>
            <p:cNvSpPr/>
            <p:nvPr/>
          </p:nvSpPr>
          <p:spPr>
            <a:xfrm>
              <a:off x="1755" y="1954"/>
              <a:ext cx="177" cy="473"/>
            </a:xfrm>
            <a:custGeom>
              <a:avLst/>
              <a:gdLst/>
              <a:ahLst/>
              <a:cxnLst/>
              <a:rect l="l" t="t" r="r" b="b"/>
              <a:pathLst>
                <a:path w="71" h="189" extrusionOk="0">
                  <a:moveTo>
                    <a:pt x="1" y="83"/>
                  </a:moveTo>
                  <a:cubicBezTo>
                    <a:pt x="0" y="75"/>
                    <a:pt x="0" y="67"/>
                    <a:pt x="2" y="59"/>
                  </a:cubicBezTo>
                  <a:cubicBezTo>
                    <a:pt x="5" y="51"/>
                    <a:pt x="5" y="43"/>
                    <a:pt x="7" y="35"/>
                  </a:cubicBezTo>
                  <a:cubicBezTo>
                    <a:pt x="9" y="27"/>
                    <a:pt x="10" y="19"/>
                    <a:pt x="13" y="11"/>
                  </a:cubicBezTo>
                  <a:cubicBezTo>
                    <a:pt x="18" y="0"/>
                    <a:pt x="24" y="10"/>
                    <a:pt x="26" y="17"/>
                  </a:cubicBezTo>
                  <a:cubicBezTo>
                    <a:pt x="30" y="33"/>
                    <a:pt x="34" y="47"/>
                    <a:pt x="36" y="63"/>
                  </a:cubicBezTo>
                  <a:cubicBezTo>
                    <a:pt x="38" y="79"/>
                    <a:pt x="45" y="99"/>
                    <a:pt x="52" y="114"/>
                  </a:cubicBezTo>
                  <a:cubicBezTo>
                    <a:pt x="57" y="124"/>
                    <a:pt x="57" y="133"/>
                    <a:pt x="60" y="144"/>
                  </a:cubicBezTo>
                  <a:cubicBezTo>
                    <a:pt x="65" y="159"/>
                    <a:pt x="69" y="174"/>
                    <a:pt x="71" y="189"/>
                  </a:cubicBezTo>
                  <a:cubicBezTo>
                    <a:pt x="66" y="180"/>
                    <a:pt x="66" y="170"/>
                    <a:pt x="63" y="161"/>
                  </a:cubicBezTo>
                  <a:cubicBezTo>
                    <a:pt x="61" y="151"/>
                    <a:pt x="56" y="143"/>
                    <a:pt x="52" y="133"/>
                  </a:cubicBezTo>
                  <a:cubicBezTo>
                    <a:pt x="41" y="110"/>
                    <a:pt x="38" y="84"/>
                    <a:pt x="29" y="60"/>
                  </a:cubicBezTo>
                  <a:cubicBezTo>
                    <a:pt x="26" y="54"/>
                    <a:pt x="18" y="27"/>
                    <a:pt x="11" y="43"/>
                  </a:cubicBezTo>
                  <a:cubicBezTo>
                    <a:pt x="10" y="48"/>
                    <a:pt x="10" y="53"/>
                    <a:pt x="9" y="58"/>
                  </a:cubicBezTo>
                  <a:cubicBezTo>
                    <a:pt x="7" y="64"/>
                    <a:pt x="3" y="69"/>
                    <a:pt x="3" y="75"/>
                  </a:cubicBezTo>
                </a:path>
              </a:pathLst>
            </a:custGeom>
            <a:solidFill>
              <a:srgbClr val="BD885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9" name="Google Shape;1307;p9">
              <a:extLst>
                <a:ext uri="{FF2B5EF4-FFF2-40B4-BE49-F238E27FC236}">
                  <a16:creationId xmlns:a16="http://schemas.microsoft.com/office/drawing/2014/main" id="{32340D32-A983-3A9A-6AB4-D81C995D865A}"/>
                </a:ext>
              </a:extLst>
            </p:cNvPr>
            <p:cNvSpPr/>
            <p:nvPr/>
          </p:nvSpPr>
          <p:spPr>
            <a:xfrm>
              <a:off x="1885" y="2282"/>
              <a:ext cx="80" cy="732"/>
            </a:xfrm>
            <a:custGeom>
              <a:avLst/>
              <a:gdLst/>
              <a:ahLst/>
              <a:cxnLst/>
              <a:rect l="l" t="t" r="r" b="b"/>
              <a:pathLst>
                <a:path w="32" h="293" extrusionOk="0">
                  <a:moveTo>
                    <a:pt x="6" y="293"/>
                  </a:moveTo>
                  <a:cubicBezTo>
                    <a:pt x="6" y="273"/>
                    <a:pt x="20" y="222"/>
                    <a:pt x="26" y="154"/>
                  </a:cubicBezTo>
                  <a:cubicBezTo>
                    <a:pt x="32" y="107"/>
                    <a:pt x="15" y="24"/>
                    <a:pt x="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31"/>
                    <a:pt x="29" y="109"/>
                    <a:pt x="22" y="156"/>
                  </a:cubicBezTo>
                  <a:cubicBezTo>
                    <a:pt x="15" y="204"/>
                    <a:pt x="4" y="275"/>
                    <a:pt x="6" y="291"/>
                  </a:cubicBezTo>
                </a:path>
              </a:pathLst>
            </a:custGeom>
            <a:solidFill>
              <a:srgbClr val="BD885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0" name="Google Shape;1308;p9">
              <a:extLst>
                <a:ext uri="{FF2B5EF4-FFF2-40B4-BE49-F238E27FC236}">
                  <a16:creationId xmlns:a16="http://schemas.microsoft.com/office/drawing/2014/main" id="{2742A577-6461-DD1D-EC65-DE41AD18AB08}"/>
                </a:ext>
              </a:extLst>
            </p:cNvPr>
            <p:cNvSpPr/>
            <p:nvPr/>
          </p:nvSpPr>
          <p:spPr>
            <a:xfrm>
              <a:off x="1360" y="1304"/>
              <a:ext cx="357" cy="473"/>
            </a:xfrm>
            <a:custGeom>
              <a:avLst/>
              <a:gdLst/>
              <a:ahLst/>
              <a:cxnLst/>
              <a:rect l="l" t="t" r="r" b="b"/>
              <a:pathLst>
                <a:path w="143" h="189" extrusionOk="0">
                  <a:moveTo>
                    <a:pt x="6" y="185"/>
                  </a:moveTo>
                  <a:cubicBezTo>
                    <a:pt x="10" y="186"/>
                    <a:pt x="16" y="180"/>
                    <a:pt x="15" y="189"/>
                  </a:cubicBezTo>
                  <a:cubicBezTo>
                    <a:pt x="20" y="187"/>
                    <a:pt x="21" y="180"/>
                    <a:pt x="26" y="184"/>
                  </a:cubicBezTo>
                  <a:cubicBezTo>
                    <a:pt x="29" y="182"/>
                    <a:pt x="32" y="180"/>
                    <a:pt x="36" y="182"/>
                  </a:cubicBezTo>
                  <a:cubicBezTo>
                    <a:pt x="38" y="177"/>
                    <a:pt x="41" y="180"/>
                    <a:pt x="45" y="180"/>
                  </a:cubicBezTo>
                  <a:cubicBezTo>
                    <a:pt x="47" y="179"/>
                    <a:pt x="48" y="178"/>
                    <a:pt x="49" y="178"/>
                  </a:cubicBezTo>
                  <a:cubicBezTo>
                    <a:pt x="52" y="178"/>
                    <a:pt x="54" y="179"/>
                    <a:pt x="56" y="179"/>
                  </a:cubicBezTo>
                  <a:cubicBezTo>
                    <a:pt x="58" y="176"/>
                    <a:pt x="61" y="178"/>
                    <a:pt x="64" y="178"/>
                  </a:cubicBezTo>
                  <a:cubicBezTo>
                    <a:pt x="68" y="179"/>
                    <a:pt x="70" y="177"/>
                    <a:pt x="73" y="176"/>
                  </a:cubicBezTo>
                  <a:cubicBezTo>
                    <a:pt x="75" y="175"/>
                    <a:pt x="76" y="174"/>
                    <a:pt x="78" y="175"/>
                  </a:cubicBezTo>
                  <a:cubicBezTo>
                    <a:pt x="79" y="176"/>
                    <a:pt x="79" y="179"/>
                    <a:pt x="80" y="179"/>
                  </a:cubicBezTo>
                  <a:cubicBezTo>
                    <a:pt x="83" y="181"/>
                    <a:pt x="87" y="178"/>
                    <a:pt x="85" y="174"/>
                  </a:cubicBezTo>
                  <a:cubicBezTo>
                    <a:pt x="89" y="172"/>
                    <a:pt x="92" y="173"/>
                    <a:pt x="95" y="171"/>
                  </a:cubicBezTo>
                  <a:cubicBezTo>
                    <a:pt x="97" y="170"/>
                    <a:pt x="96" y="168"/>
                    <a:pt x="98" y="166"/>
                  </a:cubicBezTo>
                  <a:cubicBezTo>
                    <a:pt x="99" y="165"/>
                    <a:pt x="101" y="165"/>
                    <a:pt x="102" y="165"/>
                  </a:cubicBezTo>
                  <a:cubicBezTo>
                    <a:pt x="104" y="162"/>
                    <a:pt x="106" y="160"/>
                    <a:pt x="108" y="158"/>
                  </a:cubicBezTo>
                  <a:cubicBezTo>
                    <a:pt x="109" y="157"/>
                    <a:pt x="111" y="157"/>
                    <a:pt x="112" y="155"/>
                  </a:cubicBezTo>
                  <a:cubicBezTo>
                    <a:pt x="113" y="154"/>
                    <a:pt x="110" y="154"/>
                    <a:pt x="111" y="152"/>
                  </a:cubicBezTo>
                  <a:cubicBezTo>
                    <a:pt x="113" y="148"/>
                    <a:pt x="118" y="152"/>
                    <a:pt x="120" y="151"/>
                  </a:cubicBezTo>
                  <a:cubicBezTo>
                    <a:pt x="126" y="150"/>
                    <a:pt x="122" y="148"/>
                    <a:pt x="121" y="145"/>
                  </a:cubicBezTo>
                  <a:cubicBezTo>
                    <a:pt x="121" y="142"/>
                    <a:pt x="127" y="133"/>
                    <a:pt x="130" y="131"/>
                  </a:cubicBezTo>
                  <a:cubicBezTo>
                    <a:pt x="133" y="128"/>
                    <a:pt x="134" y="131"/>
                    <a:pt x="134" y="125"/>
                  </a:cubicBezTo>
                  <a:cubicBezTo>
                    <a:pt x="135" y="122"/>
                    <a:pt x="135" y="117"/>
                    <a:pt x="139" y="118"/>
                  </a:cubicBezTo>
                  <a:cubicBezTo>
                    <a:pt x="135" y="116"/>
                    <a:pt x="140" y="111"/>
                    <a:pt x="141" y="108"/>
                  </a:cubicBezTo>
                  <a:cubicBezTo>
                    <a:pt x="142" y="107"/>
                    <a:pt x="143" y="104"/>
                    <a:pt x="142" y="102"/>
                  </a:cubicBezTo>
                  <a:cubicBezTo>
                    <a:pt x="142" y="100"/>
                    <a:pt x="139" y="100"/>
                    <a:pt x="139" y="98"/>
                  </a:cubicBezTo>
                  <a:cubicBezTo>
                    <a:pt x="138" y="94"/>
                    <a:pt x="143" y="91"/>
                    <a:pt x="143" y="87"/>
                  </a:cubicBezTo>
                  <a:cubicBezTo>
                    <a:pt x="143" y="84"/>
                    <a:pt x="141" y="84"/>
                    <a:pt x="140" y="82"/>
                  </a:cubicBezTo>
                  <a:cubicBezTo>
                    <a:pt x="140" y="81"/>
                    <a:pt x="140" y="78"/>
                    <a:pt x="140" y="76"/>
                  </a:cubicBezTo>
                  <a:cubicBezTo>
                    <a:pt x="140" y="72"/>
                    <a:pt x="138" y="69"/>
                    <a:pt x="137" y="64"/>
                  </a:cubicBezTo>
                  <a:cubicBezTo>
                    <a:pt x="137" y="60"/>
                    <a:pt x="140" y="57"/>
                    <a:pt x="136" y="53"/>
                  </a:cubicBezTo>
                  <a:cubicBezTo>
                    <a:pt x="133" y="49"/>
                    <a:pt x="130" y="50"/>
                    <a:pt x="128" y="44"/>
                  </a:cubicBezTo>
                  <a:cubicBezTo>
                    <a:pt x="127" y="39"/>
                    <a:pt x="127" y="39"/>
                    <a:pt x="123" y="36"/>
                  </a:cubicBezTo>
                  <a:cubicBezTo>
                    <a:pt x="123" y="36"/>
                    <a:pt x="123" y="36"/>
                    <a:pt x="123" y="36"/>
                  </a:cubicBezTo>
                  <a:cubicBezTo>
                    <a:pt x="122" y="32"/>
                    <a:pt x="118" y="32"/>
                    <a:pt x="116" y="29"/>
                  </a:cubicBezTo>
                  <a:cubicBezTo>
                    <a:pt x="115" y="27"/>
                    <a:pt x="117" y="26"/>
                    <a:pt x="116" y="24"/>
                  </a:cubicBezTo>
                  <a:cubicBezTo>
                    <a:pt x="115" y="21"/>
                    <a:pt x="114" y="22"/>
                    <a:pt x="112" y="21"/>
                  </a:cubicBezTo>
                  <a:cubicBezTo>
                    <a:pt x="106" y="17"/>
                    <a:pt x="107" y="11"/>
                    <a:pt x="99" y="12"/>
                  </a:cubicBezTo>
                  <a:cubicBezTo>
                    <a:pt x="91" y="12"/>
                    <a:pt x="85" y="8"/>
                    <a:pt x="78" y="3"/>
                  </a:cubicBezTo>
                  <a:cubicBezTo>
                    <a:pt x="76" y="2"/>
                    <a:pt x="75" y="0"/>
                    <a:pt x="72" y="0"/>
                  </a:cubicBezTo>
                  <a:cubicBezTo>
                    <a:pt x="69" y="0"/>
                    <a:pt x="71" y="1"/>
                    <a:pt x="69" y="2"/>
                  </a:cubicBezTo>
                  <a:cubicBezTo>
                    <a:pt x="67" y="3"/>
                    <a:pt x="68" y="4"/>
                    <a:pt x="65" y="4"/>
                  </a:cubicBezTo>
                  <a:cubicBezTo>
                    <a:pt x="64" y="5"/>
                    <a:pt x="62" y="4"/>
                    <a:pt x="60" y="4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7" y="2"/>
                    <a:pt x="53" y="3"/>
                    <a:pt x="54" y="6"/>
                  </a:cubicBezTo>
                  <a:cubicBezTo>
                    <a:pt x="52" y="8"/>
                    <a:pt x="45" y="9"/>
                    <a:pt x="43" y="6"/>
                  </a:cubicBezTo>
                  <a:cubicBezTo>
                    <a:pt x="44" y="5"/>
                    <a:pt x="43" y="5"/>
                    <a:pt x="44" y="4"/>
                  </a:cubicBezTo>
                  <a:cubicBezTo>
                    <a:pt x="42" y="4"/>
                    <a:pt x="40" y="5"/>
                    <a:pt x="39" y="6"/>
                  </a:cubicBezTo>
                  <a:cubicBezTo>
                    <a:pt x="40" y="7"/>
                    <a:pt x="40" y="8"/>
                    <a:pt x="41" y="8"/>
                  </a:cubicBezTo>
                  <a:cubicBezTo>
                    <a:pt x="39" y="11"/>
                    <a:pt x="38" y="8"/>
                    <a:pt x="36" y="8"/>
                  </a:cubicBezTo>
                  <a:cubicBezTo>
                    <a:pt x="34" y="9"/>
                    <a:pt x="34" y="10"/>
                    <a:pt x="32" y="10"/>
                  </a:cubicBezTo>
                  <a:cubicBezTo>
                    <a:pt x="28" y="11"/>
                    <a:pt x="25" y="11"/>
                    <a:pt x="21" y="12"/>
                  </a:cubicBezTo>
                  <a:cubicBezTo>
                    <a:pt x="18" y="13"/>
                    <a:pt x="11" y="13"/>
                    <a:pt x="8" y="16"/>
                  </a:cubicBezTo>
                  <a:cubicBezTo>
                    <a:pt x="6" y="18"/>
                    <a:pt x="7" y="18"/>
                    <a:pt x="6" y="20"/>
                  </a:cubicBezTo>
                  <a:cubicBezTo>
                    <a:pt x="6" y="21"/>
                    <a:pt x="6" y="22"/>
                    <a:pt x="6" y="23"/>
                  </a:cubicBezTo>
                  <a:cubicBezTo>
                    <a:pt x="6" y="24"/>
                    <a:pt x="4" y="24"/>
                    <a:pt x="4" y="25"/>
                  </a:cubicBezTo>
                  <a:cubicBezTo>
                    <a:pt x="1" y="33"/>
                    <a:pt x="10" y="28"/>
                    <a:pt x="15" y="27"/>
                  </a:cubicBezTo>
                  <a:cubicBezTo>
                    <a:pt x="28" y="24"/>
                    <a:pt x="42" y="22"/>
                    <a:pt x="55" y="23"/>
                  </a:cubicBezTo>
                  <a:cubicBezTo>
                    <a:pt x="68" y="24"/>
                    <a:pt x="83" y="24"/>
                    <a:pt x="95" y="30"/>
                  </a:cubicBezTo>
                  <a:cubicBezTo>
                    <a:pt x="103" y="33"/>
                    <a:pt x="109" y="43"/>
                    <a:pt x="113" y="50"/>
                  </a:cubicBezTo>
                  <a:cubicBezTo>
                    <a:pt x="124" y="67"/>
                    <a:pt x="127" y="86"/>
                    <a:pt x="122" y="105"/>
                  </a:cubicBezTo>
                  <a:cubicBezTo>
                    <a:pt x="119" y="119"/>
                    <a:pt x="114" y="137"/>
                    <a:pt x="102" y="145"/>
                  </a:cubicBezTo>
                  <a:cubicBezTo>
                    <a:pt x="85" y="155"/>
                    <a:pt x="65" y="161"/>
                    <a:pt x="46" y="166"/>
                  </a:cubicBezTo>
                  <a:cubicBezTo>
                    <a:pt x="31" y="169"/>
                    <a:pt x="12" y="172"/>
                    <a:pt x="0" y="183"/>
                  </a:cubicBezTo>
                </a:path>
              </a:pathLst>
            </a:custGeom>
            <a:solidFill>
              <a:srgbClr val="B37A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1" name="Google Shape;1309;p9">
              <a:extLst>
                <a:ext uri="{FF2B5EF4-FFF2-40B4-BE49-F238E27FC236}">
                  <a16:creationId xmlns:a16="http://schemas.microsoft.com/office/drawing/2014/main" id="{430E7645-EF73-80E1-A296-444BAB7A8A12}"/>
                </a:ext>
              </a:extLst>
            </p:cNvPr>
            <p:cNvSpPr/>
            <p:nvPr/>
          </p:nvSpPr>
          <p:spPr>
            <a:xfrm>
              <a:off x="784" y="1374"/>
              <a:ext cx="581" cy="885"/>
            </a:xfrm>
            <a:custGeom>
              <a:avLst/>
              <a:gdLst/>
              <a:ahLst/>
              <a:cxnLst/>
              <a:rect l="l" t="t" r="r" b="b"/>
              <a:pathLst>
                <a:path w="232" h="354" extrusionOk="0">
                  <a:moveTo>
                    <a:pt x="232" y="1"/>
                  </a:moveTo>
                  <a:cubicBezTo>
                    <a:pt x="228" y="3"/>
                    <a:pt x="224" y="0"/>
                    <a:pt x="219" y="1"/>
                  </a:cubicBezTo>
                  <a:cubicBezTo>
                    <a:pt x="215" y="3"/>
                    <a:pt x="216" y="7"/>
                    <a:pt x="212" y="9"/>
                  </a:cubicBezTo>
                  <a:cubicBezTo>
                    <a:pt x="210" y="10"/>
                    <a:pt x="208" y="10"/>
                    <a:pt x="207" y="11"/>
                  </a:cubicBezTo>
                  <a:cubicBezTo>
                    <a:pt x="205" y="13"/>
                    <a:pt x="205" y="15"/>
                    <a:pt x="204" y="16"/>
                  </a:cubicBezTo>
                  <a:cubicBezTo>
                    <a:pt x="201" y="21"/>
                    <a:pt x="198" y="19"/>
                    <a:pt x="194" y="18"/>
                  </a:cubicBezTo>
                  <a:cubicBezTo>
                    <a:pt x="190" y="20"/>
                    <a:pt x="193" y="22"/>
                    <a:pt x="195" y="23"/>
                  </a:cubicBezTo>
                  <a:cubicBezTo>
                    <a:pt x="194" y="24"/>
                    <a:pt x="192" y="25"/>
                    <a:pt x="191" y="26"/>
                  </a:cubicBezTo>
                  <a:cubicBezTo>
                    <a:pt x="191" y="27"/>
                    <a:pt x="192" y="27"/>
                    <a:pt x="192" y="28"/>
                  </a:cubicBezTo>
                  <a:cubicBezTo>
                    <a:pt x="191" y="30"/>
                    <a:pt x="189" y="30"/>
                    <a:pt x="188" y="30"/>
                  </a:cubicBezTo>
                  <a:cubicBezTo>
                    <a:pt x="188" y="35"/>
                    <a:pt x="186" y="34"/>
                    <a:pt x="184" y="37"/>
                  </a:cubicBezTo>
                  <a:cubicBezTo>
                    <a:pt x="181" y="40"/>
                    <a:pt x="183" y="41"/>
                    <a:pt x="179" y="44"/>
                  </a:cubicBezTo>
                  <a:cubicBezTo>
                    <a:pt x="173" y="47"/>
                    <a:pt x="164" y="44"/>
                    <a:pt x="168" y="53"/>
                  </a:cubicBezTo>
                  <a:cubicBezTo>
                    <a:pt x="166" y="54"/>
                    <a:pt x="164" y="55"/>
                    <a:pt x="163" y="56"/>
                  </a:cubicBezTo>
                  <a:cubicBezTo>
                    <a:pt x="165" y="57"/>
                    <a:pt x="164" y="57"/>
                    <a:pt x="166" y="58"/>
                  </a:cubicBezTo>
                  <a:cubicBezTo>
                    <a:pt x="164" y="60"/>
                    <a:pt x="163" y="60"/>
                    <a:pt x="161" y="60"/>
                  </a:cubicBezTo>
                  <a:cubicBezTo>
                    <a:pt x="165" y="67"/>
                    <a:pt x="147" y="61"/>
                    <a:pt x="153" y="70"/>
                  </a:cubicBezTo>
                  <a:cubicBezTo>
                    <a:pt x="152" y="70"/>
                    <a:pt x="149" y="71"/>
                    <a:pt x="148" y="71"/>
                  </a:cubicBezTo>
                  <a:cubicBezTo>
                    <a:pt x="146" y="73"/>
                    <a:pt x="148" y="75"/>
                    <a:pt x="148" y="76"/>
                  </a:cubicBezTo>
                  <a:cubicBezTo>
                    <a:pt x="146" y="79"/>
                    <a:pt x="140" y="80"/>
                    <a:pt x="138" y="81"/>
                  </a:cubicBezTo>
                  <a:cubicBezTo>
                    <a:pt x="139" y="81"/>
                    <a:pt x="140" y="83"/>
                    <a:pt x="140" y="83"/>
                  </a:cubicBezTo>
                  <a:cubicBezTo>
                    <a:pt x="139" y="84"/>
                    <a:pt x="137" y="85"/>
                    <a:pt x="135" y="86"/>
                  </a:cubicBezTo>
                  <a:cubicBezTo>
                    <a:pt x="131" y="89"/>
                    <a:pt x="134" y="88"/>
                    <a:pt x="134" y="91"/>
                  </a:cubicBezTo>
                  <a:cubicBezTo>
                    <a:pt x="133" y="94"/>
                    <a:pt x="134" y="92"/>
                    <a:pt x="131" y="95"/>
                  </a:cubicBezTo>
                  <a:cubicBezTo>
                    <a:pt x="129" y="96"/>
                    <a:pt x="126" y="96"/>
                    <a:pt x="124" y="98"/>
                  </a:cubicBezTo>
                  <a:cubicBezTo>
                    <a:pt x="123" y="99"/>
                    <a:pt x="123" y="102"/>
                    <a:pt x="121" y="103"/>
                  </a:cubicBezTo>
                  <a:cubicBezTo>
                    <a:pt x="119" y="105"/>
                    <a:pt x="117" y="105"/>
                    <a:pt x="115" y="106"/>
                  </a:cubicBezTo>
                  <a:cubicBezTo>
                    <a:pt x="110" y="108"/>
                    <a:pt x="109" y="111"/>
                    <a:pt x="110" y="116"/>
                  </a:cubicBezTo>
                  <a:cubicBezTo>
                    <a:pt x="103" y="117"/>
                    <a:pt x="104" y="124"/>
                    <a:pt x="101" y="128"/>
                  </a:cubicBezTo>
                  <a:cubicBezTo>
                    <a:pt x="95" y="126"/>
                    <a:pt x="91" y="132"/>
                    <a:pt x="93" y="137"/>
                  </a:cubicBezTo>
                  <a:cubicBezTo>
                    <a:pt x="85" y="139"/>
                    <a:pt x="85" y="148"/>
                    <a:pt x="80" y="155"/>
                  </a:cubicBezTo>
                  <a:cubicBezTo>
                    <a:pt x="80" y="156"/>
                    <a:pt x="78" y="158"/>
                    <a:pt x="77" y="159"/>
                  </a:cubicBezTo>
                  <a:cubicBezTo>
                    <a:pt x="77" y="160"/>
                    <a:pt x="76" y="161"/>
                    <a:pt x="76" y="162"/>
                  </a:cubicBezTo>
                  <a:cubicBezTo>
                    <a:pt x="76" y="163"/>
                    <a:pt x="79" y="164"/>
                    <a:pt x="79" y="165"/>
                  </a:cubicBezTo>
                  <a:cubicBezTo>
                    <a:pt x="78" y="167"/>
                    <a:pt x="76" y="168"/>
                    <a:pt x="75" y="169"/>
                  </a:cubicBezTo>
                  <a:cubicBezTo>
                    <a:pt x="74" y="171"/>
                    <a:pt x="76" y="172"/>
                    <a:pt x="74" y="174"/>
                  </a:cubicBezTo>
                  <a:cubicBezTo>
                    <a:pt x="73" y="175"/>
                    <a:pt x="71" y="174"/>
                    <a:pt x="70" y="176"/>
                  </a:cubicBezTo>
                  <a:cubicBezTo>
                    <a:pt x="69" y="178"/>
                    <a:pt x="71" y="180"/>
                    <a:pt x="70" y="182"/>
                  </a:cubicBezTo>
                  <a:cubicBezTo>
                    <a:pt x="69" y="183"/>
                    <a:pt x="66" y="183"/>
                    <a:pt x="65" y="184"/>
                  </a:cubicBezTo>
                  <a:cubicBezTo>
                    <a:pt x="63" y="185"/>
                    <a:pt x="62" y="188"/>
                    <a:pt x="61" y="189"/>
                  </a:cubicBezTo>
                  <a:cubicBezTo>
                    <a:pt x="57" y="197"/>
                    <a:pt x="55" y="204"/>
                    <a:pt x="50" y="211"/>
                  </a:cubicBezTo>
                  <a:cubicBezTo>
                    <a:pt x="48" y="215"/>
                    <a:pt x="45" y="218"/>
                    <a:pt x="42" y="221"/>
                  </a:cubicBezTo>
                  <a:cubicBezTo>
                    <a:pt x="39" y="224"/>
                    <a:pt x="36" y="226"/>
                    <a:pt x="37" y="230"/>
                  </a:cubicBezTo>
                  <a:cubicBezTo>
                    <a:pt x="29" y="231"/>
                    <a:pt x="31" y="242"/>
                    <a:pt x="28" y="246"/>
                  </a:cubicBezTo>
                  <a:cubicBezTo>
                    <a:pt x="25" y="251"/>
                    <a:pt x="15" y="252"/>
                    <a:pt x="19" y="260"/>
                  </a:cubicBezTo>
                  <a:cubicBezTo>
                    <a:pt x="16" y="262"/>
                    <a:pt x="14" y="264"/>
                    <a:pt x="12" y="267"/>
                  </a:cubicBezTo>
                  <a:cubicBezTo>
                    <a:pt x="9" y="272"/>
                    <a:pt x="12" y="273"/>
                    <a:pt x="12" y="277"/>
                  </a:cubicBezTo>
                  <a:cubicBezTo>
                    <a:pt x="13" y="281"/>
                    <a:pt x="4" y="288"/>
                    <a:pt x="10" y="289"/>
                  </a:cubicBezTo>
                  <a:cubicBezTo>
                    <a:pt x="7" y="293"/>
                    <a:pt x="3" y="293"/>
                    <a:pt x="7" y="297"/>
                  </a:cubicBezTo>
                  <a:cubicBezTo>
                    <a:pt x="1" y="296"/>
                    <a:pt x="2" y="301"/>
                    <a:pt x="2" y="305"/>
                  </a:cubicBezTo>
                  <a:cubicBezTo>
                    <a:pt x="2" y="307"/>
                    <a:pt x="2" y="309"/>
                    <a:pt x="1" y="310"/>
                  </a:cubicBezTo>
                  <a:cubicBezTo>
                    <a:pt x="1" y="311"/>
                    <a:pt x="0" y="312"/>
                    <a:pt x="0" y="312"/>
                  </a:cubicBezTo>
                  <a:cubicBezTo>
                    <a:pt x="0" y="314"/>
                    <a:pt x="1" y="314"/>
                    <a:pt x="1" y="314"/>
                  </a:cubicBezTo>
                  <a:cubicBezTo>
                    <a:pt x="1" y="314"/>
                    <a:pt x="3" y="315"/>
                    <a:pt x="4" y="315"/>
                  </a:cubicBezTo>
                  <a:cubicBezTo>
                    <a:pt x="4" y="316"/>
                    <a:pt x="3" y="317"/>
                    <a:pt x="3" y="318"/>
                  </a:cubicBezTo>
                  <a:cubicBezTo>
                    <a:pt x="3" y="319"/>
                    <a:pt x="4" y="322"/>
                    <a:pt x="4" y="324"/>
                  </a:cubicBezTo>
                  <a:cubicBezTo>
                    <a:pt x="5" y="327"/>
                    <a:pt x="2" y="331"/>
                    <a:pt x="2" y="334"/>
                  </a:cubicBezTo>
                  <a:cubicBezTo>
                    <a:pt x="3" y="338"/>
                    <a:pt x="7" y="339"/>
                    <a:pt x="9" y="343"/>
                  </a:cubicBezTo>
                  <a:cubicBezTo>
                    <a:pt x="10" y="347"/>
                    <a:pt x="9" y="352"/>
                    <a:pt x="15" y="353"/>
                  </a:cubicBezTo>
                  <a:cubicBezTo>
                    <a:pt x="23" y="354"/>
                    <a:pt x="30" y="340"/>
                    <a:pt x="31" y="334"/>
                  </a:cubicBezTo>
                  <a:cubicBezTo>
                    <a:pt x="31" y="320"/>
                    <a:pt x="30" y="308"/>
                    <a:pt x="33" y="294"/>
                  </a:cubicBezTo>
                  <a:cubicBezTo>
                    <a:pt x="37" y="281"/>
                    <a:pt x="43" y="269"/>
                    <a:pt x="48" y="256"/>
                  </a:cubicBezTo>
                  <a:cubicBezTo>
                    <a:pt x="52" y="246"/>
                    <a:pt x="58" y="237"/>
                    <a:pt x="63" y="227"/>
                  </a:cubicBezTo>
                  <a:cubicBezTo>
                    <a:pt x="68" y="215"/>
                    <a:pt x="71" y="202"/>
                    <a:pt x="78" y="191"/>
                  </a:cubicBezTo>
                  <a:cubicBezTo>
                    <a:pt x="86" y="178"/>
                    <a:pt x="96" y="168"/>
                    <a:pt x="105" y="156"/>
                  </a:cubicBezTo>
                  <a:cubicBezTo>
                    <a:pt x="123" y="134"/>
                    <a:pt x="139" y="111"/>
                    <a:pt x="157" y="89"/>
                  </a:cubicBezTo>
                  <a:cubicBezTo>
                    <a:pt x="167" y="77"/>
                    <a:pt x="177" y="63"/>
                    <a:pt x="188" y="52"/>
                  </a:cubicBezTo>
                  <a:cubicBezTo>
                    <a:pt x="200" y="41"/>
                    <a:pt x="216" y="32"/>
                    <a:pt x="227" y="19"/>
                  </a:cubicBezTo>
                </a:path>
              </a:pathLst>
            </a:custGeom>
            <a:solidFill>
              <a:srgbClr val="B37A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2" name="Google Shape;1310;p9">
              <a:extLst>
                <a:ext uri="{FF2B5EF4-FFF2-40B4-BE49-F238E27FC236}">
                  <a16:creationId xmlns:a16="http://schemas.microsoft.com/office/drawing/2014/main" id="{2E8931C2-7AA5-4C87-E6A5-21132A95261F}"/>
                </a:ext>
              </a:extLst>
            </p:cNvPr>
            <p:cNvSpPr/>
            <p:nvPr/>
          </p:nvSpPr>
          <p:spPr>
            <a:xfrm>
              <a:off x="797" y="2224"/>
              <a:ext cx="285" cy="528"/>
            </a:xfrm>
            <a:custGeom>
              <a:avLst/>
              <a:gdLst/>
              <a:ahLst/>
              <a:cxnLst/>
              <a:rect l="l" t="t" r="r" b="b"/>
              <a:pathLst>
                <a:path w="114" h="211" extrusionOk="0">
                  <a:moveTo>
                    <a:pt x="5" y="0"/>
                  </a:moveTo>
                  <a:cubicBezTo>
                    <a:pt x="5" y="1"/>
                    <a:pt x="1" y="7"/>
                    <a:pt x="1" y="10"/>
                  </a:cubicBezTo>
                  <a:cubicBezTo>
                    <a:pt x="1" y="12"/>
                    <a:pt x="3" y="12"/>
                    <a:pt x="3" y="14"/>
                  </a:cubicBezTo>
                  <a:cubicBezTo>
                    <a:pt x="4" y="17"/>
                    <a:pt x="2" y="19"/>
                    <a:pt x="2" y="21"/>
                  </a:cubicBezTo>
                  <a:cubicBezTo>
                    <a:pt x="2" y="24"/>
                    <a:pt x="6" y="26"/>
                    <a:pt x="5" y="30"/>
                  </a:cubicBezTo>
                  <a:cubicBezTo>
                    <a:pt x="4" y="34"/>
                    <a:pt x="0" y="37"/>
                    <a:pt x="0" y="41"/>
                  </a:cubicBezTo>
                  <a:cubicBezTo>
                    <a:pt x="0" y="45"/>
                    <a:pt x="4" y="48"/>
                    <a:pt x="4" y="51"/>
                  </a:cubicBezTo>
                  <a:cubicBezTo>
                    <a:pt x="5" y="53"/>
                    <a:pt x="3" y="55"/>
                    <a:pt x="3" y="57"/>
                  </a:cubicBezTo>
                  <a:cubicBezTo>
                    <a:pt x="4" y="60"/>
                    <a:pt x="5" y="59"/>
                    <a:pt x="7" y="62"/>
                  </a:cubicBezTo>
                  <a:cubicBezTo>
                    <a:pt x="10" y="67"/>
                    <a:pt x="14" y="74"/>
                    <a:pt x="12" y="80"/>
                  </a:cubicBezTo>
                  <a:cubicBezTo>
                    <a:pt x="11" y="83"/>
                    <a:pt x="4" y="92"/>
                    <a:pt x="11" y="91"/>
                  </a:cubicBezTo>
                  <a:cubicBezTo>
                    <a:pt x="13" y="90"/>
                    <a:pt x="12" y="85"/>
                    <a:pt x="15" y="87"/>
                  </a:cubicBezTo>
                  <a:cubicBezTo>
                    <a:pt x="18" y="89"/>
                    <a:pt x="15" y="92"/>
                    <a:pt x="14" y="94"/>
                  </a:cubicBezTo>
                  <a:cubicBezTo>
                    <a:pt x="15" y="95"/>
                    <a:pt x="17" y="96"/>
                    <a:pt x="17" y="98"/>
                  </a:cubicBezTo>
                  <a:cubicBezTo>
                    <a:pt x="17" y="99"/>
                    <a:pt x="15" y="100"/>
                    <a:pt x="15" y="101"/>
                  </a:cubicBezTo>
                  <a:cubicBezTo>
                    <a:pt x="15" y="102"/>
                    <a:pt x="17" y="102"/>
                    <a:pt x="17" y="103"/>
                  </a:cubicBezTo>
                  <a:cubicBezTo>
                    <a:pt x="17" y="104"/>
                    <a:pt x="19" y="104"/>
                    <a:pt x="19" y="105"/>
                  </a:cubicBezTo>
                  <a:cubicBezTo>
                    <a:pt x="20" y="106"/>
                    <a:pt x="19" y="107"/>
                    <a:pt x="19" y="108"/>
                  </a:cubicBezTo>
                  <a:cubicBezTo>
                    <a:pt x="20" y="111"/>
                    <a:pt x="20" y="112"/>
                    <a:pt x="20" y="115"/>
                  </a:cubicBezTo>
                  <a:cubicBezTo>
                    <a:pt x="19" y="117"/>
                    <a:pt x="16" y="118"/>
                    <a:pt x="18" y="120"/>
                  </a:cubicBezTo>
                  <a:cubicBezTo>
                    <a:pt x="20" y="123"/>
                    <a:pt x="21" y="120"/>
                    <a:pt x="23" y="120"/>
                  </a:cubicBezTo>
                  <a:cubicBezTo>
                    <a:pt x="25" y="120"/>
                    <a:pt x="25" y="116"/>
                    <a:pt x="27" y="120"/>
                  </a:cubicBezTo>
                  <a:cubicBezTo>
                    <a:pt x="28" y="122"/>
                    <a:pt x="27" y="124"/>
                    <a:pt x="27" y="126"/>
                  </a:cubicBezTo>
                  <a:cubicBezTo>
                    <a:pt x="33" y="125"/>
                    <a:pt x="30" y="132"/>
                    <a:pt x="29" y="135"/>
                  </a:cubicBezTo>
                  <a:cubicBezTo>
                    <a:pt x="34" y="136"/>
                    <a:pt x="30" y="142"/>
                    <a:pt x="32" y="144"/>
                  </a:cubicBezTo>
                  <a:cubicBezTo>
                    <a:pt x="35" y="148"/>
                    <a:pt x="39" y="143"/>
                    <a:pt x="41" y="149"/>
                  </a:cubicBezTo>
                  <a:cubicBezTo>
                    <a:pt x="42" y="151"/>
                    <a:pt x="41" y="153"/>
                    <a:pt x="41" y="154"/>
                  </a:cubicBezTo>
                  <a:cubicBezTo>
                    <a:pt x="42" y="157"/>
                    <a:pt x="43" y="156"/>
                    <a:pt x="43" y="158"/>
                  </a:cubicBezTo>
                  <a:cubicBezTo>
                    <a:pt x="44" y="160"/>
                    <a:pt x="45" y="160"/>
                    <a:pt x="45" y="162"/>
                  </a:cubicBezTo>
                  <a:cubicBezTo>
                    <a:pt x="46" y="164"/>
                    <a:pt x="45" y="164"/>
                    <a:pt x="46" y="166"/>
                  </a:cubicBezTo>
                  <a:cubicBezTo>
                    <a:pt x="49" y="172"/>
                    <a:pt x="60" y="172"/>
                    <a:pt x="62" y="177"/>
                  </a:cubicBezTo>
                  <a:cubicBezTo>
                    <a:pt x="65" y="182"/>
                    <a:pt x="59" y="183"/>
                    <a:pt x="59" y="186"/>
                  </a:cubicBezTo>
                  <a:cubicBezTo>
                    <a:pt x="59" y="191"/>
                    <a:pt x="65" y="189"/>
                    <a:pt x="67" y="187"/>
                  </a:cubicBezTo>
                  <a:cubicBezTo>
                    <a:pt x="71" y="189"/>
                    <a:pt x="71" y="192"/>
                    <a:pt x="72" y="196"/>
                  </a:cubicBezTo>
                  <a:cubicBezTo>
                    <a:pt x="73" y="195"/>
                    <a:pt x="74" y="196"/>
                    <a:pt x="75" y="195"/>
                  </a:cubicBezTo>
                  <a:cubicBezTo>
                    <a:pt x="77" y="204"/>
                    <a:pt x="93" y="195"/>
                    <a:pt x="97" y="202"/>
                  </a:cubicBezTo>
                  <a:cubicBezTo>
                    <a:pt x="99" y="205"/>
                    <a:pt x="98" y="209"/>
                    <a:pt x="102" y="210"/>
                  </a:cubicBezTo>
                  <a:cubicBezTo>
                    <a:pt x="106" y="211"/>
                    <a:pt x="114" y="209"/>
                    <a:pt x="114" y="205"/>
                  </a:cubicBezTo>
                  <a:cubicBezTo>
                    <a:pt x="114" y="201"/>
                    <a:pt x="104" y="192"/>
                    <a:pt x="102" y="189"/>
                  </a:cubicBezTo>
                  <a:cubicBezTo>
                    <a:pt x="93" y="177"/>
                    <a:pt x="87" y="163"/>
                    <a:pt x="79" y="151"/>
                  </a:cubicBezTo>
                  <a:cubicBezTo>
                    <a:pt x="67" y="134"/>
                    <a:pt x="55" y="118"/>
                    <a:pt x="46" y="99"/>
                  </a:cubicBezTo>
                  <a:cubicBezTo>
                    <a:pt x="35" y="73"/>
                    <a:pt x="27" y="45"/>
                    <a:pt x="21" y="17"/>
                  </a:cubicBezTo>
                </a:path>
              </a:pathLst>
            </a:custGeom>
            <a:solidFill>
              <a:srgbClr val="B37A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3" name="Google Shape;1311;p9">
              <a:extLst>
                <a:ext uri="{FF2B5EF4-FFF2-40B4-BE49-F238E27FC236}">
                  <a16:creationId xmlns:a16="http://schemas.microsoft.com/office/drawing/2014/main" id="{C7990980-B466-2BA8-FCDC-B6A3FD5DCC35}"/>
                </a:ext>
              </a:extLst>
            </p:cNvPr>
            <p:cNvSpPr/>
            <p:nvPr/>
          </p:nvSpPr>
          <p:spPr>
            <a:xfrm>
              <a:off x="1092" y="2547"/>
              <a:ext cx="535" cy="335"/>
            </a:xfrm>
            <a:custGeom>
              <a:avLst/>
              <a:gdLst/>
              <a:ahLst/>
              <a:cxnLst/>
              <a:rect l="l" t="t" r="r" b="b"/>
              <a:pathLst>
                <a:path w="214" h="134" extrusionOk="0">
                  <a:moveTo>
                    <a:pt x="0" y="78"/>
                  </a:moveTo>
                  <a:cubicBezTo>
                    <a:pt x="3" y="82"/>
                    <a:pt x="0" y="83"/>
                    <a:pt x="0" y="86"/>
                  </a:cubicBezTo>
                  <a:cubicBezTo>
                    <a:pt x="1" y="89"/>
                    <a:pt x="4" y="89"/>
                    <a:pt x="7" y="88"/>
                  </a:cubicBezTo>
                  <a:cubicBezTo>
                    <a:pt x="7" y="90"/>
                    <a:pt x="7" y="93"/>
                    <a:pt x="8" y="95"/>
                  </a:cubicBezTo>
                  <a:cubicBezTo>
                    <a:pt x="10" y="94"/>
                    <a:pt x="17" y="94"/>
                    <a:pt x="18" y="98"/>
                  </a:cubicBezTo>
                  <a:cubicBezTo>
                    <a:pt x="18" y="100"/>
                    <a:pt x="15" y="101"/>
                    <a:pt x="16" y="103"/>
                  </a:cubicBezTo>
                  <a:cubicBezTo>
                    <a:pt x="17" y="104"/>
                    <a:pt x="20" y="103"/>
                    <a:pt x="22" y="103"/>
                  </a:cubicBezTo>
                  <a:cubicBezTo>
                    <a:pt x="22" y="102"/>
                    <a:pt x="22" y="99"/>
                    <a:pt x="24" y="100"/>
                  </a:cubicBezTo>
                  <a:cubicBezTo>
                    <a:pt x="26" y="101"/>
                    <a:pt x="25" y="104"/>
                    <a:pt x="26" y="105"/>
                  </a:cubicBezTo>
                  <a:cubicBezTo>
                    <a:pt x="25" y="104"/>
                    <a:pt x="31" y="109"/>
                    <a:pt x="29" y="109"/>
                  </a:cubicBezTo>
                  <a:cubicBezTo>
                    <a:pt x="31" y="109"/>
                    <a:pt x="33" y="107"/>
                    <a:pt x="33" y="106"/>
                  </a:cubicBezTo>
                  <a:cubicBezTo>
                    <a:pt x="33" y="106"/>
                    <a:pt x="33" y="105"/>
                    <a:pt x="32" y="105"/>
                  </a:cubicBezTo>
                  <a:cubicBezTo>
                    <a:pt x="35" y="102"/>
                    <a:pt x="36" y="106"/>
                    <a:pt x="37" y="108"/>
                  </a:cubicBezTo>
                  <a:cubicBezTo>
                    <a:pt x="37" y="109"/>
                    <a:pt x="36" y="110"/>
                    <a:pt x="37" y="111"/>
                  </a:cubicBezTo>
                  <a:cubicBezTo>
                    <a:pt x="37" y="113"/>
                    <a:pt x="39" y="112"/>
                    <a:pt x="40" y="113"/>
                  </a:cubicBezTo>
                  <a:cubicBezTo>
                    <a:pt x="41" y="114"/>
                    <a:pt x="42" y="113"/>
                    <a:pt x="43" y="115"/>
                  </a:cubicBezTo>
                  <a:cubicBezTo>
                    <a:pt x="44" y="116"/>
                    <a:pt x="44" y="118"/>
                    <a:pt x="44" y="119"/>
                  </a:cubicBezTo>
                  <a:cubicBezTo>
                    <a:pt x="46" y="122"/>
                    <a:pt x="46" y="123"/>
                    <a:pt x="49" y="124"/>
                  </a:cubicBezTo>
                  <a:cubicBezTo>
                    <a:pt x="53" y="125"/>
                    <a:pt x="52" y="122"/>
                    <a:pt x="55" y="125"/>
                  </a:cubicBezTo>
                  <a:cubicBezTo>
                    <a:pt x="58" y="126"/>
                    <a:pt x="57" y="130"/>
                    <a:pt x="59" y="131"/>
                  </a:cubicBezTo>
                  <a:cubicBezTo>
                    <a:pt x="60" y="133"/>
                    <a:pt x="64" y="134"/>
                    <a:pt x="66" y="133"/>
                  </a:cubicBezTo>
                  <a:cubicBezTo>
                    <a:pt x="69" y="132"/>
                    <a:pt x="68" y="128"/>
                    <a:pt x="71" y="127"/>
                  </a:cubicBezTo>
                  <a:cubicBezTo>
                    <a:pt x="71" y="128"/>
                    <a:pt x="72" y="130"/>
                    <a:pt x="72" y="130"/>
                  </a:cubicBezTo>
                  <a:cubicBezTo>
                    <a:pt x="72" y="131"/>
                    <a:pt x="72" y="130"/>
                    <a:pt x="73" y="130"/>
                  </a:cubicBezTo>
                  <a:cubicBezTo>
                    <a:pt x="73" y="131"/>
                    <a:pt x="73" y="132"/>
                    <a:pt x="74" y="132"/>
                  </a:cubicBezTo>
                  <a:cubicBezTo>
                    <a:pt x="76" y="132"/>
                    <a:pt x="78" y="133"/>
                    <a:pt x="80" y="133"/>
                  </a:cubicBezTo>
                  <a:cubicBezTo>
                    <a:pt x="77" y="127"/>
                    <a:pt x="86" y="128"/>
                    <a:pt x="86" y="132"/>
                  </a:cubicBezTo>
                  <a:cubicBezTo>
                    <a:pt x="88" y="133"/>
                    <a:pt x="89" y="132"/>
                    <a:pt x="90" y="131"/>
                  </a:cubicBezTo>
                  <a:cubicBezTo>
                    <a:pt x="88" y="125"/>
                    <a:pt x="93" y="129"/>
                    <a:pt x="95" y="131"/>
                  </a:cubicBezTo>
                  <a:cubicBezTo>
                    <a:pt x="100" y="128"/>
                    <a:pt x="101" y="123"/>
                    <a:pt x="107" y="124"/>
                  </a:cubicBezTo>
                  <a:cubicBezTo>
                    <a:pt x="112" y="125"/>
                    <a:pt x="115" y="128"/>
                    <a:pt x="120" y="127"/>
                  </a:cubicBezTo>
                  <a:cubicBezTo>
                    <a:pt x="125" y="126"/>
                    <a:pt x="128" y="122"/>
                    <a:pt x="132" y="121"/>
                  </a:cubicBezTo>
                  <a:cubicBezTo>
                    <a:pt x="136" y="121"/>
                    <a:pt x="144" y="125"/>
                    <a:pt x="143" y="118"/>
                  </a:cubicBezTo>
                  <a:cubicBezTo>
                    <a:pt x="144" y="119"/>
                    <a:pt x="146" y="119"/>
                    <a:pt x="146" y="120"/>
                  </a:cubicBezTo>
                  <a:cubicBezTo>
                    <a:pt x="148" y="119"/>
                    <a:pt x="150" y="119"/>
                    <a:pt x="151" y="118"/>
                  </a:cubicBezTo>
                  <a:cubicBezTo>
                    <a:pt x="151" y="118"/>
                    <a:pt x="152" y="120"/>
                    <a:pt x="154" y="119"/>
                  </a:cubicBezTo>
                  <a:cubicBezTo>
                    <a:pt x="155" y="119"/>
                    <a:pt x="153" y="117"/>
                    <a:pt x="155" y="116"/>
                  </a:cubicBezTo>
                  <a:cubicBezTo>
                    <a:pt x="157" y="115"/>
                    <a:pt x="159" y="116"/>
                    <a:pt x="161" y="115"/>
                  </a:cubicBezTo>
                  <a:cubicBezTo>
                    <a:pt x="163" y="114"/>
                    <a:pt x="164" y="112"/>
                    <a:pt x="165" y="110"/>
                  </a:cubicBezTo>
                  <a:cubicBezTo>
                    <a:pt x="166" y="109"/>
                    <a:pt x="168" y="106"/>
                    <a:pt x="170" y="105"/>
                  </a:cubicBezTo>
                  <a:cubicBezTo>
                    <a:pt x="173" y="104"/>
                    <a:pt x="174" y="106"/>
                    <a:pt x="177" y="106"/>
                  </a:cubicBezTo>
                  <a:cubicBezTo>
                    <a:pt x="180" y="106"/>
                    <a:pt x="184" y="101"/>
                    <a:pt x="180" y="98"/>
                  </a:cubicBezTo>
                  <a:cubicBezTo>
                    <a:pt x="181" y="97"/>
                    <a:pt x="182" y="97"/>
                    <a:pt x="183" y="97"/>
                  </a:cubicBezTo>
                  <a:cubicBezTo>
                    <a:pt x="184" y="98"/>
                    <a:pt x="185" y="99"/>
                    <a:pt x="186" y="100"/>
                  </a:cubicBezTo>
                  <a:cubicBezTo>
                    <a:pt x="185" y="96"/>
                    <a:pt x="188" y="95"/>
                    <a:pt x="191" y="97"/>
                  </a:cubicBezTo>
                  <a:cubicBezTo>
                    <a:pt x="190" y="94"/>
                    <a:pt x="191" y="91"/>
                    <a:pt x="192" y="88"/>
                  </a:cubicBezTo>
                  <a:cubicBezTo>
                    <a:pt x="193" y="83"/>
                    <a:pt x="194" y="84"/>
                    <a:pt x="197" y="81"/>
                  </a:cubicBezTo>
                  <a:cubicBezTo>
                    <a:pt x="202" y="77"/>
                    <a:pt x="197" y="78"/>
                    <a:pt x="197" y="74"/>
                  </a:cubicBezTo>
                  <a:cubicBezTo>
                    <a:pt x="198" y="71"/>
                    <a:pt x="203" y="71"/>
                    <a:pt x="205" y="68"/>
                  </a:cubicBezTo>
                  <a:cubicBezTo>
                    <a:pt x="204" y="68"/>
                    <a:pt x="203" y="66"/>
                    <a:pt x="203" y="65"/>
                  </a:cubicBezTo>
                  <a:cubicBezTo>
                    <a:pt x="206" y="62"/>
                    <a:pt x="206" y="59"/>
                    <a:pt x="207" y="55"/>
                  </a:cubicBezTo>
                  <a:cubicBezTo>
                    <a:pt x="208" y="53"/>
                    <a:pt x="209" y="51"/>
                    <a:pt x="209" y="49"/>
                  </a:cubicBezTo>
                  <a:cubicBezTo>
                    <a:pt x="209" y="47"/>
                    <a:pt x="207" y="47"/>
                    <a:pt x="207" y="44"/>
                  </a:cubicBezTo>
                  <a:cubicBezTo>
                    <a:pt x="207" y="42"/>
                    <a:pt x="209" y="42"/>
                    <a:pt x="209" y="40"/>
                  </a:cubicBezTo>
                  <a:cubicBezTo>
                    <a:pt x="210" y="37"/>
                    <a:pt x="210" y="38"/>
                    <a:pt x="209" y="35"/>
                  </a:cubicBezTo>
                  <a:cubicBezTo>
                    <a:pt x="209" y="34"/>
                    <a:pt x="208" y="34"/>
                    <a:pt x="208" y="33"/>
                  </a:cubicBezTo>
                  <a:cubicBezTo>
                    <a:pt x="208" y="32"/>
                    <a:pt x="209" y="31"/>
                    <a:pt x="209" y="30"/>
                  </a:cubicBezTo>
                  <a:cubicBezTo>
                    <a:pt x="209" y="28"/>
                    <a:pt x="211" y="27"/>
                    <a:pt x="209" y="25"/>
                  </a:cubicBezTo>
                  <a:cubicBezTo>
                    <a:pt x="214" y="23"/>
                    <a:pt x="211" y="15"/>
                    <a:pt x="205" y="17"/>
                  </a:cubicBezTo>
                  <a:cubicBezTo>
                    <a:pt x="206" y="12"/>
                    <a:pt x="201" y="9"/>
                    <a:pt x="204" y="5"/>
                  </a:cubicBezTo>
                  <a:cubicBezTo>
                    <a:pt x="203" y="5"/>
                    <a:pt x="201" y="4"/>
                    <a:pt x="200" y="4"/>
                  </a:cubicBezTo>
                  <a:cubicBezTo>
                    <a:pt x="200" y="0"/>
                    <a:pt x="195" y="1"/>
                    <a:pt x="191" y="1"/>
                  </a:cubicBezTo>
                  <a:cubicBezTo>
                    <a:pt x="185" y="1"/>
                    <a:pt x="187" y="2"/>
                    <a:pt x="188" y="8"/>
                  </a:cubicBezTo>
                  <a:cubicBezTo>
                    <a:pt x="193" y="26"/>
                    <a:pt x="185" y="52"/>
                    <a:pt x="174" y="66"/>
                  </a:cubicBezTo>
                  <a:cubicBezTo>
                    <a:pt x="158" y="85"/>
                    <a:pt x="131" y="98"/>
                    <a:pt x="107" y="103"/>
                  </a:cubicBezTo>
                  <a:cubicBezTo>
                    <a:pt x="92" y="106"/>
                    <a:pt x="78" y="104"/>
                    <a:pt x="63" y="100"/>
                  </a:cubicBezTo>
                  <a:cubicBezTo>
                    <a:pt x="48" y="97"/>
                    <a:pt x="32" y="87"/>
                    <a:pt x="16" y="87"/>
                  </a:cubicBezTo>
                </a:path>
              </a:pathLst>
            </a:custGeom>
            <a:solidFill>
              <a:srgbClr val="B37A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4" name="Google Shape;1312;p9">
              <a:extLst>
                <a:ext uri="{FF2B5EF4-FFF2-40B4-BE49-F238E27FC236}">
                  <a16:creationId xmlns:a16="http://schemas.microsoft.com/office/drawing/2014/main" id="{76CF5800-42EF-DA73-4D42-60C7831318F3}"/>
                </a:ext>
              </a:extLst>
            </p:cNvPr>
            <p:cNvSpPr/>
            <p:nvPr/>
          </p:nvSpPr>
          <p:spPr>
            <a:xfrm>
              <a:off x="1225" y="1727"/>
              <a:ext cx="352" cy="850"/>
            </a:xfrm>
            <a:custGeom>
              <a:avLst/>
              <a:gdLst/>
              <a:ahLst/>
              <a:cxnLst/>
              <a:rect l="l" t="t" r="r" b="b"/>
              <a:pathLst>
                <a:path w="141" h="340" extrusionOk="0">
                  <a:moveTo>
                    <a:pt x="86" y="13"/>
                  </a:moveTo>
                  <a:cubicBezTo>
                    <a:pt x="82" y="11"/>
                    <a:pt x="78" y="13"/>
                    <a:pt x="77" y="17"/>
                  </a:cubicBezTo>
                  <a:cubicBezTo>
                    <a:pt x="76" y="20"/>
                    <a:pt x="78" y="22"/>
                    <a:pt x="76" y="24"/>
                  </a:cubicBezTo>
                  <a:cubicBezTo>
                    <a:pt x="75" y="25"/>
                    <a:pt x="72" y="24"/>
                    <a:pt x="71" y="26"/>
                  </a:cubicBezTo>
                  <a:cubicBezTo>
                    <a:pt x="68" y="29"/>
                    <a:pt x="72" y="34"/>
                    <a:pt x="67" y="37"/>
                  </a:cubicBezTo>
                  <a:cubicBezTo>
                    <a:pt x="64" y="40"/>
                    <a:pt x="58" y="38"/>
                    <a:pt x="60" y="44"/>
                  </a:cubicBezTo>
                  <a:cubicBezTo>
                    <a:pt x="56" y="45"/>
                    <a:pt x="59" y="49"/>
                    <a:pt x="55" y="51"/>
                  </a:cubicBezTo>
                  <a:cubicBezTo>
                    <a:pt x="54" y="51"/>
                    <a:pt x="52" y="49"/>
                    <a:pt x="50" y="51"/>
                  </a:cubicBezTo>
                  <a:cubicBezTo>
                    <a:pt x="49" y="54"/>
                    <a:pt x="52" y="55"/>
                    <a:pt x="52" y="56"/>
                  </a:cubicBezTo>
                  <a:cubicBezTo>
                    <a:pt x="51" y="58"/>
                    <a:pt x="49" y="59"/>
                    <a:pt x="48" y="61"/>
                  </a:cubicBezTo>
                  <a:cubicBezTo>
                    <a:pt x="48" y="62"/>
                    <a:pt x="50" y="64"/>
                    <a:pt x="49" y="66"/>
                  </a:cubicBezTo>
                  <a:cubicBezTo>
                    <a:pt x="49" y="67"/>
                    <a:pt x="48" y="68"/>
                    <a:pt x="47" y="70"/>
                  </a:cubicBezTo>
                  <a:cubicBezTo>
                    <a:pt x="47" y="72"/>
                    <a:pt x="49" y="74"/>
                    <a:pt x="48" y="76"/>
                  </a:cubicBezTo>
                  <a:cubicBezTo>
                    <a:pt x="48" y="82"/>
                    <a:pt x="45" y="77"/>
                    <a:pt x="42" y="81"/>
                  </a:cubicBezTo>
                  <a:cubicBezTo>
                    <a:pt x="39" y="85"/>
                    <a:pt x="48" y="84"/>
                    <a:pt x="50" y="85"/>
                  </a:cubicBezTo>
                  <a:cubicBezTo>
                    <a:pt x="55" y="91"/>
                    <a:pt x="44" y="90"/>
                    <a:pt x="43" y="91"/>
                  </a:cubicBezTo>
                  <a:cubicBezTo>
                    <a:pt x="41" y="94"/>
                    <a:pt x="45" y="94"/>
                    <a:pt x="44" y="95"/>
                  </a:cubicBezTo>
                  <a:cubicBezTo>
                    <a:pt x="43" y="98"/>
                    <a:pt x="42" y="97"/>
                    <a:pt x="40" y="98"/>
                  </a:cubicBezTo>
                  <a:cubicBezTo>
                    <a:pt x="39" y="100"/>
                    <a:pt x="38" y="102"/>
                    <a:pt x="39" y="104"/>
                  </a:cubicBezTo>
                  <a:cubicBezTo>
                    <a:pt x="36" y="105"/>
                    <a:pt x="34" y="111"/>
                    <a:pt x="38" y="111"/>
                  </a:cubicBezTo>
                  <a:cubicBezTo>
                    <a:pt x="37" y="114"/>
                    <a:pt x="35" y="114"/>
                    <a:pt x="35" y="118"/>
                  </a:cubicBezTo>
                  <a:cubicBezTo>
                    <a:pt x="36" y="120"/>
                    <a:pt x="38" y="121"/>
                    <a:pt x="38" y="123"/>
                  </a:cubicBezTo>
                  <a:cubicBezTo>
                    <a:pt x="37" y="125"/>
                    <a:pt x="35" y="127"/>
                    <a:pt x="35" y="128"/>
                  </a:cubicBezTo>
                  <a:cubicBezTo>
                    <a:pt x="34" y="132"/>
                    <a:pt x="36" y="135"/>
                    <a:pt x="36" y="138"/>
                  </a:cubicBezTo>
                  <a:cubicBezTo>
                    <a:pt x="36" y="140"/>
                    <a:pt x="34" y="141"/>
                    <a:pt x="34" y="143"/>
                  </a:cubicBezTo>
                  <a:cubicBezTo>
                    <a:pt x="34" y="145"/>
                    <a:pt x="35" y="147"/>
                    <a:pt x="35" y="148"/>
                  </a:cubicBezTo>
                  <a:cubicBezTo>
                    <a:pt x="31" y="150"/>
                    <a:pt x="28" y="150"/>
                    <a:pt x="31" y="155"/>
                  </a:cubicBezTo>
                  <a:cubicBezTo>
                    <a:pt x="32" y="157"/>
                    <a:pt x="33" y="156"/>
                    <a:pt x="34" y="158"/>
                  </a:cubicBezTo>
                  <a:cubicBezTo>
                    <a:pt x="35" y="161"/>
                    <a:pt x="33" y="162"/>
                    <a:pt x="34" y="164"/>
                  </a:cubicBezTo>
                  <a:cubicBezTo>
                    <a:pt x="35" y="167"/>
                    <a:pt x="41" y="167"/>
                    <a:pt x="40" y="172"/>
                  </a:cubicBezTo>
                  <a:cubicBezTo>
                    <a:pt x="40" y="175"/>
                    <a:pt x="37" y="174"/>
                    <a:pt x="37" y="177"/>
                  </a:cubicBezTo>
                  <a:cubicBezTo>
                    <a:pt x="37" y="180"/>
                    <a:pt x="39" y="179"/>
                    <a:pt x="41" y="181"/>
                  </a:cubicBezTo>
                  <a:cubicBezTo>
                    <a:pt x="44" y="187"/>
                    <a:pt x="38" y="196"/>
                    <a:pt x="39" y="203"/>
                  </a:cubicBezTo>
                  <a:cubicBezTo>
                    <a:pt x="40" y="208"/>
                    <a:pt x="43" y="208"/>
                    <a:pt x="46" y="209"/>
                  </a:cubicBezTo>
                  <a:cubicBezTo>
                    <a:pt x="48" y="210"/>
                    <a:pt x="49" y="209"/>
                    <a:pt x="50" y="212"/>
                  </a:cubicBezTo>
                  <a:cubicBezTo>
                    <a:pt x="51" y="214"/>
                    <a:pt x="48" y="216"/>
                    <a:pt x="49" y="217"/>
                  </a:cubicBezTo>
                  <a:cubicBezTo>
                    <a:pt x="50" y="220"/>
                    <a:pt x="52" y="219"/>
                    <a:pt x="53" y="220"/>
                  </a:cubicBezTo>
                  <a:cubicBezTo>
                    <a:pt x="54" y="221"/>
                    <a:pt x="53" y="225"/>
                    <a:pt x="54" y="227"/>
                  </a:cubicBezTo>
                  <a:cubicBezTo>
                    <a:pt x="54" y="228"/>
                    <a:pt x="55" y="227"/>
                    <a:pt x="56" y="228"/>
                  </a:cubicBezTo>
                  <a:cubicBezTo>
                    <a:pt x="56" y="229"/>
                    <a:pt x="56" y="231"/>
                    <a:pt x="56" y="232"/>
                  </a:cubicBezTo>
                  <a:cubicBezTo>
                    <a:pt x="58" y="234"/>
                    <a:pt x="59" y="235"/>
                    <a:pt x="61" y="235"/>
                  </a:cubicBezTo>
                  <a:cubicBezTo>
                    <a:pt x="61" y="234"/>
                    <a:pt x="62" y="232"/>
                    <a:pt x="62" y="231"/>
                  </a:cubicBezTo>
                  <a:cubicBezTo>
                    <a:pt x="64" y="231"/>
                    <a:pt x="65" y="233"/>
                    <a:pt x="63" y="235"/>
                  </a:cubicBezTo>
                  <a:cubicBezTo>
                    <a:pt x="65" y="239"/>
                    <a:pt x="66" y="235"/>
                    <a:pt x="68" y="236"/>
                  </a:cubicBezTo>
                  <a:cubicBezTo>
                    <a:pt x="69" y="236"/>
                    <a:pt x="73" y="237"/>
                    <a:pt x="70" y="239"/>
                  </a:cubicBezTo>
                  <a:cubicBezTo>
                    <a:pt x="68" y="245"/>
                    <a:pt x="82" y="249"/>
                    <a:pt x="85" y="253"/>
                  </a:cubicBezTo>
                  <a:cubicBezTo>
                    <a:pt x="88" y="256"/>
                    <a:pt x="88" y="260"/>
                    <a:pt x="93" y="261"/>
                  </a:cubicBezTo>
                  <a:cubicBezTo>
                    <a:pt x="97" y="261"/>
                    <a:pt x="101" y="257"/>
                    <a:pt x="104" y="261"/>
                  </a:cubicBezTo>
                  <a:cubicBezTo>
                    <a:pt x="105" y="263"/>
                    <a:pt x="103" y="265"/>
                    <a:pt x="104" y="267"/>
                  </a:cubicBezTo>
                  <a:cubicBezTo>
                    <a:pt x="105" y="269"/>
                    <a:pt x="106" y="267"/>
                    <a:pt x="108" y="269"/>
                  </a:cubicBezTo>
                  <a:cubicBezTo>
                    <a:pt x="110" y="272"/>
                    <a:pt x="110" y="275"/>
                    <a:pt x="114" y="277"/>
                  </a:cubicBezTo>
                  <a:cubicBezTo>
                    <a:pt x="118" y="280"/>
                    <a:pt x="119" y="280"/>
                    <a:pt x="120" y="285"/>
                  </a:cubicBezTo>
                  <a:cubicBezTo>
                    <a:pt x="120" y="287"/>
                    <a:pt x="119" y="288"/>
                    <a:pt x="121" y="290"/>
                  </a:cubicBezTo>
                  <a:cubicBezTo>
                    <a:pt x="122" y="291"/>
                    <a:pt x="124" y="291"/>
                    <a:pt x="125" y="292"/>
                  </a:cubicBezTo>
                  <a:cubicBezTo>
                    <a:pt x="127" y="294"/>
                    <a:pt x="126" y="295"/>
                    <a:pt x="126" y="297"/>
                  </a:cubicBezTo>
                  <a:cubicBezTo>
                    <a:pt x="127" y="299"/>
                    <a:pt x="130" y="300"/>
                    <a:pt x="131" y="302"/>
                  </a:cubicBezTo>
                  <a:cubicBezTo>
                    <a:pt x="133" y="305"/>
                    <a:pt x="135" y="309"/>
                    <a:pt x="136" y="313"/>
                  </a:cubicBezTo>
                  <a:cubicBezTo>
                    <a:pt x="137" y="317"/>
                    <a:pt x="141" y="334"/>
                    <a:pt x="136" y="337"/>
                  </a:cubicBezTo>
                  <a:cubicBezTo>
                    <a:pt x="130" y="340"/>
                    <a:pt x="127" y="325"/>
                    <a:pt x="126" y="322"/>
                  </a:cubicBezTo>
                  <a:cubicBezTo>
                    <a:pt x="121" y="308"/>
                    <a:pt x="112" y="298"/>
                    <a:pt x="101" y="288"/>
                  </a:cubicBezTo>
                  <a:cubicBezTo>
                    <a:pt x="87" y="276"/>
                    <a:pt x="71" y="266"/>
                    <a:pt x="57" y="254"/>
                  </a:cubicBezTo>
                  <a:cubicBezTo>
                    <a:pt x="40" y="240"/>
                    <a:pt x="27" y="224"/>
                    <a:pt x="17" y="204"/>
                  </a:cubicBezTo>
                  <a:cubicBezTo>
                    <a:pt x="8" y="185"/>
                    <a:pt x="6" y="164"/>
                    <a:pt x="3" y="144"/>
                  </a:cubicBezTo>
                  <a:cubicBezTo>
                    <a:pt x="0" y="124"/>
                    <a:pt x="4" y="99"/>
                    <a:pt x="10" y="80"/>
                  </a:cubicBezTo>
                  <a:cubicBezTo>
                    <a:pt x="18" y="55"/>
                    <a:pt x="33" y="35"/>
                    <a:pt x="46" y="13"/>
                  </a:cubicBezTo>
                  <a:cubicBezTo>
                    <a:pt x="51" y="7"/>
                    <a:pt x="58" y="0"/>
                    <a:pt x="66" y="0"/>
                  </a:cubicBezTo>
                </a:path>
              </a:pathLst>
            </a:custGeom>
            <a:solidFill>
              <a:srgbClr val="B37A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5" name="Google Shape;1313;p9">
              <a:extLst>
                <a:ext uri="{FF2B5EF4-FFF2-40B4-BE49-F238E27FC236}">
                  <a16:creationId xmlns:a16="http://schemas.microsoft.com/office/drawing/2014/main" id="{FD43C5A1-9A1F-83CA-E9E4-9DF275910F01}"/>
                </a:ext>
              </a:extLst>
            </p:cNvPr>
            <p:cNvSpPr/>
            <p:nvPr/>
          </p:nvSpPr>
          <p:spPr>
            <a:xfrm>
              <a:off x="1447" y="1354"/>
              <a:ext cx="323" cy="545"/>
            </a:xfrm>
            <a:custGeom>
              <a:avLst/>
              <a:gdLst/>
              <a:ahLst/>
              <a:cxnLst/>
              <a:rect l="l" t="t" r="r" b="b"/>
              <a:pathLst>
                <a:path w="129" h="218" extrusionOk="0">
                  <a:moveTo>
                    <a:pt x="16" y="218"/>
                  </a:moveTo>
                  <a:cubicBezTo>
                    <a:pt x="16" y="215"/>
                    <a:pt x="20" y="212"/>
                    <a:pt x="23" y="211"/>
                  </a:cubicBezTo>
                  <a:cubicBezTo>
                    <a:pt x="25" y="210"/>
                    <a:pt x="26" y="212"/>
                    <a:pt x="28" y="210"/>
                  </a:cubicBezTo>
                  <a:cubicBezTo>
                    <a:pt x="29" y="209"/>
                    <a:pt x="30" y="206"/>
                    <a:pt x="31" y="205"/>
                  </a:cubicBezTo>
                  <a:cubicBezTo>
                    <a:pt x="32" y="203"/>
                    <a:pt x="35" y="200"/>
                    <a:pt x="38" y="198"/>
                  </a:cubicBezTo>
                  <a:cubicBezTo>
                    <a:pt x="42" y="195"/>
                    <a:pt x="43" y="199"/>
                    <a:pt x="47" y="197"/>
                  </a:cubicBezTo>
                  <a:cubicBezTo>
                    <a:pt x="48" y="197"/>
                    <a:pt x="48" y="194"/>
                    <a:pt x="49" y="193"/>
                  </a:cubicBezTo>
                  <a:cubicBezTo>
                    <a:pt x="52" y="192"/>
                    <a:pt x="52" y="193"/>
                    <a:pt x="54" y="193"/>
                  </a:cubicBezTo>
                  <a:cubicBezTo>
                    <a:pt x="55" y="192"/>
                    <a:pt x="58" y="191"/>
                    <a:pt x="59" y="191"/>
                  </a:cubicBezTo>
                  <a:cubicBezTo>
                    <a:pt x="60" y="191"/>
                    <a:pt x="62" y="193"/>
                    <a:pt x="63" y="192"/>
                  </a:cubicBezTo>
                  <a:cubicBezTo>
                    <a:pt x="69" y="192"/>
                    <a:pt x="69" y="189"/>
                    <a:pt x="72" y="186"/>
                  </a:cubicBezTo>
                  <a:cubicBezTo>
                    <a:pt x="74" y="183"/>
                    <a:pt x="78" y="182"/>
                    <a:pt x="81" y="181"/>
                  </a:cubicBezTo>
                  <a:cubicBezTo>
                    <a:pt x="83" y="180"/>
                    <a:pt x="85" y="178"/>
                    <a:pt x="88" y="178"/>
                  </a:cubicBezTo>
                  <a:cubicBezTo>
                    <a:pt x="92" y="177"/>
                    <a:pt x="96" y="179"/>
                    <a:pt x="98" y="175"/>
                  </a:cubicBezTo>
                  <a:cubicBezTo>
                    <a:pt x="99" y="174"/>
                    <a:pt x="98" y="171"/>
                    <a:pt x="98" y="170"/>
                  </a:cubicBezTo>
                  <a:cubicBezTo>
                    <a:pt x="98" y="168"/>
                    <a:pt x="99" y="168"/>
                    <a:pt x="100" y="166"/>
                  </a:cubicBezTo>
                  <a:cubicBezTo>
                    <a:pt x="101" y="163"/>
                    <a:pt x="103" y="159"/>
                    <a:pt x="107" y="161"/>
                  </a:cubicBezTo>
                  <a:cubicBezTo>
                    <a:pt x="108" y="160"/>
                    <a:pt x="108" y="158"/>
                    <a:pt x="109" y="157"/>
                  </a:cubicBezTo>
                  <a:cubicBezTo>
                    <a:pt x="111" y="155"/>
                    <a:pt x="112" y="156"/>
                    <a:pt x="113" y="153"/>
                  </a:cubicBezTo>
                  <a:cubicBezTo>
                    <a:pt x="114" y="152"/>
                    <a:pt x="113" y="150"/>
                    <a:pt x="114" y="148"/>
                  </a:cubicBezTo>
                  <a:cubicBezTo>
                    <a:pt x="115" y="146"/>
                    <a:pt x="117" y="146"/>
                    <a:pt x="118" y="144"/>
                  </a:cubicBezTo>
                  <a:cubicBezTo>
                    <a:pt x="121" y="141"/>
                    <a:pt x="118" y="138"/>
                    <a:pt x="119" y="134"/>
                  </a:cubicBezTo>
                  <a:cubicBezTo>
                    <a:pt x="120" y="133"/>
                    <a:pt x="122" y="132"/>
                    <a:pt x="122" y="131"/>
                  </a:cubicBezTo>
                  <a:cubicBezTo>
                    <a:pt x="123" y="129"/>
                    <a:pt x="121" y="128"/>
                    <a:pt x="121" y="126"/>
                  </a:cubicBezTo>
                  <a:cubicBezTo>
                    <a:pt x="121" y="122"/>
                    <a:pt x="125" y="119"/>
                    <a:pt x="125" y="114"/>
                  </a:cubicBezTo>
                  <a:cubicBezTo>
                    <a:pt x="125" y="110"/>
                    <a:pt x="126" y="106"/>
                    <a:pt x="126" y="102"/>
                  </a:cubicBezTo>
                  <a:cubicBezTo>
                    <a:pt x="127" y="99"/>
                    <a:pt x="129" y="94"/>
                    <a:pt x="128" y="90"/>
                  </a:cubicBezTo>
                  <a:cubicBezTo>
                    <a:pt x="128" y="86"/>
                    <a:pt x="126" y="84"/>
                    <a:pt x="126" y="79"/>
                  </a:cubicBezTo>
                  <a:cubicBezTo>
                    <a:pt x="126" y="78"/>
                    <a:pt x="128" y="78"/>
                    <a:pt x="128" y="77"/>
                  </a:cubicBezTo>
                  <a:cubicBezTo>
                    <a:pt x="128" y="76"/>
                    <a:pt x="127" y="76"/>
                    <a:pt x="127" y="75"/>
                  </a:cubicBezTo>
                  <a:cubicBezTo>
                    <a:pt x="127" y="73"/>
                    <a:pt x="126" y="72"/>
                    <a:pt x="125" y="69"/>
                  </a:cubicBezTo>
                  <a:cubicBezTo>
                    <a:pt x="125" y="68"/>
                    <a:pt x="127" y="65"/>
                    <a:pt x="126" y="64"/>
                  </a:cubicBezTo>
                  <a:cubicBezTo>
                    <a:pt x="125" y="62"/>
                    <a:pt x="123" y="63"/>
                    <a:pt x="122" y="60"/>
                  </a:cubicBezTo>
                  <a:cubicBezTo>
                    <a:pt x="122" y="59"/>
                    <a:pt x="124" y="57"/>
                    <a:pt x="123" y="55"/>
                  </a:cubicBezTo>
                  <a:cubicBezTo>
                    <a:pt x="123" y="53"/>
                    <a:pt x="121" y="52"/>
                    <a:pt x="120" y="51"/>
                  </a:cubicBezTo>
                  <a:cubicBezTo>
                    <a:pt x="118" y="47"/>
                    <a:pt x="119" y="44"/>
                    <a:pt x="117" y="39"/>
                  </a:cubicBezTo>
                  <a:cubicBezTo>
                    <a:pt x="116" y="32"/>
                    <a:pt x="112" y="26"/>
                    <a:pt x="110" y="19"/>
                  </a:cubicBezTo>
                  <a:cubicBezTo>
                    <a:pt x="109" y="18"/>
                    <a:pt x="109" y="15"/>
                    <a:pt x="108" y="14"/>
                  </a:cubicBezTo>
                  <a:cubicBezTo>
                    <a:pt x="107" y="11"/>
                    <a:pt x="105" y="12"/>
                    <a:pt x="103" y="11"/>
                  </a:cubicBezTo>
                  <a:cubicBezTo>
                    <a:pt x="101" y="9"/>
                    <a:pt x="103" y="8"/>
                    <a:pt x="101" y="6"/>
                  </a:cubicBezTo>
                  <a:cubicBezTo>
                    <a:pt x="100" y="5"/>
                    <a:pt x="97" y="5"/>
                    <a:pt x="95" y="4"/>
                  </a:cubicBezTo>
                  <a:cubicBezTo>
                    <a:pt x="93" y="3"/>
                    <a:pt x="91" y="1"/>
                    <a:pt x="90" y="0"/>
                  </a:cubicBezTo>
                  <a:cubicBezTo>
                    <a:pt x="92" y="5"/>
                    <a:pt x="98" y="8"/>
                    <a:pt x="101" y="13"/>
                  </a:cubicBezTo>
                  <a:cubicBezTo>
                    <a:pt x="104" y="19"/>
                    <a:pt x="104" y="25"/>
                    <a:pt x="105" y="31"/>
                  </a:cubicBezTo>
                  <a:cubicBezTo>
                    <a:pt x="108" y="48"/>
                    <a:pt x="113" y="65"/>
                    <a:pt x="114" y="82"/>
                  </a:cubicBezTo>
                  <a:cubicBezTo>
                    <a:pt x="115" y="92"/>
                    <a:pt x="113" y="103"/>
                    <a:pt x="112" y="113"/>
                  </a:cubicBezTo>
                  <a:cubicBezTo>
                    <a:pt x="111" y="123"/>
                    <a:pt x="108" y="132"/>
                    <a:pt x="101" y="139"/>
                  </a:cubicBezTo>
                  <a:cubicBezTo>
                    <a:pt x="94" y="148"/>
                    <a:pt x="83" y="155"/>
                    <a:pt x="74" y="163"/>
                  </a:cubicBezTo>
                  <a:cubicBezTo>
                    <a:pt x="65" y="171"/>
                    <a:pt x="57" y="176"/>
                    <a:pt x="46" y="181"/>
                  </a:cubicBezTo>
                  <a:cubicBezTo>
                    <a:pt x="35" y="187"/>
                    <a:pt x="25" y="195"/>
                    <a:pt x="15" y="204"/>
                  </a:cubicBezTo>
                  <a:cubicBezTo>
                    <a:pt x="11" y="208"/>
                    <a:pt x="3" y="213"/>
                    <a:pt x="0" y="218"/>
                  </a:cubicBezTo>
                </a:path>
              </a:pathLst>
            </a:custGeom>
            <a:solidFill>
              <a:srgbClr val="B075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6" name="Google Shape;1314;p9">
              <a:extLst>
                <a:ext uri="{FF2B5EF4-FFF2-40B4-BE49-F238E27FC236}">
                  <a16:creationId xmlns:a16="http://schemas.microsoft.com/office/drawing/2014/main" id="{7464214D-8F4A-BC0B-6232-800A1ED87F3E}"/>
                </a:ext>
              </a:extLst>
            </p:cNvPr>
            <p:cNvSpPr/>
            <p:nvPr/>
          </p:nvSpPr>
          <p:spPr>
            <a:xfrm>
              <a:off x="1360" y="1844"/>
              <a:ext cx="150" cy="518"/>
            </a:xfrm>
            <a:custGeom>
              <a:avLst/>
              <a:gdLst/>
              <a:ahLst/>
              <a:cxnLst/>
              <a:rect l="l" t="t" r="r" b="b"/>
              <a:pathLst>
                <a:path w="60" h="207" extrusionOk="0">
                  <a:moveTo>
                    <a:pt x="47" y="20"/>
                  </a:moveTo>
                  <a:cubicBezTo>
                    <a:pt x="44" y="23"/>
                    <a:pt x="44" y="25"/>
                    <a:pt x="43" y="28"/>
                  </a:cubicBezTo>
                  <a:cubicBezTo>
                    <a:pt x="43" y="31"/>
                    <a:pt x="44" y="32"/>
                    <a:pt x="40" y="33"/>
                  </a:cubicBezTo>
                  <a:cubicBezTo>
                    <a:pt x="41" y="34"/>
                    <a:pt x="41" y="35"/>
                    <a:pt x="42" y="36"/>
                  </a:cubicBezTo>
                  <a:cubicBezTo>
                    <a:pt x="39" y="35"/>
                    <a:pt x="38" y="38"/>
                    <a:pt x="39" y="40"/>
                  </a:cubicBezTo>
                  <a:cubicBezTo>
                    <a:pt x="38" y="40"/>
                    <a:pt x="37" y="41"/>
                    <a:pt x="36" y="41"/>
                  </a:cubicBezTo>
                  <a:cubicBezTo>
                    <a:pt x="37" y="43"/>
                    <a:pt x="37" y="44"/>
                    <a:pt x="37" y="45"/>
                  </a:cubicBezTo>
                  <a:cubicBezTo>
                    <a:pt x="36" y="48"/>
                    <a:pt x="34" y="50"/>
                    <a:pt x="32" y="53"/>
                  </a:cubicBezTo>
                  <a:cubicBezTo>
                    <a:pt x="29" y="57"/>
                    <a:pt x="29" y="57"/>
                    <a:pt x="31" y="62"/>
                  </a:cubicBezTo>
                  <a:cubicBezTo>
                    <a:pt x="31" y="63"/>
                    <a:pt x="33" y="64"/>
                    <a:pt x="32" y="66"/>
                  </a:cubicBezTo>
                  <a:cubicBezTo>
                    <a:pt x="32" y="68"/>
                    <a:pt x="29" y="67"/>
                    <a:pt x="28" y="69"/>
                  </a:cubicBezTo>
                  <a:cubicBezTo>
                    <a:pt x="26" y="72"/>
                    <a:pt x="31" y="74"/>
                    <a:pt x="25" y="76"/>
                  </a:cubicBezTo>
                  <a:cubicBezTo>
                    <a:pt x="30" y="79"/>
                    <a:pt x="26" y="80"/>
                    <a:pt x="26" y="84"/>
                  </a:cubicBezTo>
                  <a:cubicBezTo>
                    <a:pt x="26" y="85"/>
                    <a:pt x="27" y="87"/>
                    <a:pt x="27" y="88"/>
                  </a:cubicBezTo>
                  <a:cubicBezTo>
                    <a:pt x="27" y="90"/>
                    <a:pt x="25" y="92"/>
                    <a:pt x="25" y="93"/>
                  </a:cubicBezTo>
                  <a:cubicBezTo>
                    <a:pt x="25" y="96"/>
                    <a:pt x="27" y="100"/>
                    <a:pt x="27" y="103"/>
                  </a:cubicBezTo>
                  <a:cubicBezTo>
                    <a:pt x="26" y="104"/>
                    <a:pt x="25" y="105"/>
                    <a:pt x="25" y="107"/>
                  </a:cubicBezTo>
                  <a:cubicBezTo>
                    <a:pt x="26" y="109"/>
                    <a:pt x="27" y="110"/>
                    <a:pt x="27" y="112"/>
                  </a:cubicBezTo>
                  <a:cubicBezTo>
                    <a:pt x="27" y="116"/>
                    <a:pt x="26" y="118"/>
                    <a:pt x="27" y="122"/>
                  </a:cubicBezTo>
                  <a:cubicBezTo>
                    <a:pt x="29" y="127"/>
                    <a:pt x="28" y="126"/>
                    <a:pt x="26" y="131"/>
                  </a:cubicBezTo>
                  <a:cubicBezTo>
                    <a:pt x="25" y="137"/>
                    <a:pt x="28" y="135"/>
                    <a:pt x="28" y="139"/>
                  </a:cubicBezTo>
                  <a:cubicBezTo>
                    <a:pt x="28" y="142"/>
                    <a:pt x="23" y="146"/>
                    <a:pt x="28" y="147"/>
                  </a:cubicBezTo>
                  <a:cubicBezTo>
                    <a:pt x="24" y="153"/>
                    <a:pt x="30" y="159"/>
                    <a:pt x="29" y="166"/>
                  </a:cubicBezTo>
                  <a:cubicBezTo>
                    <a:pt x="29" y="171"/>
                    <a:pt x="27" y="173"/>
                    <a:pt x="32" y="175"/>
                  </a:cubicBezTo>
                  <a:cubicBezTo>
                    <a:pt x="33" y="175"/>
                    <a:pt x="35" y="172"/>
                    <a:pt x="36" y="174"/>
                  </a:cubicBezTo>
                  <a:cubicBezTo>
                    <a:pt x="37" y="176"/>
                    <a:pt x="33" y="179"/>
                    <a:pt x="32" y="180"/>
                  </a:cubicBezTo>
                  <a:cubicBezTo>
                    <a:pt x="34" y="181"/>
                    <a:pt x="35" y="182"/>
                    <a:pt x="37" y="182"/>
                  </a:cubicBezTo>
                  <a:cubicBezTo>
                    <a:pt x="35" y="185"/>
                    <a:pt x="37" y="187"/>
                    <a:pt x="40" y="186"/>
                  </a:cubicBezTo>
                  <a:cubicBezTo>
                    <a:pt x="40" y="188"/>
                    <a:pt x="41" y="189"/>
                    <a:pt x="43" y="189"/>
                  </a:cubicBezTo>
                  <a:cubicBezTo>
                    <a:pt x="44" y="192"/>
                    <a:pt x="47" y="193"/>
                    <a:pt x="50" y="194"/>
                  </a:cubicBezTo>
                  <a:cubicBezTo>
                    <a:pt x="51" y="194"/>
                    <a:pt x="51" y="196"/>
                    <a:pt x="52" y="196"/>
                  </a:cubicBezTo>
                  <a:cubicBezTo>
                    <a:pt x="54" y="197"/>
                    <a:pt x="56" y="195"/>
                    <a:pt x="58" y="197"/>
                  </a:cubicBezTo>
                  <a:cubicBezTo>
                    <a:pt x="60" y="198"/>
                    <a:pt x="60" y="203"/>
                    <a:pt x="58" y="205"/>
                  </a:cubicBezTo>
                  <a:cubicBezTo>
                    <a:pt x="54" y="207"/>
                    <a:pt x="44" y="201"/>
                    <a:pt x="41" y="199"/>
                  </a:cubicBezTo>
                  <a:cubicBezTo>
                    <a:pt x="17" y="181"/>
                    <a:pt x="12" y="148"/>
                    <a:pt x="7" y="120"/>
                  </a:cubicBezTo>
                  <a:cubicBezTo>
                    <a:pt x="0" y="77"/>
                    <a:pt x="14" y="34"/>
                    <a:pt x="40" y="0"/>
                  </a:cubicBezTo>
                </a:path>
              </a:pathLst>
            </a:custGeom>
            <a:solidFill>
              <a:srgbClr val="B075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7" name="Google Shape;1315;p9">
              <a:extLst>
                <a:ext uri="{FF2B5EF4-FFF2-40B4-BE49-F238E27FC236}">
                  <a16:creationId xmlns:a16="http://schemas.microsoft.com/office/drawing/2014/main" id="{11DEEEF7-4D4A-026D-5631-D734D2CD1DC2}"/>
                </a:ext>
              </a:extLst>
            </p:cNvPr>
            <p:cNvSpPr/>
            <p:nvPr/>
          </p:nvSpPr>
          <p:spPr>
            <a:xfrm>
              <a:off x="1520" y="2364"/>
              <a:ext cx="182" cy="403"/>
            </a:xfrm>
            <a:custGeom>
              <a:avLst/>
              <a:gdLst/>
              <a:ahLst/>
              <a:cxnLst/>
              <a:rect l="l" t="t" r="r" b="b"/>
              <a:pathLst>
                <a:path w="73" h="161" extrusionOk="0">
                  <a:moveTo>
                    <a:pt x="0" y="2"/>
                  </a:moveTo>
                  <a:cubicBezTo>
                    <a:pt x="0" y="2"/>
                    <a:pt x="5" y="0"/>
                    <a:pt x="7" y="0"/>
                  </a:cubicBezTo>
                  <a:cubicBezTo>
                    <a:pt x="12" y="1"/>
                    <a:pt x="10" y="2"/>
                    <a:pt x="12" y="6"/>
                  </a:cubicBezTo>
                  <a:cubicBezTo>
                    <a:pt x="13" y="6"/>
                    <a:pt x="15" y="6"/>
                    <a:pt x="17" y="5"/>
                  </a:cubicBezTo>
                  <a:cubicBezTo>
                    <a:pt x="17" y="10"/>
                    <a:pt x="17" y="12"/>
                    <a:pt x="20" y="15"/>
                  </a:cubicBezTo>
                  <a:cubicBezTo>
                    <a:pt x="22" y="16"/>
                    <a:pt x="24" y="16"/>
                    <a:pt x="25" y="17"/>
                  </a:cubicBezTo>
                  <a:cubicBezTo>
                    <a:pt x="26" y="19"/>
                    <a:pt x="26" y="22"/>
                    <a:pt x="27" y="23"/>
                  </a:cubicBezTo>
                  <a:cubicBezTo>
                    <a:pt x="27" y="24"/>
                    <a:pt x="29" y="27"/>
                    <a:pt x="30" y="27"/>
                  </a:cubicBezTo>
                  <a:cubicBezTo>
                    <a:pt x="31" y="28"/>
                    <a:pt x="34" y="27"/>
                    <a:pt x="35" y="28"/>
                  </a:cubicBezTo>
                  <a:cubicBezTo>
                    <a:pt x="38" y="31"/>
                    <a:pt x="35" y="34"/>
                    <a:pt x="38" y="37"/>
                  </a:cubicBezTo>
                  <a:cubicBezTo>
                    <a:pt x="40" y="39"/>
                    <a:pt x="42" y="39"/>
                    <a:pt x="43" y="40"/>
                  </a:cubicBezTo>
                  <a:cubicBezTo>
                    <a:pt x="45" y="42"/>
                    <a:pt x="44" y="43"/>
                    <a:pt x="45" y="45"/>
                  </a:cubicBezTo>
                  <a:cubicBezTo>
                    <a:pt x="46" y="47"/>
                    <a:pt x="48" y="47"/>
                    <a:pt x="49" y="49"/>
                  </a:cubicBezTo>
                  <a:cubicBezTo>
                    <a:pt x="50" y="50"/>
                    <a:pt x="49" y="52"/>
                    <a:pt x="50" y="53"/>
                  </a:cubicBezTo>
                  <a:cubicBezTo>
                    <a:pt x="53" y="57"/>
                    <a:pt x="55" y="57"/>
                    <a:pt x="55" y="61"/>
                  </a:cubicBezTo>
                  <a:cubicBezTo>
                    <a:pt x="56" y="66"/>
                    <a:pt x="53" y="68"/>
                    <a:pt x="57" y="72"/>
                  </a:cubicBezTo>
                  <a:cubicBezTo>
                    <a:pt x="59" y="74"/>
                    <a:pt x="60" y="73"/>
                    <a:pt x="61" y="75"/>
                  </a:cubicBezTo>
                  <a:cubicBezTo>
                    <a:pt x="62" y="77"/>
                    <a:pt x="60" y="79"/>
                    <a:pt x="60" y="81"/>
                  </a:cubicBezTo>
                  <a:cubicBezTo>
                    <a:pt x="60" y="84"/>
                    <a:pt x="60" y="82"/>
                    <a:pt x="63" y="85"/>
                  </a:cubicBezTo>
                  <a:cubicBezTo>
                    <a:pt x="64" y="87"/>
                    <a:pt x="64" y="89"/>
                    <a:pt x="65" y="91"/>
                  </a:cubicBezTo>
                  <a:cubicBezTo>
                    <a:pt x="67" y="94"/>
                    <a:pt x="68" y="92"/>
                    <a:pt x="68" y="95"/>
                  </a:cubicBezTo>
                  <a:cubicBezTo>
                    <a:pt x="68" y="98"/>
                    <a:pt x="65" y="98"/>
                    <a:pt x="67" y="102"/>
                  </a:cubicBezTo>
                  <a:cubicBezTo>
                    <a:pt x="68" y="104"/>
                    <a:pt x="71" y="103"/>
                    <a:pt x="73" y="106"/>
                  </a:cubicBezTo>
                  <a:cubicBezTo>
                    <a:pt x="73" y="108"/>
                    <a:pt x="73" y="111"/>
                    <a:pt x="72" y="113"/>
                  </a:cubicBezTo>
                  <a:cubicBezTo>
                    <a:pt x="71" y="112"/>
                    <a:pt x="70" y="112"/>
                    <a:pt x="69" y="112"/>
                  </a:cubicBezTo>
                  <a:cubicBezTo>
                    <a:pt x="68" y="114"/>
                    <a:pt x="69" y="115"/>
                    <a:pt x="70" y="116"/>
                  </a:cubicBezTo>
                  <a:cubicBezTo>
                    <a:pt x="68" y="117"/>
                    <a:pt x="69" y="118"/>
                    <a:pt x="68" y="119"/>
                  </a:cubicBezTo>
                  <a:cubicBezTo>
                    <a:pt x="69" y="119"/>
                    <a:pt x="69" y="121"/>
                    <a:pt x="70" y="121"/>
                  </a:cubicBezTo>
                  <a:cubicBezTo>
                    <a:pt x="68" y="123"/>
                    <a:pt x="68" y="124"/>
                    <a:pt x="68" y="126"/>
                  </a:cubicBezTo>
                  <a:cubicBezTo>
                    <a:pt x="68" y="128"/>
                    <a:pt x="69" y="130"/>
                    <a:pt x="68" y="132"/>
                  </a:cubicBezTo>
                  <a:cubicBezTo>
                    <a:pt x="68" y="133"/>
                    <a:pt x="67" y="134"/>
                    <a:pt x="67" y="134"/>
                  </a:cubicBezTo>
                  <a:cubicBezTo>
                    <a:pt x="67" y="136"/>
                    <a:pt x="68" y="136"/>
                    <a:pt x="68" y="137"/>
                  </a:cubicBezTo>
                  <a:cubicBezTo>
                    <a:pt x="69" y="141"/>
                    <a:pt x="70" y="139"/>
                    <a:pt x="67" y="143"/>
                  </a:cubicBezTo>
                  <a:cubicBezTo>
                    <a:pt x="66" y="144"/>
                    <a:pt x="65" y="144"/>
                    <a:pt x="64" y="147"/>
                  </a:cubicBezTo>
                  <a:cubicBezTo>
                    <a:pt x="63" y="149"/>
                    <a:pt x="65" y="151"/>
                    <a:pt x="64" y="153"/>
                  </a:cubicBezTo>
                  <a:cubicBezTo>
                    <a:pt x="62" y="156"/>
                    <a:pt x="55" y="158"/>
                    <a:pt x="52" y="161"/>
                  </a:cubicBezTo>
                  <a:cubicBezTo>
                    <a:pt x="56" y="155"/>
                    <a:pt x="56" y="146"/>
                    <a:pt x="57" y="138"/>
                  </a:cubicBezTo>
                  <a:cubicBezTo>
                    <a:pt x="58" y="123"/>
                    <a:pt x="59" y="107"/>
                    <a:pt x="54" y="92"/>
                  </a:cubicBezTo>
                  <a:cubicBezTo>
                    <a:pt x="51" y="79"/>
                    <a:pt x="43" y="73"/>
                    <a:pt x="39" y="61"/>
                  </a:cubicBezTo>
                  <a:cubicBezTo>
                    <a:pt x="36" y="50"/>
                    <a:pt x="34" y="31"/>
                    <a:pt x="26" y="23"/>
                  </a:cubicBezTo>
                </a:path>
              </a:pathLst>
            </a:custGeom>
            <a:solidFill>
              <a:srgbClr val="B075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8" name="Google Shape;1316;p9">
              <a:extLst>
                <a:ext uri="{FF2B5EF4-FFF2-40B4-BE49-F238E27FC236}">
                  <a16:creationId xmlns:a16="http://schemas.microsoft.com/office/drawing/2014/main" id="{F062423C-67CD-D10D-AB8A-2588D8F3875D}"/>
                </a:ext>
              </a:extLst>
            </p:cNvPr>
            <p:cNvSpPr/>
            <p:nvPr/>
          </p:nvSpPr>
          <p:spPr>
            <a:xfrm>
              <a:off x="1240" y="2732"/>
              <a:ext cx="437" cy="215"/>
            </a:xfrm>
            <a:custGeom>
              <a:avLst/>
              <a:gdLst/>
              <a:ahLst/>
              <a:cxnLst/>
              <a:rect l="l" t="t" r="r" b="b"/>
              <a:pathLst>
                <a:path w="175" h="86" extrusionOk="0">
                  <a:moveTo>
                    <a:pt x="0" y="73"/>
                  </a:moveTo>
                  <a:cubicBezTo>
                    <a:pt x="3" y="78"/>
                    <a:pt x="12" y="76"/>
                    <a:pt x="16" y="78"/>
                  </a:cubicBezTo>
                  <a:cubicBezTo>
                    <a:pt x="19" y="79"/>
                    <a:pt x="20" y="80"/>
                    <a:pt x="22" y="82"/>
                  </a:cubicBezTo>
                  <a:cubicBezTo>
                    <a:pt x="26" y="85"/>
                    <a:pt x="24" y="82"/>
                    <a:pt x="28" y="81"/>
                  </a:cubicBezTo>
                  <a:cubicBezTo>
                    <a:pt x="33" y="81"/>
                    <a:pt x="30" y="83"/>
                    <a:pt x="33" y="85"/>
                  </a:cubicBezTo>
                  <a:cubicBezTo>
                    <a:pt x="35" y="86"/>
                    <a:pt x="38" y="85"/>
                    <a:pt x="40" y="85"/>
                  </a:cubicBezTo>
                  <a:cubicBezTo>
                    <a:pt x="44" y="84"/>
                    <a:pt x="44" y="86"/>
                    <a:pt x="47" y="83"/>
                  </a:cubicBezTo>
                  <a:cubicBezTo>
                    <a:pt x="49" y="82"/>
                    <a:pt x="50" y="79"/>
                    <a:pt x="53" y="78"/>
                  </a:cubicBezTo>
                  <a:cubicBezTo>
                    <a:pt x="53" y="79"/>
                    <a:pt x="54" y="80"/>
                    <a:pt x="54" y="81"/>
                  </a:cubicBezTo>
                  <a:cubicBezTo>
                    <a:pt x="56" y="81"/>
                    <a:pt x="57" y="81"/>
                    <a:pt x="58" y="81"/>
                  </a:cubicBezTo>
                  <a:cubicBezTo>
                    <a:pt x="60" y="77"/>
                    <a:pt x="63" y="79"/>
                    <a:pt x="64" y="82"/>
                  </a:cubicBezTo>
                  <a:cubicBezTo>
                    <a:pt x="66" y="82"/>
                    <a:pt x="69" y="84"/>
                    <a:pt x="71" y="83"/>
                  </a:cubicBezTo>
                  <a:cubicBezTo>
                    <a:pt x="70" y="79"/>
                    <a:pt x="75" y="77"/>
                    <a:pt x="74" y="82"/>
                  </a:cubicBezTo>
                  <a:cubicBezTo>
                    <a:pt x="79" y="81"/>
                    <a:pt x="84" y="85"/>
                    <a:pt x="82" y="77"/>
                  </a:cubicBezTo>
                  <a:cubicBezTo>
                    <a:pt x="84" y="77"/>
                    <a:pt x="86" y="77"/>
                    <a:pt x="88" y="77"/>
                  </a:cubicBezTo>
                  <a:cubicBezTo>
                    <a:pt x="87" y="81"/>
                    <a:pt x="91" y="80"/>
                    <a:pt x="93" y="79"/>
                  </a:cubicBezTo>
                  <a:cubicBezTo>
                    <a:pt x="96" y="77"/>
                    <a:pt x="95" y="75"/>
                    <a:pt x="97" y="73"/>
                  </a:cubicBezTo>
                  <a:cubicBezTo>
                    <a:pt x="99" y="71"/>
                    <a:pt x="102" y="70"/>
                    <a:pt x="104" y="70"/>
                  </a:cubicBezTo>
                  <a:cubicBezTo>
                    <a:pt x="107" y="69"/>
                    <a:pt x="109" y="71"/>
                    <a:pt x="111" y="70"/>
                  </a:cubicBezTo>
                  <a:cubicBezTo>
                    <a:pt x="113" y="70"/>
                    <a:pt x="113" y="68"/>
                    <a:pt x="114" y="67"/>
                  </a:cubicBezTo>
                  <a:cubicBezTo>
                    <a:pt x="115" y="66"/>
                    <a:pt x="117" y="65"/>
                    <a:pt x="118" y="64"/>
                  </a:cubicBezTo>
                  <a:cubicBezTo>
                    <a:pt x="122" y="62"/>
                    <a:pt x="119" y="61"/>
                    <a:pt x="124" y="62"/>
                  </a:cubicBezTo>
                  <a:cubicBezTo>
                    <a:pt x="131" y="63"/>
                    <a:pt x="134" y="65"/>
                    <a:pt x="133" y="57"/>
                  </a:cubicBezTo>
                  <a:cubicBezTo>
                    <a:pt x="137" y="56"/>
                    <a:pt x="144" y="50"/>
                    <a:pt x="147" y="47"/>
                  </a:cubicBezTo>
                  <a:cubicBezTo>
                    <a:pt x="149" y="46"/>
                    <a:pt x="153" y="44"/>
                    <a:pt x="154" y="42"/>
                  </a:cubicBezTo>
                  <a:cubicBezTo>
                    <a:pt x="156" y="40"/>
                    <a:pt x="156" y="36"/>
                    <a:pt x="158" y="34"/>
                  </a:cubicBezTo>
                  <a:cubicBezTo>
                    <a:pt x="160" y="31"/>
                    <a:pt x="162" y="30"/>
                    <a:pt x="164" y="28"/>
                  </a:cubicBezTo>
                  <a:cubicBezTo>
                    <a:pt x="168" y="25"/>
                    <a:pt x="167" y="24"/>
                    <a:pt x="168" y="20"/>
                  </a:cubicBezTo>
                  <a:cubicBezTo>
                    <a:pt x="170" y="14"/>
                    <a:pt x="175" y="7"/>
                    <a:pt x="174" y="0"/>
                  </a:cubicBezTo>
                  <a:cubicBezTo>
                    <a:pt x="169" y="1"/>
                    <a:pt x="161" y="9"/>
                    <a:pt x="157" y="12"/>
                  </a:cubicBezTo>
                  <a:cubicBezTo>
                    <a:pt x="148" y="20"/>
                    <a:pt x="139" y="29"/>
                    <a:pt x="129" y="37"/>
                  </a:cubicBezTo>
                  <a:cubicBezTo>
                    <a:pt x="107" y="53"/>
                    <a:pt x="82" y="56"/>
                    <a:pt x="55" y="61"/>
                  </a:cubicBezTo>
                </a:path>
              </a:pathLst>
            </a:custGeom>
            <a:solidFill>
              <a:srgbClr val="B075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9" name="Google Shape;1317;p9">
              <a:extLst>
                <a:ext uri="{FF2B5EF4-FFF2-40B4-BE49-F238E27FC236}">
                  <a16:creationId xmlns:a16="http://schemas.microsoft.com/office/drawing/2014/main" id="{C862FD06-D70D-A4E5-2CC2-8706DA721D7E}"/>
                </a:ext>
              </a:extLst>
            </p:cNvPr>
            <p:cNvSpPr/>
            <p:nvPr/>
          </p:nvSpPr>
          <p:spPr>
            <a:xfrm>
              <a:off x="1372" y="2162"/>
              <a:ext cx="165" cy="237"/>
            </a:xfrm>
            <a:custGeom>
              <a:avLst/>
              <a:gdLst/>
              <a:ahLst/>
              <a:cxnLst/>
              <a:rect l="l" t="t" r="r" b="b"/>
              <a:pathLst>
                <a:path w="66" h="95" extrusionOk="0">
                  <a:moveTo>
                    <a:pt x="21" y="0"/>
                  </a:moveTo>
                  <a:cubicBezTo>
                    <a:pt x="21" y="7"/>
                    <a:pt x="18" y="21"/>
                    <a:pt x="24" y="28"/>
                  </a:cubicBezTo>
                  <a:cubicBezTo>
                    <a:pt x="29" y="33"/>
                    <a:pt x="30" y="29"/>
                    <a:pt x="32" y="35"/>
                  </a:cubicBezTo>
                  <a:cubicBezTo>
                    <a:pt x="34" y="38"/>
                    <a:pt x="28" y="45"/>
                    <a:pt x="38" y="44"/>
                  </a:cubicBezTo>
                  <a:cubicBezTo>
                    <a:pt x="36" y="47"/>
                    <a:pt x="37" y="49"/>
                    <a:pt x="36" y="52"/>
                  </a:cubicBezTo>
                  <a:cubicBezTo>
                    <a:pt x="38" y="51"/>
                    <a:pt x="41" y="52"/>
                    <a:pt x="43" y="51"/>
                  </a:cubicBezTo>
                  <a:cubicBezTo>
                    <a:pt x="43" y="54"/>
                    <a:pt x="44" y="59"/>
                    <a:pt x="46" y="61"/>
                  </a:cubicBezTo>
                  <a:cubicBezTo>
                    <a:pt x="49" y="65"/>
                    <a:pt x="52" y="63"/>
                    <a:pt x="55" y="65"/>
                  </a:cubicBezTo>
                  <a:cubicBezTo>
                    <a:pt x="62" y="70"/>
                    <a:pt x="62" y="76"/>
                    <a:pt x="66" y="84"/>
                  </a:cubicBezTo>
                  <a:cubicBezTo>
                    <a:pt x="57" y="95"/>
                    <a:pt x="43" y="78"/>
                    <a:pt x="37" y="72"/>
                  </a:cubicBezTo>
                  <a:cubicBezTo>
                    <a:pt x="20" y="55"/>
                    <a:pt x="0" y="34"/>
                    <a:pt x="9" y="7"/>
                  </a:cubicBezTo>
                </a:path>
              </a:pathLst>
            </a:custGeom>
            <a:solidFill>
              <a:srgbClr val="B075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0" name="Google Shape;1318;p9">
              <a:extLst>
                <a:ext uri="{FF2B5EF4-FFF2-40B4-BE49-F238E27FC236}">
                  <a16:creationId xmlns:a16="http://schemas.microsoft.com/office/drawing/2014/main" id="{8C98A012-63D3-3D39-503E-8E6E19495885}"/>
                </a:ext>
              </a:extLst>
            </p:cNvPr>
            <p:cNvSpPr/>
            <p:nvPr/>
          </p:nvSpPr>
          <p:spPr>
            <a:xfrm>
              <a:off x="1422" y="1727"/>
              <a:ext cx="278" cy="340"/>
            </a:xfrm>
            <a:custGeom>
              <a:avLst/>
              <a:gdLst/>
              <a:ahLst/>
              <a:cxnLst/>
              <a:rect l="l" t="t" r="r" b="b"/>
              <a:pathLst>
                <a:path w="111" h="136" extrusionOk="0">
                  <a:moveTo>
                    <a:pt x="0" y="136"/>
                  </a:moveTo>
                  <a:cubicBezTo>
                    <a:pt x="2" y="125"/>
                    <a:pt x="5" y="99"/>
                    <a:pt x="19" y="95"/>
                  </a:cubicBezTo>
                  <a:cubicBezTo>
                    <a:pt x="26" y="103"/>
                    <a:pt x="28" y="83"/>
                    <a:pt x="31" y="77"/>
                  </a:cubicBezTo>
                  <a:cubicBezTo>
                    <a:pt x="32" y="79"/>
                    <a:pt x="34" y="79"/>
                    <a:pt x="35" y="82"/>
                  </a:cubicBezTo>
                  <a:cubicBezTo>
                    <a:pt x="43" y="80"/>
                    <a:pt x="37" y="70"/>
                    <a:pt x="44" y="70"/>
                  </a:cubicBezTo>
                  <a:cubicBezTo>
                    <a:pt x="44" y="71"/>
                    <a:pt x="44" y="72"/>
                    <a:pt x="44" y="73"/>
                  </a:cubicBezTo>
                  <a:cubicBezTo>
                    <a:pt x="47" y="71"/>
                    <a:pt x="49" y="68"/>
                    <a:pt x="52" y="66"/>
                  </a:cubicBezTo>
                  <a:cubicBezTo>
                    <a:pt x="53" y="68"/>
                    <a:pt x="54" y="68"/>
                    <a:pt x="55" y="70"/>
                  </a:cubicBezTo>
                  <a:cubicBezTo>
                    <a:pt x="61" y="67"/>
                    <a:pt x="59" y="61"/>
                    <a:pt x="54" y="59"/>
                  </a:cubicBezTo>
                  <a:cubicBezTo>
                    <a:pt x="58" y="51"/>
                    <a:pt x="67" y="57"/>
                    <a:pt x="70" y="49"/>
                  </a:cubicBezTo>
                  <a:cubicBezTo>
                    <a:pt x="81" y="53"/>
                    <a:pt x="85" y="38"/>
                    <a:pt x="94" y="35"/>
                  </a:cubicBezTo>
                  <a:cubicBezTo>
                    <a:pt x="100" y="32"/>
                    <a:pt x="105" y="36"/>
                    <a:pt x="109" y="29"/>
                  </a:cubicBezTo>
                  <a:cubicBezTo>
                    <a:pt x="111" y="25"/>
                    <a:pt x="109" y="17"/>
                    <a:pt x="110" y="13"/>
                  </a:cubicBezTo>
                  <a:cubicBezTo>
                    <a:pt x="92" y="0"/>
                    <a:pt x="62" y="25"/>
                    <a:pt x="48" y="33"/>
                  </a:cubicBezTo>
                  <a:cubicBezTo>
                    <a:pt x="36" y="40"/>
                    <a:pt x="23" y="47"/>
                    <a:pt x="12" y="55"/>
                  </a:cubicBezTo>
                  <a:cubicBezTo>
                    <a:pt x="4" y="61"/>
                    <a:pt x="4" y="66"/>
                    <a:pt x="1" y="76"/>
                  </a:cubicBezTo>
                </a:path>
              </a:pathLst>
            </a:custGeom>
            <a:solidFill>
              <a:srgbClr val="B075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1" name="Google Shape;1319;p9">
              <a:extLst>
                <a:ext uri="{FF2B5EF4-FFF2-40B4-BE49-F238E27FC236}">
                  <a16:creationId xmlns:a16="http://schemas.microsoft.com/office/drawing/2014/main" id="{F99DEA9B-C7F1-68DE-CEAE-078C87CD47B6}"/>
                </a:ext>
              </a:extLst>
            </p:cNvPr>
            <p:cNvSpPr/>
            <p:nvPr/>
          </p:nvSpPr>
          <p:spPr>
            <a:xfrm>
              <a:off x="1322" y="1684"/>
              <a:ext cx="258" cy="243"/>
            </a:xfrm>
            <a:custGeom>
              <a:avLst/>
              <a:gdLst/>
              <a:ahLst/>
              <a:cxnLst/>
              <a:rect l="l" t="t" r="r" b="b"/>
              <a:pathLst>
                <a:path w="103" h="97" extrusionOk="0">
                  <a:moveTo>
                    <a:pt x="6" y="97"/>
                  </a:moveTo>
                  <a:cubicBezTo>
                    <a:pt x="0" y="91"/>
                    <a:pt x="12" y="79"/>
                    <a:pt x="18" y="76"/>
                  </a:cubicBezTo>
                  <a:cubicBezTo>
                    <a:pt x="24" y="73"/>
                    <a:pt x="24" y="76"/>
                    <a:pt x="29" y="71"/>
                  </a:cubicBezTo>
                  <a:cubicBezTo>
                    <a:pt x="32" y="67"/>
                    <a:pt x="31" y="63"/>
                    <a:pt x="38" y="62"/>
                  </a:cubicBezTo>
                  <a:cubicBezTo>
                    <a:pt x="38" y="62"/>
                    <a:pt x="39" y="63"/>
                    <a:pt x="40" y="64"/>
                  </a:cubicBezTo>
                  <a:cubicBezTo>
                    <a:pt x="41" y="61"/>
                    <a:pt x="43" y="59"/>
                    <a:pt x="43" y="56"/>
                  </a:cubicBezTo>
                  <a:cubicBezTo>
                    <a:pt x="49" y="55"/>
                    <a:pt x="49" y="62"/>
                    <a:pt x="52" y="62"/>
                  </a:cubicBezTo>
                  <a:cubicBezTo>
                    <a:pt x="57" y="61"/>
                    <a:pt x="57" y="56"/>
                    <a:pt x="54" y="53"/>
                  </a:cubicBezTo>
                  <a:cubicBezTo>
                    <a:pt x="58" y="50"/>
                    <a:pt x="62" y="47"/>
                    <a:pt x="66" y="44"/>
                  </a:cubicBezTo>
                  <a:cubicBezTo>
                    <a:pt x="70" y="42"/>
                    <a:pt x="76" y="40"/>
                    <a:pt x="79" y="38"/>
                  </a:cubicBezTo>
                  <a:cubicBezTo>
                    <a:pt x="85" y="33"/>
                    <a:pt x="83" y="30"/>
                    <a:pt x="90" y="27"/>
                  </a:cubicBezTo>
                  <a:cubicBezTo>
                    <a:pt x="96" y="25"/>
                    <a:pt x="102" y="29"/>
                    <a:pt x="102" y="20"/>
                  </a:cubicBezTo>
                  <a:cubicBezTo>
                    <a:pt x="103" y="0"/>
                    <a:pt x="55" y="15"/>
                    <a:pt x="48" y="18"/>
                  </a:cubicBezTo>
                  <a:cubicBezTo>
                    <a:pt x="26" y="27"/>
                    <a:pt x="14" y="47"/>
                    <a:pt x="0" y="63"/>
                  </a:cubicBezTo>
                </a:path>
              </a:pathLst>
            </a:custGeom>
            <a:solidFill>
              <a:srgbClr val="B37A7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2" name="Google Shape;1320;p9">
              <a:extLst>
                <a:ext uri="{FF2B5EF4-FFF2-40B4-BE49-F238E27FC236}">
                  <a16:creationId xmlns:a16="http://schemas.microsoft.com/office/drawing/2014/main" id="{FA7A1BA8-9383-5555-176C-18071A81D75D}"/>
                </a:ext>
              </a:extLst>
            </p:cNvPr>
            <p:cNvSpPr/>
            <p:nvPr/>
          </p:nvSpPr>
          <p:spPr>
            <a:xfrm>
              <a:off x="997" y="2179"/>
              <a:ext cx="23" cy="130"/>
            </a:xfrm>
            <a:custGeom>
              <a:avLst/>
              <a:gdLst/>
              <a:ahLst/>
              <a:cxnLst/>
              <a:rect l="l" t="t" r="r" b="b"/>
              <a:pathLst>
                <a:path w="9" h="52" extrusionOk="0">
                  <a:moveTo>
                    <a:pt x="2" y="14"/>
                  </a:moveTo>
                  <a:cubicBezTo>
                    <a:pt x="0" y="18"/>
                    <a:pt x="1" y="24"/>
                    <a:pt x="0" y="29"/>
                  </a:cubicBezTo>
                  <a:cubicBezTo>
                    <a:pt x="2" y="30"/>
                    <a:pt x="4" y="38"/>
                    <a:pt x="5" y="40"/>
                  </a:cubicBezTo>
                  <a:cubicBezTo>
                    <a:pt x="6" y="46"/>
                    <a:pt x="4" y="48"/>
                    <a:pt x="9" y="52"/>
                  </a:cubicBezTo>
                  <a:cubicBezTo>
                    <a:pt x="9" y="47"/>
                    <a:pt x="5" y="45"/>
                    <a:pt x="5" y="40"/>
                  </a:cubicBezTo>
                  <a:cubicBezTo>
                    <a:pt x="4" y="36"/>
                    <a:pt x="5" y="31"/>
                    <a:pt x="5" y="26"/>
                  </a:cubicBezTo>
                  <a:cubicBezTo>
                    <a:pt x="5" y="22"/>
                    <a:pt x="6" y="17"/>
                    <a:pt x="5" y="13"/>
                  </a:cubicBezTo>
                  <a:cubicBezTo>
                    <a:pt x="5" y="11"/>
                    <a:pt x="2" y="9"/>
                    <a:pt x="2" y="7"/>
                  </a:cubicBezTo>
                  <a:cubicBezTo>
                    <a:pt x="2" y="5"/>
                    <a:pt x="3" y="1"/>
                    <a:pt x="4" y="0"/>
                  </a:cubicBezTo>
                  <a:cubicBezTo>
                    <a:pt x="2" y="2"/>
                    <a:pt x="3" y="6"/>
                    <a:pt x="3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3" name="Google Shape;1321;p9">
              <a:extLst>
                <a:ext uri="{FF2B5EF4-FFF2-40B4-BE49-F238E27FC236}">
                  <a16:creationId xmlns:a16="http://schemas.microsoft.com/office/drawing/2014/main" id="{C0FCF95D-089A-5B90-4F00-682301D4E392}"/>
                </a:ext>
              </a:extLst>
            </p:cNvPr>
            <p:cNvSpPr/>
            <p:nvPr/>
          </p:nvSpPr>
          <p:spPr>
            <a:xfrm>
              <a:off x="1022" y="2334"/>
              <a:ext cx="10" cy="28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0" y="0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1" y="8"/>
                    <a:pt x="3" y="9"/>
                    <a:pt x="4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4" name="Google Shape;1322;p9">
              <a:extLst>
                <a:ext uri="{FF2B5EF4-FFF2-40B4-BE49-F238E27FC236}">
                  <a16:creationId xmlns:a16="http://schemas.microsoft.com/office/drawing/2014/main" id="{200CA891-739D-29E5-CB44-CEA669678836}"/>
                </a:ext>
              </a:extLst>
            </p:cNvPr>
            <p:cNvSpPr/>
            <p:nvPr/>
          </p:nvSpPr>
          <p:spPr>
            <a:xfrm>
              <a:off x="1430" y="1499"/>
              <a:ext cx="22" cy="18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0" y="7"/>
                  </a:moveTo>
                  <a:cubicBezTo>
                    <a:pt x="3" y="5"/>
                    <a:pt x="6" y="0"/>
                    <a:pt x="9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5" name="Google Shape;1323;p9">
              <a:extLst>
                <a:ext uri="{FF2B5EF4-FFF2-40B4-BE49-F238E27FC236}">
                  <a16:creationId xmlns:a16="http://schemas.microsoft.com/office/drawing/2014/main" id="{ACB24F8E-84E4-9562-32E7-CB4362C05A18}"/>
                </a:ext>
              </a:extLst>
            </p:cNvPr>
            <p:cNvSpPr/>
            <p:nvPr/>
          </p:nvSpPr>
          <p:spPr>
            <a:xfrm>
              <a:off x="1082" y="1267"/>
              <a:ext cx="615" cy="297"/>
            </a:xfrm>
            <a:custGeom>
              <a:avLst/>
              <a:gdLst/>
              <a:ahLst/>
              <a:cxnLst/>
              <a:rect l="l" t="t" r="r" b="b"/>
              <a:pathLst>
                <a:path w="246" h="119" extrusionOk="0">
                  <a:moveTo>
                    <a:pt x="0" y="119"/>
                  </a:moveTo>
                  <a:cubicBezTo>
                    <a:pt x="1" y="116"/>
                    <a:pt x="1" y="113"/>
                    <a:pt x="3" y="110"/>
                  </a:cubicBezTo>
                  <a:cubicBezTo>
                    <a:pt x="3" y="109"/>
                    <a:pt x="6" y="109"/>
                    <a:pt x="7" y="107"/>
                  </a:cubicBezTo>
                  <a:cubicBezTo>
                    <a:pt x="8" y="106"/>
                    <a:pt x="6" y="103"/>
                    <a:pt x="7" y="102"/>
                  </a:cubicBezTo>
                  <a:cubicBezTo>
                    <a:pt x="11" y="97"/>
                    <a:pt x="18" y="97"/>
                    <a:pt x="21" y="90"/>
                  </a:cubicBezTo>
                  <a:cubicBezTo>
                    <a:pt x="23" y="86"/>
                    <a:pt x="22" y="86"/>
                    <a:pt x="25" y="83"/>
                  </a:cubicBezTo>
                  <a:cubicBezTo>
                    <a:pt x="29" y="79"/>
                    <a:pt x="29" y="79"/>
                    <a:pt x="31" y="74"/>
                  </a:cubicBezTo>
                  <a:cubicBezTo>
                    <a:pt x="32" y="68"/>
                    <a:pt x="30" y="71"/>
                    <a:pt x="35" y="68"/>
                  </a:cubicBezTo>
                  <a:cubicBezTo>
                    <a:pt x="39" y="66"/>
                    <a:pt x="42" y="67"/>
                    <a:pt x="41" y="61"/>
                  </a:cubicBezTo>
                  <a:cubicBezTo>
                    <a:pt x="45" y="61"/>
                    <a:pt x="48" y="58"/>
                    <a:pt x="50" y="56"/>
                  </a:cubicBezTo>
                  <a:cubicBezTo>
                    <a:pt x="53" y="54"/>
                    <a:pt x="56" y="52"/>
                    <a:pt x="59" y="49"/>
                  </a:cubicBezTo>
                  <a:cubicBezTo>
                    <a:pt x="64" y="45"/>
                    <a:pt x="66" y="34"/>
                    <a:pt x="73" y="34"/>
                  </a:cubicBezTo>
                  <a:cubicBezTo>
                    <a:pt x="75" y="30"/>
                    <a:pt x="76" y="24"/>
                    <a:pt x="79" y="21"/>
                  </a:cubicBezTo>
                  <a:cubicBezTo>
                    <a:pt x="84" y="16"/>
                    <a:pt x="87" y="22"/>
                    <a:pt x="93" y="20"/>
                  </a:cubicBezTo>
                  <a:cubicBezTo>
                    <a:pt x="98" y="19"/>
                    <a:pt x="99" y="15"/>
                    <a:pt x="105" y="15"/>
                  </a:cubicBezTo>
                  <a:cubicBezTo>
                    <a:pt x="109" y="14"/>
                    <a:pt x="116" y="16"/>
                    <a:pt x="119" y="11"/>
                  </a:cubicBezTo>
                  <a:cubicBezTo>
                    <a:pt x="123" y="14"/>
                    <a:pt x="131" y="7"/>
                    <a:pt x="136" y="5"/>
                  </a:cubicBezTo>
                  <a:cubicBezTo>
                    <a:pt x="142" y="4"/>
                    <a:pt x="147" y="3"/>
                    <a:pt x="153" y="3"/>
                  </a:cubicBezTo>
                  <a:cubicBezTo>
                    <a:pt x="156" y="2"/>
                    <a:pt x="159" y="3"/>
                    <a:pt x="163" y="3"/>
                  </a:cubicBezTo>
                  <a:cubicBezTo>
                    <a:pt x="166" y="3"/>
                    <a:pt x="169" y="1"/>
                    <a:pt x="172" y="0"/>
                  </a:cubicBezTo>
                  <a:cubicBezTo>
                    <a:pt x="176" y="0"/>
                    <a:pt x="187" y="1"/>
                    <a:pt x="191" y="2"/>
                  </a:cubicBezTo>
                  <a:cubicBezTo>
                    <a:pt x="192" y="9"/>
                    <a:pt x="202" y="7"/>
                    <a:pt x="207" y="7"/>
                  </a:cubicBezTo>
                  <a:cubicBezTo>
                    <a:pt x="208" y="11"/>
                    <a:pt x="214" y="14"/>
                    <a:pt x="216" y="16"/>
                  </a:cubicBezTo>
                  <a:cubicBezTo>
                    <a:pt x="220" y="19"/>
                    <a:pt x="223" y="21"/>
                    <a:pt x="227" y="23"/>
                  </a:cubicBezTo>
                  <a:cubicBezTo>
                    <a:pt x="235" y="26"/>
                    <a:pt x="246" y="35"/>
                    <a:pt x="245" y="45"/>
                  </a:cubicBezTo>
                  <a:cubicBezTo>
                    <a:pt x="239" y="47"/>
                    <a:pt x="236" y="37"/>
                    <a:pt x="232" y="33"/>
                  </a:cubicBezTo>
                  <a:cubicBezTo>
                    <a:pt x="227" y="29"/>
                    <a:pt x="222" y="27"/>
                    <a:pt x="217" y="24"/>
                  </a:cubicBezTo>
                  <a:cubicBezTo>
                    <a:pt x="206" y="18"/>
                    <a:pt x="194" y="12"/>
                    <a:pt x="181" y="12"/>
                  </a:cubicBezTo>
                  <a:cubicBezTo>
                    <a:pt x="169" y="12"/>
                    <a:pt x="155" y="12"/>
                    <a:pt x="143" y="15"/>
                  </a:cubicBezTo>
                  <a:cubicBezTo>
                    <a:pt x="129" y="17"/>
                    <a:pt x="115" y="26"/>
                    <a:pt x="103" y="34"/>
                  </a:cubicBezTo>
                  <a:cubicBezTo>
                    <a:pt x="96" y="38"/>
                    <a:pt x="90" y="43"/>
                    <a:pt x="83" y="47"/>
                  </a:cubicBezTo>
                  <a:cubicBezTo>
                    <a:pt x="76" y="51"/>
                    <a:pt x="69" y="54"/>
                    <a:pt x="63" y="59"/>
                  </a:cubicBezTo>
                  <a:cubicBezTo>
                    <a:pt x="45" y="73"/>
                    <a:pt x="37" y="97"/>
                    <a:pt x="16" y="108"/>
                  </a:cubicBezTo>
                </a:path>
              </a:pathLst>
            </a:custGeom>
            <a:solidFill>
              <a:srgbClr val="B075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6" name="Google Shape;1324;p9">
              <a:extLst>
                <a:ext uri="{FF2B5EF4-FFF2-40B4-BE49-F238E27FC236}">
                  <a16:creationId xmlns:a16="http://schemas.microsoft.com/office/drawing/2014/main" id="{CB96C81D-6AC5-B0B6-46ED-60F008A1F6E4}"/>
                </a:ext>
              </a:extLst>
            </p:cNvPr>
            <p:cNvSpPr/>
            <p:nvPr/>
          </p:nvSpPr>
          <p:spPr>
            <a:xfrm>
              <a:off x="704" y="1587"/>
              <a:ext cx="361" cy="822"/>
            </a:xfrm>
            <a:custGeom>
              <a:avLst/>
              <a:gdLst/>
              <a:ahLst/>
              <a:cxnLst/>
              <a:rect l="l" t="t" r="r" b="b"/>
              <a:pathLst>
                <a:path w="144" h="329" extrusionOk="0">
                  <a:moveTo>
                    <a:pt x="142" y="0"/>
                  </a:moveTo>
                  <a:cubicBezTo>
                    <a:pt x="138" y="2"/>
                    <a:pt x="133" y="4"/>
                    <a:pt x="129" y="7"/>
                  </a:cubicBezTo>
                  <a:cubicBezTo>
                    <a:pt x="125" y="10"/>
                    <a:pt x="125" y="14"/>
                    <a:pt x="123" y="19"/>
                  </a:cubicBezTo>
                  <a:cubicBezTo>
                    <a:pt x="119" y="26"/>
                    <a:pt x="115" y="34"/>
                    <a:pt x="108" y="41"/>
                  </a:cubicBezTo>
                  <a:cubicBezTo>
                    <a:pt x="105" y="46"/>
                    <a:pt x="103" y="47"/>
                    <a:pt x="101" y="52"/>
                  </a:cubicBezTo>
                  <a:cubicBezTo>
                    <a:pt x="100" y="55"/>
                    <a:pt x="100" y="56"/>
                    <a:pt x="98" y="58"/>
                  </a:cubicBezTo>
                  <a:cubicBezTo>
                    <a:pt x="96" y="61"/>
                    <a:pt x="94" y="62"/>
                    <a:pt x="93" y="65"/>
                  </a:cubicBezTo>
                  <a:cubicBezTo>
                    <a:pt x="91" y="69"/>
                    <a:pt x="91" y="73"/>
                    <a:pt x="88" y="77"/>
                  </a:cubicBezTo>
                  <a:cubicBezTo>
                    <a:pt x="87" y="79"/>
                    <a:pt x="84" y="80"/>
                    <a:pt x="83" y="82"/>
                  </a:cubicBezTo>
                  <a:cubicBezTo>
                    <a:pt x="82" y="84"/>
                    <a:pt x="84" y="87"/>
                    <a:pt x="83" y="89"/>
                  </a:cubicBezTo>
                  <a:cubicBezTo>
                    <a:pt x="82" y="92"/>
                    <a:pt x="79" y="93"/>
                    <a:pt x="76" y="95"/>
                  </a:cubicBezTo>
                  <a:cubicBezTo>
                    <a:pt x="75" y="96"/>
                    <a:pt x="73" y="96"/>
                    <a:pt x="72" y="98"/>
                  </a:cubicBezTo>
                  <a:cubicBezTo>
                    <a:pt x="72" y="99"/>
                    <a:pt x="74" y="101"/>
                    <a:pt x="74" y="103"/>
                  </a:cubicBezTo>
                  <a:cubicBezTo>
                    <a:pt x="71" y="109"/>
                    <a:pt x="64" y="106"/>
                    <a:pt x="65" y="116"/>
                  </a:cubicBezTo>
                  <a:cubicBezTo>
                    <a:pt x="62" y="117"/>
                    <a:pt x="61" y="124"/>
                    <a:pt x="59" y="127"/>
                  </a:cubicBezTo>
                  <a:cubicBezTo>
                    <a:pt x="57" y="130"/>
                    <a:pt x="54" y="133"/>
                    <a:pt x="50" y="136"/>
                  </a:cubicBezTo>
                  <a:cubicBezTo>
                    <a:pt x="46" y="140"/>
                    <a:pt x="43" y="144"/>
                    <a:pt x="40" y="147"/>
                  </a:cubicBezTo>
                  <a:cubicBezTo>
                    <a:pt x="36" y="152"/>
                    <a:pt x="31" y="150"/>
                    <a:pt x="32" y="156"/>
                  </a:cubicBezTo>
                  <a:cubicBezTo>
                    <a:pt x="33" y="159"/>
                    <a:pt x="36" y="158"/>
                    <a:pt x="36" y="161"/>
                  </a:cubicBezTo>
                  <a:cubicBezTo>
                    <a:pt x="36" y="164"/>
                    <a:pt x="33" y="164"/>
                    <a:pt x="32" y="166"/>
                  </a:cubicBezTo>
                  <a:cubicBezTo>
                    <a:pt x="29" y="170"/>
                    <a:pt x="25" y="172"/>
                    <a:pt x="23" y="177"/>
                  </a:cubicBezTo>
                  <a:cubicBezTo>
                    <a:pt x="21" y="181"/>
                    <a:pt x="21" y="185"/>
                    <a:pt x="18" y="190"/>
                  </a:cubicBezTo>
                  <a:cubicBezTo>
                    <a:pt x="15" y="194"/>
                    <a:pt x="11" y="198"/>
                    <a:pt x="11" y="203"/>
                  </a:cubicBezTo>
                  <a:cubicBezTo>
                    <a:pt x="11" y="205"/>
                    <a:pt x="13" y="207"/>
                    <a:pt x="12" y="209"/>
                  </a:cubicBezTo>
                  <a:cubicBezTo>
                    <a:pt x="12" y="212"/>
                    <a:pt x="10" y="215"/>
                    <a:pt x="10" y="217"/>
                  </a:cubicBezTo>
                  <a:cubicBezTo>
                    <a:pt x="9" y="219"/>
                    <a:pt x="10" y="222"/>
                    <a:pt x="10" y="224"/>
                  </a:cubicBezTo>
                  <a:cubicBezTo>
                    <a:pt x="9" y="226"/>
                    <a:pt x="6" y="226"/>
                    <a:pt x="5" y="229"/>
                  </a:cubicBezTo>
                  <a:cubicBezTo>
                    <a:pt x="4" y="231"/>
                    <a:pt x="7" y="233"/>
                    <a:pt x="7" y="236"/>
                  </a:cubicBezTo>
                  <a:cubicBezTo>
                    <a:pt x="7" y="238"/>
                    <a:pt x="3" y="241"/>
                    <a:pt x="2" y="243"/>
                  </a:cubicBezTo>
                  <a:cubicBezTo>
                    <a:pt x="0" y="249"/>
                    <a:pt x="3" y="251"/>
                    <a:pt x="4" y="257"/>
                  </a:cubicBezTo>
                  <a:cubicBezTo>
                    <a:pt x="4" y="262"/>
                    <a:pt x="2" y="268"/>
                    <a:pt x="4" y="273"/>
                  </a:cubicBezTo>
                  <a:cubicBezTo>
                    <a:pt x="6" y="276"/>
                    <a:pt x="9" y="277"/>
                    <a:pt x="10" y="279"/>
                  </a:cubicBezTo>
                  <a:cubicBezTo>
                    <a:pt x="10" y="282"/>
                    <a:pt x="6" y="285"/>
                    <a:pt x="6" y="287"/>
                  </a:cubicBezTo>
                  <a:cubicBezTo>
                    <a:pt x="4" y="293"/>
                    <a:pt x="8" y="298"/>
                    <a:pt x="10" y="304"/>
                  </a:cubicBezTo>
                  <a:cubicBezTo>
                    <a:pt x="12" y="311"/>
                    <a:pt x="13" y="319"/>
                    <a:pt x="16" y="326"/>
                  </a:cubicBezTo>
                  <a:cubicBezTo>
                    <a:pt x="16" y="327"/>
                    <a:pt x="16" y="328"/>
                    <a:pt x="17" y="329"/>
                  </a:cubicBezTo>
                  <a:cubicBezTo>
                    <a:pt x="18" y="318"/>
                    <a:pt x="13" y="306"/>
                    <a:pt x="11" y="295"/>
                  </a:cubicBezTo>
                  <a:cubicBezTo>
                    <a:pt x="7" y="278"/>
                    <a:pt x="11" y="263"/>
                    <a:pt x="14" y="246"/>
                  </a:cubicBezTo>
                  <a:cubicBezTo>
                    <a:pt x="17" y="228"/>
                    <a:pt x="21" y="208"/>
                    <a:pt x="29" y="191"/>
                  </a:cubicBezTo>
                  <a:cubicBezTo>
                    <a:pt x="41" y="164"/>
                    <a:pt x="60" y="141"/>
                    <a:pt x="76" y="115"/>
                  </a:cubicBezTo>
                  <a:cubicBezTo>
                    <a:pt x="81" y="107"/>
                    <a:pt x="87" y="99"/>
                    <a:pt x="92" y="90"/>
                  </a:cubicBezTo>
                  <a:cubicBezTo>
                    <a:pt x="97" y="82"/>
                    <a:pt x="100" y="74"/>
                    <a:pt x="106" y="66"/>
                  </a:cubicBezTo>
                  <a:cubicBezTo>
                    <a:pt x="113" y="57"/>
                    <a:pt x="120" y="49"/>
                    <a:pt x="126" y="39"/>
                  </a:cubicBezTo>
                  <a:cubicBezTo>
                    <a:pt x="131" y="29"/>
                    <a:pt x="135" y="15"/>
                    <a:pt x="144" y="8"/>
                  </a:cubicBezTo>
                </a:path>
              </a:pathLst>
            </a:custGeom>
            <a:solidFill>
              <a:srgbClr val="B075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7" name="Google Shape;1325;p9">
              <a:extLst>
                <a:ext uri="{FF2B5EF4-FFF2-40B4-BE49-F238E27FC236}">
                  <a16:creationId xmlns:a16="http://schemas.microsoft.com/office/drawing/2014/main" id="{960D9C27-1FED-E7FE-BF9C-E149E830753C}"/>
                </a:ext>
              </a:extLst>
            </p:cNvPr>
            <p:cNvSpPr/>
            <p:nvPr/>
          </p:nvSpPr>
          <p:spPr>
            <a:xfrm>
              <a:off x="809" y="2529"/>
              <a:ext cx="433" cy="393"/>
            </a:xfrm>
            <a:custGeom>
              <a:avLst/>
              <a:gdLst/>
              <a:ahLst/>
              <a:cxnLst/>
              <a:rect l="l" t="t" r="r" b="b"/>
              <a:pathLst>
                <a:path w="173" h="157" extrusionOk="0">
                  <a:moveTo>
                    <a:pt x="4" y="4"/>
                  </a:moveTo>
                  <a:cubicBezTo>
                    <a:pt x="3" y="4"/>
                    <a:pt x="3" y="4"/>
                    <a:pt x="2" y="5"/>
                  </a:cubicBezTo>
                  <a:cubicBezTo>
                    <a:pt x="9" y="14"/>
                    <a:pt x="8" y="27"/>
                    <a:pt x="11" y="38"/>
                  </a:cubicBezTo>
                  <a:cubicBezTo>
                    <a:pt x="12" y="42"/>
                    <a:pt x="15" y="48"/>
                    <a:pt x="17" y="53"/>
                  </a:cubicBezTo>
                  <a:cubicBezTo>
                    <a:pt x="20" y="58"/>
                    <a:pt x="24" y="60"/>
                    <a:pt x="26" y="66"/>
                  </a:cubicBezTo>
                  <a:cubicBezTo>
                    <a:pt x="26" y="69"/>
                    <a:pt x="25" y="70"/>
                    <a:pt x="28" y="73"/>
                  </a:cubicBezTo>
                  <a:cubicBezTo>
                    <a:pt x="28" y="73"/>
                    <a:pt x="31" y="73"/>
                    <a:pt x="31" y="74"/>
                  </a:cubicBezTo>
                  <a:cubicBezTo>
                    <a:pt x="31" y="74"/>
                    <a:pt x="34" y="76"/>
                    <a:pt x="34" y="76"/>
                  </a:cubicBezTo>
                  <a:cubicBezTo>
                    <a:pt x="34" y="77"/>
                    <a:pt x="34" y="79"/>
                    <a:pt x="34" y="79"/>
                  </a:cubicBezTo>
                  <a:cubicBezTo>
                    <a:pt x="36" y="80"/>
                    <a:pt x="37" y="80"/>
                    <a:pt x="38" y="80"/>
                  </a:cubicBezTo>
                  <a:cubicBezTo>
                    <a:pt x="39" y="81"/>
                    <a:pt x="41" y="83"/>
                    <a:pt x="43" y="84"/>
                  </a:cubicBezTo>
                  <a:cubicBezTo>
                    <a:pt x="48" y="86"/>
                    <a:pt x="49" y="89"/>
                    <a:pt x="53" y="93"/>
                  </a:cubicBezTo>
                  <a:cubicBezTo>
                    <a:pt x="57" y="96"/>
                    <a:pt x="62" y="95"/>
                    <a:pt x="66" y="98"/>
                  </a:cubicBezTo>
                  <a:cubicBezTo>
                    <a:pt x="68" y="100"/>
                    <a:pt x="68" y="104"/>
                    <a:pt x="71" y="106"/>
                  </a:cubicBezTo>
                  <a:cubicBezTo>
                    <a:pt x="74" y="107"/>
                    <a:pt x="79" y="106"/>
                    <a:pt x="82" y="109"/>
                  </a:cubicBezTo>
                  <a:cubicBezTo>
                    <a:pt x="85" y="112"/>
                    <a:pt x="85" y="115"/>
                    <a:pt x="89" y="117"/>
                  </a:cubicBezTo>
                  <a:cubicBezTo>
                    <a:pt x="92" y="118"/>
                    <a:pt x="96" y="119"/>
                    <a:pt x="99" y="121"/>
                  </a:cubicBezTo>
                  <a:cubicBezTo>
                    <a:pt x="105" y="124"/>
                    <a:pt x="109" y="128"/>
                    <a:pt x="114" y="132"/>
                  </a:cubicBezTo>
                  <a:cubicBezTo>
                    <a:pt x="121" y="138"/>
                    <a:pt x="123" y="140"/>
                    <a:pt x="132" y="137"/>
                  </a:cubicBezTo>
                  <a:cubicBezTo>
                    <a:pt x="136" y="141"/>
                    <a:pt x="133" y="142"/>
                    <a:pt x="139" y="144"/>
                  </a:cubicBezTo>
                  <a:cubicBezTo>
                    <a:pt x="141" y="145"/>
                    <a:pt x="144" y="145"/>
                    <a:pt x="146" y="146"/>
                  </a:cubicBezTo>
                  <a:cubicBezTo>
                    <a:pt x="147" y="147"/>
                    <a:pt x="147" y="150"/>
                    <a:pt x="149" y="151"/>
                  </a:cubicBezTo>
                  <a:cubicBezTo>
                    <a:pt x="152" y="153"/>
                    <a:pt x="153" y="152"/>
                    <a:pt x="155" y="152"/>
                  </a:cubicBezTo>
                  <a:cubicBezTo>
                    <a:pt x="157" y="153"/>
                    <a:pt x="159" y="155"/>
                    <a:pt x="160" y="156"/>
                  </a:cubicBezTo>
                  <a:cubicBezTo>
                    <a:pt x="164" y="157"/>
                    <a:pt x="170" y="156"/>
                    <a:pt x="173" y="152"/>
                  </a:cubicBezTo>
                  <a:cubicBezTo>
                    <a:pt x="159" y="148"/>
                    <a:pt x="144" y="137"/>
                    <a:pt x="134" y="128"/>
                  </a:cubicBezTo>
                  <a:cubicBezTo>
                    <a:pt x="120" y="116"/>
                    <a:pt x="107" y="104"/>
                    <a:pt x="92" y="94"/>
                  </a:cubicBezTo>
                  <a:cubicBezTo>
                    <a:pt x="76" y="83"/>
                    <a:pt x="60" y="71"/>
                    <a:pt x="44" y="59"/>
                  </a:cubicBezTo>
                  <a:cubicBezTo>
                    <a:pt x="37" y="53"/>
                    <a:pt x="30" y="48"/>
                    <a:pt x="24" y="40"/>
                  </a:cubicBezTo>
                  <a:cubicBezTo>
                    <a:pt x="18" y="32"/>
                    <a:pt x="21" y="14"/>
                    <a:pt x="16" y="5"/>
                  </a:cubicBezTo>
                  <a:cubicBezTo>
                    <a:pt x="13" y="0"/>
                    <a:pt x="2" y="6"/>
                    <a:pt x="0" y="1"/>
                  </a:cubicBezTo>
                </a:path>
              </a:pathLst>
            </a:custGeom>
            <a:solidFill>
              <a:srgbClr val="B0756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8" name="Google Shape;1326;p9">
              <a:extLst>
                <a:ext uri="{FF2B5EF4-FFF2-40B4-BE49-F238E27FC236}">
                  <a16:creationId xmlns:a16="http://schemas.microsoft.com/office/drawing/2014/main" id="{89F620B6-AC6E-9B70-C103-100C1AB4A342}"/>
                </a:ext>
              </a:extLst>
            </p:cNvPr>
            <p:cNvSpPr/>
            <p:nvPr/>
          </p:nvSpPr>
          <p:spPr>
            <a:xfrm>
              <a:off x="1770" y="1377"/>
              <a:ext cx="102" cy="457"/>
            </a:xfrm>
            <a:custGeom>
              <a:avLst/>
              <a:gdLst/>
              <a:ahLst/>
              <a:cxnLst/>
              <a:rect l="l" t="t" r="r" b="b"/>
              <a:pathLst>
                <a:path w="41" h="183" extrusionOk="0">
                  <a:moveTo>
                    <a:pt x="0" y="0"/>
                  </a:moveTo>
                  <a:cubicBezTo>
                    <a:pt x="5" y="4"/>
                    <a:pt x="6" y="2"/>
                    <a:pt x="9" y="9"/>
                  </a:cubicBezTo>
                  <a:cubicBezTo>
                    <a:pt x="10" y="12"/>
                    <a:pt x="11" y="14"/>
                    <a:pt x="12" y="17"/>
                  </a:cubicBezTo>
                  <a:cubicBezTo>
                    <a:pt x="12" y="19"/>
                    <a:pt x="12" y="21"/>
                    <a:pt x="13" y="23"/>
                  </a:cubicBezTo>
                  <a:cubicBezTo>
                    <a:pt x="16" y="33"/>
                    <a:pt x="24" y="40"/>
                    <a:pt x="26" y="50"/>
                  </a:cubicBezTo>
                  <a:cubicBezTo>
                    <a:pt x="27" y="53"/>
                    <a:pt x="25" y="55"/>
                    <a:pt x="26" y="57"/>
                  </a:cubicBezTo>
                  <a:cubicBezTo>
                    <a:pt x="26" y="61"/>
                    <a:pt x="27" y="61"/>
                    <a:pt x="28" y="65"/>
                  </a:cubicBezTo>
                  <a:cubicBezTo>
                    <a:pt x="30" y="70"/>
                    <a:pt x="30" y="75"/>
                    <a:pt x="31" y="81"/>
                  </a:cubicBezTo>
                  <a:cubicBezTo>
                    <a:pt x="33" y="89"/>
                    <a:pt x="41" y="97"/>
                    <a:pt x="38" y="106"/>
                  </a:cubicBezTo>
                  <a:cubicBezTo>
                    <a:pt x="36" y="110"/>
                    <a:pt x="35" y="110"/>
                    <a:pt x="35" y="115"/>
                  </a:cubicBezTo>
                  <a:cubicBezTo>
                    <a:pt x="35" y="119"/>
                    <a:pt x="33" y="122"/>
                    <a:pt x="32" y="126"/>
                  </a:cubicBezTo>
                  <a:cubicBezTo>
                    <a:pt x="32" y="130"/>
                    <a:pt x="34" y="133"/>
                    <a:pt x="34" y="137"/>
                  </a:cubicBezTo>
                  <a:cubicBezTo>
                    <a:pt x="34" y="139"/>
                    <a:pt x="32" y="144"/>
                    <a:pt x="31" y="147"/>
                  </a:cubicBezTo>
                  <a:cubicBezTo>
                    <a:pt x="29" y="154"/>
                    <a:pt x="22" y="157"/>
                    <a:pt x="20" y="164"/>
                  </a:cubicBezTo>
                  <a:cubicBezTo>
                    <a:pt x="18" y="171"/>
                    <a:pt x="19" y="179"/>
                    <a:pt x="10" y="183"/>
                  </a:cubicBezTo>
                  <a:cubicBezTo>
                    <a:pt x="12" y="178"/>
                    <a:pt x="14" y="173"/>
                    <a:pt x="16" y="168"/>
                  </a:cubicBezTo>
                  <a:cubicBezTo>
                    <a:pt x="22" y="156"/>
                    <a:pt x="23" y="143"/>
                    <a:pt x="24" y="131"/>
                  </a:cubicBezTo>
                  <a:cubicBezTo>
                    <a:pt x="27" y="104"/>
                    <a:pt x="20" y="78"/>
                    <a:pt x="18" y="52"/>
                  </a:cubicBezTo>
                </a:path>
              </a:pathLst>
            </a:custGeom>
            <a:solidFill>
              <a:srgbClr val="AA68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9" name="Google Shape;1327;p9">
              <a:extLst>
                <a:ext uri="{FF2B5EF4-FFF2-40B4-BE49-F238E27FC236}">
                  <a16:creationId xmlns:a16="http://schemas.microsoft.com/office/drawing/2014/main" id="{9F5CC476-DA19-333C-F1F5-0C7573F3643C}"/>
                </a:ext>
              </a:extLst>
            </p:cNvPr>
            <p:cNvSpPr/>
            <p:nvPr/>
          </p:nvSpPr>
          <p:spPr>
            <a:xfrm>
              <a:off x="1025" y="1194"/>
              <a:ext cx="740" cy="315"/>
            </a:xfrm>
            <a:custGeom>
              <a:avLst/>
              <a:gdLst/>
              <a:ahLst/>
              <a:cxnLst/>
              <a:rect l="l" t="t" r="r" b="b"/>
              <a:pathLst>
                <a:path w="296" h="126" extrusionOk="0">
                  <a:moveTo>
                    <a:pt x="0" y="126"/>
                  </a:moveTo>
                  <a:cubicBezTo>
                    <a:pt x="3" y="125"/>
                    <a:pt x="5" y="120"/>
                    <a:pt x="6" y="116"/>
                  </a:cubicBezTo>
                  <a:cubicBezTo>
                    <a:pt x="15" y="114"/>
                    <a:pt x="17" y="99"/>
                    <a:pt x="24" y="94"/>
                  </a:cubicBezTo>
                  <a:cubicBezTo>
                    <a:pt x="24" y="94"/>
                    <a:pt x="29" y="92"/>
                    <a:pt x="29" y="91"/>
                  </a:cubicBezTo>
                  <a:cubicBezTo>
                    <a:pt x="32" y="87"/>
                    <a:pt x="29" y="88"/>
                    <a:pt x="29" y="85"/>
                  </a:cubicBezTo>
                  <a:cubicBezTo>
                    <a:pt x="30" y="82"/>
                    <a:pt x="29" y="83"/>
                    <a:pt x="32" y="80"/>
                  </a:cubicBezTo>
                  <a:cubicBezTo>
                    <a:pt x="32" y="79"/>
                    <a:pt x="37" y="83"/>
                    <a:pt x="35" y="77"/>
                  </a:cubicBezTo>
                  <a:cubicBezTo>
                    <a:pt x="41" y="75"/>
                    <a:pt x="45" y="68"/>
                    <a:pt x="47" y="63"/>
                  </a:cubicBezTo>
                  <a:cubicBezTo>
                    <a:pt x="51" y="57"/>
                    <a:pt x="60" y="52"/>
                    <a:pt x="60" y="46"/>
                  </a:cubicBezTo>
                  <a:cubicBezTo>
                    <a:pt x="61" y="42"/>
                    <a:pt x="57" y="39"/>
                    <a:pt x="60" y="36"/>
                  </a:cubicBezTo>
                  <a:cubicBezTo>
                    <a:pt x="61" y="35"/>
                    <a:pt x="65" y="36"/>
                    <a:pt x="66" y="35"/>
                  </a:cubicBezTo>
                  <a:cubicBezTo>
                    <a:pt x="67" y="34"/>
                    <a:pt x="68" y="32"/>
                    <a:pt x="69" y="31"/>
                  </a:cubicBezTo>
                  <a:cubicBezTo>
                    <a:pt x="73" y="28"/>
                    <a:pt x="73" y="29"/>
                    <a:pt x="76" y="24"/>
                  </a:cubicBezTo>
                  <a:cubicBezTo>
                    <a:pt x="77" y="21"/>
                    <a:pt x="77" y="18"/>
                    <a:pt x="82" y="19"/>
                  </a:cubicBezTo>
                  <a:cubicBezTo>
                    <a:pt x="84" y="22"/>
                    <a:pt x="88" y="19"/>
                    <a:pt x="90" y="17"/>
                  </a:cubicBezTo>
                  <a:cubicBezTo>
                    <a:pt x="93" y="19"/>
                    <a:pt x="98" y="17"/>
                    <a:pt x="101" y="15"/>
                  </a:cubicBezTo>
                  <a:cubicBezTo>
                    <a:pt x="105" y="16"/>
                    <a:pt x="109" y="14"/>
                    <a:pt x="112" y="12"/>
                  </a:cubicBezTo>
                  <a:cubicBezTo>
                    <a:pt x="114" y="12"/>
                    <a:pt x="115" y="10"/>
                    <a:pt x="117" y="10"/>
                  </a:cubicBezTo>
                  <a:cubicBezTo>
                    <a:pt x="119" y="9"/>
                    <a:pt x="121" y="9"/>
                    <a:pt x="123" y="8"/>
                  </a:cubicBezTo>
                  <a:cubicBezTo>
                    <a:pt x="126" y="10"/>
                    <a:pt x="128" y="8"/>
                    <a:pt x="131" y="8"/>
                  </a:cubicBezTo>
                  <a:cubicBezTo>
                    <a:pt x="133" y="8"/>
                    <a:pt x="136" y="10"/>
                    <a:pt x="139" y="9"/>
                  </a:cubicBezTo>
                  <a:cubicBezTo>
                    <a:pt x="144" y="8"/>
                    <a:pt x="144" y="0"/>
                    <a:pt x="150" y="1"/>
                  </a:cubicBezTo>
                  <a:cubicBezTo>
                    <a:pt x="150" y="6"/>
                    <a:pt x="157" y="10"/>
                    <a:pt x="160" y="5"/>
                  </a:cubicBezTo>
                  <a:cubicBezTo>
                    <a:pt x="165" y="9"/>
                    <a:pt x="173" y="3"/>
                    <a:pt x="179" y="3"/>
                  </a:cubicBezTo>
                  <a:cubicBezTo>
                    <a:pt x="184" y="3"/>
                    <a:pt x="186" y="5"/>
                    <a:pt x="190" y="6"/>
                  </a:cubicBezTo>
                  <a:cubicBezTo>
                    <a:pt x="193" y="6"/>
                    <a:pt x="196" y="3"/>
                    <a:pt x="199" y="2"/>
                  </a:cubicBezTo>
                  <a:cubicBezTo>
                    <a:pt x="202" y="4"/>
                    <a:pt x="207" y="6"/>
                    <a:pt x="211" y="7"/>
                  </a:cubicBezTo>
                  <a:cubicBezTo>
                    <a:pt x="216" y="8"/>
                    <a:pt x="220" y="9"/>
                    <a:pt x="224" y="10"/>
                  </a:cubicBezTo>
                  <a:cubicBezTo>
                    <a:pt x="233" y="11"/>
                    <a:pt x="243" y="13"/>
                    <a:pt x="251" y="18"/>
                  </a:cubicBezTo>
                  <a:cubicBezTo>
                    <a:pt x="255" y="21"/>
                    <a:pt x="257" y="23"/>
                    <a:pt x="261" y="27"/>
                  </a:cubicBezTo>
                  <a:cubicBezTo>
                    <a:pt x="264" y="31"/>
                    <a:pt x="269" y="31"/>
                    <a:pt x="272" y="34"/>
                  </a:cubicBezTo>
                  <a:cubicBezTo>
                    <a:pt x="274" y="36"/>
                    <a:pt x="273" y="39"/>
                    <a:pt x="274" y="40"/>
                  </a:cubicBezTo>
                  <a:cubicBezTo>
                    <a:pt x="276" y="42"/>
                    <a:pt x="280" y="42"/>
                    <a:pt x="282" y="44"/>
                  </a:cubicBezTo>
                  <a:cubicBezTo>
                    <a:pt x="284" y="46"/>
                    <a:pt x="283" y="47"/>
                    <a:pt x="284" y="50"/>
                  </a:cubicBezTo>
                  <a:cubicBezTo>
                    <a:pt x="286" y="52"/>
                    <a:pt x="288" y="53"/>
                    <a:pt x="290" y="54"/>
                  </a:cubicBezTo>
                  <a:cubicBezTo>
                    <a:pt x="296" y="60"/>
                    <a:pt x="294" y="68"/>
                    <a:pt x="294" y="76"/>
                  </a:cubicBezTo>
                  <a:cubicBezTo>
                    <a:pt x="289" y="71"/>
                    <a:pt x="286" y="64"/>
                    <a:pt x="281" y="60"/>
                  </a:cubicBezTo>
                  <a:cubicBezTo>
                    <a:pt x="273" y="52"/>
                    <a:pt x="262" y="45"/>
                    <a:pt x="253" y="39"/>
                  </a:cubicBezTo>
                  <a:cubicBezTo>
                    <a:pt x="242" y="31"/>
                    <a:pt x="228" y="20"/>
                    <a:pt x="215" y="17"/>
                  </a:cubicBezTo>
                  <a:cubicBezTo>
                    <a:pt x="202" y="14"/>
                    <a:pt x="186" y="14"/>
                    <a:pt x="173" y="15"/>
                  </a:cubicBezTo>
                  <a:cubicBezTo>
                    <a:pt x="160" y="15"/>
                    <a:pt x="143" y="16"/>
                    <a:pt x="132" y="26"/>
                  </a:cubicBezTo>
                </a:path>
              </a:pathLst>
            </a:custGeom>
            <a:solidFill>
              <a:srgbClr val="AA68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0" name="Google Shape;1328;p9">
              <a:extLst>
                <a:ext uri="{FF2B5EF4-FFF2-40B4-BE49-F238E27FC236}">
                  <a16:creationId xmlns:a16="http://schemas.microsoft.com/office/drawing/2014/main" id="{4CFDB2D0-410A-5215-409B-E2A35674C205}"/>
                </a:ext>
              </a:extLst>
            </p:cNvPr>
            <p:cNvSpPr/>
            <p:nvPr/>
          </p:nvSpPr>
          <p:spPr>
            <a:xfrm>
              <a:off x="794" y="1534"/>
              <a:ext cx="221" cy="333"/>
            </a:xfrm>
            <a:custGeom>
              <a:avLst/>
              <a:gdLst/>
              <a:ahLst/>
              <a:cxnLst/>
              <a:rect l="l" t="t" r="r" b="b"/>
              <a:pathLst>
                <a:path w="88" h="133" extrusionOk="0">
                  <a:moveTo>
                    <a:pt x="88" y="0"/>
                  </a:moveTo>
                  <a:cubicBezTo>
                    <a:pt x="82" y="3"/>
                    <a:pt x="67" y="9"/>
                    <a:pt x="63" y="15"/>
                  </a:cubicBezTo>
                  <a:cubicBezTo>
                    <a:pt x="62" y="17"/>
                    <a:pt x="62" y="19"/>
                    <a:pt x="61" y="21"/>
                  </a:cubicBezTo>
                  <a:cubicBezTo>
                    <a:pt x="60" y="23"/>
                    <a:pt x="57" y="24"/>
                    <a:pt x="56" y="26"/>
                  </a:cubicBezTo>
                  <a:cubicBezTo>
                    <a:pt x="55" y="26"/>
                    <a:pt x="56" y="28"/>
                    <a:pt x="55" y="29"/>
                  </a:cubicBezTo>
                  <a:cubicBezTo>
                    <a:pt x="55" y="30"/>
                    <a:pt x="53" y="30"/>
                    <a:pt x="52" y="31"/>
                  </a:cubicBezTo>
                  <a:cubicBezTo>
                    <a:pt x="51" y="33"/>
                    <a:pt x="50" y="36"/>
                    <a:pt x="49" y="38"/>
                  </a:cubicBezTo>
                  <a:cubicBezTo>
                    <a:pt x="46" y="42"/>
                    <a:pt x="41" y="42"/>
                    <a:pt x="39" y="48"/>
                  </a:cubicBezTo>
                  <a:cubicBezTo>
                    <a:pt x="37" y="53"/>
                    <a:pt x="38" y="58"/>
                    <a:pt x="36" y="64"/>
                  </a:cubicBezTo>
                  <a:cubicBezTo>
                    <a:pt x="35" y="69"/>
                    <a:pt x="32" y="71"/>
                    <a:pt x="29" y="76"/>
                  </a:cubicBezTo>
                  <a:cubicBezTo>
                    <a:pt x="28" y="78"/>
                    <a:pt x="28" y="80"/>
                    <a:pt x="27" y="83"/>
                  </a:cubicBezTo>
                  <a:cubicBezTo>
                    <a:pt x="27" y="84"/>
                    <a:pt x="28" y="86"/>
                    <a:pt x="28" y="87"/>
                  </a:cubicBezTo>
                  <a:cubicBezTo>
                    <a:pt x="27" y="88"/>
                    <a:pt x="25" y="88"/>
                    <a:pt x="24" y="90"/>
                  </a:cubicBezTo>
                  <a:cubicBezTo>
                    <a:pt x="22" y="94"/>
                    <a:pt x="23" y="95"/>
                    <a:pt x="20" y="99"/>
                  </a:cubicBezTo>
                  <a:cubicBezTo>
                    <a:pt x="18" y="102"/>
                    <a:pt x="16" y="106"/>
                    <a:pt x="13" y="108"/>
                  </a:cubicBezTo>
                  <a:cubicBezTo>
                    <a:pt x="9" y="112"/>
                    <a:pt x="6" y="113"/>
                    <a:pt x="3" y="118"/>
                  </a:cubicBezTo>
                  <a:cubicBezTo>
                    <a:pt x="1" y="123"/>
                    <a:pt x="0" y="128"/>
                    <a:pt x="0" y="133"/>
                  </a:cubicBezTo>
                  <a:cubicBezTo>
                    <a:pt x="6" y="120"/>
                    <a:pt x="19" y="116"/>
                    <a:pt x="29" y="107"/>
                  </a:cubicBezTo>
                  <a:cubicBezTo>
                    <a:pt x="36" y="101"/>
                    <a:pt x="38" y="93"/>
                    <a:pt x="41" y="84"/>
                  </a:cubicBezTo>
                  <a:cubicBezTo>
                    <a:pt x="45" y="72"/>
                    <a:pt x="51" y="62"/>
                    <a:pt x="59" y="53"/>
                  </a:cubicBezTo>
                </a:path>
              </a:pathLst>
            </a:custGeom>
            <a:solidFill>
              <a:srgbClr val="AA68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1" name="Google Shape;1329;p9">
              <a:extLst>
                <a:ext uri="{FF2B5EF4-FFF2-40B4-BE49-F238E27FC236}">
                  <a16:creationId xmlns:a16="http://schemas.microsoft.com/office/drawing/2014/main" id="{73297A20-10D0-93A8-CB20-6278B9376A5F}"/>
                </a:ext>
              </a:extLst>
            </p:cNvPr>
            <p:cNvSpPr/>
            <p:nvPr/>
          </p:nvSpPr>
          <p:spPr>
            <a:xfrm>
              <a:off x="1200" y="2887"/>
              <a:ext cx="412" cy="107"/>
            </a:xfrm>
            <a:custGeom>
              <a:avLst/>
              <a:gdLst/>
              <a:ahLst/>
              <a:cxnLst/>
              <a:rect l="l" t="t" r="r" b="b"/>
              <a:pathLst>
                <a:path w="165" h="43" extrusionOk="0">
                  <a:moveTo>
                    <a:pt x="0" y="21"/>
                  </a:moveTo>
                  <a:cubicBezTo>
                    <a:pt x="3" y="22"/>
                    <a:pt x="10" y="28"/>
                    <a:pt x="14" y="31"/>
                  </a:cubicBezTo>
                  <a:cubicBezTo>
                    <a:pt x="19" y="36"/>
                    <a:pt x="18" y="34"/>
                    <a:pt x="24" y="34"/>
                  </a:cubicBezTo>
                  <a:cubicBezTo>
                    <a:pt x="29" y="34"/>
                    <a:pt x="34" y="35"/>
                    <a:pt x="38" y="36"/>
                  </a:cubicBezTo>
                  <a:cubicBezTo>
                    <a:pt x="42" y="36"/>
                    <a:pt x="42" y="35"/>
                    <a:pt x="45" y="36"/>
                  </a:cubicBezTo>
                  <a:cubicBezTo>
                    <a:pt x="48" y="38"/>
                    <a:pt x="49" y="40"/>
                    <a:pt x="51" y="41"/>
                  </a:cubicBezTo>
                  <a:cubicBezTo>
                    <a:pt x="55" y="43"/>
                    <a:pt x="59" y="43"/>
                    <a:pt x="64" y="43"/>
                  </a:cubicBezTo>
                  <a:cubicBezTo>
                    <a:pt x="70" y="43"/>
                    <a:pt x="71" y="42"/>
                    <a:pt x="76" y="40"/>
                  </a:cubicBezTo>
                  <a:cubicBezTo>
                    <a:pt x="80" y="38"/>
                    <a:pt x="85" y="39"/>
                    <a:pt x="90" y="37"/>
                  </a:cubicBezTo>
                  <a:cubicBezTo>
                    <a:pt x="95" y="36"/>
                    <a:pt x="100" y="32"/>
                    <a:pt x="104" y="32"/>
                  </a:cubicBezTo>
                  <a:cubicBezTo>
                    <a:pt x="107" y="32"/>
                    <a:pt x="109" y="33"/>
                    <a:pt x="112" y="33"/>
                  </a:cubicBezTo>
                  <a:cubicBezTo>
                    <a:pt x="113" y="33"/>
                    <a:pt x="117" y="32"/>
                    <a:pt x="119" y="31"/>
                  </a:cubicBezTo>
                  <a:cubicBezTo>
                    <a:pt x="125" y="30"/>
                    <a:pt x="130" y="29"/>
                    <a:pt x="136" y="27"/>
                  </a:cubicBezTo>
                  <a:cubicBezTo>
                    <a:pt x="150" y="22"/>
                    <a:pt x="158" y="11"/>
                    <a:pt x="165" y="0"/>
                  </a:cubicBezTo>
                  <a:cubicBezTo>
                    <a:pt x="156" y="3"/>
                    <a:pt x="149" y="11"/>
                    <a:pt x="140" y="15"/>
                  </a:cubicBezTo>
                  <a:cubicBezTo>
                    <a:pt x="134" y="18"/>
                    <a:pt x="126" y="20"/>
                    <a:pt x="120" y="22"/>
                  </a:cubicBezTo>
                  <a:cubicBezTo>
                    <a:pt x="103" y="26"/>
                    <a:pt x="87" y="29"/>
                    <a:pt x="70" y="27"/>
                  </a:cubicBezTo>
                </a:path>
              </a:pathLst>
            </a:custGeom>
            <a:solidFill>
              <a:srgbClr val="AA68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2" name="Google Shape;1330;p9">
              <a:extLst>
                <a:ext uri="{FF2B5EF4-FFF2-40B4-BE49-F238E27FC236}">
                  <a16:creationId xmlns:a16="http://schemas.microsoft.com/office/drawing/2014/main" id="{74477E14-711E-5A1F-99D1-301013ECA794}"/>
                </a:ext>
              </a:extLst>
            </p:cNvPr>
            <p:cNvSpPr/>
            <p:nvPr/>
          </p:nvSpPr>
          <p:spPr>
            <a:xfrm>
              <a:off x="1502" y="1989"/>
              <a:ext cx="78" cy="253"/>
            </a:xfrm>
            <a:custGeom>
              <a:avLst/>
              <a:gdLst/>
              <a:ahLst/>
              <a:cxnLst/>
              <a:rect l="l" t="t" r="r" b="b"/>
              <a:pathLst>
                <a:path w="31" h="101" extrusionOk="0">
                  <a:moveTo>
                    <a:pt x="31" y="0"/>
                  </a:moveTo>
                  <a:cubicBezTo>
                    <a:pt x="22" y="1"/>
                    <a:pt x="17" y="13"/>
                    <a:pt x="12" y="19"/>
                  </a:cubicBezTo>
                  <a:cubicBezTo>
                    <a:pt x="10" y="24"/>
                    <a:pt x="10" y="28"/>
                    <a:pt x="8" y="34"/>
                  </a:cubicBezTo>
                  <a:cubicBezTo>
                    <a:pt x="5" y="40"/>
                    <a:pt x="6" y="42"/>
                    <a:pt x="5" y="48"/>
                  </a:cubicBezTo>
                  <a:cubicBezTo>
                    <a:pt x="4" y="54"/>
                    <a:pt x="0" y="56"/>
                    <a:pt x="1" y="62"/>
                  </a:cubicBezTo>
                  <a:cubicBezTo>
                    <a:pt x="2" y="64"/>
                    <a:pt x="4" y="66"/>
                    <a:pt x="4" y="68"/>
                  </a:cubicBezTo>
                  <a:cubicBezTo>
                    <a:pt x="5" y="70"/>
                    <a:pt x="3" y="74"/>
                    <a:pt x="3" y="76"/>
                  </a:cubicBezTo>
                  <a:cubicBezTo>
                    <a:pt x="4" y="79"/>
                    <a:pt x="6" y="79"/>
                    <a:pt x="7" y="81"/>
                  </a:cubicBezTo>
                  <a:cubicBezTo>
                    <a:pt x="9" y="84"/>
                    <a:pt x="9" y="86"/>
                    <a:pt x="9" y="90"/>
                  </a:cubicBezTo>
                  <a:cubicBezTo>
                    <a:pt x="10" y="93"/>
                    <a:pt x="14" y="101"/>
                    <a:pt x="20" y="99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12" y="97"/>
                    <a:pt x="14" y="75"/>
                    <a:pt x="13" y="68"/>
                  </a:cubicBezTo>
                  <a:cubicBezTo>
                    <a:pt x="12" y="62"/>
                    <a:pt x="11" y="57"/>
                    <a:pt x="12" y="51"/>
                  </a:cubicBezTo>
                  <a:cubicBezTo>
                    <a:pt x="13" y="43"/>
                    <a:pt x="15" y="31"/>
                    <a:pt x="18" y="23"/>
                  </a:cubicBezTo>
                </a:path>
              </a:pathLst>
            </a:custGeom>
            <a:solidFill>
              <a:srgbClr val="A45D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3" name="Google Shape;1331;p9">
              <a:extLst>
                <a:ext uri="{FF2B5EF4-FFF2-40B4-BE49-F238E27FC236}">
                  <a16:creationId xmlns:a16="http://schemas.microsoft.com/office/drawing/2014/main" id="{8401A37E-96D0-0996-F528-85A363EC260B}"/>
                </a:ext>
              </a:extLst>
            </p:cNvPr>
            <p:cNvSpPr/>
            <p:nvPr/>
          </p:nvSpPr>
          <p:spPr>
            <a:xfrm>
              <a:off x="1537" y="1977"/>
              <a:ext cx="78" cy="290"/>
            </a:xfrm>
            <a:custGeom>
              <a:avLst/>
              <a:gdLst/>
              <a:ahLst/>
              <a:cxnLst/>
              <a:rect l="l" t="t" r="r" b="b"/>
              <a:pathLst>
                <a:path w="31" h="116" extrusionOk="0">
                  <a:moveTo>
                    <a:pt x="31" y="0"/>
                  </a:moveTo>
                  <a:cubicBezTo>
                    <a:pt x="27" y="3"/>
                    <a:pt x="23" y="4"/>
                    <a:pt x="19" y="8"/>
                  </a:cubicBezTo>
                  <a:cubicBezTo>
                    <a:pt x="16" y="12"/>
                    <a:pt x="13" y="17"/>
                    <a:pt x="10" y="21"/>
                  </a:cubicBezTo>
                  <a:cubicBezTo>
                    <a:pt x="7" y="24"/>
                    <a:pt x="7" y="24"/>
                    <a:pt x="7" y="27"/>
                  </a:cubicBezTo>
                  <a:cubicBezTo>
                    <a:pt x="7" y="30"/>
                    <a:pt x="7" y="31"/>
                    <a:pt x="6" y="33"/>
                  </a:cubicBezTo>
                  <a:cubicBezTo>
                    <a:pt x="4" y="36"/>
                    <a:pt x="4" y="37"/>
                    <a:pt x="4" y="39"/>
                  </a:cubicBezTo>
                  <a:cubicBezTo>
                    <a:pt x="3" y="42"/>
                    <a:pt x="5" y="44"/>
                    <a:pt x="1" y="45"/>
                  </a:cubicBezTo>
                  <a:cubicBezTo>
                    <a:pt x="1" y="47"/>
                    <a:pt x="2" y="48"/>
                    <a:pt x="2" y="50"/>
                  </a:cubicBezTo>
                  <a:cubicBezTo>
                    <a:pt x="2" y="52"/>
                    <a:pt x="0" y="53"/>
                    <a:pt x="0" y="54"/>
                  </a:cubicBezTo>
                  <a:cubicBezTo>
                    <a:pt x="0" y="57"/>
                    <a:pt x="2" y="60"/>
                    <a:pt x="1" y="64"/>
                  </a:cubicBezTo>
                  <a:cubicBezTo>
                    <a:pt x="0" y="69"/>
                    <a:pt x="0" y="69"/>
                    <a:pt x="2" y="74"/>
                  </a:cubicBezTo>
                  <a:cubicBezTo>
                    <a:pt x="3" y="78"/>
                    <a:pt x="5" y="82"/>
                    <a:pt x="6" y="86"/>
                  </a:cubicBezTo>
                  <a:cubicBezTo>
                    <a:pt x="7" y="90"/>
                    <a:pt x="8" y="94"/>
                    <a:pt x="10" y="97"/>
                  </a:cubicBezTo>
                  <a:cubicBezTo>
                    <a:pt x="12" y="99"/>
                    <a:pt x="14" y="101"/>
                    <a:pt x="15" y="103"/>
                  </a:cubicBezTo>
                  <a:cubicBezTo>
                    <a:pt x="17" y="105"/>
                    <a:pt x="17" y="107"/>
                    <a:pt x="18" y="110"/>
                  </a:cubicBezTo>
                  <a:cubicBezTo>
                    <a:pt x="22" y="116"/>
                    <a:pt x="19" y="102"/>
                    <a:pt x="18" y="100"/>
                  </a:cubicBezTo>
                  <a:cubicBezTo>
                    <a:pt x="13" y="80"/>
                    <a:pt x="3" y="59"/>
                    <a:pt x="14" y="40"/>
                  </a:cubicBezTo>
                </a:path>
              </a:pathLst>
            </a:custGeom>
            <a:solidFill>
              <a:srgbClr val="9958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4" name="Google Shape;1332;p9">
              <a:extLst>
                <a:ext uri="{FF2B5EF4-FFF2-40B4-BE49-F238E27FC236}">
                  <a16:creationId xmlns:a16="http://schemas.microsoft.com/office/drawing/2014/main" id="{167E94BA-2DA0-A82A-BFF5-6F4F9F31D22D}"/>
                </a:ext>
              </a:extLst>
            </p:cNvPr>
            <p:cNvSpPr/>
            <p:nvPr/>
          </p:nvSpPr>
          <p:spPr>
            <a:xfrm>
              <a:off x="1772" y="2269"/>
              <a:ext cx="150" cy="650"/>
            </a:xfrm>
            <a:custGeom>
              <a:avLst/>
              <a:gdLst/>
              <a:ahLst/>
              <a:cxnLst/>
              <a:rect l="l" t="t" r="r" b="b"/>
              <a:pathLst>
                <a:path w="60" h="260" extrusionOk="0">
                  <a:moveTo>
                    <a:pt x="12" y="6"/>
                  </a:moveTo>
                  <a:cubicBezTo>
                    <a:pt x="6" y="14"/>
                    <a:pt x="0" y="26"/>
                    <a:pt x="1" y="36"/>
                  </a:cubicBezTo>
                  <a:cubicBezTo>
                    <a:pt x="1" y="45"/>
                    <a:pt x="11" y="54"/>
                    <a:pt x="16" y="62"/>
                  </a:cubicBezTo>
                  <a:cubicBezTo>
                    <a:pt x="22" y="71"/>
                    <a:pt x="25" y="81"/>
                    <a:pt x="30" y="89"/>
                  </a:cubicBezTo>
                  <a:cubicBezTo>
                    <a:pt x="36" y="97"/>
                    <a:pt x="39" y="96"/>
                    <a:pt x="45" y="104"/>
                  </a:cubicBezTo>
                  <a:cubicBezTo>
                    <a:pt x="57" y="121"/>
                    <a:pt x="55" y="147"/>
                    <a:pt x="56" y="169"/>
                  </a:cubicBezTo>
                  <a:cubicBezTo>
                    <a:pt x="57" y="179"/>
                    <a:pt x="56" y="189"/>
                    <a:pt x="54" y="199"/>
                  </a:cubicBezTo>
                  <a:cubicBezTo>
                    <a:pt x="52" y="209"/>
                    <a:pt x="46" y="249"/>
                    <a:pt x="46" y="260"/>
                  </a:cubicBezTo>
                  <a:cubicBezTo>
                    <a:pt x="50" y="245"/>
                    <a:pt x="57" y="202"/>
                    <a:pt x="59" y="189"/>
                  </a:cubicBezTo>
                  <a:cubicBezTo>
                    <a:pt x="60" y="176"/>
                    <a:pt x="60" y="164"/>
                    <a:pt x="60" y="151"/>
                  </a:cubicBezTo>
                  <a:cubicBezTo>
                    <a:pt x="60" y="128"/>
                    <a:pt x="57" y="110"/>
                    <a:pt x="52" y="88"/>
                  </a:cubicBezTo>
                  <a:cubicBezTo>
                    <a:pt x="50" y="81"/>
                    <a:pt x="47" y="74"/>
                    <a:pt x="45" y="66"/>
                  </a:cubicBezTo>
                  <a:cubicBezTo>
                    <a:pt x="42" y="58"/>
                    <a:pt x="41" y="49"/>
                    <a:pt x="39" y="40"/>
                  </a:cubicBezTo>
                  <a:cubicBezTo>
                    <a:pt x="36" y="32"/>
                    <a:pt x="32" y="24"/>
                    <a:pt x="29" y="16"/>
                  </a:cubicBezTo>
                  <a:cubicBezTo>
                    <a:pt x="28" y="12"/>
                    <a:pt x="27" y="9"/>
                    <a:pt x="24" y="5"/>
                  </a:cubicBezTo>
                  <a:cubicBezTo>
                    <a:pt x="22" y="3"/>
                    <a:pt x="16" y="0"/>
                    <a:pt x="15" y="4"/>
                  </a:cubicBezTo>
                </a:path>
              </a:pathLst>
            </a:custGeom>
            <a:solidFill>
              <a:srgbClr val="E7B68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5" name="Google Shape;1333;p9">
              <a:extLst>
                <a:ext uri="{FF2B5EF4-FFF2-40B4-BE49-F238E27FC236}">
                  <a16:creationId xmlns:a16="http://schemas.microsoft.com/office/drawing/2014/main" id="{13C28B45-6531-9F4B-7772-0F65C648819A}"/>
                </a:ext>
              </a:extLst>
            </p:cNvPr>
            <p:cNvSpPr/>
            <p:nvPr/>
          </p:nvSpPr>
          <p:spPr>
            <a:xfrm>
              <a:off x="1780" y="2322"/>
              <a:ext cx="115" cy="205"/>
            </a:xfrm>
            <a:custGeom>
              <a:avLst/>
              <a:gdLst/>
              <a:ahLst/>
              <a:cxnLst/>
              <a:rect l="l" t="t" r="r" b="b"/>
              <a:pathLst>
                <a:path w="46" h="82" extrusionOk="0">
                  <a:moveTo>
                    <a:pt x="14" y="0"/>
                  </a:moveTo>
                  <a:cubicBezTo>
                    <a:pt x="0" y="15"/>
                    <a:pt x="25" y="27"/>
                    <a:pt x="28" y="42"/>
                  </a:cubicBezTo>
                  <a:cubicBezTo>
                    <a:pt x="29" y="50"/>
                    <a:pt x="29" y="56"/>
                    <a:pt x="34" y="63"/>
                  </a:cubicBezTo>
                  <a:cubicBezTo>
                    <a:pt x="38" y="70"/>
                    <a:pt x="42" y="75"/>
                    <a:pt x="46" y="82"/>
                  </a:cubicBezTo>
                  <a:cubicBezTo>
                    <a:pt x="36" y="69"/>
                    <a:pt x="38" y="51"/>
                    <a:pt x="32" y="38"/>
                  </a:cubicBezTo>
                  <a:cubicBezTo>
                    <a:pt x="29" y="32"/>
                    <a:pt x="24" y="27"/>
                    <a:pt x="21" y="22"/>
                  </a:cubicBezTo>
                  <a:cubicBezTo>
                    <a:pt x="19" y="18"/>
                    <a:pt x="20" y="15"/>
                    <a:pt x="20" y="11"/>
                  </a:cubicBezTo>
                  <a:cubicBezTo>
                    <a:pt x="19" y="7"/>
                    <a:pt x="17" y="5"/>
                    <a:pt x="16" y="2"/>
                  </a:cubicBezTo>
                </a:path>
              </a:pathLst>
            </a:custGeom>
            <a:solidFill>
              <a:srgbClr val="ECC5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6" name="Google Shape;1334;p9">
              <a:extLst>
                <a:ext uri="{FF2B5EF4-FFF2-40B4-BE49-F238E27FC236}">
                  <a16:creationId xmlns:a16="http://schemas.microsoft.com/office/drawing/2014/main" id="{7386D26C-123E-4497-9EAE-4FCBA58EE848}"/>
                </a:ext>
              </a:extLst>
            </p:cNvPr>
            <p:cNvSpPr/>
            <p:nvPr/>
          </p:nvSpPr>
          <p:spPr>
            <a:xfrm>
              <a:off x="1780" y="1967"/>
              <a:ext cx="60" cy="137"/>
            </a:xfrm>
            <a:custGeom>
              <a:avLst/>
              <a:gdLst/>
              <a:ahLst/>
              <a:cxnLst/>
              <a:rect l="l" t="t" r="r" b="b"/>
              <a:pathLst>
                <a:path w="24" h="55" extrusionOk="0">
                  <a:moveTo>
                    <a:pt x="0" y="14"/>
                  </a:moveTo>
                  <a:cubicBezTo>
                    <a:pt x="3" y="10"/>
                    <a:pt x="5" y="5"/>
                    <a:pt x="6" y="1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12" y="4"/>
                    <a:pt x="17" y="13"/>
                    <a:pt x="18" y="19"/>
                  </a:cubicBezTo>
                  <a:cubicBezTo>
                    <a:pt x="20" y="25"/>
                    <a:pt x="20" y="49"/>
                    <a:pt x="24" y="55"/>
                  </a:cubicBezTo>
                  <a:cubicBezTo>
                    <a:pt x="21" y="39"/>
                    <a:pt x="16" y="15"/>
                    <a:pt x="4" y="11"/>
                  </a:cubicBezTo>
                </a:path>
              </a:pathLst>
            </a:custGeom>
            <a:solidFill>
              <a:srgbClr val="B17F4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7" name="Google Shape;1335;p9">
              <a:extLst>
                <a:ext uri="{FF2B5EF4-FFF2-40B4-BE49-F238E27FC236}">
                  <a16:creationId xmlns:a16="http://schemas.microsoft.com/office/drawing/2014/main" id="{E47FA997-E87E-0E94-4089-05FA29AC459A}"/>
                </a:ext>
              </a:extLst>
            </p:cNvPr>
            <p:cNvSpPr/>
            <p:nvPr/>
          </p:nvSpPr>
          <p:spPr>
            <a:xfrm>
              <a:off x="1760" y="2322"/>
              <a:ext cx="57" cy="112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9" y="1"/>
                  </a:moveTo>
                  <a:cubicBezTo>
                    <a:pt x="1" y="8"/>
                    <a:pt x="0" y="18"/>
                    <a:pt x="4" y="27"/>
                  </a:cubicBezTo>
                  <a:cubicBezTo>
                    <a:pt x="7" y="32"/>
                    <a:pt x="10" y="32"/>
                    <a:pt x="14" y="35"/>
                  </a:cubicBezTo>
                  <a:cubicBezTo>
                    <a:pt x="17" y="38"/>
                    <a:pt x="19" y="43"/>
                    <a:pt x="23" y="45"/>
                  </a:cubicBezTo>
                  <a:cubicBezTo>
                    <a:pt x="22" y="37"/>
                    <a:pt x="16" y="29"/>
                    <a:pt x="14" y="21"/>
                  </a:cubicBezTo>
                  <a:cubicBezTo>
                    <a:pt x="11" y="12"/>
                    <a:pt x="13" y="9"/>
                    <a:pt x="16" y="0"/>
                  </a:cubicBezTo>
                </a:path>
              </a:pathLst>
            </a:custGeom>
            <a:solidFill>
              <a:srgbClr val="E7B68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8" name="Google Shape;1336;p9">
              <a:extLst>
                <a:ext uri="{FF2B5EF4-FFF2-40B4-BE49-F238E27FC236}">
                  <a16:creationId xmlns:a16="http://schemas.microsoft.com/office/drawing/2014/main" id="{D80A85EA-9EC3-5C47-AE2C-407DB144E265}"/>
                </a:ext>
              </a:extLst>
            </p:cNvPr>
            <p:cNvSpPr/>
            <p:nvPr/>
          </p:nvSpPr>
          <p:spPr>
            <a:xfrm>
              <a:off x="1860" y="2437"/>
              <a:ext cx="60" cy="157"/>
            </a:xfrm>
            <a:custGeom>
              <a:avLst/>
              <a:gdLst/>
              <a:ahLst/>
              <a:cxnLst/>
              <a:rect l="l" t="t" r="r" b="b"/>
              <a:pathLst>
                <a:path w="24" h="63" extrusionOk="0">
                  <a:moveTo>
                    <a:pt x="5" y="22"/>
                  </a:moveTo>
                  <a:cubicBezTo>
                    <a:pt x="9" y="24"/>
                    <a:pt x="14" y="35"/>
                    <a:pt x="15" y="40"/>
                  </a:cubicBezTo>
                  <a:cubicBezTo>
                    <a:pt x="18" y="46"/>
                    <a:pt x="20" y="56"/>
                    <a:pt x="19" y="63"/>
                  </a:cubicBezTo>
                  <a:cubicBezTo>
                    <a:pt x="24" y="53"/>
                    <a:pt x="19" y="38"/>
                    <a:pt x="15" y="28"/>
                  </a:cubicBezTo>
                  <a:cubicBezTo>
                    <a:pt x="13" y="23"/>
                    <a:pt x="10" y="19"/>
                    <a:pt x="7" y="14"/>
                  </a:cubicBezTo>
                  <a:cubicBezTo>
                    <a:pt x="4" y="10"/>
                    <a:pt x="3" y="5"/>
                    <a:pt x="0" y="0"/>
                  </a:cubicBezTo>
                </a:path>
              </a:pathLst>
            </a:custGeom>
            <a:solidFill>
              <a:srgbClr val="ECC5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9" name="Google Shape;1337;p9">
              <a:extLst>
                <a:ext uri="{FF2B5EF4-FFF2-40B4-BE49-F238E27FC236}">
                  <a16:creationId xmlns:a16="http://schemas.microsoft.com/office/drawing/2014/main" id="{E70E7986-1454-FD82-337D-38E04DA8C46C}"/>
                </a:ext>
              </a:extLst>
            </p:cNvPr>
            <p:cNvSpPr/>
            <p:nvPr/>
          </p:nvSpPr>
          <p:spPr>
            <a:xfrm>
              <a:off x="1810" y="2334"/>
              <a:ext cx="50" cy="113"/>
            </a:xfrm>
            <a:custGeom>
              <a:avLst/>
              <a:gdLst/>
              <a:ahLst/>
              <a:cxnLst/>
              <a:rect l="l" t="t" r="r" b="b"/>
              <a:pathLst>
                <a:path w="20" h="45" extrusionOk="0">
                  <a:moveTo>
                    <a:pt x="1" y="3"/>
                  </a:moveTo>
                  <a:cubicBezTo>
                    <a:pt x="0" y="11"/>
                    <a:pt x="6" y="19"/>
                    <a:pt x="11" y="24"/>
                  </a:cubicBezTo>
                  <a:cubicBezTo>
                    <a:pt x="16" y="31"/>
                    <a:pt x="19" y="38"/>
                    <a:pt x="19" y="45"/>
                  </a:cubicBezTo>
                  <a:cubicBezTo>
                    <a:pt x="20" y="41"/>
                    <a:pt x="20" y="35"/>
                    <a:pt x="18" y="31"/>
                  </a:cubicBezTo>
                  <a:cubicBezTo>
                    <a:pt x="17" y="28"/>
                    <a:pt x="12" y="26"/>
                    <a:pt x="10" y="22"/>
                  </a:cubicBezTo>
                  <a:cubicBezTo>
                    <a:pt x="9" y="18"/>
                    <a:pt x="7" y="14"/>
                    <a:pt x="6" y="10"/>
                  </a:cubicBezTo>
                  <a:cubicBezTo>
                    <a:pt x="5" y="7"/>
                    <a:pt x="6" y="0"/>
                    <a:pt x="1" y="2"/>
                  </a:cubicBezTo>
                </a:path>
              </a:pathLst>
            </a:custGeom>
            <a:solidFill>
              <a:srgbClr val="F6E5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0" name="Google Shape;1338;p9">
              <a:extLst>
                <a:ext uri="{FF2B5EF4-FFF2-40B4-BE49-F238E27FC236}">
                  <a16:creationId xmlns:a16="http://schemas.microsoft.com/office/drawing/2014/main" id="{7E6ACBDC-C828-8743-FC39-1DE55C833C04}"/>
                </a:ext>
              </a:extLst>
            </p:cNvPr>
            <p:cNvSpPr/>
            <p:nvPr/>
          </p:nvSpPr>
          <p:spPr>
            <a:xfrm>
              <a:off x="1892" y="2517"/>
              <a:ext cx="25" cy="110"/>
            </a:xfrm>
            <a:custGeom>
              <a:avLst/>
              <a:gdLst/>
              <a:ahLst/>
              <a:cxnLst/>
              <a:rect l="l" t="t" r="r" b="b"/>
              <a:pathLst>
                <a:path w="10" h="44" extrusionOk="0">
                  <a:moveTo>
                    <a:pt x="0" y="0"/>
                  </a:moveTo>
                  <a:cubicBezTo>
                    <a:pt x="4" y="7"/>
                    <a:pt x="5" y="15"/>
                    <a:pt x="6" y="22"/>
                  </a:cubicBezTo>
                  <a:cubicBezTo>
                    <a:pt x="7" y="27"/>
                    <a:pt x="7" y="30"/>
                    <a:pt x="7" y="34"/>
                  </a:cubicBezTo>
                  <a:cubicBezTo>
                    <a:pt x="7" y="38"/>
                    <a:pt x="9" y="41"/>
                    <a:pt x="9" y="44"/>
                  </a:cubicBezTo>
                  <a:cubicBezTo>
                    <a:pt x="10" y="37"/>
                    <a:pt x="8" y="30"/>
                    <a:pt x="7" y="22"/>
                  </a:cubicBezTo>
                  <a:cubicBezTo>
                    <a:pt x="7" y="16"/>
                    <a:pt x="6" y="9"/>
                    <a:pt x="1" y="3"/>
                  </a:cubicBezTo>
                </a:path>
              </a:pathLst>
            </a:custGeom>
            <a:solidFill>
              <a:srgbClr val="F6E5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1" name="Google Shape;1339;p9">
              <a:extLst>
                <a:ext uri="{FF2B5EF4-FFF2-40B4-BE49-F238E27FC236}">
                  <a16:creationId xmlns:a16="http://schemas.microsoft.com/office/drawing/2014/main" id="{9008BC5E-BFA6-2E15-5850-489E3B91E8E5}"/>
                </a:ext>
              </a:extLst>
            </p:cNvPr>
            <p:cNvSpPr/>
            <p:nvPr/>
          </p:nvSpPr>
          <p:spPr>
            <a:xfrm>
              <a:off x="1867" y="2929"/>
              <a:ext cx="50" cy="306"/>
            </a:xfrm>
            <a:custGeom>
              <a:avLst/>
              <a:gdLst/>
              <a:ahLst/>
              <a:cxnLst/>
              <a:rect l="l" t="t" r="r" b="b"/>
              <a:pathLst>
                <a:path w="20" h="122" extrusionOk="0">
                  <a:moveTo>
                    <a:pt x="5" y="11"/>
                  </a:moveTo>
                  <a:cubicBezTo>
                    <a:pt x="0" y="26"/>
                    <a:pt x="4" y="57"/>
                    <a:pt x="10" y="71"/>
                  </a:cubicBezTo>
                  <a:cubicBezTo>
                    <a:pt x="16" y="87"/>
                    <a:pt x="18" y="105"/>
                    <a:pt x="20" y="122"/>
                  </a:cubicBezTo>
                  <a:cubicBezTo>
                    <a:pt x="20" y="111"/>
                    <a:pt x="19" y="99"/>
                    <a:pt x="18" y="89"/>
                  </a:cubicBezTo>
                  <a:cubicBezTo>
                    <a:pt x="16" y="79"/>
                    <a:pt x="12" y="71"/>
                    <a:pt x="10" y="62"/>
                  </a:cubicBezTo>
                  <a:cubicBezTo>
                    <a:pt x="7" y="44"/>
                    <a:pt x="3" y="25"/>
                    <a:pt x="6" y="6"/>
                  </a:cubicBezTo>
                  <a:cubicBezTo>
                    <a:pt x="7" y="4"/>
                    <a:pt x="7" y="2"/>
                    <a:pt x="8" y="0"/>
                  </a:cubicBezTo>
                </a:path>
              </a:pathLst>
            </a:custGeom>
            <a:solidFill>
              <a:srgbClr val="F6E5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2" name="Google Shape;1340;p9">
              <a:extLst>
                <a:ext uri="{FF2B5EF4-FFF2-40B4-BE49-F238E27FC236}">
                  <a16:creationId xmlns:a16="http://schemas.microsoft.com/office/drawing/2014/main" id="{53AC3526-EF20-4902-FEA8-1336A1FA6ED2}"/>
                </a:ext>
              </a:extLst>
            </p:cNvPr>
            <p:cNvSpPr/>
            <p:nvPr/>
          </p:nvSpPr>
          <p:spPr>
            <a:xfrm>
              <a:off x="1892" y="3382"/>
              <a:ext cx="15" cy="20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0" y="6"/>
                  </a:moveTo>
                  <a:cubicBezTo>
                    <a:pt x="0" y="6"/>
                    <a:pt x="0" y="7"/>
                    <a:pt x="0" y="8"/>
                  </a:cubicBezTo>
                  <a:cubicBezTo>
                    <a:pt x="6" y="8"/>
                    <a:pt x="1" y="0"/>
                    <a:pt x="0" y="6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3" name="Google Shape;1341;p9">
              <a:extLst>
                <a:ext uri="{FF2B5EF4-FFF2-40B4-BE49-F238E27FC236}">
                  <a16:creationId xmlns:a16="http://schemas.microsoft.com/office/drawing/2014/main" id="{000771CE-BB6E-2AE5-67A8-89BA304258F8}"/>
                </a:ext>
              </a:extLst>
            </p:cNvPr>
            <p:cNvSpPr/>
            <p:nvPr/>
          </p:nvSpPr>
          <p:spPr>
            <a:xfrm>
              <a:off x="1897" y="3407"/>
              <a:ext cx="10" cy="8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3" y="3"/>
                    <a:pt x="4" y="0"/>
                    <a:pt x="2" y="1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4" name="Google Shape;1342;p9">
              <a:extLst>
                <a:ext uri="{FF2B5EF4-FFF2-40B4-BE49-F238E27FC236}">
                  <a16:creationId xmlns:a16="http://schemas.microsoft.com/office/drawing/2014/main" id="{4E2F6B48-5A05-CBBE-0791-64130F93C849}"/>
                </a:ext>
              </a:extLst>
            </p:cNvPr>
            <p:cNvSpPr/>
            <p:nvPr/>
          </p:nvSpPr>
          <p:spPr>
            <a:xfrm>
              <a:off x="1900" y="3392"/>
              <a:ext cx="12" cy="1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5" y="1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5" name="Google Shape;1343;p9">
              <a:extLst>
                <a:ext uri="{FF2B5EF4-FFF2-40B4-BE49-F238E27FC236}">
                  <a16:creationId xmlns:a16="http://schemas.microsoft.com/office/drawing/2014/main" id="{A91B8824-A697-C474-D8D4-A5025B8E98EC}"/>
                </a:ext>
              </a:extLst>
            </p:cNvPr>
            <p:cNvSpPr/>
            <p:nvPr/>
          </p:nvSpPr>
          <p:spPr>
            <a:xfrm>
              <a:off x="1905" y="3395"/>
              <a:ext cx="22" cy="7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5" y="0"/>
                  </a:moveTo>
                  <a:cubicBezTo>
                    <a:pt x="0" y="2"/>
                    <a:pt x="9" y="3"/>
                    <a:pt x="4" y="0"/>
                  </a:cubicBezTo>
                  <a:cubicBezTo>
                    <a:pt x="4" y="0"/>
                    <a:pt x="4" y="0"/>
                    <a:pt x="4" y="1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6" name="Google Shape;1344;p9">
              <a:extLst>
                <a:ext uri="{FF2B5EF4-FFF2-40B4-BE49-F238E27FC236}">
                  <a16:creationId xmlns:a16="http://schemas.microsoft.com/office/drawing/2014/main" id="{6A2A56FD-040D-D926-1A65-7FCAA70DCDC9}"/>
                </a:ext>
              </a:extLst>
            </p:cNvPr>
            <p:cNvSpPr/>
            <p:nvPr/>
          </p:nvSpPr>
          <p:spPr>
            <a:xfrm>
              <a:off x="1917" y="3390"/>
              <a:ext cx="15" cy="15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4" y="1"/>
                  </a:moveTo>
                  <a:cubicBezTo>
                    <a:pt x="2" y="1"/>
                    <a:pt x="0" y="4"/>
                    <a:pt x="3" y="5"/>
                  </a:cubicBezTo>
                  <a:cubicBezTo>
                    <a:pt x="5" y="6"/>
                    <a:pt x="6" y="0"/>
                    <a:pt x="3" y="2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7" name="Google Shape;1345;p9">
              <a:extLst>
                <a:ext uri="{FF2B5EF4-FFF2-40B4-BE49-F238E27FC236}">
                  <a16:creationId xmlns:a16="http://schemas.microsoft.com/office/drawing/2014/main" id="{2C74A794-7594-9DFC-60CC-B81625EFD32E}"/>
                </a:ext>
              </a:extLst>
            </p:cNvPr>
            <p:cNvSpPr/>
            <p:nvPr/>
          </p:nvSpPr>
          <p:spPr>
            <a:xfrm>
              <a:off x="1912" y="3405"/>
              <a:ext cx="5" cy="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cubicBezTo>
                    <a:pt x="0" y="2"/>
                    <a:pt x="2" y="2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8" name="Google Shape;1346;p9">
              <a:extLst>
                <a:ext uri="{FF2B5EF4-FFF2-40B4-BE49-F238E27FC236}">
                  <a16:creationId xmlns:a16="http://schemas.microsoft.com/office/drawing/2014/main" id="{E9B66A42-9BA8-678C-D388-D13F9466F738}"/>
                </a:ext>
              </a:extLst>
            </p:cNvPr>
            <p:cNvSpPr/>
            <p:nvPr/>
          </p:nvSpPr>
          <p:spPr>
            <a:xfrm>
              <a:off x="1925" y="3392"/>
              <a:ext cx="12" cy="13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0"/>
                  </a:moveTo>
                  <a:cubicBezTo>
                    <a:pt x="0" y="1"/>
                    <a:pt x="0" y="5"/>
                    <a:pt x="3" y="5"/>
                  </a:cubicBezTo>
                  <a:cubicBezTo>
                    <a:pt x="5" y="4"/>
                    <a:pt x="4" y="1"/>
                    <a:pt x="3" y="0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9" name="Google Shape;1347;p9">
              <a:extLst>
                <a:ext uri="{FF2B5EF4-FFF2-40B4-BE49-F238E27FC236}">
                  <a16:creationId xmlns:a16="http://schemas.microsoft.com/office/drawing/2014/main" id="{3568A927-6F10-834A-264F-ED7A1C3AA575}"/>
                </a:ext>
              </a:extLst>
            </p:cNvPr>
            <p:cNvSpPr/>
            <p:nvPr/>
          </p:nvSpPr>
          <p:spPr>
            <a:xfrm>
              <a:off x="1925" y="3405"/>
              <a:ext cx="10" cy="12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2" y="2"/>
                  </a:moveTo>
                  <a:cubicBezTo>
                    <a:pt x="1" y="3"/>
                    <a:pt x="0" y="5"/>
                    <a:pt x="2" y="5"/>
                  </a:cubicBezTo>
                  <a:cubicBezTo>
                    <a:pt x="4" y="4"/>
                    <a:pt x="4" y="0"/>
                    <a:pt x="2" y="2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0" name="Google Shape;1348;p9">
              <a:extLst>
                <a:ext uri="{FF2B5EF4-FFF2-40B4-BE49-F238E27FC236}">
                  <a16:creationId xmlns:a16="http://schemas.microsoft.com/office/drawing/2014/main" id="{A4155EBA-6359-2C47-5929-B05945F50D84}"/>
                </a:ext>
              </a:extLst>
            </p:cNvPr>
            <p:cNvSpPr/>
            <p:nvPr/>
          </p:nvSpPr>
          <p:spPr>
            <a:xfrm>
              <a:off x="1900" y="3397"/>
              <a:ext cx="30" cy="13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5" y="0"/>
                  </a:moveTo>
                  <a:cubicBezTo>
                    <a:pt x="0" y="5"/>
                    <a:pt x="12" y="0"/>
                    <a:pt x="6" y="0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1" name="Google Shape;1349;p9">
              <a:extLst>
                <a:ext uri="{FF2B5EF4-FFF2-40B4-BE49-F238E27FC236}">
                  <a16:creationId xmlns:a16="http://schemas.microsoft.com/office/drawing/2014/main" id="{B4D087FE-EBB4-B1E2-5EB5-D07225BBE01E}"/>
                </a:ext>
              </a:extLst>
            </p:cNvPr>
            <p:cNvSpPr/>
            <p:nvPr/>
          </p:nvSpPr>
          <p:spPr>
            <a:xfrm>
              <a:off x="1907" y="3410"/>
              <a:ext cx="10" cy="15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2" y="2"/>
                  </a:moveTo>
                  <a:cubicBezTo>
                    <a:pt x="0" y="3"/>
                    <a:pt x="1" y="6"/>
                    <a:pt x="3" y="4"/>
                  </a:cubicBezTo>
                  <a:cubicBezTo>
                    <a:pt x="4" y="2"/>
                    <a:pt x="3" y="0"/>
                    <a:pt x="1" y="1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2" name="Google Shape;1350;p9">
              <a:extLst>
                <a:ext uri="{FF2B5EF4-FFF2-40B4-BE49-F238E27FC236}">
                  <a16:creationId xmlns:a16="http://schemas.microsoft.com/office/drawing/2014/main" id="{9B544B96-EB3E-5803-4F4D-D8DBA1BABA00}"/>
                </a:ext>
              </a:extLst>
            </p:cNvPr>
            <p:cNvSpPr/>
            <p:nvPr/>
          </p:nvSpPr>
          <p:spPr>
            <a:xfrm>
              <a:off x="1915" y="3402"/>
              <a:ext cx="15" cy="18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4" y="0"/>
                  </a:moveTo>
                  <a:cubicBezTo>
                    <a:pt x="2" y="1"/>
                    <a:pt x="0" y="5"/>
                    <a:pt x="3" y="6"/>
                  </a:cubicBezTo>
                  <a:cubicBezTo>
                    <a:pt x="6" y="7"/>
                    <a:pt x="6" y="1"/>
                    <a:pt x="4" y="1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3" name="Google Shape;1351;p9">
              <a:extLst>
                <a:ext uri="{FF2B5EF4-FFF2-40B4-BE49-F238E27FC236}">
                  <a16:creationId xmlns:a16="http://schemas.microsoft.com/office/drawing/2014/main" id="{16E6A376-BFE3-112D-D040-A88E56C0D425}"/>
                </a:ext>
              </a:extLst>
            </p:cNvPr>
            <p:cNvSpPr/>
            <p:nvPr/>
          </p:nvSpPr>
          <p:spPr>
            <a:xfrm>
              <a:off x="1895" y="3400"/>
              <a:ext cx="12" cy="7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0"/>
                  </a:moveTo>
                  <a:cubicBezTo>
                    <a:pt x="1" y="0"/>
                    <a:pt x="0" y="2"/>
                    <a:pt x="2" y="3"/>
                  </a:cubicBezTo>
                  <a:cubicBezTo>
                    <a:pt x="4" y="3"/>
                    <a:pt x="5" y="1"/>
                    <a:pt x="3" y="0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4" name="Google Shape;1352;p9">
              <a:extLst>
                <a:ext uri="{FF2B5EF4-FFF2-40B4-BE49-F238E27FC236}">
                  <a16:creationId xmlns:a16="http://schemas.microsoft.com/office/drawing/2014/main" id="{1B1EF4E2-6BBE-190C-8CC5-CB056D4E9D36}"/>
                </a:ext>
              </a:extLst>
            </p:cNvPr>
            <p:cNvSpPr/>
            <p:nvPr/>
          </p:nvSpPr>
          <p:spPr>
            <a:xfrm>
              <a:off x="1882" y="3400"/>
              <a:ext cx="20" cy="15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4" y="0"/>
                  </a:moveTo>
                  <a:cubicBezTo>
                    <a:pt x="0" y="6"/>
                    <a:pt x="8" y="5"/>
                    <a:pt x="5" y="1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5" name="Google Shape;1353;p9">
              <a:extLst>
                <a:ext uri="{FF2B5EF4-FFF2-40B4-BE49-F238E27FC236}">
                  <a16:creationId xmlns:a16="http://schemas.microsoft.com/office/drawing/2014/main" id="{EC20730F-2AF2-6490-54E6-700FB6E6EDB5}"/>
                </a:ext>
              </a:extLst>
            </p:cNvPr>
            <p:cNvSpPr/>
            <p:nvPr/>
          </p:nvSpPr>
          <p:spPr>
            <a:xfrm>
              <a:off x="1895" y="3417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0"/>
                  </a:moveTo>
                  <a:cubicBezTo>
                    <a:pt x="1" y="1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6" name="Google Shape;1354;p9">
              <a:extLst>
                <a:ext uri="{FF2B5EF4-FFF2-40B4-BE49-F238E27FC236}">
                  <a16:creationId xmlns:a16="http://schemas.microsoft.com/office/drawing/2014/main" id="{2F22E360-D722-985C-3628-09C403566B26}"/>
                </a:ext>
              </a:extLst>
            </p:cNvPr>
            <p:cNvSpPr/>
            <p:nvPr/>
          </p:nvSpPr>
          <p:spPr>
            <a:xfrm>
              <a:off x="1935" y="3405"/>
              <a:ext cx="2" cy="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7" name="Google Shape;1355;p9">
              <a:extLst>
                <a:ext uri="{FF2B5EF4-FFF2-40B4-BE49-F238E27FC236}">
                  <a16:creationId xmlns:a16="http://schemas.microsoft.com/office/drawing/2014/main" id="{EAA52C30-67AA-4B4D-53D6-C25FBA08A370}"/>
                </a:ext>
              </a:extLst>
            </p:cNvPr>
            <p:cNvSpPr/>
            <p:nvPr/>
          </p:nvSpPr>
          <p:spPr>
            <a:xfrm>
              <a:off x="1912" y="3400"/>
              <a:ext cx="10" cy="1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2" y="1"/>
                  </a:moveTo>
                  <a:cubicBezTo>
                    <a:pt x="1" y="0"/>
                    <a:pt x="0" y="3"/>
                    <a:pt x="2" y="3"/>
                  </a:cubicBezTo>
                  <a:cubicBezTo>
                    <a:pt x="4" y="4"/>
                    <a:pt x="4" y="1"/>
                    <a:pt x="3" y="0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8" name="Google Shape;1356;p9">
              <a:extLst>
                <a:ext uri="{FF2B5EF4-FFF2-40B4-BE49-F238E27FC236}">
                  <a16:creationId xmlns:a16="http://schemas.microsoft.com/office/drawing/2014/main" id="{C05F1CAC-7D31-AD29-8F76-31EC235ED6A8}"/>
                </a:ext>
              </a:extLst>
            </p:cNvPr>
            <p:cNvSpPr/>
            <p:nvPr/>
          </p:nvSpPr>
          <p:spPr>
            <a:xfrm>
              <a:off x="1902" y="3402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1"/>
                  </a:moveTo>
                  <a:cubicBezTo>
                    <a:pt x="1" y="1"/>
                    <a:pt x="0" y="4"/>
                    <a:pt x="2" y="4"/>
                  </a:cubicBezTo>
                  <a:cubicBezTo>
                    <a:pt x="5" y="5"/>
                    <a:pt x="4" y="1"/>
                    <a:pt x="4" y="0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9" name="Google Shape;1357;p9">
              <a:extLst>
                <a:ext uri="{FF2B5EF4-FFF2-40B4-BE49-F238E27FC236}">
                  <a16:creationId xmlns:a16="http://schemas.microsoft.com/office/drawing/2014/main" id="{EEDD7B7B-A48C-04BA-6F86-45685AF40B0A}"/>
                </a:ext>
              </a:extLst>
            </p:cNvPr>
            <p:cNvSpPr/>
            <p:nvPr/>
          </p:nvSpPr>
          <p:spPr>
            <a:xfrm>
              <a:off x="1902" y="3420"/>
              <a:ext cx="5" cy="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1"/>
                    <a:pt x="2" y="0"/>
                    <a:pt x="0" y="0"/>
                  </a:cubicBezTo>
                </a:path>
              </a:pathLst>
            </a:custGeom>
            <a:solidFill>
              <a:srgbClr val="E2A86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0" name="Google Shape;1358;p9">
              <a:extLst>
                <a:ext uri="{FF2B5EF4-FFF2-40B4-BE49-F238E27FC236}">
                  <a16:creationId xmlns:a16="http://schemas.microsoft.com/office/drawing/2014/main" id="{19E7CE8A-5803-CA1C-ECF0-8821950F80B3}"/>
                </a:ext>
              </a:extLst>
            </p:cNvPr>
            <p:cNvSpPr/>
            <p:nvPr/>
          </p:nvSpPr>
          <p:spPr>
            <a:xfrm>
              <a:off x="1677" y="1807"/>
              <a:ext cx="168" cy="122"/>
            </a:xfrm>
            <a:custGeom>
              <a:avLst/>
              <a:gdLst/>
              <a:ahLst/>
              <a:cxnLst/>
              <a:rect l="l" t="t" r="r" b="b"/>
              <a:pathLst>
                <a:path w="67" h="49" extrusionOk="0">
                  <a:moveTo>
                    <a:pt x="39" y="23"/>
                  </a:moveTo>
                  <a:cubicBezTo>
                    <a:pt x="31" y="19"/>
                    <a:pt x="22" y="27"/>
                    <a:pt x="20" y="35"/>
                  </a:cubicBezTo>
                  <a:cubicBezTo>
                    <a:pt x="11" y="34"/>
                    <a:pt x="2" y="40"/>
                    <a:pt x="0" y="49"/>
                  </a:cubicBezTo>
                  <a:cubicBezTo>
                    <a:pt x="27" y="44"/>
                    <a:pt x="54" y="23"/>
                    <a:pt x="67" y="0"/>
                  </a:cubicBezTo>
                </a:path>
              </a:pathLst>
            </a:custGeom>
            <a:solidFill>
              <a:srgbClr val="964F6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1" name="Google Shape;1359;p9">
              <a:extLst>
                <a:ext uri="{FF2B5EF4-FFF2-40B4-BE49-F238E27FC236}">
                  <a16:creationId xmlns:a16="http://schemas.microsoft.com/office/drawing/2014/main" id="{ED418346-D8D5-5A11-B442-1461C6A9A873}"/>
                </a:ext>
              </a:extLst>
            </p:cNvPr>
            <p:cNvSpPr/>
            <p:nvPr/>
          </p:nvSpPr>
          <p:spPr>
            <a:xfrm>
              <a:off x="1545" y="2037"/>
              <a:ext cx="57" cy="267"/>
            </a:xfrm>
            <a:custGeom>
              <a:avLst/>
              <a:gdLst/>
              <a:ahLst/>
              <a:cxnLst/>
              <a:rect l="l" t="t" r="r" b="b"/>
              <a:pathLst>
                <a:path w="23" h="107" extrusionOk="0">
                  <a:moveTo>
                    <a:pt x="7" y="40"/>
                  </a:moveTo>
                  <a:cubicBezTo>
                    <a:pt x="6" y="41"/>
                    <a:pt x="3" y="44"/>
                    <a:pt x="2" y="46"/>
                  </a:cubicBezTo>
                  <a:cubicBezTo>
                    <a:pt x="0" y="51"/>
                    <a:pt x="3" y="50"/>
                    <a:pt x="3" y="53"/>
                  </a:cubicBezTo>
                  <a:cubicBezTo>
                    <a:pt x="3" y="54"/>
                    <a:pt x="3" y="60"/>
                    <a:pt x="3" y="61"/>
                  </a:cubicBezTo>
                  <a:cubicBezTo>
                    <a:pt x="3" y="63"/>
                    <a:pt x="6" y="65"/>
                    <a:pt x="6" y="68"/>
                  </a:cubicBezTo>
                  <a:cubicBezTo>
                    <a:pt x="8" y="77"/>
                    <a:pt x="7" y="79"/>
                    <a:pt x="12" y="87"/>
                  </a:cubicBezTo>
                  <a:cubicBezTo>
                    <a:pt x="16" y="93"/>
                    <a:pt x="19" y="100"/>
                    <a:pt x="23" y="107"/>
                  </a:cubicBezTo>
                  <a:cubicBezTo>
                    <a:pt x="22" y="87"/>
                    <a:pt x="8" y="67"/>
                    <a:pt x="9" y="46"/>
                  </a:cubicBezTo>
                  <a:cubicBezTo>
                    <a:pt x="9" y="37"/>
                    <a:pt x="9" y="33"/>
                    <a:pt x="8" y="24"/>
                  </a:cubicBezTo>
                  <a:cubicBezTo>
                    <a:pt x="6" y="15"/>
                    <a:pt x="14" y="7"/>
                    <a:pt x="12" y="0"/>
                  </a:cubicBezTo>
                </a:path>
              </a:pathLst>
            </a:custGeom>
            <a:solidFill>
              <a:srgbClr val="9958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2" name="Google Shape;1360;p9">
              <a:extLst>
                <a:ext uri="{FF2B5EF4-FFF2-40B4-BE49-F238E27FC236}">
                  <a16:creationId xmlns:a16="http://schemas.microsoft.com/office/drawing/2014/main" id="{DC851E67-FFB8-87A9-8C40-4BCEACFBB9F9}"/>
                </a:ext>
              </a:extLst>
            </p:cNvPr>
            <p:cNvSpPr/>
            <p:nvPr/>
          </p:nvSpPr>
          <p:spPr>
            <a:xfrm>
              <a:off x="1645" y="2367"/>
              <a:ext cx="152" cy="275"/>
            </a:xfrm>
            <a:custGeom>
              <a:avLst/>
              <a:gdLst/>
              <a:ahLst/>
              <a:cxnLst/>
              <a:rect l="l" t="t" r="r" b="b"/>
              <a:pathLst>
                <a:path w="61" h="110" extrusionOk="0">
                  <a:moveTo>
                    <a:pt x="22" y="36"/>
                  </a:moveTo>
                  <a:cubicBezTo>
                    <a:pt x="38" y="60"/>
                    <a:pt x="49" y="79"/>
                    <a:pt x="49" y="110"/>
                  </a:cubicBezTo>
                  <a:cubicBezTo>
                    <a:pt x="61" y="102"/>
                    <a:pt x="54" y="91"/>
                    <a:pt x="50" y="80"/>
                  </a:cubicBezTo>
                  <a:cubicBezTo>
                    <a:pt x="46" y="69"/>
                    <a:pt x="46" y="57"/>
                    <a:pt x="40" y="48"/>
                  </a:cubicBezTo>
                  <a:cubicBezTo>
                    <a:pt x="37" y="43"/>
                    <a:pt x="34" y="39"/>
                    <a:pt x="32" y="34"/>
                  </a:cubicBezTo>
                  <a:cubicBezTo>
                    <a:pt x="28" y="27"/>
                    <a:pt x="28" y="30"/>
                    <a:pt x="22" y="25"/>
                  </a:cubicBezTo>
                  <a:cubicBezTo>
                    <a:pt x="17" y="20"/>
                    <a:pt x="17" y="14"/>
                    <a:pt x="13" y="9"/>
                  </a:cubicBezTo>
                  <a:cubicBezTo>
                    <a:pt x="10" y="5"/>
                    <a:pt x="4" y="3"/>
                    <a:pt x="0" y="0"/>
                  </a:cubicBezTo>
                  <a:cubicBezTo>
                    <a:pt x="10" y="8"/>
                    <a:pt x="17" y="26"/>
                    <a:pt x="24" y="37"/>
                  </a:cubicBezTo>
                </a:path>
              </a:pathLst>
            </a:custGeom>
            <a:solidFill>
              <a:srgbClr val="9958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3" name="Google Shape;1361;p9">
              <a:extLst>
                <a:ext uri="{FF2B5EF4-FFF2-40B4-BE49-F238E27FC236}">
                  <a16:creationId xmlns:a16="http://schemas.microsoft.com/office/drawing/2014/main" id="{BD9C0A6E-7D70-D614-BC48-84F20B4030DF}"/>
                </a:ext>
              </a:extLst>
            </p:cNvPr>
            <p:cNvSpPr/>
            <p:nvPr/>
          </p:nvSpPr>
          <p:spPr>
            <a:xfrm>
              <a:off x="877" y="1352"/>
              <a:ext cx="220" cy="277"/>
            </a:xfrm>
            <a:custGeom>
              <a:avLst/>
              <a:gdLst/>
              <a:ahLst/>
              <a:cxnLst/>
              <a:rect l="l" t="t" r="r" b="b"/>
              <a:pathLst>
                <a:path w="88" h="111" extrusionOk="0">
                  <a:moveTo>
                    <a:pt x="26" y="75"/>
                  </a:moveTo>
                  <a:cubicBezTo>
                    <a:pt x="31" y="69"/>
                    <a:pt x="35" y="59"/>
                    <a:pt x="43" y="55"/>
                  </a:cubicBezTo>
                  <a:cubicBezTo>
                    <a:pt x="48" y="51"/>
                    <a:pt x="51" y="53"/>
                    <a:pt x="54" y="47"/>
                  </a:cubicBezTo>
                  <a:cubicBezTo>
                    <a:pt x="56" y="43"/>
                    <a:pt x="55" y="40"/>
                    <a:pt x="59" y="36"/>
                  </a:cubicBezTo>
                  <a:cubicBezTo>
                    <a:pt x="67" y="25"/>
                    <a:pt x="74" y="6"/>
                    <a:pt x="88" y="0"/>
                  </a:cubicBezTo>
                  <a:cubicBezTo>
                    <a:pt x="83" y="3"/>
                    <a:pt x="77" y="2"/>
                    <a:pt x="73" y="5"/>
                  </a:cubicBezTo>
                  <a:cubicBezTo>
                    <a:pt x="69" y="9"/>
                    <a:pt x="68" y="15"/>
                    <a:pt x="65" y="20"/>
                  </a:cubicBezTo>
                  <a:cubicBezTo>
                    <a:pt x="61" y="24"/>
                    <a:pt x="55" y="27"/>
                    <a:pt x="51" y="31"/>
                  </a:cubicBezTo>
                  <a:cubicBezTo>
                    <a:pt x="47" y="36"/>
                    <a:pt x="44" y="41"/>
                    <a:pt x="40" y="46"/>
                  </a:cubicBezTo>
                  <a:cubicBezTo>
                    <a:pt x="24" y="61"/>
                    <a:pt x="2" y="88"/>
                    <a:pt x="0" y="111"/>
                  </a:cubicBezTo>
                </a:path>
              </a:pathLst>
            </a:custGeom>
            <a:solidFill>
              <a:srgbClr val="9844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4" name="Google Shape;1362;p9">
              <a:extLst>
                <a:ext uri="{FF2B5EF4-FFF2-40B4-BE49-F238E27FC236}">
                  <a16:creationId xmlns:a16="http://schemas.microsoft.com/office/drawing/2014/main" id="{9BED5012-EE75-D1A0-5C63-CF1DE0DA46CB}"/>
                </a:ext>
              </a:extLst>
            </p:cNvPr>
            <p:cNvSpPr/>
            <p:nvPr/>
          </p:nvSpPr>
          <p:spPr>
            <a:xfrm>
              <a:off x="1130" y="1207"/>
              <a:ext cx="130" cy="132"/>
            </a:xfrm>
            <a:custGeom>
              <a:avLst/>
              <a:gdLst/>
              <a:ahLst/>
              <a:cxnLst/>
              <a:rect l="l" t="t" r="r" b="b"/>
              <a:pathLst>
                <a:path w="52" h="53" extrusionOk="0">
                  <a:moveTo>
                    <a:pt x="0" y="53"/>
                  </a:moveTo>
                  <a:cubicBezTo>
                    <a:pt x="5" y="40"/>
                    <a:pt x="7" y="27"/>
                    <a:pt x="19" y="20"/>
                  </a:cubicBezTo>
                  <a:cubicBezTo>
                    <a:pt x="30" y="13"/>
                    <a:pt x="40" y="9"/>
                    <a:pt x="52" y="3"/>
                  </a:cubicBezTo>
                  <a:cubicBezTo>
                    <a:pt x="40" y="0"/>
                    <a:pt x="23" y="8"/>
                    <a:pt x="17" y="18"/>
                  </a:cubicBezTo>
                </a:path>
              </a:pathLst>
            </a:custGeom>
            <a:solidFill>
              <a:srgbClr val="9958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5" name="Google Shape;1363;p9">
              <a:extLst>
                <a:ext uri="{FF2B5EF4-FFF2-40B4-BE49-F238E27FC236}">
                  <a16:creationId xmlns:a16="http://schemas.microsoft.com/office/drawing/2014/main" id="{4BD3CCFA-7484-1903-88A3-89744C5F1FEF}"/>
                </a:ext>
              </a:extLst>
            </p:cNvPr>
            <p:cNvSpPr/>
            <p:nvPr/>
          </p:nvSpPr>
          <p:spPr>
            <a:xfrm>
              <a:off x="975" y="1442"/>
              <a:ext cx="107" cy="117"/>
            </a:xfrm>
            <a:custGeom>
              <a:avLst/>
              <a:gdLst/>
              <a:ahLst/>
              <a:cxnLst/>
              <a:rect l="l" t="t" r="r" b="b"/>
              <a:pathLst>
                <a:path w="43" h="47" extrusionOk="0">
                  <a:moveTo>
                    <a:pt x="0" y="47"/>
                  </a:moveTo>
                  <a:cubicBezTo>
                    <a:pt x="7" y="43"/>
                    <a:pt x="24" y="33"/>
                    <a:pt x="28" y="26"/>
                  </a:cubicBezTo>
                  <a:cubicBezTo>
                    <a:pt x="30" y="23"/>
                    <a:pt x="27" y="20"/>
                    <a:pt x="28" y="18"/>
                  </a:cubicBezTo>
                  <a:cubicBezTo>
                    <a:pt x="29" y="15"/>
                    <a:pt x="32" y="15"/>
                    <a:pt x="33" y="13"/>
                  </a:cubicBezTo>
                  <a:cubicBezTo>
                    <a:pt x="37" y="8"/>
                    <a:pt x="42" y="6"/>
                    <a:pt x="43" y="0"/>
                  </a:cubicBezTo>
                  <a:cubicBezTo>
                    <a:pt x="35" y="3"/>
                    <a:pt x="30" y="12"/>
                    <a:pt x="25" y="18"/>
                  </a:cubicBezTo>
                  <a:cubicBezTo>
                    <a:pt x="21" y="23"/>
                    <a:pt x="13" y="27"/>
                    <a:pt x="10" y="33"/>
                  </a:cubicBezTo>
                </a:path>
              </a:pathLst>
            </a:custGeom>
            <a:solidFill>
              <a:srgbClr val="B15D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6" name="Google Shape;1364;p9">
              <a:extLst>
                <a:ext uri="{FF2B5EF4-FFF2-40B4-BE49-F238E27FC236}">
                  <a16:creationId xmlns:a16="http://schemas.microsoft.com/office/drawing/2014/main" id="{C7CEC918-E66D-EA45-8956-4FBD7435C593}"/>
                </a:ext>
              </a:extLst>
            </p:cNvPr>
            <p:cNvSpPr/>
            <p:nvPr/>
          </p:nvSpPr>
          <p:spPr>
            <a:xfrm>
              <a:off x="1487" y="1949"/>
              <a:ext cx="133" cy="255"/>
            </a:xfrm>
            <a:custGeom>
              <a:avLst/>
              <a:gdLst/>
              <a:ahLst/>
              <a:cxnLst/>
              <a:rect l="l" t="t" r="r" b="b"/>
              <a:pathLst>
                <a:path w="53" h="102" extrusionOk="0">
                  <a:moveTo>
                    <a:pt x="22" y="24"/>
                  </a:moveTo>
                  <a:cubicBezTo>
                    <a:pt x="16" y="31"/>
                    <a:pt x="8" y="36"/>
                    <a:pt x="5" y="46"/>
                  </a:cubicBezTo>
                  <a:cubicBezTo>
                    <a:pt x="2" y="54"/>
                    <a:pt x="7" y="59"/>
                    <a:pt x="7" y="67"/>
                  </a:cubicBezTo>
                  <a:cubicBezTo>
                    <a:pt x="7" y="74"/>
                    <a:pt x="0" y="80"/>
                    <a:pt x="1" y="87"/>
                  </a:cubicBezTo>
                  <a:cubicBezTo>
                    <a:pt x="2" y="92"/>
                    <a:pt x="8" y="98"/>
                    <a:pt x="12" y="102"/>
                  </a:cubicBezTo>
                  <a:cubicBezTo>
                    <a:pt x="7" y="92"/>
                    <a:pt x="6" y="80"/>
                    <a:pt x="9" y="70"/>
                  </a:cubicBezTo>
                  <a:cubicBezTo>
                    <a:pt x="11" y="61"/>
                    <a:pt x="12" y="50"/>
                    <a:pt x="16" y="42"/>
                  </a:cubicBezTo>
                  <a:cubicBezTo>
                    <a:pt x="18" y="37"/>
                    <a:pt x="22" y="32"/>
                    <a:pt x="25" y="27"/>
                  </a:cubicBezTo>
                  <a:cubicBezTo>
                    <a:pt x="27" y="23"/>
                    <a:pt x="28" y="17"/>
                    <a:pt x="30" y="14"/>
                  </a:cubicBezTo>
                  <a:cubicBezTo>
                    <a:pt x="36" y="7"/>
                    <a:pt x="50" y="8"/>
                    <a:pt x="53" y="0"/>
                  </a:cubicBezTo>
                  <a:cubicBezTo>
                    <a:pt x="45" y="1"/>
                    <a:pt x="34" y="6"/>
                    <a:pt x="30" y="12"/>
                  </a:cubicBezTo>
                </a:path>
              </a:pathLst>
            </a:custGeom>
            <a:solidFill>
              <a:srgbClr val="B15D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7" name="Google Shape;1365;p9">
              <a:extLst>
                <a:ext uri="{FF2B5EF4-FFF2-40B4-BE49-F238E27FC236}">
                  <a16:creationId xmlns:a16="http://schemas.microsoft.com/office/drawing/2014/main" id="{DFD5A828-6BD6-154C-AF72-334C2391944B}"/>
                </a:ext>
              </a:extLst>
            </p:cNvPr>
            <p:cNvSpPr/>
            <p:nvPr/>
          </p:nvSpPr>
          <p:spPr>
            <a:xfrm>
              <a:off x="1755" y="1732"/>
              <a:ext cx="97" cy="115"/>
            </a:xfrm>
            <a:custGeom>
              <a:avLst/>
              <a:gdLst/>
              <a:ahLst/>
              <a:cxnLst/>
              <a:rect l="l" t="t" r="r" b="b"/>
              <a:pathLst>
                <a:path w="39" h="46" extrusionOk="0">
                  <a:moveTo>
                    <a:pt x="21" y="23"/>
                  </a:moveTo>
                  <a:cubicBezTo>
                    <a:pt x="16" y="24"/>
                    <a:pt x="6" y="41"/>
                    <a:pt x="0" y="46"/>
                  </a:cubicBezTo>
                  <a:cubicBezTo>
                    <a:pt x="12" y="39"/>
                    <a:pt x="22" y="36"/>
                    <a:pt x="21" y="20"/>
                  </a:cubicBezTo>
                  <a:cubicBezTo>
                    <a:pt x="31" y="18"/>
                    <a:pt x="39" y="10"/>
                    <a:pt x="38" y="0"/>
                  </a:cubicBezTo>
                </a:path>
              </a:pathLst>
            </a:custGeom>
            <a:solidFill>
              <a:srgbClr val="B15D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8" name="Google Shape;1366;p9">
              <a:extLst>
                <a:ext uri="{FF2B5EF4-FFF2-40B4-BE49-F238E27FC236}">
                  <a16:creationId xmlns:a16="http://schemas.microsoft.com/office/drawing/2014/main" id="{C44C5975-CA01-28A1-2980-6AB3A9FC0AFA}"/>
                </a:ext>
              </a:extLst>
            </p:cNvPr>
            <p:cNvSpPr/>
            <p:nvPr/>
          </p:nvSpPr>
          <p:spPr>
            <a:xfrm>
              <a:off x="1717" y="2507"/>
              <a:ext cx="43" cy="190"/>
            </a:xfrm>
            <a:custGeom>
              <a:avLst/>
              <a:gdLst/>
              <a:ahLst/>
              <a:cxnLst/>
              <a:rect l="l" t="t" r="r" b="b"/>
              <a:pathLst>
                <a:path w="17" h="76" extrusionOk="0">
                  <a:moveTo>
                    <a:pt x="0" y="0"/>
                  </a:moveTo>
                  <a:cubicBezTo>
                    <a:pt x="0" y="5"/>
                    <a:pt x="4" y="9"/>
                    <a:pt x="5" y="14"/>
                  </a:cubicBezTo>
                  <a:cubicBezTo>
                    <a:pt x="6" y="20"/>
                    <a:pt x="8" y="24"/>
                    <a:pt x="10" y="30"/>
                  </a:cubicBezTo>
                  <a:cubicBezTo>
                    <a:pt x="13" y="42"/>
                    <a:pt x="13" y="64"/>
                    <a:pt x="8" y="76"/>
                  </a:cubicBezTo>
                  <a:cubicBezTo>
                    <a:pt x="16" y="63"/>
                    <a:pt x="17" y="56"/>
                    <a:pt x="14" y="41"/>
                  </a:cubicBezTo>
                  <a:cubicBezTo>
                    <a:pt x="12" y="32"/>
                    <a:pt x="16" y="6"/>
                    <a:pt x="4" y="4"/>
                  </a:cubicBezTo>
                </a:path>
              </a:pathLst>
            </a:custGeom>
            <a:solidFill>
              <a:srgbClr val="B15D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9" name="Google Shape;1367;p9">
              <a:extLst>
                <a:ext uri="{FF2B5EF4-FFF2-40B4-BE49-F238E27FC236}">
                  <a16:creationId xmlns:a16="http://schemas.microsoft.com/office/drawing/2014/main" id="{ACECCA3B-FB85-BA05-5420-46B4DFF29FD5}"/>
                </a:ext>
              </a:extLst>
            </p:cNvPr>
            <p:cNvSpPr/>
            <p:nvPr/>
          </p:nvSpPr>
          <p:spPr>
            <a:xfrm>
              <a:off x="895" y="2714"/>
              <a:ext cx="125" cy="108"/>
            </a:xfrm>
            <a:custGeom>
              <a:avLst/>
              <a:gdLst/>
              <a:ahLst/>
              <a:cxnLst/>
              <a:rect l="l" t="t" r="r" b="b"/>
              <a:pathLst>
                <a:path w="50" h="43" extrusionOk="0">
                  <a:moveTo>
                    <a:pt x="1" y="0"/>
                  </a:moveTo>
                  <a:cubicBezTo>
                    <a:pt x="0" y="7"/>
                    <a:pt x="6" y="7"/>
                    <a:pt x="10" y="11"/>
                  </a:cubicBezTo>
                  <a:cubicBezTo>
                    <a:pt x="15" y="16"/>
                    <a:pt x="17" y="21"/>
                    <a:pt x="22" y="26"/>
                  </a:cubicBezTo>
                  <a:cubicBezTo>
                    <a:pt x="29" y="32"/>
                    <a:pt x="30" y="28"/>
                    <a:pt x="37" y="30"/>
                  </a:cubicBezTo>
                  <a:cubicBezTo>
                    <a:pt x="43" y="32"/>
                    <a:pt x="45" y="38"/>
                    <a:pt x="50" y="43"/>
                  </a:cubicBezTo>
                  <a:cubicBezTo>
                    <a:pt x="45" y="39"/>
                    <a:pt x="42" y="33"/>
                    <a:pt x="37" y="29"/>
                  </a:cubicBezTo>
                  <a:cubicBezTo>
                    <a:pt x="32" y="26"/>
                    <a:pt x="27" y="26"/>
                    <a:pt x="23" y="22"/>
                  </a:cubicBezTo>
                  <a:cubicBezTo>
                    <a:pt x="18" y="18"/>
                    <a:pt x="19" y="13"/>
                    <a:pt x="16" y="9"/>
                  </a:cubicBezTo>
                  <a:cubicBezTo>
                    <a:pt x="12" y="3"/>
                    <a:pt x="6" y="2"/>
                    <a:pt x="0" y="0"/>
                  </a:cubicBezTo>
                </a:path>
              </a:pathLst>
            </a:custGeom>
            <a:solidFill>
              <a:srgbClr val="B15D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0" name="Google Shape;1368;p9">
              <a:extLst>
                <a:ext uri="{FF2B5EF4-FFF2-40B4-BE49-F238E27FC236}">
                  <a16:creationId xmlns:a16="http://schemas.microsoft.com/office/drawing/2014/main" id="{068ADD6A-99B4-C8F3-D009-5F133D5020C3}"/>
                </a:ext>
              </a:extLst>
            </p:cNvPr>
            <p:cNvSpPr/>
            <p:nvPr/>
          </p:nvSpPr>
          <p:spPr>
            <a:xfrm>
              <a:off x="1130" y="2894"/>
              <a:ext cx="197" cy="78"/>
            </a:xfrm>
            <a:custGeom>
              <a:avLst/>
              <a:gdLst/>
              <a:ahLst/>
              <a:cxnLst/>
              <a:rect l="l" t="t" r="r" b="b"/>
              <a:pathLst>
                <a:path w="79" h="31" extrusionOk="0">
                  <a:moveTo>
                    <a:pt x="0" y="0"/>
                  </a:moveTo>
                  <a:cubicBezTo>
                    <a:pt x="6" y="1"/>
                    <a:pt x="14" y="8"/>
                    <a:pt x="19" y="12"/>
                  </a:cubicBezTo>
                  <a:cubicBezTo>
                    <a:pt x="27" y="19"/>
                    <a:pt x="28" y="20"/>
                    <a:pt x="37" y="21"/>
                  </a:cubicBezTo>
                  <a:cubicBezTo>
                    <a:pt x="48" y="22"/>
                    <a:pt x="67" y="31"/>
                    <a:pt x="79" y="27"/>
                  </a:cubicBezTo>
                  <a:cubicBezTo>
                    <a:pt x="66" y="27"/>
                    <a:pt x="56" y="16"/>
                    <a:pt x="42" y="17"/>
                  </a:cubicBezTo>
                  <a:cubicBezTo>
                    <a:pt x="34" y="18"/>
                    <a:pt x="34" y="19"/>
                    <a:pt x="27" y="16"/>
                  </a:cubicBezTo>
                  <a:cubicBezTo>
                    <a:pt x="23" y="13"/>
                    <a:pt x="20" y="8"/>
                    <a:pt x="15" y="6"/>
                  </a:cubicBezTo>
                </a:path>
              </a:pathLst>
            </a:custGeom>
            <a:solidFill>
              <a:srgbClr val="B15D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1" name="Google Shape;1369;p9">
              <a:extLst>
                <a:ext uri="{FF2B5EF4-FFF2-40B4-BE49-F238E27FC236}">
                  <a16:creationId xmlns:a16="http://schemas.microsoft.com/office/drawing/2014/main" id="{DFD99B96-434A-B11D-21AC-084FC04C7EC5}"/>
                </a:ext>
              </a:extLst>
            </p:cNvPr>
            <p:cNvSpPr/>
            <p:nvPr/>
          </p:nvSpPr>
          <p:spPr>
            <a:xfrm>
              <a:off x="1382" y="1167"/>
              <a:ext cx="88" cy="30"/>
            </a:xfrm>
            <a:custGeom>
              <a:avLst/>
              <a:gdLst/>
              <a:ahLst/>
              <a:cxnLst/>
              <a:rect l="l" t="t" r="r" b="b"/>
              <a:pathLst>
                <a:path w="35" h="12" extrusionOk="0">
                  <a:moveTo>
                    <a:pt x="0" y="10"/>
                  </a:moveTo>
                  <a:cubicBezTo>
                    <a:pt x="2" y="8"/>
                    <a:pt x="12" y="2"/>
                    <a:pt x="17" y="2"/>
                  </a:cubicBezTo>
                  <a:cubicBezTo>
                    <a:pt x="24" y="2"/>
                    <a:pt x="27" y="9"/>
                    <a:pt x="35" y="8"/>
                  </a:cubicBezTo>
                  <a:cubicBezTo>
                    <a:pt x="31" y="9"/>
                    <a:pt x="28" y="11"/>
                    <a:pt x="24" y="12"/>
                  </a:cubicBezTo>
                  <a:cubicBezTo>
                    <a:pt x="23" y="6"/>
                    <a:pt x="19" y="0"/>
                    <a:pt x="12" y="4"/>
                  </a:cubicBezTo>
                </a:path>
              </a:pathLst>
            </a:custGeom>
            <a:solidFill>
              <a:srgbClr val="B15D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2" name="Google Shape;1370;p9">
              <a:extLst>
                <a:ext uri="{FF2B5EF4-FFF2-40B4-BE49-F238E27FC236}">
                  <a16:creationId xmlns:a16="http://schemas.microsoft.com/office/drawing/2014/main" id="{EEF1A66A-129A-D405-1B98-882B28875F4E}"/>
                </a:ext>
              </a:extLst>
            </p:cNvPr>
            <p:cNvSpPr/>
            <p:nvPr/>
          </p:nvSpPr>
          <p:spPr>
            <a:xfrm>
              <a:off x="1535" y="2069"/>
              <a:ext cx="25" cy="75"/>
            </a:xfrm>
            <a:custGeom>
              <a:avLst/>
              <a:gdLst/>
              <a:ahLst/>
              <a:cxnLst/>
              <a:rect l="l" t="t" r="r" b="b"/>
              <a:pathLst>
                <a:path w="10" h="30" extrusionOk="0">
                  <a:moveTo>
                    <a:pt x="9" y="0"/>
                  </a:moveTo>
                  <a:cubicBezTo>
                    <a:pt x="4" y="8"/>
                    <a:pt x="0" y="21"/>
                    <a:pt x="3" y="30"/>
                  </a:cubicBezTo>
                  <a:cubicBezTo>
                    <a:pt x="4" y="30"/>
                    <a:pt x="6" y="30"/>
                    <a:pt x="7" y="30"/>
                  </a:cubicBezTo>
                  <a:cubicBezTo>
                    <a:pt x="7" y="21"/>
                    <a:pt x="6" y="12"/>
                    <a:pt x="10" y="4"/>
                  </a:cubicBezTo>
                </a:path>
              </a:pathLst>
            </a:custGeom>
            <a:solidFill>
              <a:srgbClr val="A55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3" name="Google Shape;1371;p9">
              <a:extLst>
                <a:ext uri="{FF2B5EF4-FFF2-40B4-BE49-F238E27FC236}">
                  <a16:creationId xmlns:a16="http://schemas.microsoft.com/office/drawing/2014/main" id="{4A3EC809-91FC-31EF-78C3-5C51F4F64F34}"/>
                </a:ext>
              </a:extLst>
            </p:cNvPr>
            <p:cNvSpPr/>
            <p:nvPr/>
          </p:nvSpPr>
          <p:spPr>
            <a:xfrm>
              <a:off x="1662" y="2719"/>
              <a:ext cx="78" cy="145"/>
            </a:xfrm>
            <a:custGeom>
              <a:avLst/>
              <a:gdLst/>
              <a:ahLst/>
              <a:cxnLst/>
              <a:rect l="l" t="t" r="r" b="b"/>
              <a:pathLst>
                <a:path w="31" h="58" extrusionOk="0">
                  <a:moveTo>
                    <a:pt x="28" y="0"/>
                  </a:moveTo>
                  <a:cubicBezTo>
                    <a:pt x="24" y="8"/>
                    <a:pt x="22" y="17"/>
                    <a:pt x="18" y="25"/>
                  </a:cubicBezTo>
                  <a:cubicBezTo>
                    <a:pt x="13" y="36"/>
                    <a:pt x="3" y="46"/>
                    <a:pt x="0" y="58"/>
                  </a:cubicBezTo>
                  <a:cubicBezTo>
                    <a:pt x="15" y="54"/>
                    <a:pt x="23" y="18"/>
                    <a:pt x="31" y="7"/>
                  </a:cubicBezTo>
                </a:path>
              </a:pathLst>
            </a:custGeom>
            <a:solidFill>
              <a:srgbClr val="A55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4" name="Google Shape;1372;p9">
              <a:extLst>
                <a:ext uri="{FF2B5EF4-FFF2-40B4-BE49-F238E27FC236}">
                  <a16:creationId xmlns:a16="http://schemas.microsoft.com/office/drawing/2014/main" id="{803DD4BD-51DC-6520-4BCB-0B44B4180CB1}"/>
                </a:ext>
              </a:extLst>
            </p:cNvPr>
            <p:cNvSpPr/>
            <p:nvPr/>
          </p:nvSpPr>
          <p:spPr>
            <a:xfrm>
              <a:off x="1570" y="2907"/>
              <a:ext cx="72" cy="60"/>
            </a:xfrm>
            <a:custGeom>
              <a:avLst/>
              <a:gdLst/>
              <a:ahLst/>
              <a:cxnLst/>
              <a:rect l="l" t="t" r="r" b="b"/>
              <a:pathLst>
                <a:path w="29" h="24" extrusionOk="0">
                  <a:moveTo>
                    <a:pt x="26" y="0"/>
                  </a:moveTo>
                  <a:cubicBezTo>
                    <a:pt x="17" y="5"/>
                    <a:pt x="5" y="15"/>
                    <a:pt x="0" y="24"/>
                  </a:cubicBezTo>
                  <a:cubicBezTo>
                    <a:pt x="9" y="23"/>
                    <a:pt x="23" y="10"/>
                    <a:pt x="29" y="3"/>
                  </a:cubicBezTo>
                </a:path>
              </a:pathLst>
            </a:custGeom>
            <a:solidFill>
              <a:srgbClr val="A55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5" name="Google Shape;1373;p9">
              <a:extLst>
                <a:ext uri="{FF2B5EF4-FFF2-40B4-BE49-F238E27FC236}">
                  <a16:creationId xmlns:a16="http://schemas.microsoft.com/office/drawing/2014/main" id="{0B89AAA6-1A35-A467-D013-A81B5D98AF92}"/>
                </a:ext>
              </a:extLst>
            </p:cNvPr>
            <p:cNvSpPr/>
            <p:nvPr/>
          </p:nvSpPr>
          <p:spPr>
            <a:xfrm>
              <a:off x="1042" y="2832"/>
              <a:ext cx="45" cy="32"/>
            </a:xfrm>
            <a:custGeom>
              <a:avLst/>
              <a:gdLst/>
              <a:ahLst/>
              <a:cxnLst/>
              <a:rect l="l" t="t" r="r" b="b"/>
              <a:pathLst>
                <a:path w="18" h="13" extrusionOk="0">
                  <a:moveTo>
                    <a:pt x="1" y="2"/>
                  </a:moveTo>
                  <a:cubicBezTo>
                    <a:pt x="6" y="5"/>
                    <a:pt x="13" y="12"/>
                    <a:pt x="18" y="13"/>
                  </a:cubicBezTo>
                  <a:cubicBezTo>
                    <a:pt x="13" y="6"/>
                    <a:pt x="3" y="5"/>
                    <a:pt x="0" y="0"/>
                  </a:cubicBezTo>
                </a:path>
              </a:pathLst>
            </a:custGeom>
            <a:solidFill>
              <a:srgbClr val="A55B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6" name="Google Shape;1374;p9">
              <a:extLst>
                <a:ext uri="{FF2B5EF4-FFF2-40B4-BE49-F238E27FC236}">
                  <a16:creationId xmlns:a16="http://schemas.microsoft.com/office/drawing/2014/main" id="{BB497598-C914-50E2-5F51-64D6E1896D5A}"/>
                </a:ext>
              </a:extLst>
            </p:cNvPr>
            <p:cNvSpPr/>
            <p:nvPr/>
          </p:nvSpPr>
          <p:spPr>
            <a:xfrm>
              <a:off x="1535" y="2594"/>
              <a:ext cx="117" cy="253"/>
            </a:xfrm>
            <a:custGeom>
              <a:avLst/>
              <a:gdLst/>
              <a:ahLst/>
              <a:cxnLst/>
              <a:rect l="l" t="t" r="r" b="b"/>
              <a:pathLst>
                <a:path w="47" h="101" extrusionOk="0">
                  <a:moveTo>
                    <a:pt x="40" y="45"/>
                  </a:moveTo>
                  <a:cubicBezTo>
                    <a:pt x="37" y="67"/>
                    <a:pt x="19" y="89"/>
                    <a:pt x="0" y="101"/>
                  </a:cubicBezTo>
                  <a:cubicBezTo>
                    <a:pt x="19" y="94"/>
                    <a:pt x="34" y="77"/>
                    <a:pt x="41" y="59"/>
                  </a:cubicBezTo>
                  <a:cubicBezTo>
                    <a:pt x="44" y="51"/>
                    <a:pt x="47" y="39"/>
                    <a:pt x="47" y="31"/>
                  </a:cubicBezTo>
                  <a:cubicBezTo>
                    <a:pt x="47" y="21"/>
                    <a:pt x="40" y="10"/>
                    <a:pt x="38" y="0"/>
                  </a:cubicBezTo>
                  <a:cubicBezTo>
                    <a:pt x="38" y="8"/>
                    <a:pt x="41" y="17"/>
                    <a:pt x="43" y="25"/>
                  </a:cubicBezTo>
                </a:path>
              </a:pathLst>
            </a:custGeom>
            <a:solidFill>
              <a:srgbClr val="CB82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7" name="Google Shape;1375;p9">
              <a:extLst>
                <a:ext uri="{FF2B5EF4-FFF2-40B4-BE49-F238E27FC236}">
                  <a16:creationId xmlns:a16="http://schemas.microsoft.com/office/drawing/2014/main" id="{F2886D69-C602-47EF-0295-0063F7E5A268}"/>
                </a:ext>
              </a:extLst>
            </p:cNvPr>
            <p:cNvSpPr/>
            <p:nvPr/>
          </p:nvSpPr>
          <p:spPr>
            <a:xfrm>
              <a:off x="1627" y="2734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10" y="0"/>
                  </a:moveTo>
                  <a:cubicBezTo>
                    <a:pt x="8" y="7"/>
                    <a:pt x="4" y="12"/>
                    <a:pt x="0" y="19"/>
                  </a:cubicBezTo>
                  <a:cubicBezTo>
                    <a:pt x="9" y="16"/>
                    <a:pt x="15" y="9"/>
                    <a:pt x="13" y="1"/>
                  </a:cubicBezTo>
                </a:path>
              </a:pathLst>
            </a:custGeom>
            <a:solidFill>
              <a:srgbClr val="B87E9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8" name="Google Shape;1376;p9">
              <a:extLst>
                <a:ext uri="{FF2B5EF4-FFF2-40B4-BE49-F238E27FC236}">
                  <a16:creationId xmlns:a16="http://schemas.microsoft.com/office/drawing/2014/main" id="{90D81833-8D31-D8C7-100D-92E91C9A286E}"/>
                </a:ext>
              </a:extLst>
            </p:cNvPr>
            <p:cNvSpPr/>
            <p:nvPr/>
          </p:nvSpPr>
          <p:spPr>
            <a:xfrm>
              <a:off x="1657" y="1594"/>
              <a:ext cx="80" cy="163"/>
            </a:xfrm>
            <a:custGeom>
              <a:avLst/>
              <a:gdLst/>
              <a:ahLst/>
              <a:cxnLst/>
              <a:rect l="l" t="t" r="r" b="b"/>
              <a:pathLst>
                <a:path w="32" h="65" extrusionOk="0">
                  <a:moveTo>
                    <a:pt x="32" y="0"/>
                  </a:moveTo>
                  <a:cubicBezTo>
                    <a:pt x="29" y="5"/>
                    <a:pt x="30" y="15"/>
                    <a:pt x="28" y="22"/>
                  </a:cubicBezTo>
                  <a:cubicBezTo>
                    <a:pt x="26" y="29"/>
                    <a:pt x="23" y="35"/>
                    <a:pt x="21" y="41"/>
                  </a:cubicBezTo>
                  <a:cubicBezTo>
                    <a:pt x="17" y="51"/>
                    <a:pt x="12" y="61"/>
                    <a:pt x="0" y="65"/>
                  </a:cubicBezTo>
                  <a:cubicBezTo>
                    <a:pt x="3" y="59"/>
                    <a:pt x="11" y="59"/>
                    <a:pt x="15" y="54"/>
                  </a:cubicBezTo>
                  <a:cubicBezTo>
                    <a:pt x="19" y="49"/>
                    <a:pt x="16" y="44"/>
                    <a:pt x="17" y="39"/>
                  </a:cubicBezTo>
                  <a:cubicBezTo>
                    <a:pt x="19" y="33"/>
                    <a:pt x="24" y="29"/>
                    <a:pt x="26" y="24"/>
                  </a:cubicBezTo>
                  <a:cubicBezTo>
                    <a:pt x="28" y="18"/>
                    <a:pt x="28" y="12"/>
                    <a:pt x="30" y="6"/>
                  </a:cubicBezTo>
                </a:path>
              </a:pathLst>
            </a:custGeom>
            <a:solidFill>
              <a:srgbClr val="B87E9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9" name="Google Shape;1377;p9">
              <a:extLst>
                <a:ext uri="{FF2B5EF4-FFF2-40B4-BE49-F238E27FC236}">
                  <a16:creationId xmlns:a16="http://schemas.microsoft.com/office/drawing/2014/main" id="{196A8055-9AF5-13A0-1677-EC2CCD32F205}"/>
                </a:ext>
              </a:extLst>
            </p:cNvPr>
            <p:cNvSpPr/>
            <p:nvPr/>
          </p:nvSpPr>
          <p:spPr>
            <a:xfrm>
              <a:off x="1717" y="1649"/>
              <a:ext cx="33" cy="53"/>
            </a:xfrm>
            <a:custGeom>
              <a:avLst/>
              <a:gdLst/>
              <a:ahLst/>
              <a:cxnLst/>
              <a:rect l="l" t="t" r="r" b="b"/>
              <a:pathLst>
                <a:path w="13" h="21" extrusionOk="0">
                  <a:moveTo>
                    <a:pt x="9" y="0"/>
                  </a:moveTo>
                  <a:cubicBezTo>
                    <a:pt x="7" y="7"/>
                    <a:pt x="5" y="15"/>
                    <a:pt x="0" y="21"/>
                  </a:cubicBezTo>
                  <a:cubicBezTo>
                    <a:pt x="13" y="17"/>
                    <a:pt x="6" y="10"/>
                    <a:pt x="9" y="2"/>
                  </a:cubicBezTo>
                </a:path>
              </a:pathLst>
            </a:custGeom>
            <a:solidFill>
              <a:srgbClr val="B87E9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0" name="Google Shape;1378;p9">
              <a:extLst>
                <a:ext uri="{FF2B5EF4-FFF2-40B4-BE49-F238E27FC236}">
                  <a16:creationId xmlns:a16="http://schemas.microsoft.com/office/drawing/2014/main" id="{7159B236-E7E9-AE36-85F3-FA0E8E15756C}"/>
                </a:ext>
              </a:extLst>
            </p:cNvPr>
            <p:cNvSpPr/>
            <p:nvPr/>
          </p:nvSpPr>
          <p:spPr>
            <a:xfrm>
              <a:off x="1050" y="1424"/>
              <a:ext cx="157" cy="188"/>
            </a:xfrm>
            <a:custGeom>
              <a:avLst/>
              <a:gdLst/>
              <a:ahLst/>
              <a:cxnLst/>
              <a:rect l="l" t="t" r="r" b="b"/>
              <a:pathLst>
                <a:path w="63" h="75" extrusionOk="0">
                  <a:moveTo>
                    <a:pt x="26" y="48"/>
                  </a:moveTo>
                  <a:cubicBezTo>
                    <a:pt x="19" y="54"/>
                    <a:pt x="1" y="66"/>
                    <a:pt x="0" y="75"/>
                  </a:cubicBezTo>
                  <a:cubicBezTo>
                    <a:pt x="8" y="73"/>
                    <a:pt x="14" y="62"/>
                    <a:pt x="18" y="56"/>
                  </a:cubicBezTo>
                  <a:cubicBezTo>
                    <a:pt x="23" y="48"/>
                    <a:pt x="29" y="42"/>
                    <a:pt x="36" y="35"/>
                  </a:cubicBezTo>
                  <a:cubicBezTo>
                    <a:pt x="41" y="29"/>
                    <a:pt x="56" y="8"/>
                    <a:pt x="63" y="7"/>
                  </a:cubicBezTo>
                  <a:cubicBezTo>
                    <a:pt x="57" y="0"/>
                    <a:pt x="47" y="14"/>
                    <a:pt x="44" y="19"/>
                  </a:cubicBezTo>
                  <a:cubicBezTo>
                    <a:pt x="42" y="22"/>
                    <a:pt x="43" y="24"/>
                    <a:pt x="41" y="27"/>
                  </a:cubicBezTo>
                  <a:cubicBezTo>
                    <a:pt x="38" y="30"/>
                    <a:pt x="34" y="30"/>
                    <a:pt x="32" y="34"/>
                  </a:cubicBezTo>
                </a:path>
              </a:pathLst>
            </a:custGeom>
            <a:solidFill>
              <a:srgbClr val="CB8BA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1" name="Google Shape;1379;p9">
              <a:extLst>
                <a:ext uri="{FF2B5EF4-FFF2-40B4-BE49-F238E27FC236}">
                  <a16:creationId xmlns:a16="http://schemas.microsoft.com/office/drawing/2014/main" id="{9DD7C60B-A6D4-A56B-F474-A70B85887868}"/>
                </a:ext>
              </a:extLst>
            </p:cNvPr>
            <p:cNvSpPr/>
            <p:nvPr/>
          </p:nvSpPr>
          <p:spPr>
            <a:xfrm>
              <a:off x="1182" y="1342"/>
              <a:ext cx="138" cy="140"/>
            </a:xfrm>
            <a:custGeom>
              <a:avLst/>
              <a:gdLst/>
              <a:ahLst/>
              <a:cxnLst/>
              <a:rect l="l" t="t" r="r" b="b"/>
              <a:pathLst>
                <a:path w="55" h="56" extrusionOk="0">
                  <a:moveTo>
                    <a:pt x="2" y="56"/>
                  </a:moveTo>
                  <a:cubicBezTo>
                    <a:pt x="6" y="51"/>
                    <a:pt x="7" y="43"/>
                    <a:pt x="12" y="38"/>
                  </a:cubicBezTo>
                  <a:cubicBezTo>
                    <a:pt x="18" y="32"/>
                    <a:pt x="29" y="31"/>
                    <a:pt x="34" y="24"/>
                  </a:cubicBezTo>
                  <a:cubicBezTo>
                    <a:pt x="24" y="22"/>
                    <a:pt x="19" y="29"/>
                    <a:pt x="14" y="36"/>
                  </a:cubicBezTo>
                  <a:cubicBezTo>
                    <a:pt x="9" y="42"/>
                    <a:pt x="6" y="45"/>
                    <a:pt x="0" y="50"/>
                  </a:cubicBezTo>
                  <a:cubicBezTo>
                    <a:pt x="12" y="40"/>
                    <a:pt x="18" y="22"/>
                    <a:pt x="31" y="12"/>
                  </a:cubicBezTo>
                  <a:cubicBezTo>
                    <a:pt x="36" y="7"/>
                    <a:pt x="48" y="1"/>
                    <a:pt x="55" y="0"/>
                  </a:cubicBezTo>
                  <a:cubicBezTo>
                    <a:pt x="52" y="8"/>
                    <a:pt x="42" y="10"/>
                    <a:pt x="38" y="17"/>
                  </a:cubicBezTo>
                </a:path>
              </a:pathLst>
            </a:custGeom>
            <a:solidFill>
              <a:srgbClr val="B8728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2" name="Google Shape;1380;p9">
              <a:extLst>
                <a:ext uri="{FF2B5EF4-FFF2-40B4-BE49-F238E27FC236}">
                  <a16:creationId xmlns:a16="http://schemas.microsoft.com/office/drawing/2014/main" id="{BCE068F0-A736-C7B4-C685-050813639A68}"/>
                </a:ext>
              </a:extLst>
            </p:cNvPr>
            <p:cNvSpPr/>
            <p:nvPr/>
          </p:nvSpPr>
          <p:spPr>
            <a:xfrm>
              <a:off x="724" y="2034"/>
              <a:ext cx="65" cy="375"/>
            </a:xfrm>
            <a:custGeom>
              <a:avLst/>
              <a:gdLst/>
              <a:ahLst/>
              <a:cxnLst/>
              <a:rect l="l" t="t" r="r" b="b"/>
              <a:pathLst>
                <a:path w="26" h="150" extrusionOk="0">
                  <a:moveTo>
                    <a:pt x="8" y="48"/>
                  </a:moveTo>
                  <a:cubicBezTo>
                    <a:pt x="4" y="58"/>
                    <a:pt x="5" y="74"/>
                    <a:pt x="5" y="85"/>
                  </a:cubicBezTo>
                  <a:cubicBezTo>
                    <a:pt x="5" y="94"/>
                    <a:pt x="7" y="104"/>
                    <a:pt x="10" y="113"/>
                  </a:cubicBezTo>
                  <a:cubicBezTo>
                    <a:pt x="13" y="121"/>
                    <a:pt x="17" y="126"/>
                    <a:pt x="18" y="135"/>
                  </a:cubicBezTo>
                  <a:cubicBezTo>
                    <a:pt x="19" y="143"/>
                    <a:pt x="18" y="146"/>
                    <a:pt x="26" y="150"/>
                  </a:cubicBezTo>
                  <a:cubicBezTo>
                    <a:pt x="17" y="122"/>
                    <a:pt x="0" y="80"/>
                    <a:pt x="15" y="52"/>
                  </a:cubicBezTo>
                  <a:cubicBezTo>
                    <a:pt x="3" y="39"/>
                    <a:pt x="16" y="13"/>
                    <a:pt x="24" y="0"/>
                  </a:cubicBezTo>
                  <a:cubicBezTo>
                    <a:pt x="12" y="7"/>
                    <a:pt x="7" y="23"/>
                    <a:pt x="8" y="36"/>
                  </a:cubicBezTo>
                </a:path>
              </a:pathLst>
            </a:custGeom>
            <a:solidFill>
              <a:srgbClr val="B87E9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3" name="Google Shape;1381;p9">
              <a:extLst>
                <a:ext uri="{FF2B5EF4-FFF2-40B4-BE49-F238E27FC236}">
                  <a16:creationId xmlns:a16="http://schemas.microsoft.com/office/drawing/2014/main" id="{44EEEEDC-7B56-AC59-E201-9936D9432E48}"/>
                </a:ext>
              </a:extLst>
            </p:cNvPr>
            <p:cNvSpPr/>
            <p:nvPr/>
          </p:nvSpPr>
          <p:spPr>
            <a:xfrm>
              <a:off x="744" y="2182"/>
              <a:ext cx="53" cy="182"/>
            </a:xfrm>
            <a:custGeom>
              <a:avLst/>
              <a:gdLst/>
              <a:ahLst/>
              <a:cxnLst/>
              <a:rect l="l" t="t" r="r" b="b"/>
              <a:pathLst>
                <a:path w="21" h="73" extrusionOk="0">
                  <a:moveTo>
                    <a:pt x="7" y="0"/>
                  </a:moveTo>
                  <a:cubicBezTo>
                    <a:pt x="14" y="3"/>
                    <a:pt x="10" y="6"/>
                    <a:pt x="8" y="13"/>
                  </a:cubicBezTo>
                  <a:cubicBezTo>
                    <a:pt x="5" y="22"/>
                    <a:pt x="8" y="24"/>
                    <a:pt x="10" y="31"/>
                  </a:cubicBezTo>
                  <a:cubicBezTo>
                    <a:pt x="11" y="37"/>
                    <a:pt x="11" y="43"/>
                    <a:pt x="12" y="49"/>
                  </a:cubicBezTo>
                  <a:cubicBezTo>
                    <a:pt x="13" y="57"/>
                    <a:pt x="18" y="65"/>
                    <a:pt x="21" y="73"/>
                  </a:cubicBezTo>
                  <a:cubicBezTo>
                    <a:pt x="9" y="58"/>
                    <a:pt x="0" y="27"/>
                    <a:pt x="6" y="8"/>
                  </a:cubicBezTo>
                </a:path>
              </a:pathLst>
            </a:custGeom>
            <a:solidFill>
              <a:srgbClr val="CB8BA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4" name="Google Shape;1382;p9">
              <a:extLst>
                <a:ext uri="{FF2B5EF4-FFF2-40B4-BE49-F238E27FC236}">
                  <a16:creationId xmlns:a16="http://schemas.microsoft.com/office/drawing/2014/main" id="{B12F823F-40D8-BEA3-C0EB-6332062C4D4F}"/>
                </a:ext>
              </a:extLst>
            </p:cNvPr>
            <p:cNvSpPr/>
            <p:nvPr/>
          </p:nvSpPr>
          <p:spPr>
            <a:xfrm>
              <a:off x="774" y="2419"/>
              <a:ext cx="63" cy="153"/>
            </a:xfrm>
            <a:custGeom>
              <a:avLst/>
              <a:gdLst/>
              <a:ahLst/>
              <a:cxnLst/>
              <a:rect l="l" t="t" r="r" b="b"/>
              <a:pathLst>
                <a:path w="25" h="61" extrusionOk="0">
                  <a:moveTo>
                    <a:pt x="4" y="0"/>
                  </a:moveTo>
                  <a:cubicBezTo>
                    <a:pt x="0" y="7"/>
                    <a:pt x="7" y="29"/>
                    <a:pt x="9" y="37"/>
                  </a:cubicBezTo>
                  <a:cubicBezTo>
                    <a:pt x="11" y="45"/>
                    <a:pt x="25" y="53"/>
                    <a:pt x="23" y="60"/>
                  </a:cubicBezTo>
                  <a:cubicBezTo>
                    <a:pt x="15" y="61"/>
                    <a:pt x="11" y="41"/>
                    <a:pt x="10" y="35"/>
                  </a:cubicBezTo>
                  <a:cubicBezTo>
                    <a:pt x="9" y="30"/>
                    <a:pt x="11" y="24"/>
                    <a:pt x="10" y="20"/>
                  </a:cubicBezTo>
                  <a:cubicBezTo>
                    <a:pt x="9" y="16"/>
                    <a:pt x="5" y="14"/>
                    <a:pt x="4" y="10"/>
                  </a:cubicBezTo>
                </a:path>
              </a:pathLst>
            </a:custGeom>
            <a:solidFill>
              <a:srgbClr val="B87E9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5" name="Google Shape;1383;p9">
              <a:extLst>
                <a:ext uri="{FF2B5EF4-FFF2-40B4-BE49-F238E27FC236}">
                  <a16:creationId xmlns:a16="http://schemas.microsoft.com/office/drawing/2014/main" id="{BFAADFF1-A9C7-C57F-546E-BDAC71DFE9E3}"/>
                </a:ext>
              </a:extLst>
            </p:cNvPr>
            <p:cNvSpPr/>
            <p:nvPr/>
          </p:nvSpPr>
          <p:spPr>
            <a:xfrm>
              <a:off x="724" y="1949"/>
              <a:ext cx="73" cy="140"/>
            </a:xfrm>
            <a:custGeom>
              <a:avLst/>
              <a:gdLst/>
              <a:ahLst/>
              <a:cxnLst/>
              <a:rect l="l" t="t" r="r" b="b"/>
              <a:pathLst>
                <a:path w="29" h="56" extrusionOk="0">
                  <a:moveTo>
                    <a:pt x="4" y="56"/>
                  </a:moveTo>
                  <a:cubicBezTo>
                    <a:pt x="4" y="46"/>
                    <a:pt x="8" y="34"/>
                    <a:pt x="13" y="25"/>
                  </a:cubicBezTo>
                  <a:cubicBezTo>
                    <a:pt x="17" y="18"/>
                    <a:pt x="29" y="8"/>
                    <a:pt x="28" y="0"/>
                  </a:cubicBezTo>
                  <a:cubicBezTo>
                    <a:pt x="20" y="3"/>
                    <a:pt x="17" y="12"/>
                    <a:pt x="13" y="19"/>
                  </a:cubicBezTo>
                  <a:cubicBezTo>
                    <a:pt x="7" y="30"/>
                    <a:pt x="0" y="38"/>
                    <a:pt x="1" y="52"/>
                  </a:cubicBezTo>
                </a:path>
              </a:pathLst>
            </a:custGeom>
            <a:solidFill>
              <a:srgbClr val="B65E8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6" name="Google Shape;1384;p9">
              <a:extLst>
                <a:ext uri="{FF2B5EF4-FFF2-40B4-BE49-F238E27FC236}">
                  <a16:creationId xmlns:a16="http://schemas.microsoft.com/office/drawing/2014/main" id="{BD0D91A1-BE1C-AE1E-7750-A9B9C14BC21B}"/>
                </a:ext>
              </a:extLst>
            </p:cNvPr>
            <p:cNvSpPr/>
            <p:nvPr/>
          </p:nvSpPr>
          <p:spPr>
            <a:xfrm>
              <a:off x="782" y="1977"/>
              <a:ext cx="110" cy="205"/>
            </a:xfrm>
            <a:custGeom>
              <a:avLst/>
              <a:gdLst/>
              <a:ahLst/>
              <a:cxnLst/>
              <a:rect l="l" t="t" r="r" b="b"/>
              <a:pathLst>
                <a:path w="44" h="82" extrusionOk="0">
                  <a:moveTo>
                    <a:pt x="22" y="39"/>
                  </a:moveTo>
                  <a:cubicBezTo>
                    <a:pt x="16" y="45"/>
                    <a:pt x="0" y="78"/>
                    <a:pt x="14" y="82"/>
                  </a:cubicBezTo>
                  <a:cubicBezTo>
                    <a:pt x="14" y="75"/>
                    <a:pt x="12" y="68"/>
                    <a:pt x="13" y="61"/>
                  </a:cubicBezTo>
                  <a:cubicBezTo>
                    <a:pt x="14" y="52"/>
                    <a:pt x="20" y="47"/>
                    <a:pt x="24" y="40"/>
                  </a:cubicBezTo>
                  <a:cubicBezTo>
                    <a:pt x="28" y="33"/>
                    <a:pt x="29" y="26"/>
                    <a:pt x="31" y="19"/>
                  </a:cubicBezTo>
                  <a:cubicBezTo>
                    <a:pt x="34" y="12"/>
                    <a:pt x="42" y="6"/>
                    <a:pt x="44" y="0"/>
                  </a:cubicBezTo>
                  <a:cubicBezTo>
                    <a:pt x="35" y="2"/>
                    <a:pt x="24" y="22"/>
                    <a:pt x="22" y="31"/>
                  </a:cubicBezTo>
                </a:path>
              </a:pathLst>
            </a:custGeom>
            <a:solidFill>
              <a:srgbClr val="CB8BA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7" name="Google Shape;1385;p9">
              <a:extLst>
                <a:ext uri="{FF2B5EF4-FFF2-40B4-BE49-F238E27FC236}">
                  <a16:creationId xmlns:a16="http://schemas.microsoft.com/office/drawing/2014/main" id="{DD31AC81-7ECC-943D-479D-403E07B36E99}"/>
                </a:ext>
              </a:extLst>
            </p:cNvPr>
            <p:cNvSpPr/>
            <p:nvPr/>
          </p:nvSpPr>
          <p:spPr>
            <a:xfrm>
              <a:off x="794" y="2194"/>
              <a:ext cx="38" cy="98"/>
            </a:xfrm>
            <a:custGeom>
              <a:avLst/>
              <a:gdLst/>
              <a:ahLst/>
              <a:cxnLst/>
              <a:rect l="l" t="t" r="r" b="b"/>
              <a:pathLst>
                <a:path w="15" h="39" extrusionOk="0">
                  <a:moveTo>
                    <a:pt x="6" y="3"/>
                  </a:moveTo>
                  <a:cubicBezTo>
                    <a:pt x="4" y="10"/>
                    <a:pt x="1" y="33"/>
                    <a:pt x="7" y="39"/>
                  </a:cubicBezTo>
                  <a:cubicBezTo>
                    <a:pt x="15" y="29"/>
                    <a:pt x="0" y="13"/>
                    <a:pt x="7" y="0"/>
                  </a:cubicBezTo>
                </a:path>
              </a:pathLst>
            </a:custGeom>
            <a:solidFill>
              <a:srgbClr val="B97F9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8" name="Google Shape;1386;p9">
              <a:extLst>
                <a:ext uri="{FF2B5EF4-FFF2-40B4-BE49-F238E27FC236}">
                  <a16:creationId xmlns:a16="http://schemas.microsoft.com/office/drawing/2014/main" id="{D48CF781-9472-5B83-A4F6-7901FF61AF0A}"/>
                </a:ext>
              </a:extLst>
            </p:cNvPr>
            <p:cNvSpPr/>
            <p:nvPr/>
          </p:nvSpPr>
          <p:spPr>
            <a:xfrm>
              <a:off x="814" y="2324"/>
              <a:ext cx="25" cy="88"/>
            </a:xfrm>
            <a:custGeom>
              <a:avLst/>
              <a:gdLst/>
              <a:ahLst/>
              <a:cxnLst/>
              <a:rect l="l" t="t" r="r" b="b"/>
              <a:pathLst>
                <a:path w="10" h="35" extrusionOk="0">
                  <a:moveTo>
                    <a:pt x="3" y="0"/>
                  </a:moveTo>
                  <a:cubicBezTo>
                    <a:pt x="0" y="11"/>
                    <a:pt x="10" y="26"/>
                    <a:pt x="10" y="35"/>
                  </a:cubicBezTo>
                </a:path>
              </a:pathLst>
            </a:custGeom>
            <a:solidFill>
              <a:srgbClr val="B97F9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9" name="Google Shape;1387;p9">
              <a:extLst>
                <a:ext uri="{FF2B5EF4-FFF2-40B4-BE49-F238E27FC236}">
                  <a16:creationId xmlns:a16="http://schemas.microsoft.com/office/drawing/2014/main" id="{CD301358-FF66-9046-8B77-9E50054788C4}"/>
                </a:ext>
              </a:extLst>
            </p:cNvPr>
            <p:cNvSpPr/>
            <p:nvPr/>
          </p:nvSpPr>
          <p:spPr>
            <a:xfrm>
              <a:off x="1315" y="1369"/>
              <a:ext cx="92" cy="45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0" y="18"/>
                  </a:moveTo>
                  <a:cubicBezTo>
                    <a:pt x="10" y="11"/>
                    <a:pt x="24" y="0"/>
                    <a:pt x="37" y="1"/>
                  </a:cubicBezTo>
                  <a:cubicBezTo>
                    <a:pt x="27" y="8"/>
                    <a:pt x="13" y="10"/>
                    <a:pt x="3" y="17"/>
                  </a:cubicBezTo>
                </a:path>
              </a:pathLst>
            </a:custGeom>
            <a:solidFill>
              <a:srgbClr val="B97F9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0" name="Google Shape;1388;p9">
              <a:extLst>
                <a:ext uri="{FF2B5EF4-FFF2-40B4-BE49-F238E27FC236}">
                  <a16:creationId xmlns:a16="http://schemas.microsoft.com/office/drawing/2014/main" id="{48248141-6CC8-BCC2-1F7A-A862A6F4E2FB}"/>
                </a:ext>
              </a:extLst>
            </p:cNvPr>
            <p:cNvSpPr/>
            <p:nvPr/>
          </p:nvSpPr>
          <p:spPr>
            <a:xfrm>
              <a:off x="1267" y="1892"/>
              <a:ext cx="60" cy="192"/>
            </a:xfrm>
            <a:custGeom>
              <a:avLst/>
              <a:gdLst/>
              <a:ahLst/>
              <a:cxnLst/>
              <a:rect l="l" t="t" r="r" b="b"/>
              <a:pathLst>
                <a:path w="24" h="77" extrusionOk="0">
                  <a:moveTo>
                    <a:pt x="19" y="26"/>
                  </a:moveTo>
                  <a:cubicBezTo>
                    <a:pt x="7" y="38"/>
                    <a:pt x="0" y="60"/>
                    <a:pt x="6" y="77"/>
                  </a:cubicBezTo>
                  <a:cubicBezTo>
                    <a:pt x="8" y="62"/>
                    <a:pt x="10" y="46"/>
                    <a:pt x="16" y="32"/>
                  </a:cubicBezTo>
                  <a:cubicBezTo>
                    <a:pt x="10" y="23"/>
                    <a:pt x="19" y="7"/>
                    <a:pt x="24" y="0"/>
                  </a:cubicBezTo>
                  <a:cubicBezTo>
                    <a:pt x="21" y="4"/>
                    <a:pt x="18" y="8"/>
                    <a:pt x="16" y="13"/>
                  </a:cubicBezTo>
                </a:path>
              </a:pathLst>
            </a:custGeom>
            <a:solidFill>
              <a:srgbClr val="CB8BA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1" name="Google Shape;1389;p9">
              <a:extLst>
                <a:ext uri="{FF2B5EF4-FFF2-40B4-BE49-F238E27FC236}">
                  <a16:creationId xmlns:a16="http://schemas.microsoft.com/office/drawing/2014/main" id="{B7BB598A-8930-4265-F3CB-EBD81AA911EB}"/>
                </a:ext>
              </a:extLst>
            </p:cNvPr>
            <p:cNvSpPr/>
            <p:nvPr/>
          </p:nvSpPr>
          <p:spPr>
            <a:xfrm>
              <a:off x="1247" y="1969"/>
              <a:ext cx="33" cy="78"/>
            </a:xfrm>
            <a:custGeom>
              <a:avLst/>
              <a:gdLst/>
              <a:ahLst/>
              <a:cxnLst/>
              <a:rect l="l" t="t" r="r" b="b"/>
              <a:pathLst>
                <a:path w="13" h="31" extrusionOk="0">
                  <a:moveTo>
                    <a:pt x="13" y="0"/>
                  </a:moveTo>
                  <a:cubicBezTo>
                    <a:pt x="5" y="4"/>
                    <a:pt x="0" y="18"/>
                    <a:pt x="5" y="26"/>
                  </a:cubicBezTo>
                  <a:cubicBezTo>
                    <a:pt x="6" y="26"/>
                    <a:pt x="6" y="26"/>
                    <a:pt x="7" y="26"/>
                  </a:cubicBezTo>
                  <a:cubicBezTo>
                    <a:pt x="7" y="25"/>
                    <a:pt x="7" y="25"/>
                    <a:pt x="7" y="26"/>
                  </a:cubicBezTo>
                  <a:cubicBezTo>
                    <a:pt x="6" y="27"/>
                    <a:pt x="5" y="29"/>
                    <a:pt x="4" y="31"/>
                  </a:cubicBezTo>
                  <a:cubicBezTo>
                    <a:pt x="5" y="29"/>
                    <a:pt x="5" y="28"/>
                    <a:pt x="6" y="27"/>
                  </a:cubicBezTo>
                </a:path>
              </a:pathLst>
            </a:custGeom>
            <a:solidFill>
              <a:srgbClr val="B97F9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2" name="Google Shape;1390;p9">
              <a:extLst>
                <a:ext uri="{FF2B5EF4-FFF2-40B4-BE49-F238E27FC236}">
                  <a16:creationId xmlns:a16="http://schemas.microsoft.com/office/drawing/2014/main" id="{044A278D-A68F-5426-970B-C766C7603998}"/>
                </a:ext>
              </a:extLst>
            </p:cNvPr>
            <p:cNvSpPr/>
            <p:nvPr/>
          </p:nvSpPr>
          <p:spPr>
            <a:xfrm>
              <a:off x="1270" y="2119"/>
              <a:ext cx="20" cy="58"/>
            </a:xfrm>
            <a:custGeom>
              <a:avLst/>
              <a:gdLst/>
              <a:ahLst/>
              <a:cxnLst/>
              <a:rect l="l" t="t" r="r" b="b"/>
              <a:pathLst>
                <a:path w="8" h="23" extrusionOk="0">
                  <a:moveTo>
                    <a:pt x="0" y="0"/>
                  </a:moveTo>
                  <a:cubicBezTo>
                    <a:pt x="2" y="6"/>
                    <a:pt x="1" y="21"/>
                    <a:pt x="8" y="23"/>
                  </a:cubicBezTo>
                  <a:cubicBezTo>
                    <a:pt x="7" y="20"/>
                    <a:pt x="7" y="17"/>
                    <a:pt x="6" y="15"/>
                  </a:cubicBezTo>
                </a:path>
              </a:pathLst>
            </a:custGeom>
            <a:solidFill>
              <a:srgbClr val="B97F9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3" name="Google Shape;1391;p9">
              <a:extLst>
                <a:ext uri="{FF2B5EF4-FFF2-40B4-BE49-F238E27FC236}">
                  <a16:creationId xmlns:a16="http://schemas.microsoft.com/office/drawing/2014/main" id="{73157A89-C75A-6791-5D75-C7DC34054590}"/>
                </a:ext>
              </a:extLst>
            </p:cNvPr>
            <p:cNvSpPr/>
            <p:nvPr/>
          </p:nvSpPr>
          <p:spPr>
            <a:xfrm>
              <a:off x="1337" y="1929"/>
              <a:ext cx="53" cy="203"/>
            </a:xfrm>
            <a:custGeom>
              <a:avLst/>
              <a:gdLst/>
              <a:ahLst/>
              <a:cxnLst/>
              <a:rect l="l" t="t" r="r" b="b"/>
              <a:pathLst>
                <a:path w="21" h="81" extrusionOk="0">
                  <a:moveTo>
                    <a:pt x="11" y="13"/>
                  </a:moveTo>
                  <a:cubicBezTo>
                    <a:pt x="5" y="22"/>
                    <a:pt x="5" y="34"/>
                    <a:pt x="4" y="44"/>
                  </a:cubicBezTo>
                  <a:cubicBezTo>
                    <a:pt x="3" y="55"/>
                    <a:pt x="0" y="71"/>
                    <a:pt x="6" y="81"/>
                  </a:cubicBezTo>
                  <a:cubicBezTo>
                    <a:pt x="7" y="66"/>
                    <a:pt x="2" y="53"/>
                    <a:pt x="6" y="38"/>
                  </a:cubicBezTo>
                  <a:cubicBezTo>
                    <a:pt x="8" y="28"/>
                    <a:pt x="18" y="18"/>
                    <a:pt x="19" y="9"/>
                  </a:cubicBezTo>
                  <a:cubicBezTo>
                    <a:pt x="18" y="9"/>
                    <a:pt x="17" y="10"/>
                    <a:pt x="16" y="10"/>
                  </a:cubicBezTo>
                  <a:cubicBezTo>
                    <a:pt x="16" y="6"/>
                    <a:pt x="18" y="3"/>
                    <a:pt x="21" y="0"/>
                  </a:cubicBezTo>
                </a:path>
              </a:pathLst>
            </a:custGeom>
            <a:solidFill>
              <a:srgbClr val="A16E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4" name="Google Shape;1392;p9">
              <a:extLst>
                <a:ext uri="{FF2B5EF4-FFF2-40B4-BE49-F238E27FC236}">
                  <a16:creationId xmlns:a16="http://schemas.microsoft.com/office/drawing/2014/main" id="{AB95AB75-B57E-A91A-1AC3-769EE9B9FD2A}"/>
                </a:ext>
              </a:extLst>
            </p:cNvPr>
            <p:cNvSpPr/>
            <p:nvPr/>
          </p:nvSpPr>
          <p:spPr>
            <a:xfrm>
              <a:off x="1395" y="1914"/>
              <a:ext cx="55" cy="68"/>
            </a:xfrm>
            <a:custGeom>
              <a:avLst/>
              <a:gdLst/>
              <a:ahLst/>
              <a:cxnLst/>
              <a:rect l="l" t="t" r="r" b="b"/>
              <a:pathLst>
                <a:path w="22" h="27" extrusionOk="0">
                  <a:moveTo>
                    <a:pt x="11" y="9"/>
                  </a:moveTo>
                  <a:cubicBezTo>
                    <a:pt x="5" y="12"/>
                    <a:pt x="1" y="20"/>
                    <a:pt x="0" y="27"/>
                  </a:cubicBezTo>
                  <a:cubicBezTo>
                    <a:pt x="4" y="23"/>
                    <a:pt x="5" y="17"/>
                    <a:pt x="9" y="12"/>
                  </a:cubicBezTo>
                  <a:cubicBezTo>
                    <a:pt x="13" y="7"/>
                    <a:pt x="18" y="4"/>
                    <a:pt x="22" y="0"/>
                  </a:cubicBezTo>
                </a:path>
              </a:pathLst>
            </a:custGeom>
            <a:solidFill>
              <a:srgbClr val="A16E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5" name="Google Shape;1393;p9">
              <a:extLst>
                <a:ext uri="{FF2B5EF4-FFF2-40B4-BE49-F238E27FC236}">
                  <a16:creationId xmlns:a16="http://schemas.microsoft.com/office/drawing/2014/main" id="{A8E45FA1-8211-3F4F-869C-483CC29C154D}"/>
                </a:ext>
              </a:extLst>
            </p:cNvPr>
            <p:cNvSpPr/>
            <p:nvPr/>
          </p:nvSpPr>
          <p:spPr>
            <a:xfrm>
              <a:off x="1382" y="1854"/>
              <a:ext cx="130" cy="70"/>
            </a:xfrm>
            <a:custGeom>
              <a:avLst/>
              <a:gdLst/>
              <a:ahLst/>
              <a:cxnLst/>
              <a:rect l="l" t="t" r="r" b="b"/>
              <a:pathLst>
                <a:path w="52" h="28" extrusionOk="0">
                  <a:moveTo>
                    <a:pt x="0" y="28"/>
                  </a:moveTo>
                  <a:cubicBezTo>
                    <a:pt x="5" y="25"/>
                    <a:pt x="10" y="19"/>
                    <a:pt x="16" y="16"/>
                  </a:cubicBezTo>
                  <a:cubicBezTo>
                    <a:pt x="28" y="8"/>
                    <a:pt x="39" y="5"/>
                    <a:pt x="52" y="0"/>
                  </a:cubicBezTo>
                </a:path>
              </a:pathLst>
            </a:custGeom>
            <a:solidFill>
              <a:srgbClr val="A16E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6" name="Google Shape;1394;p9">
              <a:extLst>
                <a:ext uri="{FF2B5EF4-FFF2-40B4-BE49-F238E27FC236}">
                  <a16:creationId xmlns:a16="http://schemas.microsoft.com/office/drawing/2014/main" id="{CDA0D564-FDAB-7888-CFD0-F36E5FA9C4D1}"/>
                </a:ext>
              </a:extLst>
            </p:cNvPr>
            <p:cNvSpPr/>
            <p:nvPr/>
          </p:nvSpPr>
          <p:spPr>
            <a:xfrm>
              <a:off x="1375" y="1952"/>
              <a:ext cx="87" cy="202"/>
            </a:xfrm>
            <a:custGeom>
              <a:avLst/>
              <a:gdLst/>
              <a:ahLst/>
              <a:cxnLst/>
              <a:rect l="l" t="t" r="r" b="b"/>
              <a:pathLst>
                <a:path w="35" h="81" extrusionOk="0">
                  <a:moveTo>
                    <a:pt x="15" y="23"/>
                  </a:moveTo>
                  <a:cubicBezTo>
                    <a:pt x="8" y="34"/>
                    <a:pt x="0" y="70"/>
                    <a:pt x="9" y="81"/>
                  </a:cubicBezTo>
                  <a:cubicBezTo>
                    <a:pt x="15" y="77"/>
                    <a:pt x="12" y="62"/>
                    <a:pt x="12" y="56"/>
                  </a:cubicBezTo>
                  <a:cubicBezTo>
                    <a:pt x="12" y="47"/>
                    <a:pt x="13" y="41"/>
                    <a:pt x="15" y="32"/>
                  </a:cubicBezTo>
                  <a:cubicBezTo>
                    <a:pt x="19" y="17"/>
                    <a:pt x="23" y="10"/>
                    <a:pt x="35" y="0"/>
                  </a:cubicBezTo>
                  <a:cubicBezTo>
                    <a:pt x="27" y="3"/>
                    <a:pt x="18" y="7"/>
                    <a:pt x="13" y="14"/>
                  </a:cubicBezTo>
                </a:path>
              </a:pathLst>
            </a:custGeom>
            <a:solidFill>
              <a:srgbClr val="AD6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7" name="Google Shape;1395;p9">
              <a:extLst>
                <a:ext uri="{FF2B5EF4-FFF2-40B4-BE49-F238E27FC236}">
                  <a16:creationId xmlns:a16="http://schemas.microsoft.com/office/drawing/2014/main" id="{93787340-4B22-78FC-4040-0C566DF20712}"/>
                </a:ext>
              </a:extLst>
            </p:cNvPr>
            <p:cNvSpPr/>
            <p:nvPr/>
          </p:nvSpPr>
          <p:spPr>
            <a:xfrm>
              <a:off x="1462" y="1922"/>
              <a:ext cx="38" cy="25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10"/>
                  </a:moveTo>
                  <a:cubicBezTo>
                    <a:pt x="4" y="6"/>
                    <a:pt x="10" y="3"/>
                    <a:pt x="15" y="0"/>
                  </a:cubicBezTo>
                  <a:cubicBezTo>
                    <a:pt x="10" y="0"/>
                    <a:pt x="1" y="3"/>
                    <a:pt x="1" y="7"/>
                  </a:cubicBezTo>
                </a:path>
              </a:pathLst>
            </a:custGeom>
            <a:solidFill>
              <a:srgbClr val="AD6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8" name="Google Shape;1396;p9">
              <a:extLst>
                <a:ext uri="{FF2B5EF4-FFF2-40B4-BE49-F238E27FC236}">
                  <a16:creationId xmlns:a16="http://schemas.microsoft.com/office/drawing/2014/main" id="{7E7B8C44-4993-EBDF-83FE-1FBFEF813E0A}"/>
                </a:ext>
              </a:extLst>
            </p:cNvPr>
            <p:cNvSpPr/>
            <p:nvPr/>
          </p:nvSpPr>
          <p:spPr>
            <a:xfrm>
              <a:off x="1405" y="2054"/>
              <a:ext cx="20" cy="150"/>
            </a:xfrm>
            <a:custGeom>
              <a:avLst/>
              <a:gdLst/>
              <a:ahLst/>
              <a:cxnLst/>
              <a:rect l="l" t="t" r="r" b="b"/>
              <a:pathLst>
                <a:path w="8" h="60" extrusionOk="0">
                  <a:moveTo>
                    <a:pt x="3" y="18"/>
                  </a:moveTo>
                  <a:cubicBezTo>
                    <a:pt x="3" y="26"/>
                    <a:pt x="0" y="34"/>
                    <a:pt x="0" y="43"/>
                  </a:cubicBezTo>
                  <a:cubicBezTo>
                    <a:pt x="0" y="50"/>
                    <a:pt x="3" y="53"/>
                    <a:pt x="6" y="60"/>
                  </a:cubicBezTo>
                  <a:cubicBezTo>
                    <a:pt x="4" y="54"/>
                    <a:pt x="3" y="46"/>
                    <a:pt x="7" y="42"/>
                  </a:cubicBezTo>
                  <a:cubicBezTo>
                    <a:pt x="0" y="31"/>
                    <a:pt x="5" y="10"/>
                    <a:pt x="8" y="0"/>
                  </a:cubicBezTo>
                </a:path>
              </a:pathLst>
            </a:custGeom>
            <a:solidFill>
              <a:srgbClr val="AD6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9" name="Google Shape;1397;p9">
              <a:extLst>
                <a:ext uri="{FF2B5EF4-FFF2-40B4-BE49-F238E27FC236}">
                  <a16:creationId xmlns:a16="http://schemas.microsoft.com/office/drawing/2014/main" id="{1C281634-5319-EFD7-AB1E-BAD3968155B1}"/>
                </a:ext>
              </a:extLst>
            </p:cNvPr>
            <p:cNvSpPr/>
            <p:nvPr/>
          </p:nvSpPr>
          <p:spPr>
            <a:xfrm>
              <a:off x="950" y="1649"/>
              <a:ext cx="70" cy="113"/>
            </a:xfrm>
            <a:custGeom>
              <a:avLst/>
              <a:gdLst/>
              <a:ahLst/>
              <a:cxnLst/>
              <a:rect l="l" t="t" r="r" b="b"/>
              <a:pathLst>
                <a:path w="28" h="45" extrusionOk="0">
                  <a:moveTo>
                    <a:pt x="0" y="45"/>
                  </a:moveTo>
                  <a:cubicBezTo>
                    <a:pt x="7" y="29"/>
                    <a:pt x="21" y="15"/>
                    <a:pt x="28" y="0"/>
                  </a:cubicBezTo>
                  <a:cubicBezTo>
                    <a:pt x="22" y="0"/>
                    <a:pt x="13" y="8"/>
                    <a:pt x="13" y="15"/>
                  </a:cubicBezTo>
                </a:path>
              </a:pathLst>
            </a:custGeom>
            <a:solidFill>
              <a:srgbClr val="AD6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0" name="Google Shape;1398;p9">
              <a:extLst>
                <a:ext uri="{FF2B5EF4-FFF2-40B4-BE49-F238E27FC236}">
                  <a16:creationId xmlns:a16="http://schemas.microsoft.com/office/drawing/2014/main" id="{C04D3CDA-436F-13F2-A6D6-662CE1817201}"/>
                </a:ext>
              </a:extLst>
            </p:cNvPr>
            <p:cNvSpPr/>
            <p:nvPr/>
          </p:nvSpPr>
          <p:spPr>
            <a:xfrm>
              <a:off x="832" y="1874"/>
              <a:ext cx="48" cy="55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0" y="22"/>
                  </a:moveTo>
                  <a:cubicBezTo>
                    <a:pt x="5" y="17"/>
                    <a:pt x="19" y="9"/>
                    <a:pt x="16" y="1"/>
                  </a:cubicBezTo>
                  <a:cubicBezTo>
                    <a:pt x="14" y="0"/>
                    <a:pt x="15" y="2"/>
                    <a:pt x="14" y="2"/>
                  </a:cubicBezTo>
                </a:path>
              </a:pathLst>
            </a:custGeom>
            <a:solidFill>
              <a:srgbClr val="AD6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1" name="Google Shape;1399;p9">
              <a:extLst>
                <a:ext uri="{FF2B5EF4-FFF2-40B4-BE49-F238E27FC236}">
                  <a16:creationId xmlns:a16="http://schemas.microsoft.com/office/drawing/2014/main" id="{F199D172-9620-2F16-EBD5-AE3F54E158AB}"/>
                </a:ext>
              </a:extLst>
            </p:cNvPr>
            <p:cNvSpPr/>
            <p:nvPr/>
          </p:nvSpPr>
          <p:spPr>
            <a:xfrm>
              <a:off x="1465" y="2842"/>
              <a:ext cx="125" cy="72"/>
            </a:xfrm>
            <a:custGeom>
              <a:avLst/>
              <a:gdLst/>
              <a:ahLst/>
              <a:cxnLst/>
              <a:rect l="l" t="t" r="r" b="b"/>
              <a:pathLst>
                <a:path w="50" h="29" extrusionOk="0">
                  <a:moveTo>
                    <a:pt x="17" y="27"/>
                  </a:moveTo>
                  <a:cubicBezTo>
                    <a:pt x="26" y="21"/>
                    <a:pt x="46" y="10"/>
                    <a:pt x="50" y="0"/>
                  </a:cubicBezTo>
                  <a:cubicBezTo>
                    <a:pt x="41" y="0"/>
                    <a:pt x="33" y="15"/>
                    <a:pt x="26" y="19"/>
                  </a:cubicBezTo>
                  <a:cubicBezTo>
                    <a:pt x="19" y="23"/>
                    <a:pt x="8" y="26"/>
                    <a:pt x="0" y="29"/>
                  </a:cubicBezTo>
                </a:path>
              </a:pathLst>
            </a:custGeom>
            <a:solidFill>
              <a:srgbClr val="AD6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2" name="Google Shape;1400;p9">
              <a:extLst>
                <a:ext uri="{FF2B5EF4-FFF2-40B4-BE49-F238E27FC236}">
                  <a16:creationId xmlns:a16="http://schemas.microsoft.com/office/drawing/2014/main" id="{15E568F6-88B1-8D88-349B-203AF8C9DBB4}"/>
                </a:ext>
              </a:extLst>
            </p:cNvPr>
            <p:cNvSpPr/>
            <p:nvPr/>
          </p:nvSpPr>
          <p:spPr>
            <a:xfrm>
              <a:off x="1590" y="2814"/>
              <a:ext cx="32" cy="28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11" y="8"/>
                  </a:moveTo>
                  <a:cubicBezTo>
                    <a:pt x="10" y="9"/>
                    <a:pt x="9" y="9"/>
                    <a:pt x="8" y="10"/>
                  </a:cubicBezTo>
                  <a:cubicBezTo>
                    <a:pt x="8" y="6"/>
                    <a:pt x="10" y="3"/>
                    <a:pt x="13" y="1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8" y="3"/>
                    <a:pt x="4" y="7"/>
                    <a:pt x="0" y="11"/>
                  </a:cubicBezTo>
                </a:path>
              </a:pathLst>
            </a:custGeom>
            <a:solidFill>
              <a:srgbClr val="AD6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3" name="Google Shape;1401;p9">
              <a:extLst>
                <a:ext uri="{FF2B5EF4-FFF2-40B4-BE49-F238E27FC236}">
                  <a16:creationId xmlns:a16="http://schemas.microsoft.com/office/drawing/2014/main" id="{ADD82B5F-FEF6-C828-D94B-679F0320DF8A}"/>
                </a:ext>
              </a:extLst>
            </p:cNvPr>
            <p:cNvSpPr/>
            <p:nvPr/>
          </p:nvSpPr>
          <p:spPr>
            <a:xfrm>
              <a:off x="1657" y="2607"/>
              <a:ext cx="25" cy="117"/>
            </a:xfrm>
            <a:custGeom>
              <a:avLst/>
              <a:gdLst/>
              <a:ahLst/>
              <a:cxnLst/>
              <a:rect l="l" t="t" r="r" b="b"/>
              <a:pathLst>
                <a:path w="10" h="47" extrusionOk="0">
                  <a:moveTo>
                    <a:pt x="6" y="0"/>
                  </a:moveTo>
                  <a:cubicBezTo>
                    <a:pt x="5" y="16"/>
                    <a:pt x="10" y="31"/>
                    <a:pt x="0" y="47"/>
                  </a:cubicBezTo>
                  <a:cubicBezTo>
                    <a:pt x="5" y="38"/>
                    <a:pt x="0" y="27"/>
                    <a:pt x="5" y="19"/>
                  </a:cubicBezTo>
                </a:path>
              </a:pathLst>
            </a:custGeom>
            <a:solidFill>
              <a:srgbClr val="AD6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4" name="Google Shape;1402;p9">
              <a:extLst>
                <a:ext uri="{FF2B5EF4-FFF2-40B4-BE49-F238E27FC236}">
                  <a16:creationId xmlns:a16="http://schemas.microsoft.com/office/drawing/2014/main" id="{F1E7FEC7-F66B-083E-BB65-7F6E3ADA8E9A}"/>
                </a:ext>
              </a:extLst>
            </p:cNvPr>
            <p:cNvSpPr/>
            <p:nvPr/>
          </p:nvSpPr>
          <p:spPr>
            <a:xfrm>
              <a:off x="1752" y="2062"/>
              <a:ext cx="48" cy="162"/>
            </a:xfrm>
            <a:custGeom>
              <a:avLst/>
              <a:gdLst/>
              <a:ahLst/>
              <a:cxnLst/>
              <a:rect l="l" t="t" r="r" b="b"/>
              <a:pathLst>
                <a:path w="19" h="65" extrusionOk="0">
                  <a:moveTo>
                    <a:pt x="9" y="11"/>
                  </a:moveTo>
                  <a:cubicBezTo>
                    <a:pt x="8" y="15"/>
                    <a:pt x="10" y="19"/>
                    <a:pt x="8" y="24"/>
                  </a:cubicBezTo>
                  <a:cubicBezTo>
                    <a:pt x="7" y="28"/>
                    <a:pt x="4" y="30"/>
                    <a:pt x="3" y="34"/>
                  </a:cubicBezTo>
                  <a:cubicBezTo>
                    <a:pt x="0" y="43"/>
                    <a:pt x="6" y="56"/>
                    <a:pt x="7" y="65"/>
                  </a:cubicBezTo>
                  <a:cubicBezTo>
                    <a:pt x="8" y="59"/>
                    <a:pt x="8" y="51"/>
                    <a:pt x="8" y="45"/>
                  </a:cubicBezTo>
                  <a:cubicBezTo>
                    <a:pt x="7" y="42"/>
                    <a:pt x="7" y="40"/>
                    <a:pt x="8" y="37"/>
                  </a:cubicBezTo>
                  <a:cubicBezTo>
                    <a:pt x="8" y="35"/>
                    <a:pt x="10" y="33"/>
                    <a:pt x="10" y="31"/>
                  </a:cubicBezTo>
                  <a:cubicBezTo>
                    <a:pt x="11" y="27"/>
                    <a:pt x="8" y="24"/>
                    <a:pt x="10" y="20"/>
                  </a:cubicBezTo>
                  <a:cubicBezTo>
                    <a:pt x="12" y="16"/>
                    <a:pt x="17" y="15"/>
                    <a:pt x="19" y="12"/>
                  </a:cubicBezTo>
                  <a:cubicBezTo>
                    <a:pt x="12" y="10"/>
                    <a:pt x="14" y="4"/>
                    <a:pt x="15" y="0"/>
                  </a:cubicBezTo>
                </a:path>
              </a:pathLst>
            </a:custGeom>
            <a:solidFill>
              <a:srgbClr val="D17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5" name="Google Shape;1403;p9">
              <a:extLst>
                <a:ext uri="{FF2B5EF4-FFF2-40B4-BE49-F238E27FC236}">
                  <a16:creationId xmlns:a16="http://schemas.microsoft.com/office/drawing/2014/main" id="{0EBF6D40-646F-ED2D-279A-506B0DE2D67E}"/>
                </a:ext>
              </a:extLst>
            </p:cNvPr>
            <p:cNvSpPr/>
            <p:nvPr/>
          </p:nvSpPr>
          <p:spPr>
            <a:xfrm>
              <a:off x="1760" y="2289"/>
              <a:ext cx="40" cy="125"/>
            </a:xfrm>
            <a:custGeom>
              <a:avLst/>
              <a:gdLst/>
              <a:ahLst/>
              <a:cxnLst/>
              <a:rect l="l" t="t" r="r" b="b"/>
              <a:pathLst>
                <a:path w="16" h="50" extrusionOk="0">
                  <a:moveTo>
                    <a:pt x="7" y="14"/>
                  </a:moveTo>
                  <a:cubicBezTo>
                    <a:pt x="3" y="18"/>
                    <a:pt x="0" y="25"/>
                    <a:pt x="0" y="31"/>
                  </a:cubicBezTo>
                  <a:cubicBezTo>
                    <a:pt x="1" y="40"/>
                    <a:pt x="14" y="43"/>
                    <a:pt x="15" y="50"/>
                  </a:cubicBezTo>
                  <a:cubicBezTo>
                    <a:pt x="7" y="49"/>
                    <a:pt x="4" y="28"/>
                    <a:pt x="6" y="21"/>
                  </a:cubicBezTo>
                  <a:cubicBezTo>
                    <a:pt x="7" y="16"/>
                    <a:pt x="11" y="4"/>
                    <a:pt x="16" y="2"/>
                  </a:cubicBezTo>
                  <a:cubicBezTo>
                    <a:pt x="15" y="1"/>
                    <a:pt x="16" y="1"/>
                    <a:pt x="15" y="0"/>
                  </a:cubicBezTo>
                  <a:cubicBezTo>
                    <a:pt x="13" y="5"/>
                    <a:pt x="10" y="12"/>
                    <a:pt x="6" y="15"/>
                  </a:cubicBezTo>
                </a:path>
              </a:pathLst>
            </a:custGeom>
            <a:solidFill>
              <a:srgbClr val="F7AF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6" name="Google Shape;1404;p9">
              <a:extLst>
                <a:ext uri="{FF2B5EF4-FFF2-40B4-BE49-F238E27FC236}">
                  <a16:creationId xmlns:a16="http://schemas.microsoft.com/office/drawing/2014/main" id="{BF4ECE38-54DC-63A3-27AF-61F22D27A70A}"/>
                </a:ext>
              </a:extLst>
            </p:cNvPr>
            <p:cNvSpPr/>
            <p:nvPr/>
          </p:nvSpPr>
          <p:spPr>
            <a:xfrm>
              <a:off x="1587" y="1984"/>
              <a:ext cx="120" cy="280"/>
            </a:xfrm>
            <a:custGeom>
              <a:avLst/>
              <a:gdLst/>
              <a:ahLst/>
              <a:cxnLst/>
              <a:rect l="l" t="t" r="r" b="b"/>
              <a:pathLst>
                <a:path w="48" h="112" extrusionOk="0">
                  <a:moveTo>
                    <a:pt x="23" y="9"/>
                  </a:moveTo>
                  <a:cubicBezTo>
                    <a:pt x="16" y="15"/>
                    <a:pt x="9" y="24"/>
                    <a:pt x="6" y="32"/>
                  </a:cubicBezTo>
                  <a:cubicBezTo>
                    <a:pt x="1" y="42"/>
                    <a:pt x="0" y="53"/>
                    <a:pt x="1" y="64"/>
                  </a:cubicBezTo>
                  <a:cubicBezTo>
                    <a:pt x="1" y="73"/>
                    <a:pt x="3" y="81"/>
                    <a:pt x="6" y="89"/>
                  </a:cubicBezTo>
                  <a:cubicBezTo>
                    <a:pt x="9" y="97"/>
                    <a:pt x="15" y="104"/>
                    <a:pt x="20" y="112"/>
                  </a:cubicBezTo>
                  <a:cubicBezTo>
                    <a:pt x="17" y="110"/>
                    <a:pt x="15" y="101"/>
                    <a:pt x="14" y="98"/>
                  </a:cubicBezTo>
                  <a:cubicBezTo>
                    <a:pt x="11" y="91"/>
                    <a:pt x="8" y="85"/>
                    <a:pt x="7" y="77"/>
                  </a:cubicBezTo>
                  <a:cubicBezTo>
                    <a:pt x="4" y="62"/>
                    <a:pt x="6" y="45"/>
                    <a:pt x="13" y="31"/>
                  </a:cubicBezTo>
                  <a:cubicBezTo>
                    <a:pt x="16" y="23"/>
                    <a:pt x="20" y="17"/>
                    <a:pt x="26" y="11"/>
                  </a:cubicBezTo>
                  <a:cubicBezTo>
                    <a:pt x="30" y="8"/>
                    <a:pt x="34" y="6"/>
                    <a:pt x="38" y="4"/>
                  </a:cubicBezTo>
                  <a:cubicBezTo>
                    <a:pt x="41" y="3"/>
                    <a:pt x="47" y="2"/>
                    <a:pt x="48" y="0"/>
                  </a:cubicBezTo>
                  <a:cubicBezTo>
                    <a:pt x="44" y="0"/>
                    <a:pt x="38" y="3"/>
                    <a:pt x="34" y="4"/>
                  </a:cubicBezTo>
                  <a:cubicBezTo>
                    <a:pt x="30" y="6"/>
                    <a:pt x="24" y="8"/>
                    <a:pt x="21" y="11"/>
                  </a:cubicBezTo>
                </a:path>
              </a:pathLst>
            </a:custGeom>
            <a:solidFill>
              <a:srgbClr val="AA68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7" name="Google Shape;1405;p9">
              <a:extLst>
                <a:ext uri="{FF2B5EF4-FFF2-40B4-BE49-F238E27FC236}">
                  <a16:creationId xmlns:a16="http://schemas.microsoft.com/office/drawing/2014/main" id="{B4EA457E-E188-A1EB-A787-B5C598FEF62B}"/>
                </a:ext>
              </a:extLst>
            </p:cNvPr>
            <p:cNvSpPr/>
            <p:nvPr/>
          </p:nvSpPr>
          <p:spPr>
            <a:xfrm>
              <a:off x="1002" y="2099"/>
              <a:ext cx="25" cy="85"/>
            </a:xfrm>
            <a:custGeom>
              <a:avLst/>
              <a:gdLst/>
              <a:ahLst/>
              <a:cxnLst/>
              <a:rect l="l" t="t" r="r" b="b"/>
              <a:pathLst>
                <a:path w="10" h="34" extrusionOk="0">
                  <a:moveTo>
                    <a:pt x="5" y="10"/>
                  </a:moveTo>
                  <a:cubicBezTo>
                    <a:pt x="0" y="18"/>
                    <a:pt x="3" y="26"/>
                    <a:pt x="4" y="34"/>
                  </a:cubicBezTo>
                  <a:cubicBezTo>
                    <a:pt x="6" y="22"/>
                    <a:pt x="4" y="11"/>
                    <a:pt x="10" y="0"/>
                  </a:cubicBezTo>
                </a:path>
              </a:pathLst>
            </a:custGeom>
            <a:solidFill>
              <a:srgbClr val="BFD8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8" name="Google Shape;1406;p9">
              <a:extLst>
                <a:ext uri="{FF2B5EF4-FFF2-40B4-BE49-F238E27FC236}">
                  <a16:creationId xmlns:a16="http://schemas.microsoft.com/office/drawing/2014/main" id="{F53AA639-AEFC-C33B-0B49-69BCF2C23941}"/>
                </a:ext>
              </a:extLst>
            </p:cNvPr>
            <p:cNvSpPr/>
            <p:nvPr/>
          </p:nvSpPr>
          <p:spPr>
            <a:xfrm>
              <a:off x="1015" y="2322"/>
              <a:ext cx="12" cy="47"/>
            </a:xfrm>
            <a:custGeom>
              <a:avLst/>
              <a:gdLst/>
              <a:ahLst/>
              <a:cxnLst/>
              <a:rect l="l" t="t" r="r" b="b"/>
              <a:pathLst>
                <a:path w="5" h="19" extrusionOk="0">
                  <a:moveTo>
                    <a:pt x="5" y="0"/>
                  </a:moveTo>
                  <a:cubicBezTo>
                    <a:pt x="2" y="6"/>
                    <a:pt x="0" y="13"/>
                    <a:pt x="2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9" name="Google Shape;1407;p9">
              <a:extLst>
                <a:ext uri="{FF2B5EF4-FFF2-40B4-BE49-F238E27FC236}">
                  <a16:creationId xmlns:a16="http://schemas.microsoft.com/office/drawing/2014/main" id="{CE4C007D-A1BD-5A6D-12F2-0DC9D6604F8D}"/>
                </a:ext>
              </a:extLst>
            </p:cNvPr>
            <p:cNvSpPr/>
            <p:nvPr/>
          </p:nvSpPr>
          <p:spPr>
            <a:xfrm>
              <a:off x="1075" y="1647"/>
              <a:ext cx="167" cy="255"/>
            </a:xfrm>
            <a:custGeom>
              <a:avLst/>
              <a:gdLst/>
              <a:ahLst/>
              <a:cxnLst/>
              <a:rect l="l" t="t" r="r" b="b"/>
              <a:pathLst>
                <a:path w="67" h="102" extrusionOk="0">
                  <a:moveTo>
                    <a:pt x="63" y="3"/>
                  </a:moveTo>
                  <a:cubicBezTo>
                    <a:pt x="57" y="11"/>
                    <a:pt x="47" y="17"/>
                    <a:pt x="40" y="25"/>
                  </a:cubicBezTo>
                  <a:cubicBezTo>
                    <a:pt x="32" y="34"/>
                    <a:pt x="28" y="42"/>
                    <a:pt x="23" y="52"/>
                  </a:cubicBezTo>
                  <a:cubicBezTo>
                    <a:pt x="14" y="68"/>
                    <a:pt x="5" y="85"/>
                    <a:pt x="0" y="102"/>
                  </a:cubicBezTo>
                  <a:cubicBezTo>
                    <a:pt x="10" y="90"/>
                    <a:pt x="8" y="71"/>
                    <a:pt x="19" y="59"/>
                  </a:cubicBezTo>
                  <a:cubicBezTo>
                    <a:pt x="25" y="52"/>
                    <a:pt x="30" y="51"/>
                    <a:pt x="32" y="41"/>
                  </a:cubicBezTo>
                  <a:cubicBezTo>
                    <a:pt x="33" y="41"/>
                    <a:pt x="34" y="41"/>
                    <a:pt x="35" y="41"/>
                  </a:cubicBezTo>
                  <a:cubicBezTo>
                    <a:pt x="35" y="27"/>
                    <a:pt x="41" y="32"/>
                    <a:pt x="49" y="26"/>
                  </a:cubicBezTo>
                  <a:cubicBezTo>
                    <a:pt x="55" y="22"/>
                    <a:pt x="53" y="15"/>
                    <a:pt x="63" y="12"/>
                  </a:cubicBezTo>
                  <a:cubicBezTo>
                    <a:pt x="62" y="8"/>
                    <a:pt x="64" y="4"/>
                    <a:pt x="67" y="0"/>
                  </a:cubicBezTo>
                </a:path>
              </a:pathLst>
            </a:custGeom>
            <a:solidFill>
              <a:srgbClr val="C8A0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60" name="Google Shape;1408;p9">
              <a:extLst>
                <a:ext uri="{FF2B5EF4-FFF2-40B4-BE49-F238E27FC236}">
                  <a16:creationId xmlns:a16="http://schemas.microsoft.com/office/drawing/2014/main" id="{EF36678A-F40B-15B3-2D57-5466EB2C38FB}"/>
                </a:ext>
              </a:extLst>
            </p:cNvPr>
            <p:cNvSpPr/>
            <p:nvPr/>
          </p:nvSpPr>
          <p:spPr>
            <a:xfrm>
              <a:off x="1715" y="1937"/>
              <a:ext cx="260" cy="1460"/>
            </a:xfrm>
            <a:custGeom>
              <a:avLst/>
              <a:gdLst/>
              <a:ahLst/>
              <a:cxnLst/>
              <a:rect l="l" t="t" r="r" b="b"/>
              <a:pathLst>
                <a:path w="104" h="584" extrusionOk="0">
                  <a:moveTo>
                    <a:pt x="91" y="584"/>
                  </a:moveTo>
                  <a:cubicBezTo>
                    <a:pt x="96" y="561"/>
                    <a:pt x="91" y="520"/>
                    <a:pt x="83" y="469"/>
                  </a:cubicBezTo>
                  <a:cubicBezTo>
                    <a:pt x="75" y="417"/>
                    <a:pt x="84" y="402"/>
                    <a:pt x="94" y="344"/>
                  </a:cubicBezTo>
                  <a:cubicBezTo>
                    <a:pt x="104" y="286"/>
                    <a:pt x="100" y="241"/>
                    <a:pt x="95" y="209"/>
                  </a:cubicBezTo>
                  <a:cubicBezTo>
                    <a:pt x="81" y="127"/>
                    <a:pt x="72" y="130"/>
                    <a:pt x="63" y="91"/>
                  </a:cubicBezTo>
                  <a:cubicBezTo>
                    <a:pt x="54" y="51"/>
                    <a:pt x="52" y="12"/>
                    <a:pt x="33" y="0"/>
                  </a:cubicBezTo>
                  <a:cubicBezTo>
                    <a:pt x="26" y="9"/>
                    <a:pt x="24" y="15"/>
                    <a:pt x="20" y="34"/>
                  </a:cubicBezTo>
                  <a:cubicBezTo>
                    <a:pt x="14" y="63"/>
                    <a:pt x="8" y="71"/>
                    <a:pt x="9" y="89"/>
                  </a:cubicBezTo>
                  <a:cubicBezTo>
                    <a:pt x="10" y="107"/>
                    <a:pt x="18" y="129"/>
                    <a:pt x="9" y="153"/>
                  </a:cubicBezTo>
                  <a:cubicBezTo>
                    <a:pt x="0" y="176"/>
                    <a:pt x="10" y="178"/>
                    <a:pt x="20" y="198"/>
                  </a:cubicBezTo>
                  <a:cubicBezTo>
                    <a:pt x="27" y="211"/>
                    <a:pt x="35" y="227"/>
                    <a:pt x="40" y="243"/>
                  </a:cubicBezTo>
                  <a:cubicBezTo>
                    <a:pt x="59" y="263"/>
                    <a:pt x="63" y="305"/>
                    <a:pt x="62" y="324"/>
                  </a:cubicBezTo>
                  <a:cubicBezTo>
                    <a:pt x="61" y="343"/>
                    <a:pt x="59" y="378"/>
                    <a:pt x="57" y="424"/>
                  </a:cubicBezTo>
                  <a:cubicBezTo>
                    <a:pt x="55" y="470"/>
                    <a:pt x="71" y="482"/>
                    <a:pt x="73" y="513"/>
                  </a:cubicBezTo>
                  <a:cubicBezTo>
                    <a:pt x="75" y="544"/>
                    <a:pt x="74" y="556"/>
                    <a:pt x="69" y="584"/>
                  </a:cubicBezTo>
                </a:path>
              </a:pathLst>
            </a:custGeom>
            <a:noFill/>
            <a:ln w="12700" cap="rnd" cmpd="sng">
              <a:solidFill>
                <a:srgbClr val="8F5E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61" name="Google Shape;1409;p9">
              <a:extLst>
                <a:ext uri="{FF2B5EF4-FFF2-40B4-BE49-F238E27FC236}">
                  <a16:creationId xmlns:a16="http://schemas.microsoft.com/office/drawing/2014/main" id="{D58B19E2-0B0E-8075-C3C3-F66B92C70006}"/>
                </a:ext>
              </a:extLst>
            </p:cNvPr>
            <p:cNvSpPr/>
            <p:nvPr/>
          </p:nvSpPr>
          <p:spPr>
            <a:xfrm>
              <a:off x="672" y="1084"/>
              <a:ext cx="1283" cy="2048"/>
            </a:xfrm>
            <a:custGeom>
              <a:avLst/>
              <a:gdLst/>
              <a:ahLst/>
              <a:cxnLst/>
              <a:rect l="l" t="t" r="r" b="b"/>
              <a:pathLst>
                <a:path w="513" h="819" extrusionOk="0">
                  <a:moveTo>
                    <a:pt x="390" y="27"/>
                  </a:moveTo>
                  <a:cubicBezTo>
                    <a:pt x="445" y="55"/>
                    <a:pt x="513" y="123"/>
                    <a:pt x="513" y="190"/>
                  </a:cubicBezTo>
                  <a:cubicBezTo>
                    <a:pt x="513" y="266"/>
                    <a:pt x="493" y="298"/>
                    <a:pt x="468" y="323"/>
                  </a:cubicBezTo>
                  <a:cubicBezTo>
                    <a:pt x="444" y="347"/>
                    <a:pt x="443" y="346"/>
                    <a:pt x="437" y="375"/>
                  </a:cubicBezTo>
                  <a:cubicBezTo>
                    <a:pt x="431" y="404"/>
                    <a:pt x="425" y="412"/>
                    <a:pt x="426" y="430"/>
                  </a:cubicBezTo>
                  <a:cubicBezTo>
                    <a:pt x="427" y="448"/>
                    <a:pt x="435" y="470"/>
                    <a:pt x="426" y="494"/>
                  </a:cubicBezTo>
                  <a:cubicBezTo>
                    <a:pt x="417" y="517"/>
                    <a:pt x="427" y="519"/>
                    <a:pt x="437" y="539"/>
                  </a:cubicBezTo>
                  <a:cubicBezTo>
                    <a:pt x="457" y="575"/>
                    <a:pt x="476" y="624"/>
                    <a:pt x="454" y="663"/>
                  </a:cubicBezTo>
                  <a:cubicBezTo>
                    <a:pt x="432" y="703"/>
                    <a:pt x="421" y="739"/>
                    <a:pt x="358" y="779"/>
                  </a:cubicBezTo>
                  <a:cubicBezTo>
                    <a:pt x="295" y="819"/>
                    <a:pt x="221" y="791"/>
                    <a:pt x="186" y="765"/>
                  </a:cubicBezTo>
                  <a:cubicBezTo>
                    <a:pt x="150" y="738"/>
                    <a:pt x="121" y="728"/>
                    <a:pt x="84" y="684"/>
                  </a:cubicBezTo>
                  <a:cubicBezTo>
                    <a:pt x="48" y="641"/>
                    <a:pt x="51" y="633"/>
                    <a:pt x="37" y="578"/>
                  </a:cubicBezTo>
                  <a:cubicBezTo>
                    <a:pt x="22" y="522"/>
                    <a:pt x="6" y="522"/>
                    <a:pt x="3" y="462"/>
                  </a:cubicBezTo>
                  <a:cubicBezTo>
                    <a:pt x="0" y="401"/>
                    <a:pt x="4" y="390"/>
                    <a:pt x="12" y="353"/>
                  </a:cubicBezTo>
                  <a:cubicBezTo>
                    <a:pt x="20" y="315"/>
                    <a:pt x="28" y="287"/>
                    <a:pt x="37" y="253"/>
                  </a:cubicBezTo>
                  <a:cubicBezTo>
                    <a:pt x="45" y="219"/>
                    <a:pt x="79" y="178"/>
                    <a:pt x="98" y="154"/>
                  </a:cubicBezTo>
                  <a:cubicBezTo>
                    <a:pt x="117" y="129"/>
                    <a:pt x="118" y="113"/>
                    <a:pt x="174" y="65"/>
                  </a:cubicBezTo>
                  <a:cubicBezTo>
                    <a:pt x="230" y="17"/>
                    <a:pt x="298" y="0"/>
                    <a:pt x="368" y="17"/>
                  </a:cubicBezTo>
                  <a:cubicBezTo>
                    <a:pt x="375" y="20"/>
                    <a:pt x="383" y="23"/>
                    <a:pt x="390" y="27"/>
                  </a:cubicBezTo>
                </a:path>
              </a:pathLst>
            </a:custGeom>
            <a:noFill/>
            <a:ln w="12700" cap="rnd" cmpd="sng">
              <a:solidFill>
                <a:srgbClr val="6022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62" name="Google Shape;1410;p9">
              <a:extLst>
                <a:ext uri="{FF2B5EF4-FFF2-40B4-BE49-F238E27FC236}">
                  <a16:creationId xmlns:a16="http://schemas.microsoft.com/office/drawing/2014/main" id="{62E7C62B-B7FE-E215-4CAC-0FC0698A0946}"/>
                </a:ext>
              </a:extLst>
            </p:cNvPr>
            <p:cNvSpPr/>
            <p:nvPr/>
          </p:nvSpPr>
          <p:spPr>
            <a:xfrm>
              <a:off x="1720" y="1917"/>
              <a:ext cx="95" cy="65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0" y="26"/>
                  </a:moveTo>
                  <a:cubicBezTo>
                    <a:pt x="22" y="18"/>
                    <a:pt x="24" y="13"/>
                    <a:pt x="38" y="0"/>
                  </a:cubicBezTo>
                </a:path>
              </a:pathLst>
            </a:custGeom>
            <a:noFill/>
            <a:ln w="12700" cap="rnd" cmpd="sng">
              <a:solidFill>
                <a:srgbClr val="6022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63" name="Google Shape;1411;p9">
              <a:extLst>
                <a:ext uri="{FF2B5EF4-FFF2-40B4-BE49-F238E27FC236}">
                  <a16:creationId xmlns:a16="http://schemas.microsoft.com/office/drawing/2014/main" id="{E65E4914-0F23-DD70-EA58-396B1276633E}"/>
                </a:ext>
              </a:extLst>
            </p:cNvPr>
            <p:cNvSpPr/>
            <p:nvPr/>
          </p:nvSpPr>
          <p:spPr>
            <a:xfrm>
              <a:off x="1687" y="2317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8" h="23" extrusionOk="0">
                  <a:moveTo>
                    <a:pt x="0" y="0"/>
                  </a:moveTo>
                  <a:cubicBezTo>
                    <a:pt x="6" y="12"/>
                    <a:pt x="14" y="18"/>
                    <a:pt x="18" y="23"/>
                  </a:cubicBezTo>
                </a:path>
              </a:pathLst>
            </a:custGeom>
            <a:noFill/>
            <a:ln w="12700" cap="rnd" cmpd="sng">
              <a:solidFill>
                <a:srgbClr val="6022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64" name="Google Shape;1412;p9">
              <a:extLst>
                <a:ext uri="{FF2B5EF4-FFF2-40B4-BE49-F238E27FC236}">
                  <a16:creationId xmlns:a16="http://schemas.microsoft.com/office/drawing/2014/main" id="{D618C1E5-7FC7-3B9D-F2A4-4873571BE93E}"/>
                </a:ext>
              </a:extLst>
            </p:cNvPr>
            <p:cNvSpPr/>
            <p:nvPr/>
          </p:nvSpPr>
          <p:spPr>
            <a:xfrm>
              <a:off x="1160" y="1152"/>
              <a:ext cx="795" cy="1972"/>
            </a:xfrm>
            <a:custGeom>
              <a:avLst/>
              <a:gdLst/>
              <a:ahLst/>
              <a:cxnLst/>
              <a:rect l="l" t="t" r="r" b="b"/>
              <a:pathLst>
                <a:path w="318" h="789" extrusionOk="0">
                  <a:moveTo>
                    <a:pt x="195" y="0"/>
                  </a:moveTo>
                  <a:cubicBezTo>
                    <a:pt x="250" y="28"/>
                    <a:pt x="318" y="96"/>
                    <a:pt x="318" y="163"/>
                  </a:cubicBezTo>
                  <a:cubicBezTo>
                    <a:pt x="318" y="239"/>
                    <a:pt x="298" y="271"/>
                    <a:pt x="273" y="296"/>
                  </a:cubicBezTo>
                  <a:cubicBezTo>
                    <a:pt x="249" y="320"/>
                    <a:pt x="248" y="319"/>
                    <a:pt x="242" y="348"/>
                  </a:cubicBezTo>
                  <a:cubicBezTo>
                    <a:pt x="236" y="377"/>
                    <a:pt x="230" y="385"/>
                    <a:pt x="231" y="403"/>
                  </a:cubicBezTo>
                  <a:cubicBezTo>
                    <a:pt x="232" y="421"/>
                    <a:pt x="240" y="443"/>
                    <a:pt x="231" y="467"/>
                  </a:cubicBezTo>
                  <a:cubicBezTo>
                    <a:pt x="222" y="490"/>
                    <a:pt x="232" y="492"/>
                    <a:pt x="242" y="512"/>
                  </a:cubicBezTo>
                  <a:cubicBezTo>
                    <a:pt x="262" y="548"/>
                    <a:pt x="281" y="597"/>
                    <a:pt x="259" y="636"/>
                  </a:cubicBezTo>
                  <a:cubicBezTo>
                    <a:pt x="237" y="676"/>
                    <a:pt x="226" y="712"/>
                    <a:pt x="163" y="752"/>
                  </a:cubicBezTo>
                  <a:cubicBezTo>
                    <a:pt x="105" y="789"/>
                    <a:pt x="38" y="768"/>
                    <a:pt x="0" y="744"/>
                  </a:cubicBezTo>
                </a:path>
              </a:pathLst>
            </a:custGeom>
            <a:noFill/>
            <a:ln w="12700" cap="rnd" cmpd="sng">
              <a:solidFill>
                <a:srgbClr val="370B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1166" name="Google Shape;232;p8">
            <a:extLst>
              <a:ext uri="{FF2B5EF4-FFF2-40B4-BE49-F238E27FC236}">
                <a16:creationId xmlns:a16="http://schemas.microsoft.com/office/drawing/2014/main" id="{E4625DCF-03AA-5CAE-4A5F-17B137072BC6}"/>
              </a:ext>
            </a:extLst>
          </p:cNvPr>
          <p:cNvGrpSpPr/>
          <p:nvPr/>
        </p:nvGrpSpPr>
        <p:grpSpPr>
          <a:xfrm>
            <a:off x="587555" y="329866"/>
            <a:ext cx="3792195" cy="3267443"/>
            <a:chOff x="1758" y="1057"/>
            <a:chExt cx="2272" cy="2209"/>
          </a:xfrm>
        </p:grpSpPr>
        <p:sp>
          <p:nvSpPr>
            <p:cNvPr id="1167" name="Google Shape;233;p8">
              <a:extLst>
                <a:ext uri="{FF2B5EF4-FFF2-40B4-BE49-F238E27FC236}">
                  <a16:creationId xmlns:a16="http://schemas.microsoft.com/office/drawing/2014/main" id="{2D0A0ED1-3412-FBC9-C2CC-6784BAD0F6C4}"/>
                </a:ext>
              </a:extLst>
            </p:cNvPr>
            <p:cNvSpPr/>
            <p:nvPr/>
          </p:nvSpPr>
          <p:spPr>
            <a:xfrm>
              <a:off x="1758" y="1057"/>
              <a:ext cx="2272" cy="2209"/>
            </a:xfrm>
            <a:custGeom>
              <a:avLst/>
              <a:gdLst/>
              <a:ahLst/>
              <a:cxnLst/>
              <a:rect l="l" t="t" r="r" b="b"/>
              <a:pathLst>
                <a:path w="909" h="828" extrusionOk="0">
                  <a:moveTo>
                    <a:pt x="732" y="90"/>
                  </a:moveTo>
                  <a:cubicBezTo>
                    <a:pt x="627" y="64"/>
                    <a:pt x="601" y="131"/>
                    <a:pt x="568" y="145"/>
                  </a:cubicBezTo>
                  <a:cubicBezTo>
                    <a:pt x="537" y="159"/>
                    <a:pt x="514" y="57"/>
                    <a:pt x="514" y="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29" y="60"/>
                    <a:pt x="439" y="161"/>
                    <a:pt x="479" y="203"/>
                  </a:cubicBezTo>
                  <a:cubicBezTo>
                    <a:pt x="521" y="247"/>
                    <a:pt x="535" y="253"/>
                    <a:pt x="528" y="295"/>
                  </a:cubicBezTo>
                  <a:cubicBezTo>
                    <a:pt x="521" y="338"/>
                    <a:pt x="504" y="390"/>
                    <a:pt x="493" y="428"/>
                  </a:cubicBezTo>
                  <a:cubicBezTo>
                    <a:pt x="480" y="475"/>
                    <a:pt x="456" y="521"/>
                    <a:pt x="401" y="522"/>
                  </a:cubicBezTo>
                  <a:cubicBezTo>
                    <a:pt x="359" y="523"/>
                    <a:pt x="363" y="508"/>
                    <a:pt x="336" y="502"/>
                  </a:cubicBezTo>
                  <a:cubicBezTo>
                    <a:pt x="309" y="496"/>
                    <a:pt x="304" y="506"/>
                    <a:pt x="289" y="501"/>
                  </a:cubicBezTo>
                  <a:cubicBezTo>
                    <a:pt x="273" y="496"/>
                    <a:pt x="187" y="428"/>
                    <a:pt x="87" y="505"/>
                  </a:cubicBezTo>
                  <a:cubicBezTo>
                    <a:pt x="6" y="566"/>
                    <a:pt x="0" y="715"/>
                    <a:pt x="45" y="828"/>
                  </a:cubicBezTo>
                  <a:cubicBezTo>
                    <a:pt x="146" y="787"/>
                    <a:pt x="146" y="787"/>
                    <a:pt x="146" y="787"/>
                  </a:cubicBezTo>
                  <a:cubicBezTo>
                    <a:pt x="99" y="681"/>
                    <a:pt x="130" y="583"/>
                    <a:pt x="181" y="577"/>
                  </a:cubicBezTo>
                  <a:cubicBezTo>
                    <a:pt x="213" y="572"/>
                    <a:pt x="234" y="584"/>
                    <a:pt x="246" y="599"/>
                  </a:cubicBezTo>
                  <a:cubicBezTo>
                    <a:pt x="258" y="614"/>
                    <a:pt x="267" y="642"/>
                    <a:pt x="286" y="659"/>
                  </a:cubicBezTo>
                  <a:cubicBezTo>
                    <a:pt x="325" y="694"/>
                    <a:pt x="354" y="689"/>
                    <a:pt x="388" y="693"/>
                  </a:cubicBezTo>
                  <a:cubicBezTo>
                    <a:pt x="422" y="696"/>
                    <a:pt x="422" y="728"/>
                    <a:pt x="524" y="740"/>
                  </a:cubicBezTo>
                  <a:cubicBezTo>
                    <a:pt x="626" y="752"/>
                    <a:pt x="822" y="622"/>
                    <a:pt x="866" y="436"/>
                  </a:cubicBezTo>
                  <a:cubicBezTo>
                    <a:pt x="909" y="250"/>
                    <a:pt x="837" y="116"/>
                    <a:pt x="732" y="90"/>
                  </a:cubicBezTo>
                  <a:close/>
                </a:path>
              </a:pathLst>
            </a:custGeom>
            <a:solidFill>
              <a:srgbClr val="E5AE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68" name="Google Shape;234;p8">
              <a:extLst>
                <a:ext uri="{FF2B5EF4-FFF2-40B4-BE49-F238E27FC236}">
                  <a16:creationId xmlns:a16="http://schemas.microsoft.com/office/drawing/2014/main" id="{7063FA54-9420-90C8-6207-E22F2D91B248}"/>
                </a:ext>
              </a:extLst>
            </p:cNvPr>
            <p:cNvSpPr/>
            <p:nvPr/>
          </p:nvSpPr>
          <p:spPr>
            <a:xfrm>
              <a:off x="2078" y="1380"/>
              <a:ext cx="1927" cy="1654"/>
            </a:xfrm>
            <a:custGeom>
              <a:avLst/>
              <a:gdLst/>
              <a:ahLst/>
              <a:cxnLst/>
              <a:rect l="l" t="t" r="r" b="b"/>
              <a:pathLst>
                <a:path w="771" h="620" extrusionOk="0">
                  <a:moveTo>
                    <a:pt x="0" y="488"/>
                  </a:moveTo>
                  <a:cubicBezTo>
                    <a:pt x="11" y="462"/>
                    <a:pt x="33" y="444"/>
                    <a:pt x="53" y="442"/>
                  </a:cubicBezTo>
                  <a:cubicBezTo>
                    <a:pt x="85" y="437"/>
                    <a:pt x="112" y="454"/>
                    <a:pt x="124" y="469"/>
                  </a:cubicBezTo>
                  <a:cubicBezTo>
                    <a:pt x="136" y="484"/>
                    <a:pt x="144" y="511"/>
                    <a:pt x="163" y="528"/>
                  </a:cubicBezTo>
                  <a:cubicBezTo>
                    <a:pt x="202" y="562"/>
                    <a:pt x="228" y="558"/>
                    <a:pt x="262" y="561"/>
                  </a:cubicBezTo>
                  <a:cubicBezTo>
                    <a:pt x="296" y="565"/>
                    <a:pt x="299" y="594"/>
                    <a:pt x="390" y="607"/>
                  </a:cubicBezTo>
                  <a:cubicBezTo>
                    <a:pt x="491" y="620"/>
                    <a:pt x="685" y="483"/>
                    <a:pt x="728" y="297"/>
                  </a:cubicBezTo>
                  <a:cubicBezTo>
                    <a:pt x="761" y="160"/>
                    <a:pt x="721" y="55"/>
                    <a:pt x="652" y="0"/>
                  </a:cubicBezTo>
                  <a:cubicBezTo>
                    <a:pt x="712" y="56"/>
                    <a:pt x="771" y="206"/>
                    <a:pt x="662" y="377"/>
                  </a:cubicBezTo>
                  <a:cubicBezTo>
                    <a:pt x="552" y="548"/>
                    <a:pt x="419" y="563"/>
                    <a:pt x="372" y="539"/>
                  </a:cubicBezTo>
                  <a:cubicBezTo>
                    <a:pt x="326" y="515"/>
                    <a:pt x="306" y="500"/>
                    <a:pt x="270" y="500"/>
                  </a:cubicBezTo>
                  <a:cubicBezTo>
                    <a:pt x="234" y="500"/>
                    <a:pt x="167" y="508"/>
                    <a:pt x="146" y="473"/>
                  </a:cubicBezTo>
                  <a:cubicBezTo>
                    <a:pt x="122" y="435"/>
                    <a:pt x="82" y="414"/>
                    <a:pt x="43" y="432"/>
                  </a:cubicBezTo>
                  <a:cubicBezTo>
                    <a:pt x="4" y="449"/>
                    <a:pt x="7" y="475"/>
                    <a:pt x="0" y="488"/>
                  </a:cubicBezTo>
                  <a:close/>
                </a:path>
              </a:pathLst>
            </a:custGeom>
            <a:solidFill>
              <a:srgbClr val="DF98A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69" name="Google Shape;235;p8">
              <a:extLst>
                <a:ext uri="{FF2B5EF4-FFF2-40B4-BE49-F238E27FC236}">
                  <a16:creationId xmlns:a16="http://schemas.microsoft.com/office/drawing/2014/main" id="{31B51D65-8CBE-DCD9-4EE0-6B5C34E82834}"/>
                </a:ext>
              </a:extLst>
            </p:cNvPr>
            <p:cNvSpPr/>
            <p:nvPr/>
          </p:nvSpPr>
          <p:spPr>
            <a:xfrm>
              <a:off x="2785" y="1092"/>
              <a:ext cx="415" cy="1381"/>
            </a:xfrm>
            <a:custGeom>
              <a:avLst/>
              <a:gdLst/>
              <a:ahLst/>
              <a:cxnLst/>
              <a:rect l="l" t="t" r="r" b="b"/>
              <a:pathLst>
                <a:path w="166" h="518" extrusionOk="0">
                  <a:moveTo>
                    <a:pt x="0" y="518"/>
                  </a:moveTo>
                  <a:cubicBezTo>
                    <a:pt x="55" y="517"/>
                    <a:pt x="78" y="467"/>
                    <a:pt x="91" y="419"/>
                  </a:cubicBezTo>
                  <a:cubicBezTo>
                    <a:pt x="102" y="382"/>
                    <a:pt x="119" y="329"/>
                    <a:pt x="126" y="287"/>
                  </a:cubicBezTo>
                  <a:cubicBezTo>
                    <a:pt x="133" y="244"/>
                    <a:pt x="119" y="230"/>
                    <a:pt x="76" y="188"/>
                  </a:cubicBezTo>
                  <a:cubicBezTo>
                    <a:pt x="35" y="146"/>
                    <a:pt x="27" y="60"/>
                    <a:pt x="31" y="0"/>
                  </a:cubicBezTo>
                  <a:cubicBezTo>
                    <a:pt x="26" y="29"/>
                    <a:pt x="48" y="130"/>
                    <a:pt x="84" y="171"/>
                  </a:cubicBezTo>
                  <a:cubicBezTo>
                    <a:pt x="121" y="212"/>
                    <a:pt x="166" y="217"/>
                    <a:pt x="151" y="294"/>
                  </a:cubicBezTo>
                  <a:cubicBezTo>
                    <a:pt x="135" y="372"/>
                    <a:pt x="105" y="445"/>
                    <a:pt x="84" y="477"/>
                  </a:cubicBezTo>
                  <a:cubicBezTo>
                    <a:pt x="62" y="512"/>
                    <a:pt x="10" y="518"/>
                    <a:pt x="0" y="518"/>
                  </a:cubicBezTo>
                  <a:close/>
                </a:path>
              </a:pathLst>
            </a:custGeom>
            <a:solidFill>
              <a:srgbClr val="EFCB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70" name="Google Shape;236;p8">
              <a:extLst>
                <a:ext uri="{FF2B5EF4-FFF2-40B4-BE49-F238E27FC236}">
                  <a16:creationId xmlns:a16="http://schemas.microsoft.com/office/drawing/2014/main" id="{629FE5E5-3FD3-E9E9-A8ED-9002DEE4961B}"/>
                </a:ext>
              </a:extLst>
            </p:cNvPr>
            <p:cNvSpPr/>
            <p:nvPr/>
          </p:nvSpPr>
          <p:spPr>
            <a:xfrm>
              <a:off x="2975" y="1593"/>
              <a:ext cx="163" cy="616"/>
            </a:xfrm>
            <a:custGeom>
              <a:avLst/>
              <a:gdLst/>
              <a:ahLst/>
              <a:cxnLst/>
              <a:rect l="l" t="t" r="r" b="b"/>
              <a:pathLst>
                <a:path w="65" h="231" extrusionOk="0">
                  <a:moveTo>
                    <a:pt x="15" y="231"/>
                  </a:moveTo>
                  <a:cubicBezTo>
                    <a:pt x="26" y="194"/>
                    <a:pt x="43" y="141"/>
                    <a:pt x="50" y="99"/>
                  </a:cubicBezTo>
                  <a:cubicBezTo>
                    <a:pt x="57" y="56"/>
                    <a:pt x="43" y="42"/>
                    <a:pt x="0" y="0"/>
                  </a:cubicBezTo>
                  <a:cubicBezTo>
                    <a:pt x="30" y="20"/>
                    <a:pt x="65" y="47"/>
                    <a:pt x="58" y="102"/>
                  </a:cubicBezTo>
                  <a:cubicBezTo>
                    <a:pt x="51" y="150"/>
                    <a:pt x="15" y="231"/>
                    <a:pt x="15" y="2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71" name="Google Shape;237;p8">
              <a:extLst>
                <a:ext uri="{FF2B5EF4-FFF2-40B4-BE49-F238E27FC236}">
                  <a16:creationId xmlns:a16="http://schemas.microsoft.com/office/drawing/2014/main" id="{FD410556-6808-BDA8-5511-47D28DD502F3}"/>
                </a:ext>
              </a:extLst>
            </p:cNvPr>
            <p:cNvSpPr/>
            <p:nvPr/>
          </p:nvSpPr>
          <p:spPr>
            <a:xfrm>
              <a:off x="1803" y="2369"/>
              <a:ext cx="277" cy="609"/>
            </a:xfrm>
            <a:custGeom>
              <a:avLst/>
              <a:gdLst/>
              <a:ahLst/>
              <a:cxnLst/>
              <a:rect l="l" t="t" r="r" b="b"/>
              <a:pathLst>
                <a:path w="111" h="228" extrusionOk="0">
                  <a:moveTo>
                    <a:pt x="111" y="0"/>
                  </a:moveTo>
                  <a:cubicBezTo>
                    <a:pt x="79" y="12"/>
                    <a:pt x="0" y="62"/>
                    <a:pt x="9" y="228"/>
                  </a:cubicBezTo>
                  <a:cubicBezTo>
                    <a:pt x="11" y="179"/>
                    <a:pt x="30" y="47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72" name="Google Shape;238;p8">
              <a:extLst>
                <a:ext uri="{FF2B5EF4-FFF2-40B4-BE49-F238E27FC236}">
                  <a16:creationId xmlns:a16="http://schemas.microsoft.com/office/drawing/2014/main" id="{8319B3FF-7FE3-9B78-F1F7-79DAC1221A7C}"/>
                </a:ext>
              </a:extLst>
            </p:cNvPr>
            <p:cNvSpPr/>
            <p:nvPr/>
          </p:nvSpPr>
          <p:spPr>
            <a:xfrm>
              <a:off x="3220" y="1260"/>
              <a:ext cx="338" cy="195"/>
            </a:xfrm>
            <a:custGeom>
              <a:avLst/>
              <a:gdLst/>
              <a:ahLst/>
              <a:cxnLst/>
              <a:rect l="l" t="t" r="r" b="b"/>
              <a:pathLst>
                <a:path w="135" h="73" extrusionOk="0">
                  <a:moveTo>
                    <a:pt x="0" y="73"/>
                  </a:moveTo>
                  <a:cubicBezTo>
                    <a:pt x="15" y="51"/>
                    <a:pt x="70" y="0"/>
                    <a:pt x="135" y="19"/>
                  </a:cubicBezTo>
                  <a:cubicBezTo>
                    <a:pt x="97" y="18"/>
                    <a:pt x="65" y="18"/>
                    <a:pt x="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73" name="Google Shape;239;p8">
              <a:extLst>
                <a:ext uri="{FF2B5EF4-FFF2-40B4-BE49-F238E27FC236}">
                  <a16:creationId xmlns:a16="http://schemas.microsoft.com/office/drawing/2014/main" id="{F2E7DE6E-5C61-DF2C-14D5-933F80F6609B}"/>
                </a:ext>
              </a:extLst>
            </p:cNvPr>
            <p:cNvSpPr/>
            <p:nvPr/>
          </p:nvSpPr>
          <p:spPr>
            <a:xfrm>
              <a:off x="2733" y="2172"/>
              <a:ext cx="1165" cy="862"/>
            </a:xfrm>
            <a:custGeom>
              <a:avLst/>
              <a:gdLst/>
              <a:ahLst/>
              <a:cxnLst/>
              <a:rect l="l" t="t" r="r" b="b"/>
              <a:pathLst>
                <a:path w="466" h="323" extrusionOk="0">
                  <a:moveTo>
                    <a:pt x="0" y="264"/>
                  </a:moveTo>
                  <a:cubicBezTo>
                    <a:pt x="34" y="268"/>
                    <a:pt x="37" y="297"/>
                    <a:pt x="128" y="310"/>
                  </a:cubicBezTo>
                  <a:cubicBezTo>
                    <a:pt x="229" y="323"/>
                    <a:pt x="423" y="186"/>
                    <a:pt x="466" y="0"/>
                  </a:cubicBezTo>
                  <a:cubicBezTo>
                    <a:pt x="446" y="51"/>
                    <a:pt x="348" y="284"/>
                    <a:pt x="134" y="291"/>
                  </a:cubicBezTo>
                  <a:cubicBezTo>
                    <a:pt x="86" y="291"/>
                    <a:pt x="37" y="258"/>
                    <a:pt x="0" y="264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74" name="Google Shape;240;p8">
              <a:extLst>
                <a:ext uri="{FF2B5EF4-FFF2-40B4-BE49-F238E27FC236}">
                  <a16:creationId xmlns:a16="http://schemas.microsoft.com/office/drawing/2014/main" id="{0335E6BB-64B1-7C99-F67B-1820BE636F89}"/>
                </a:ext>
              </a:extLst>
            </p:cNvPr>
            <p:cNvSpPr/>
            <p:nvPr/>
          </p:nvSpPr>
          <p:spPr>
            <a:xfrm>
              <a:off x="2128" y="2484"/>
              <a:ext cx="230" cy="120"/>
            </a:xfrm>
            <a:custGeom>
              <a:avLst/>
              <a:gdLst/>
              <a:ahLst/>
              <a:cxnLst/>
              <a:rect l="l" t="t" r="r" b="b"/>
              <a:pathLst>
                <a:path w="92" h="45" extrusionOk="0">
                  <a:moveTo>
                    <a:pt x="0" y="45"/>
                  </a:moveTo>
                  <a:cubicBezTo>
                    <a:pt x="16" y="29"/>
                    <a:pt x="54" y="13"/>
                    <a:pt x="92" y="42"/>
                  </a:cubicBezTo>
                  <a:cubicBezTo>
                    <a:pt x="84" y="30"/>
                    <a:pt x="36" y="0"/>
                    <a:pt x="0" y="45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75" name="Google Shape;241;p8">
              <a:extLst>
                <a:ext uri="{FF2B5EF4-FFF2-40B4-BE49-F238E27FC236}">
                  <a16:creationId xmlns:a16="http://schemas.microsoft.com/office/drawing/2014/main" id="{D6A276F7-E49E-5F42-80F6-32678C5FDD71}"/>
                </a:ext>
              </a:extLst>
            </p:cNvPr>
            <p:cNvSpPr/>
            <p:nvPr/>
          </p:nvSpPr>
          <p:spPr>
            <a:xfrm>
              <a:off x="2458" y="2751"/>
              <a:ext cx="207" cy="123"/>
            </a:xfrm>
            <a:custGeom>
              <a:avLst/>
              <a:gdLst/>
              <a:ahLst/>
              <a:cxnLst/>
              <a:rect l="l" t="t" r="r" b="b"/>
              <a:pathLst>
                <a:path w="83" h="46" extrusionOk="0">
                  <a:moveTo>
                    <a:pt x="0" y="0"/>
                  </a:moveTo>
                  <a:cubicBezTo>
                    <a:pt x="9" y="19"/>
                    <a:pt x="39" y="46"/>
                    <a:pt x="83" y="45"/>
                  </a:cubicBezTo>
                  <a:cubicBezTo>
                    <a:pt x="70" y="42"/>
                    <a:pt x="30" y="33"/>
                    <a:pt x="0" y="0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76" name="Google Shape;242;p8">
              <a:extLst>
                <a:ext uri="{FF2B5EF4-FFF2-40B4-BE49-F238E27FC236}">
                  <a16:creationId xmlns:a16="http://schemas.microsoft.com/office/drawing/2014/main" id="{257E3C55-81FA-80E9-F6E0-EF7114575DEC}"/>
                </a:ext>
              </a:extLst>
            </p:cNvPr>
            <p:cNvSpPr/>
            <p:nvPr/>
          </p:nvSpPr>
          <p:spPr>
            <a:xfrm>
              <a:off x="2005" y="1057"/>
              <a:ext cx="2025" cy="2099"/>
            </a:xfrm>
            <a:custGeom>
              <a:avLst/>
              <a:gdLst/>
              <a:ahLst/>
              <a:cxnLst/>
              <a:rect l="l" t="t" r="r" b="b"/>
              <a:pathLst>
                <a:path w="810" h="787" extrusionOk="0">
                  <a:moveTo>
                    <a:pt x="47" y="787"/>
                  </a:moveTo>
                  <a:cubicBezTo>
                    <a:pt x="0" y="681"/>
                    <a:pt x="31" y="583"/>
                    <a:pt x="82" y="577"/>
                  </a:cubicBezTo>
                  <a:cubicBezTo>
                    <a:pt x="114" y="572"/>
                    <a:pt x="135" y="584"/>
                    <a:pt x="147" y="599"/>
                  </a:cubicBezTo>
                  <a:cubicBezTo>
                    <a:pt x="159" y="614"/>
                    <a:pt x="168" y="642"/>
                    <a:pt x="187" y="659"/>
                  </a:cubicBezTo>
                  <a:cubicBezTo>
                    <a:pt x="226" y="694"/>
                    <a:pt x="255" y="689"/>
                    <a:pt x="289" y="693"/>
                  </a:cubicBezTo>
                  <a:cubicBezTo>
                    <a:pt x="323" y="696"/>
                    <a:pt x="323" y="728"/>
                    <a:pt x="425" y="740"/>
                  </a:cubicBezTo>
                  <a:cubicBezTo>
                    <a:pt x="527" y="752"/>
                    <a:pt x="723" y="622"/>
                    <a:pt x="767" y="436"/>
                  </a:cubicBezTo>
                  <a:cubicBezTo>
                    <a:pt x="810" y="250"/>
                    <a:pt x="738" y="116"/>
                    <a:pt x="633" y="90"/>
                  </a:cubicBezTo>
                  <a:cubicBezTo>
                    <a:pt x="528" y="64"/>
                    <a:pt x="502" y="131"/>
                    <a:pt x="469" y="145"/>
                  </a:cubicBezTo>
                  <a:cubicBezTo>
                    <a:pt x="438" y="159"/>
                    <a:pt x="415" y="57"/>
                    <a:pt x="415" y="0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77" name="Google Shape;243;p8">
              <a:extLst>
                <a:ext uri="{FF2B5EF4-FFF2-40B4-BE49-F238E27FC236}">
                  <a16:creationId xmlns:a16="http://schemas.microsoft.com/office/drawing/2014/main" id="{F470B9BA-08F3-2D3B-9FF2-1BD08EA6EF18}"/>
                </a:ext>
              </a:extLst>
            </p:cNvPr>
            <p:cNvSpPr/>
            <p:nvPr/>
          </p:nvSpPr>
          <p:spPr>
            <a:xfrm>
              <a:off x="1758" y="1057"/>
              <a:ext cx="1337" cy="2209"/>
            </a:xfrm>
            <a:custGeom>
              <a:avLst/>
              <a:gdLst/>
              <a:ahLst/>
              <a:cxnLst/>
              <a:rect l="l" t="t" r="r" b="b"/>
              <a:pathLst>
                <a:path w="535" h="828" extrusionOk="0">
                  <a:moveTo>
                    <a:pt x="433" y="0"/>
                  </a:moveTo>
                  <a:cubicBezTo>
                    <a:pt x="429" y="60"/>
                    <a:pt x="439" y="161"/>
                    <a:pt x="479" y="203"/>
                  </a:cubicBezTo>
                  <a:cubicBezTo>
                    <a:pt x="521" y="247"/>
                    <a:pt x="535" y="253"/>
                    <a:pt x="528" y="295"/>
                  </a:cubicBezTo>
                  <a:cubicBezTo>
                    <a:pt x="521" y="338"/>
                    <a:pt x="504" y="390"/>
                    <a:pt x="493" y="428"/>
                  </a:cubicBezTo>
                  <a:cubicBezTo>
                    <a:pt x="480" y="475"/>
                    <a:pt x="456" y="521"/>
                    <a:pt x="401" y="522"/>
                  </a:cubicBezTo>
                  <a:cubicBezTo>
                    <a:pt x="359" y="523"/>
                    <a:pt x="363" y="508"/>
                    <a:pt x="336" y="502"/>
                  </a:cubicBezTo>
                  <a:cubicBezTo>
                    <a:pt x="309" y="496"/>
                    <a:pt x="304" y="506"/>
                    <a:pt x="289" y="501"/>
                  </a:cubicBezTo>
                  <a:cubicBezTo>
                    <a:pt x="273" y="496"/>
                    <a:pt x="187" y="428"/>
                    <a:pt x="87" y="505"/>
                  </a:cubicBezTo>
                  <a:cubicBezTo>
                    <a:pt x="6" y="566"/>
                    <a:pt x="0" y="715"/>
                    <a:pt x="45" y="828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55214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418;p10">
            <a:extLst>
              <a:ext uri="{FF2B5EF4-FFF2-40B4-BE49-F238E27FC236}">
                <a16:creationId xmlns:a16="http://schemas.microsoft.com/office/drawing/2014/main" id="{E2885B35-AA62-F5FA-2353-BDEF4303C5E9}"/>
              </a:ext>
            </a:extLst>
          </p:cNvPr>
          <p:cNvGrpSpPr/>
          <p:nvPr/>
        </p:nvGrpSpPr>
        <p:grpSpPr>
          <a:xfrm>
            <a:off x="6273928" y="3612765"/>
            <a:ext cx="737283" cy="1028926"/>
            <a:chOff x="1574" y="1005"/>
            <a:chExt cx="1753" cy="2568"/>
          </a:xfrm>
        </p:grpSpPr>
        <p:grpSp>
          <p:nvGrpSpPr>
            <p:cNvPr id="4" name="Google Shape;1419;p10">
              <a:extLst>
                <a:ext uri="{FF2B5EF4-FFF2-40B4-BE49-F238E27FC236}">
                  <a16:creationId xmlns:a16="http://schemas.microsoft.com/office/drawing/2014/main" id="{333BCF51-0EE6-3F04-D182-D9240E870ECD}"/>
                </a:ext>
              </a:extLst>
            </p:cNvPr>
            <p:cNvGrpSpPr/>
            <p:nvPr/>
          </p:nvGrpSpPr>
          <p:grpSpPr>
            <a:xfrm>
              <a:off x="1574" y="1005"/>
              <a:ext cx="1753" cy="2568"/>
              <a:chOff x="1574" y="1005"/>
              <a:chExt cx="1753" cy="2568"/>
            </a:xfrm>
          </p:grpSpPr>
          <p:sp>
            <p:nvSpPr>
              <p:cNvPr id="121" name="Google Shape;1420;p10">
                <a:extLst>
                  <a:ext uri="{FF2B5EF4-FFF2-40B4-BE49-F238E27FC236}">
                    <a16:creationId xmlns:a16="http://schemas.microsoft.com/office/drawing/2014/main" id="{DCDDF789-049A-1087-49B4-BD235F2764E8}"/>
                  </a:ext>
                </a:extLst>
              </p:cNvPr>
              <p:cNvSpPr/>
              <p:nvPr/>
            </p:nvSpPr>
            <p:spPr>
              <a:xfrm>
                <a:off x="3269" y="2371"/>
                <a:ext cx="35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4" h="34" extrusionOk="0">
                    <a:moveTo>
                      <a:pt x="12" y="0"/>
                    </a:moveTo>
                    <a:cubicBezTo>
                      <a:pt x="13" y="7"/>
                      <a:pt x="14" y="15"/>
                      <a:pt x="14" y="22"/>
                    </a:cubicBezTo>
                    <a:cubicBezTo>
                      <a:pt x="13" y="34"/>
                      <a:pt x="9" y="32"/>
                      <a:pt x="0" y="30"/>
                    </a:cubicBezTo>
                    <a:cubicBezTo>
                      <a:pt x="10" y="28"/>
                      <a:pt x="10" y="21"/>
                      <a:pt x="11" y="11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2" name="Google Shape;1421;p10">
                <a:extLst>
                  <a:ext uri="{FF2B5EF4-FFF2-40B4-BE49-F238E27FC236}">
                    <a16:creationId xmlns:a16="http://schemas.microsoft.com/office/drawing/2014/main" id="{0F25FCA0-F05A-07E6-7676-6CF8092E9364}"/>
                  </a:ext>
                </a:extLst>
              </p:cNvPr>
              <p:cNvSpPr/>
              <p:nvPr/>
            </p:nvSpPr>
            <p:spPr>
              <a:xfrm>
                <a:off x="1574" y="1005"/>
                <a:ext cx="1753" cy="2568"/>
              </a:xfrm>
              <a:custGeom>
                <a:avLst/>
                <a:gdLst/>
                <a:ahLst/>
                <a:cxnLst/>
                <a:rect l="l" t="t" r="r" b="b"/>
                <a:pathLst>
                  <a:path w="701" h="963" extrusionOk="0">
                    <a:moveTo>
                      <a:pt x="693" y="550"/>
                    </a:moveTo>
                    <a:cubicBezTo>
                      <a:pt x="698" y="541"/>
                      <a:pt x="696" y="507"/>
                      <a:pt x="687" y="498"/>
                    </a:cubicBezTo>
                    <a:cubicBezTo>
                      <a:pt x="692" y="492"/>
                      <a:pt x="688" y="457"/>
                      <a:pt x="674" y="453"/>
                    </a:cubicBezTo>
                    <a:cubicBezTo>
                      <a:pt x="678" y="450"/>
                      <a:pt x="680" y="422"/>
                      <a:pt x="667" y="413"/>
                    </a:cubicBezTo>
                    <a:cubicBezTo>
                      <a:pt x="670" y="401"/>
                      <a:pt x="664" y="366"/>
                      <a:pt x="654" y="365"/>
                    </a:cubicBezTo>
                    <a:cubicBezTo>
                      <a:pt x="662" y="357"/>
                      <a:pt x="655" y="323"/>
                      <a:pt x="650" y="312"/>
                    </a:cubicBezTo>
                    <a:cubicBezTo>
                      <a:pt x="654" y="309"/>
                      <a:pt x="656" y="278"/>
                      <a:pt x="649" y="275"/>
                    </a:cubicBezTo>
                    <a:cubicBezTo>
                      <a:pt x="654" y="266"/>
                      <a:pt x="647" y="244"/>
                      <a:pt x="644" y="238"/>
                    </a:cubicBezTo>
                    <a:cubicBezTo>
                      <a:pt x="650" y="231"/>
                      <a:pt x="648" y="213"/>
                      <a:pt x="644" y="199"/>
                    </a:cubicBezTo>
                    <a:cubicBezTo>
                      <a:pt x="650" y="199"/>
                      <a:pt x="656" y="166"/>
                      <a:pt x="647" y="156"/>
                    </a:cubicBezTo>
                    <a:cubicBezTo>
                      <a:pt x="655" y="149"/>
                      <a:pt x="654" y="112"/>
                      <a:pt x="643" y="110"/>
                    </a:cubicBezTo>
                    <a:cubicBezTo>
                      <a:pt x="650" y="101"/>
                      <a:pt x="651" y="72"/>
                      <a:pt x="642" y="63"/>
                    </a:cubicBezTo>
                    <a:cubicBezTo>
                      <a:pt x="647" y="50"/>
                      <a:pt x="625" y="13"/>
                      <a:pt x="612" y="6"/>
                    </a:cubicBezTo>
                    <a:cubicBezTo>
                      <a:pt x="599" y="0"/>
                      <a:pt x="589" y="5"/>
                      <a:pt x="584" y="5"/>
                    </a:cubicBezTo>
                    <a:cubicBezTo>
                      <a:pt x="573" y="3"/>
                      <a:pt x="563" y="1"/>
                      <a:pt x="547" y="10"/>
                    </a:cubicBezTo>
                    <a:cubicBezTo>
                      <a:pt x="519" y="23"/>
                      <a:pt x="514" y="48"/>
                      <a:pt x="518" y="57"/>
                    </a:cubicBezTo>
                    <a:cubicBezTo>
                      <a:pt x="512" y="57"/>
                      <a:pt x="496" y="78"/>
                      <a:pt x="504" y="87"/>
                    </a:cubicBezTo>
                    <a:cubicBezTo>
                      <a:pt x="494" y="87"/>
                      <a:pt x="482" y="103"/>
                      <a:pt x="483" y="117"/>
                    </a:cubicBezTo>
                    <a:cubicBezTo>
                      <a:pt x="472" y="121"/>
                      <a:pt x="462" y="133"/>
                      <a:pt x="464" y="144"/>
                    </a:cubicBezTo>
                    <a:cubicBezTo>
                      <a:pt x="452" y="141"/>
                      <a:pt x="433" y="156"/>
                      <a:pt x="426" y="163"/>
                    </a:cubicBezTo>
                    <a:cubicBezTo>
                      <a:pt x="412" y="153"/>
                      <a:pt x="380" y="162"/>
                      <a:pt x="375" y="169"/>
                    </a:cubicBezTo>
                    <a:cubicBezTo>
                      <a:pt x="365" y="161"/>
                      <a:pt x="329" y="168"/>
                      <a:pt x="326" y="175"/>
                    </a:cubicBezTo>
                    <a:cubicBezTo>
                      <a:pt x="313" y="166"/>
                      <a:pt x="292" y="167"/>
                      <a:pt x="278" y="174"/>
                    </a:cubicBezTo>
                    <a:cubicBezTo>
                      <a:pt x="275" y="165"/>
                      <a:pt x="242" y="159"/>
                      <a:pt x="234" y="167"/>
                    </a:cubicBezTo>
                    <a:cubicBezTo>
                      <a:pt x="225" y="153"/>
                      <a:pt x="203" y="141"/>
                      <a:pt x="192" y="145"/>
                    </a:cubicBezTo>
                    <a:cubicBezTo>
                      <a:pt x="192" y="137"/>
                      <a:pt x="173" y="121"/>
                      <a:pt x="161" y="120"/>
                    </a:cubicBezTo>
                    <a:cubicBezTo>
                      <a:pt x="152" y="109"/>
                      <a:pt x="136" y="93"/>
                      <a:pt x="122" y="95"/>
                    </a:cubicBezTo>
                    <a:cubicBezTo>
                      <a:pt x="104" y="74"/>
                      <a:pt x="74" y="82"/>
                      <a:pt x="70" y="84"/>
                    </a:cubicBezTo>
                    <a:cubicBezTo>
                      <a:pt x="67" y="87"/>
                      <a:pt x="60" y="93"/>
                      <a:pt x="54" y="95"/>
                    </a:cubicBezTo>
                    <a:cubicBezTo>
                      <a:pt x="41" y="99"/>
                      <a:pt x="27" y="109"/>
                      <a:pt x="21" y="127"/>
                    </a:cubicBezTo>
                    <a:cubicBezTo>
                      <a:pt x="15" y="144"/>
                      <a:pt x="9" y="168"/>
                      <a:pt x="21" y="189"/>
                    </a:cubicBezTo>
                    <a:cubicBezTo>
                      <a:pt x="14" y="202"/>
                      <a:pt x="14" y="247"/>
                      <a:pt x="27" y="256"/>
                    </a:cubicBezTo>
                    <a:cubicBezTo>
                      <a:pt x="16" y="269"/>
                      <a:pt x="23" y="295"/>
                      <a:pt x="27" y="309"/>
                    </a:cubicBezTo>
                    <a:cubicBezTo>
                      <a:pt x="15" y="319"/>
                      <a:pt x="15" y="359"/>
                      <a:pt x="22" y="367"/>
                    </a:cubicBezTo>
                    <a:cubicBezTo>
                      <a:pt x="7" y="376"/>
                      <a:pt x="8" y="406"/>
                      <a:pt x="16" y="422"/>
                    </a:cubicBezTo>
                    <a:cubicBezTo>
                      <a:pt x="1" y="435"/>
                      <a:pt x="3" y="464"/>
                      <a:pt x="13" y="477"/>
                    </a:cubicBezTo>
                    <a:cubicBezTo>
                      <a:pt x="2" y="491"/>
                      <a:pt x="0" y="529"/>
                      <a:pt x="17" y="540"/>
                    </a:cubicBezTo>
                    <a:cubicBezTo>
                      <a:pt x="13" y="567"/>
                      <a:pt x="30" y="600"/>
                      <a:pt x="45" y="610"/>
                    </a:cubicBezTo>
                    <a:cubicBezTo>
                      <a:pt x="42" y="630"/>
                      <a:pt x="63" y="668"/>
                      <a:pt x="88" y="668"/>
                    </a:cubicBezTo>
                    <a:cubicBezTo>
                      <a:pt x="93" y="687"/>
                      <a:pt x="135" y="718"/>
                      <a:pt x="161" y="703"/>
                    </a:cubicBezTo>
                    <a:cubicBezTo>
                      <a:pt x="183" y="690"/>
                      <a:pt x="180" y="682"/>
                      <a:pt x="189" y="670"/>
                    </a:cubicBezTo>
                    <a:cubicBezTo>
                      <a:pt x="192" y="666"/>
                      <a:pt x="196" y="662"/>
                      <a:pt x="199" y="658"/>
                    </a:cubicBezTo>
                    <a:cubicBezTo>
                      <a:pt x="199" y="658"/>
                      <a:pt x="198" y="658"/>
                      <a:pt x="198" y="658"/>
                    </a:cubicBezTo>
                    <a:cubicBezTo>
                      <a:pt x="195" y="659"/>
                      <a:pt x="192" y="657"/>
                      <a:pt x="191" y="654"/>
                    </a:cubicBezTo>
                    <a:cubicBezTo>
                      <a:pt x="190" y="651"/>
                      <a:pt x="192" y="648"/>
                      <a:pt x="195" y="648"/>
                    </a:cubicBezTo>
                    <a:cubicBezTo>
                      <a:pt x="199" y="646"/>
                      <a:pt x="203" y="647"/>
                      <a:pt x="206" y="649"/>
                    </a:cubicBezTo>
                    <a:cubicBezTo>
                      <a:pt x="211" y="642"/>
                      <a:pt x="215" y="634"/>
                      <a:pt x="217" y="622"/>
                    </a:cubicBezTo>
                    <a:cubicBezTo>
                      <a:pt x="222" y="595"/>
                      <a:pt x="179" y="554"/>
                      <a:pt x="158" y="550"/>
                    </a:cubicBezTo>
                    <a:cubicBezTo>
                      <a:pt x="149" y="538"/>
                      <a:pt x="137" y="517"/>
                      <a:pt x="127" y="508"/>
                    </a:cubicBezTo>
                    <a:cubicBezTo>
                      <a:pt x="138" y="489"/>
                      <a:pt x="128" y="463"/>
                      <a:pt x="128" y="463"/>
                    </a:cubicBezTo>
                    <a:cubicBezTo>
                      <a:pt x="131" y="444"/>
                      <a:pt x="132" y="432"/>
                      <a:pt x="125" y="415"/>
                    </a:cubicBezTo>
                    <a:cubicBezTo>
                      <a:pt x="133" y="401"/>
                      <a:pt x="133" y="377"/>
                      <a:pt x="125" y="366"/>
                    </a:cubicBezTo>
                    <a:cubicBezTo>
                      <a:pt x="133" y="355"/>
                      <a:pt x="137" y="328"/>
                      <a:pt x="132" y="315"/>
                    </a:cubicBezTo>
                    <a:cubicBezTo>
                      <a:pt x="136" y="302"/>
                      <a:pt x="137" y="291"/>
                      <a:pt x="131" y="276"/>
                    </a:cubicBezTo>
                    <a:cubicBezTo>
                      <a:pt x="142" y="265"/>
                      <a:pt x="132" y="241"/>
                      <a:pt x="127" y="232"/>
                    </a:cubicBezTo>
                    <a:cubicBezTo>
                      <a:pt x="134" y="242"/>
                      <a:pt x="148" y="264"/>
                      <a:pt x="176" y="265"/>
                    </a:cubicBezTo>
                    <a:cubicBezTo>
                      <a:pt x="200" y="285"/>
                      <a:pt x="206" y="280"/>
                      <a:pt x="226" y="282"/>
                    </a:cubicBezTo>
                    <a:cubicBezTo>
                      <a:pt x="233" y="295"/>
                      <a:pt x="272" y="296"/>
                      <a:pt x="281" y="288"/>
                    </a:cubicBezTo>
                    <a:cubicBezTo>
                      <a:pt x="287" y="297"/>
                      <a:pt x="321" y="305"/>
                      <a:pt x="331" y="291"/>
                    </a:cubicBezTo>
                    <a:cubicBezTo>
                      <a:pt x="336" y="294"/>
                      <a:pt x="366" y="302"/>
                      <a:pt x="376" y="289"/>
                    </a:cubicBezTo>
                    <a:cubicBezTo>
                      <a:pt x="384" y="292"/>
                      <a:pt x="413" y="294"/>
                      <a:pt x="422" y="278"/>
                    </a:cubicBezTo>
                    <a:cubicBezTo>
                      <a:pt x="432" y="281"/>
                      <a:pt x="457" y="278"/>
                      <a:pt x="469" y="267"/>
                    </a:cubicBezTo>
                    <a:cubicBezTo>
                      <a:pt x="474" y="274"/>
                      <a:pt x="509" y="250"/>
                      <a:pt x="508" y="239"/>
                    </a:cubicBezTo>
                    <a:cubicBezTo>
                      <a:pt x="513" y="247"/>
                      <a:pt x="537" y="217"/>
                      <a:pt x="540" y="204"/>
                    </a:cubicBezTo>
                    <a:cubicBezTo>
                      <a:pt x="540" y="204"/>
                      <a:pt x="533" y="232"/>
                      <a:pt x="541" y="235"/>
                    </a:cubicBezTo>
                    <a:cubicBezTo>
                      <a:pt x="536" y="238"/>
                      <a:pt x="538" y="275"/>
                      <a:pt x="547" y="280"/>
                    </a:cubicBezTo>
                    <a:cubicBezTo>
                      <a:pt x="540" y="287"/>
                      <a:pt x="547" y="323"/>
                      <a:pt x="556" y="326"/>
                    </a:cubicBezTo>
                    <a:cubicBezTo>
                      <a:pt x="550" y="333"/>
                      <a:pt x="549" y="371"/>
                      <a:pt x="562" y="382"/>
                    </a:cubicBezTo>
                    <a:cubicBezTo>
                      <a:pt x="556" y="397"/>
                      <a:pt x="558" y="421"/>
                      <a:pt x="566" y="425"/>
                    </a:cubicBezTo>
                    <a:cubicBezTo>
                      <a:pt x="562" y="432"/>
                      <a:pt x="563" y="464"/>
                      <a:pt x="576" y="464"/>
                    </a:cubicBezTo>
                    <a:cubicBezTo>
                      <a:pt x="568" y="469"/>
                      <a:pt x="576" y="500"/>
                      <a:pt x="586" y="498"/>
                    </a:cubicBezTo>
                    <a:cubicBezTo>
                      <a:pt x="586" y="498"/>
                      <a:pt x="583" y="504"/>
                      <a:pt x="584" y="511"/>
                    </a:cubicBezTo>
                    <a:cubicBezTo>
                      <a:pt x="584" y="519"/>
                      <a:pt x="589" y="528"/>
                      <a:pt x="595" y="532"/>
                    </a:cubicBezTo>
                    <a:cubicBezTo>
                      <a:pt x="590" y="534"/>
                      <a:pt x="588" y="557"/>
                      <a:pt x="596" y="561"/>
                    </a:cubicBezTo>
                    <a:cubicBezTo>
                      <a:pt x="589" y="560"/>
                      <a:pt x="583" y="584"/>
                      <a:pt x="584" y="592"/>
                    </a:cubicBezTo>
                    <a:cubicBezTo>
                      <a:pt x="579" y="595"/>
                      <a:pt x="574" y="605"/>
                      <a:pt x="578" y="617"/>
                    </a:cubicBezTo>
                    <a:cubicBezTo>
                      <a:pt x="566" y="616"/>
                      <a:pt x="551" y="638"/>
                      <a:pt x="553" y="650"/>
                    </a:cubicBezTo>
                    <a:cubicBezTo>
                      <a:pt x="552" y="650"/>
                      <a:pt x="552" y="650"/>
                      <a:pt x="552" y="650"/>
                    </a:cubicBezTo>
                    <a:cubicBezTo>
                      <a:pt x="545" y="649"/>
                      <a:pt x="525" y="659"/>
                      <a:pt x="517" y="666"/>
                    </a:cubicBezTo>
                    <a:cubicBezTo>
                      <a:pt x="498" y="654"/>
                      <a:pt x="492" y="661"/>
                      <a:pt x="458" y="652"/>
                    </a:cubicBezTo>
                    <a:cubicBezTo>
                      <a:pt x="424" y="643"/>
                      <a:pt x="395" y="598"/>
                      <a:pt x="327" y="646"/>
                    </a:cubicBezTo>
                    <a:cubicBezTo>
                      <a:pt x="271" y="686"/>
                      <a:pt x="286" y="743"/>
                      <a:pt x="298" y="766"/>
                    </a:cubicBezTo>
                    <a:cubicBezTo>
                      <a:pt x="293" y="773"/>
                      <a:pt x="285" y="796"/>
                      <a:pt x="285" y="831"/>
                    </a:cubicBezTo>
                    <a:cubicBezTo>
                      <a:pt x="285" y="861"/>
                      <a:pt x="314" y="899"/>
                      <a:pt x="326" y="914"/>
                    </a:cubicBezTo>
                    <a:cubicBezTo>
                      <a:pt x="339" y="930"/>
                      <a:pt x="346" y="940"/>
                      <a:pt x="346" y="952"/>
                    </a:cubicBezTo>
                    <a:cubicBezTo>
                      <a:pt x="346" y="962"/>
                      <a:pt x="368" y="963"/>
                      <a:pt x="368" y="952"/>
                    </a:cubicBezTo>
                    <a:cubicBezTo>
                      <a:pt x="368" y="938"/>
                      <a:pt x="372" y="932"/>
                      <a:pt x="388" y="909"/>
                    </a:cubicBezTo>
                    <a:cubicBezTo>
                      <a:pt x="405" y="886"/>
                      <a:pt x="419" y="852"/>
                      <a:pt x="418" y="817"/>
                    </a:cubicBezTo>
                    <a:cubicBezTo>
                      <a:pt x="418" y="798"/>
                      <a:pt x="406" y="794"/>
                      <a:pt x="412" y="779"/>
                    </a:cubicBezTo>
                    <a:cubicBezTo>
                      <a:pt x="421" y="758"/>
                      <a:pt x="415" y="750"/>
                      <a:pt x="411" y="737"/>
                    </a:cubicBezTo>
                    <a:cubicBezTo>
                      <a:pt x="421" y="734"/>
                      <a:pt x="459" y="761"/>
                      <a:pt x="483" y="768"/>
                    </a:cubicBezTo>
                    <a:cubicBezTo>
                      <a:pt x="507" y="774"/>
                      <a:pt x="547" y="776"/>
                      <a:pt x="556" y="763"/>
                    </a:cubicBezTo>
                    <a:cubicBezTo>
                      <a:pt x="564" y="766"/>
                      <a:pt x="613" y="731"/>
                      <a:pt x="608" y="712"/>
                    </a:cubicBezTo>
                    <a:cubicBezTo>
                      <a:pt x="625" y="717"/>
                      <a:pt x="656" y="686"/>
                      <a:pt x="648" y="663"/>
                    </a:cubicBezTo>
                    <a:cubicBezTo>
                      <a:pt x="662" y="665"/>
                      <a:pt x="686" y="623"/>
                      <a:pt x="685" y="600"/>
                    </a:cubicBezTo>
                    <a:cubicBezTo>
                      <a:pt x="692" y="601"/>
                      <a:pt x="701" y="561"/>
                      <a:pt x="693" y="550"/>
                    </a:cubicBezTo>
                    <a:close/>
                  </a:path>
                </a:pathLst>
              </a:custGeom>
              <a:solidFill>
                <a:srgbClr val="FADED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3" name="Google Shape;1422;p10">
                <a:extLst>
                  <a:ext uri="{FF2B5EF4-FFF2-40B4-BE49-F238E27FC236}">
                    <a16:creationId xmlns:a16="http://schemas.microsoft.com/office/drawing/2014/main" id="{5EF9AD13-71BD-34A4-F7B4-CC695172A6AF}"/>
                  </a:ext>
                </a:extLst>
              </p:cNvPr>
              <p:cNvSpPr/>
              <p:nvPr/>
            </p:nvSpPr>
            <p:spPr>
              <a:xfrm>
                <a:off x="1659" y="2349"/>
                <a:ext cx="140" cy="323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1" extrusionOk="0">
                    <a:moveTo>
                      <a:pt x="0" y="24"/>
                    </a:moveTo>
                    <a:cubicBezTo>
                      <a:pt x="7" y="31"/>
                      <a:pt x="11" y="45"/>
                      <a:pt x="16" y="54"/>
                    </a:cubicBezTo>
                    <a:cubicBezTo>
                      <a:pt x="21" y="64"/>
                      <a:pt x="25" y="74"/>
                      <a:pt x="21" y="85"/>
                    </a:cubicBezTo>
                    <a:cubicBezTo>
                      <a:pt x="31" y="85"/>
                      <a:pt x="47" y="113"/>
                      <a:pt x="53" y="121"/>
                    </a:cubicBezTo>
                    <a:cubicBezTo>
                      <a:pt x="52" y="112"/>
                      <a:pt x="56" y="101"/>
                      <a:pt x="53" y="92"/>
                    </a:cubicBezTo>
                    <a:cubicBezTo>
                      <a:pt x="49" y="82"/>
                      <a:pt x="38" y="71"/>
                      <a:pt x="33" y="62"/>
                    </a:cubicBezTo>
                    <a:cubicBezTo>
                      <a:pt x="28" y="54"/>
                      <a:pt x="22" y="45"/>
                      <a:pt x="18" y="36"/>
                    </a:cubicBezTo>
                    <a:cubicBezTo>
                      <a:pt x="14" y="24"/>
                      <a:pt x="18" y="10"/>
                      <a:pt x="14" y="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" name="Google Shape;1423;p10">
                <a:extLst>
                  <a:ext uri="{FF2B5EF4-FFF2-40B4-BE49-F238E27FC236}">
                    <a16:creationId xmlns:a16="http://schemas.microsoft.com/office/drawing/2014/main" id="{656E8D25-D9DC-CB42-B441-87E52FCB2A3A}"/>
                  </a:ext>
                </a:extLst>
              </p:cNvPr>
              <p:cNvSpPr/>
              <p:nvPr/>
            </p:nvSpPr>
            <p:spPr>
              <a:xfrm>
                <a:off x="1634" y="1957"/>
                <a:ext cx="105" cy="464"/>
              </a:xfrm>
              <a:custGeom>
                <a:avLst/>
                <a:gdLst/>
                <a:ahLst/>
                <a:cxnLst/>
                <a:rect l="l" t="t" r="r" b="b"/>
                <a:pathLst>
                  <a:path w="42" h="174" extrusionOk="0">
                    <a:moveTo>
                      <a:pt x="20" y="9"/>
                    </a:moveTo>
                    <a:cubicBezTo>
                      <a:pt x="31" y="18"/>
                      <a:pt x="19" y="31"/>
                      <a:pt x="18" y="41"/>
                    </a:cubicBezTo>
                    <a:cubicBezTo>
                      <a:pt x="15" y="57"/>
                      <a:pt x="16" y="57"/>
                      <a:pt x="0" y="62"/>
                    </a:cubicBezTo>
                    <a:cubicBezTo>
                      <a:pt x="13" y="66"/>
                      <a:pt x="15" y="73"/>
                      <a:pt x="15" y="87"/>
                    </a:cubicBezTo>
                    <a:cubicBezTo>
                      <a:pt x="15" y="97"/>
                      <a:pt x="13" y="113"/>
                      <a:pt x="0" y="116"/>
                    </a:cubicBezTo>
                    <a:cubicBezTo>
                      <a:pt x="21" y="107"/>
                      <a:pt x="8" y="135"/>
                      <a:pt x="8" y="140"/>
                    </a:cubicBezTo>
                    <a:cubicBezTo>
                      <a:pt x="7" y="154"/>
                      <a:pt x="18" y="159"/>
                      <a:pt x="5" y="174"/>
                    </a:cubicBezTo>
                    <a:cubicBezTo>
                      <a:pt x="12" y="171"/>
                      <a:pt x="19" y="172"/>
                      <a:pt x="26" y="172"/>
                    </a:cubicBezTo>
                    <a:cubicBezTo>
                      <a:pt x="21" y="154"/>
                      <a:pt x="16" y="137"/>
                      <a:pt x="19" y="118"/>
                    </a:cubicBezTo>
                    <a:cubicBezTo>
                      <a:pt x="21" y="99"/>
                      <a:pt x="40" y="20"/>
                      <a:pt x="42" y="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" name="Google Shape;1424;p10">
                <a:extLst>
                  <a:ext uri="{FF2B5EF4-FFF2-40B4-BE49-F238E27FC236}">
                    <a16:creationId xmlns:a16="http://schemas.microsoft.com/office/drawing/2014/main" id="{C2FDF167-3E23-8A62-C417-8B111F9719DD}"/>
                  </a:ext>
                </a:extLst>
              </p:cNvPr>
              <p:cNvSpPr/>
              <p:nvPr/>
            </p:nvSpPr>
            <p:spPr>
              <a:xfrm>
                <a:off x="1644" y="1451"/>
                <a:ext cx="118" cy="565"/>
              </a:xfrm>
              <a:custGeom>
                <a:avLst/>
                <a:gdLst/>
                <a:ahLst/>
                <a:cxnLst/>
                <a:rect l="l" t="t" r="r" b="b"/>
                <a:pathLst>
                  <a:path w="47" h="212" extrusionOk="0">
                    <a:moveTo>
                      <a:pt x="0" y="0"/>
                    </a:moveTo>
                    <a:cubicBezTo>
                      <a:pt x="3" y="11"/>
                      <a:pt x="10" y="10"/>
                      <a:pt x="18" y="15"/>
                    </a:cubicBezTo>
                    <a:cubicBezTo>
                      <a:pt x="22" y="18"/>
                      <a:pt x="28" y="25"/>
                      <a:pt x="33" y="29"/>
                    </a:cubicBezTo>
                    <a:cubicBezTo>
                      <a:pt x="46" y="43"/>
                      <a:pt x="47" y="65"/>
                      <a:pt x="44" y="84"/>
                    </a:cubicBezTo>
                    <a:cubicBezTo>
                      <a:pt x="41" y="106"/>
                      <a:pt x="38" y="125"/>
                      <a:pt x="39" y="147"/>
                    </a:cubicBezTo>
                    <a:cubicBezTo>
                      <a:pt x="40" y="169"/>
                      <a:pt x="38" y="190"/>
                      <a:pt x="30" y="212"/>
                    </a:cubicBezTo>
                    <a:cubicBezTo>
                      <a:pt x="29" y="201"/>
                      <a:pt x="9" y="198"/>
                      <a:pt x="1" y="198"/>
                    </a:cubicBezTo>
                    <a:cubicBezTo>
                      <a:pt x="15" y="193"/>
                      <a:pt x="18" y="194"/>
                      <a:pt x="23" y="182"/>
                    </a:cubicBezTo>
                    <a:cubicBezTo>
                      <a:pt x="25" y="175"/>
                      <a:pt x="25" y="149"/>
                      <a:pt x="24" y="142"/>
                    </a:cubicBezTo>
                    <a:cubicBezTo>
                      <a:pt x="22" y="133"/>
                      <a:pt x="19" y="135"/>
                      <a:pt x="10" y="138"/>
                    </a:cubicBezTo>
                    <a:cubicBezTo>
                      <a:pt x="32" y="128"/>
                      <a:pt x="30" y="71"/>
                      <a:pt x="4" y="89"/>
                    </a:cubicBezTo>
                    <a:cubicBezTo>
                      <a:pt x="11" y="79"/>
                      <a:pt x="26" y="78"/>
                      <a:pt x="31" y="66"/>
                    </a:cubicBezTo>
                    <a:cubicBezTo>
                      <a:pt x="32" y="62"/>
                      <a:pt x="33" y="52"/>
                      <a:pt x="30" y="48"/>
                    </a:cubicBezTo>
                    <a:cubicBezTo>
                      <a:pt x="27" y="41"/>
                      <a:pt x="24" y="44"/>
                      <a:pt x="17" y="43"/>
                    </a:cubicBezTo>
                    <a:cubicBezTo>
                      <a:pt x="28" y="29"/>
                      <a:pt x="6" y="25"/>
                      <a:pt x="8" y="11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6" name="Google Shape;1425;p10">
                <a:extLst>
                  <a:ext uri="{FF2B5EF4-FFF2-40B4-BE49-F238E27FC236}">
                    <a16:creationId xmlns:a16="http://schemas.microsoft.com/office/drawing/2014/main" id="{5E22972C-1255-98A2-0E51-E2B6D4EE56E9}"/>
                  </a:ext>
                </a:extLst>
              </p:cNvPr>
              <p:cNvSpPr/>
              <p:nvPr/>
            </p:nvSpPr>
            <p:spPr>
              <a:xfrm>
                <a:off x="1747" y="1560"/>
                <a:ext cx="85" cy="31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18" extrusionOk="0">
                    <a:moveTo>
                      <a:pt x="34" y="31"/>
                    </a:moveTo>
                    <a:cubicBezTo>
                      <a:pt x="17" y="27"/>
                      <a:pt x="15" y="60"/>
                      <a:pt x="16" y="71"/>
                    </a:cubicBezTo>
                    <a:cubicBezTo>
                      <a:pt x="16" y="80"/>
                      <a:pt x="18" y="86"/>
                      <a:pt x="15" y="95"/>
                    </a:cubicBezTo>
                    <a:cubicBezTo>
                      <a:pt x="12" y="103"/>
                      <a:pt x="9" y="110"/>
                      <a:pt x="6" y="118"/>
                    </a:cubicBezTo>
                    <a:cubicBezTo>
                      <a:pt x="0" y="96"/>
                      <a:pt x="1" y="73"/>
                      <a:pt x="3" y="51"/>
                    </a:cubicBezTo>
                    <a:cubicBezTo>
                      <a:pt x="4" y="40"/>
                      <a:pt x="7" y="30"/>
                      <a:pt x="8" y="20"/>
                    </a:cubicBezTo>
                    <a:cubicBezTo>
                      <a:pt x="8" y="13"/>
                      <a:pt x="5" y="6"/>
                      <a:pt x="8" y="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" name="Google Shape;1426;p10">
                <a:extLst>
                  <a:ext uri="{FF2B5EF4-FFF2-40B4-BE49-F238E27FC236}">
                    <a16:creationId xmlns:a16="http://schemas.microsoft.com/office/drawing/2014/main" id="{220824EB-C76D-E9B1-349F-AD55A3E9B9F3}"/>
                  </a:ext>
                </a:extLst>
              </p:cNvPr>
              <p:cNvSpPr/>
              <p:nvPr/>
            </p:nvSpPr>
            <p:spPr>
              <a:xfrm>
                <a:off x="2762" y="2339"/>
                <a:ext cx="432" cy="517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94" extrusionOk="0">
                    <a:moveTo>
                      <a:pt x="107" y="177"/>
                    </a:moveTo>
                    <a:cubicBezTo>
                      <a:pt x="98" y="180"/>
                      <a:pt x="88" y="183"/>
                      <a:pt x="78" y="187"/>
                    </a:cubicBezTo>
                    <a:cubicBezTo>
                      <a:pt x="67" y="192"/>
                      <a:pt x="56" y="191"/>
                      <a:pt x="45" y="193"/>
                    </a:cubicBezTo>
                    <a:cubicBezTo>
                      <a:pt x="36" y="194"/>
                      <a:pt x="26" y="194"/>
                      <a:pt x="17" y="194"/>
                    </a:cubicBezTo>
                    <a:cubicBezTo>
                      <a:pt x="9" y="194"/>
                      <a:pt x="6" y="190"/>
                      <a:pt x="0" y="183"/>
                    </a:cubicBezTo>
                    <a:cubicBezTo>
                      <a:pt x="8" y="191"/>
                      <a:pt x="35" y="186"/>
                      <a:pt x="42" y="178"/>
                    </a:cubicBezTo>
                    <a:cubicBezTo>
                      <a:pt x="51" y="193"/>
                      <a:pt x="78" y="180"/>
                      <a:pt x="84" y="169"/>
                    </a:cubicBezTo>
                    <a:cubicBezTo>
                      <a:pt x="94" y="175"/>
                      <a:pt x="97" y="163"/>
                      <a:pt x="104" y="159"/>
                    </a:cubicBezTo>
                    <a:cubicBezTo>
                      <a:pt x="110" y="155"/>
                      <a:pt x="125" y="151"/>
                      <a:pt x="122" y="142"/>
                    </a:cubicBezTo>
                    <a:cubicBezTo>
                      <a:pt x="137" y="146"/>
                      <a:pt x="143" y="121"/>
                      <a:pt x="137" y="111"/>
                    </a:cubicBezTo>
                    <a:cubicBezTo>
                      <a:pt x="153" y="103"/>
                      <a:pt x="156" y="91"/>
                      <a:pt x="154" y="73"/>
                    </a:cubicBezTo>
                    <a:cubicBezTo>
                      <a:pt x="164" y="69"/>
                      <a:pt x="168" y="41"/>
                      <a:pt x="158" y="35"/>
                    </a:cubicBezTo>
                    <a:cubicBezTo>
                      <a:pt x="166" y="25"/>
                      <a:pt x="159" y="12"/>
                      <a:pt x="160" y="1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73" y="76"/>
                      <a:pt x="173" y="76"/>
                      <a:pt x="173" y="76"/>
                    </a:cubicBezTo>
                    <a:cubicBezTo>
                      <a:pt x="158" y="119"/>
                      <a:pt x="158" y="119"/>
                      <a:pt x="158" y="119"/>
                    </a:cubicBezTo>
                    <a:cubicBezTo>
                      <a:pt x="146" y="143"/>
                      <a:pt x="146" y="143"/>
                      <a:pt x="146" y="143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" name="Google Shape;1427;p10">
                <a:extLst>
                  <a:ext uri="{FF2B5EF4-FFF2-40B4-BE49-F238E27FC236}">
                    <a16:creationId xmlns:a16="http://schemas.microsoft.com/office/drawing/2014/main" id="{AE76C1EB-F3AE-9059-FF95-43AE73794315}"/>
                  </a:ext>
                </a:extLst>
              </p:cNvPr>
              <p:cNvSpPr/>
              <p:nvPr/>
            </p:nvSpPr>
            <p:spPr>
              <a:xfrm>
                <a:off x="2929" y="1251"/>
                <a:ext cx="285" cy="1184"/>
              </a:xfrm>
              <a:custGeom>
                <a:avLst/>
                <a:gdLst/>
                <a:ahLst/>
                <a:cxnLst/>
                <a:rect l="l" t="t" r="r" b="b"/>
                <a:pathLst>
                  <a:path w="114" h="444" extrusionOk="0">
                    <a:moveTo>
                      <a:pt x="0" y="112"/>
                    </a:moveTo>
                    <a:cubicBezTo>
                      <a:pt x="9" y="107"/>
                      <a:pt x="28" y="92"/>
                      <a:pt x="38" y="103"/>
                    </a:cubicBezTo>
                    <a:cubicBezTo>
                      <a:pt x="45" y="111"/>
                      <a:pt x="44" y="132"/>
                      <a:pt x="33" y="137"/>
                    </a:cubicBezTo>
                    <a:cubicBezTo>
                      <a:pt x="44" y="141"/>
                      <a:pt x="44" y="153"/>
                      <a:pt x="45" y="162"/>
                    </a:cubicBezTo>
                    <a:cubicBezTo>
                      <a:pt x="46" y="171"/>
                      <a:pt x="49" y="181"/>
                      <a:pt x="40" y="187"/>
                    </a:cubicBezTo>
                    <a:cubicBezTo>
                      <a:pt x="48" y="186"/>
                      <a:pt x="52" y="228"/>
                      <a:pt x="45" y="234"/>
                    </a:cubicBezTo>
                    <a:cubicBezTo>
                      <a:pt x="53" y="232"/>
                      <a:pt x="55" y="255"/>
                      <a:pt x="56" y="261"/>
                    </a:cubicBezTo>
                    <a:cubicBezTo>
                      <a:pt x="56" y="270"/>
                      <a:pt x="55" y="279"/>
                      <a:pt x="51" y="287"/>
                    </a:cubicBezTo>
                    <a:cubicBezTo>
                      <a:pt x="63" y="291"/>
                      <a:pt x="62" y="323"/>
                      <a:pt x="56" y="331"/>
                    </a:cubicBezTo>
                    <a:cubicBezTo>
                      <a:pt x="60" y="323"/>
                      <a:pt x="69" y="344"/>
                      <a:pt x="70" y="347"/>
                    </a:cubicBezTo>
                    <a:cubicBezTo>
                      <a:pt x="71" y="354"/>
                      <a:pt x="73" y="364"/>
                      <a:pt x="69" y="371"/>
                    </a:cubicBezTo>
                    <a:cubicBezTo>
                      <a:pt x="79" y="367"/>
                      <a:pt x="91" y="397"/>
                      <a:pt x="85" y="405"/>
                    </a:cubicBezTo>
                    <a:cubicBezTo>
                      <a:pt x="98" y="415"/>
                      <a:pt x="102" y="429"/>
                      <a:pt x="97" y="444"/>
                    </a:cubicBezTo>
                    <a:cubicBezTo>
                      <a:pt x="114" y="438"/>
                      <a:pt x="104" y="414"/>
                      <a:pt x="103" y="401"/>
                    </a:cubicBezTo>
                    <a:cubicBezTo>
                      <a:pt x="102" y="380"/>
                      <a:pt x="93" y="358"/>
                      <a:pt x="88" y="338"/>
                    </a:cubicBezTo>
                    <a:cubicBezTo>
                      <a:pt x="74" y="289"/>
                      <a:pt x="66" y="240"/>
                      <a:pt x="62" y="189"/>
                    </a:cubicBezTo>
                    <a:cubicBezTo>
                      <a:pt x="59" y="167"/>
                      <a:pt x="57" y="142"/>
                      <a:pt x="60" y="120"/>
                    </a:cubicBezTo>
                    <a:cubicBezTo>
                      <a:pt x="62" y="109"/>
                      <a:pt x="62" y="99"/>
                      <a:pt x="64" y="88"/>
                    </a:cubicBezTo>
                    <a:cubicBezTo>
                      <a:pt x="66" y="78"/>
                      <a:pt x="71" y="69"/>
                      <a:pt x="72" y="59"/>
                    </a:cubicBezTo>
                    <a:cubicBezTo>
                      <a:pt x="72" y="47"/>
                      <a:pt x="73" y="33"/>
                      <a:pt x="71" y="22"/>
                    </a:cubicBezTo>
                    <a:cubicBezTo>
                      <a:pt x="69" y="16"/>
                      <a:pt x="68" y="1"/>
                      <a:pt x="61" y="0"/>
                    </a:cubicBezTo>
                    <a:cubicBezTo>
                      <a:pt x="68" y="19"/>
                      <a:pt x="51" y="33"/>
                      <a:pt x="44" y="47"/>
                    </a:cubicBezTo>
                    <a:cubicBezTo>
                      <a:pt x="39" y="58"/>
                      <a:pt x="31" y="86"/>
                      <a:pt x="17" y="87"/>
                    </a:cubicBezTo>
                    <a:cubicBezTo>
                      <a:pt x="17" y="91"/>
                      <a:pt x="13" y="97"/>
                      <a:pt x="10" y="101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" name="Google Shape;1428;p10">
                <a:extLst>
                  <a:ext uri="{FF2B5EF4-FFF2-40B4-BE49-F238E27FC236}">
                    <a16:creationId xmlns:a16="http://schemas.microsoft.com/office/drawing/2014/main" id="{254F6610-CD1D-4B40-24CE-89407E3E3C80}"/>
                  </a:ext>
                </a:extLst>
              </p:cNvPr>
              <p:cNvSpPr/>
              <p:nvPr/>
            </p:nvSpPr>
            <p:spPr>
              <a:xfrm>
                <a:off x="2049" y="2725"/>
                <a:ext cx="198" cy="83"/>
              </a:xfrm>
              <a:custGeom>
                <a:avLst/>
                <a:gdLst/>
                <a:ahLst/>
                <a:cxnLst/>
                <a:rect l="l" t="t" r="r" b="b"/>
                <a:pathLst>
                  <a:path w="79" h="31" extrusionOk="0">
                    <a:moveTo>
                      <a:pt x="5" y="3"/>
                    </a:moveTo>
                    <a:cubicBezTo>
                      <a:pt x="2" y="3"/>
                      <a:pt x="0" y="6"/>
                      <a:pt x="1" y="9"/>
                    </a:cubicBezTo>
                    <a:cubicBezTo>
                      <a:pt x="2" y="12"/>
                      <a:pt x="5" y="14"/>
                      <a:pt x="8" y="13"/>
                    </a:cubicBezTo>
                    <a:cubicBezTo>
                      <a:pt x="10" y="13"/>
                      <a:pt x="12" y="14"/>
                      <a:pt x="16" y="18"/>
                    </a:cubicBezTo>
                    <a:cubicBezTo>
                      <a:pt x="23" y="23"/>
                      <a:pt x="31" y="31"/>
                      <a:pt x="46" y="26"/>
                    </a:cubicBezTo>
                    <a:cubicBezTo>
                      <a:pt x="58" y="22"/>
                      <a:pt x="66" y="19"/>
                      <a:pt x="70" y="16"/>
                    </a:cubicBezTo>
                    <a:cubicBezTo>
                      <a:pt x="70" y="16"/>
                      <a:pt x="77" y="12"/>
                      <a:pt x="78" y="10"/>
                    </a:cubicBezTo>
                    <a:cubicBezTo>
                      <a:pt x="79" y="7"/>
                      <a:pt x="78" y="4"/>
                      <a:pt x="76" y="3"/>
                    </a:cubicBezTo>
                    <a:cubicBezTo>
                      <a:pt x="72" y="1"/>
                      <a:pt x="69" y="3"/>
                      <a:pt x="65" y="5"/>
                    </a:cubicBezTo>
                    <a:cubicBezTo>
                      <a:pt x="61" y="8"/>
                      <a:pt x="54" y="12"/>
                      <a:pt x="43" y="16"/>
                    </a:cubicBezTo>
                    <a:cubicBezTo>
                      <a:pt x="34" y="18"/>
                      <a:pt x="28" y="14"/>
                      <a:pt x="23" y="9"/>
                    </a:cubicBezTo>
                    <a:cubicBezTo>
                      <a:pt x="18" y="5"/>
                      <a:pt x="12" y="0"/>
                      <a:pt x="5" y="3"/>
                    </a:cubicBezTo>
                    <a:close/>
                  </a:path>
                </a:pathLst>
              </a:custGeom>
              <a:solidFill>
                <a:srgbClr val="FADED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0" name="Google Shape;1429;p10">
                <a:extLst>
                  <a:ext uri="{FF2B5EF4-FFF2-40B4-BE49-F238E27FC236}">
                    <a16:creationId xmlns:a16="http://schemas.microsoft.com/office/drawing/2014/main" id="{2ADDF472-395F-04B8-D3AD-D3EA246E6F91}"/>
                  </a:ext>
                </a:extLst>
              </p:cNvPr>
              <p:cNvSpPr/>
              <p:nvPr/>
            </p:nvSpPr>
            <p:spPr>
              <a:xfrm>
                <a:off x="1669" y="1525"/>
                <a:ext cx="403" cy="126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473" extrusionOk="0">
                    <a:moveTo>
                      <a:pt x="160" y="463"/>
                    </a:moveTo>
                    <a:cubicBezTo>
                      <a:pt x="157" y="464"/>
                      <a:pt x="154" y="462"/>
                      <a:pt x="153" y="459"/>
                    </a:cubicBezTo>
                    <a:cubicBezTo>
                      <a:pt x="152" y="456"/>
                      <a:pt x="154" y="453"/>
                      <a:pt x="157" y="453"/>
                    </a:cubicBezTo>
                    <a:cubicBezTo>
                      <a:pt x="157" y="453"/>
                      <a:pt x="139" y="458"/>
                      <a:pt x="124" y="453"/>
                    </a:cubicBezTo>
                    <a:cubicBezTo>
                      <a:pt x="109" y="448"/>
                      <a:pt x="79" y="422"/>
                      <a:pt x="72" y="415"/>
                    </a:cubicBezTo>
                    <a:cubicBezTo>
                      <a:pt x="64" y="408"/>
                      <a:pt x="52" y="385"/>
                      <a:pt x="44" y="381"/>
                    </a:cubicBezTo>
                    <a:cubicBezTo>
                      <a:pt x="35" y="378"/>
                      <a:pt x="22" y="346"/>
                      <a:pt x="23" y="337"/>
                    </a:cubicBezTo>
                    <a:cubicBezTo>
                      <a:pt x="25" y="329"/>
                      <a:pt x="21" y="310"/>
                      <a:pt x="18" y="304"/>
                    </a:cubicBezTo>
                    <a:cubicBezTo>
                      <a:pt x="15" y="297"/>
                      <a:pt x="13" y="273"/>
                      <a:pt x="17" y="268"/>
                    </a:cubicBezTo>
                    <a:cubicBezTo>
                      <a:pt x="21" y="262"/>
                      <a:pt x="21" y="248"/>
                      <a:pt x="20" y="243"/>
                    </a:cubicBezTo>
                    <a:cubicBezTo>
                      <a:pt x="19" y="237"/>
                      <a:pt x="23" y="217"/>
                      <a:pt x="25" y="213"/>
                    </a:cubicBezTo>
                    <a:cubicBezTo>
                      <a:pt x="27" y="209"/>
                      <a:pt x="31" y="207"/>
                      <a:pt x="31" y="200"/>
                    </a:cubicBezTo>
                    <a:cubicBezTo>
                      <a:pt x="31" y="192"/>
                      <a:pt x="29" y="172"/>
                      <a:pt x="36" y="164"/>
                    </a:cubicBezTo>
                    <a:cubicBezTo>
                      <a:pt x="44" y="155"/>
                      <a:pt x="40" y="149"/>
                      <a:pt x="38" y="141"/>
                    </a:cubicBezTo>
                    <a:cubicBezTo>
                      <a:pt x="37" y="133"/>
                      <a:pt x="39" y="125"/>
                      <a:pt x="43" y="113"/>
                    </a:cubicBezTo>
                    <a:cubicBezTo>
                      <a:pt x="47" y="102"/>
                      <a:pt x="37" y="89"/>
                      <a:pt x="40" y="76"/>
                    </a:cubicBezTo>
                    <a:cubicBezTo>
                      <a:pt x="44" y="62"/>
                      <a:pt x="44" y="45"/>
                      <a:pt x="42" y="34"/>
                    </a:cubicBezTo>
                    <a:cubicBezTo>
                      <a:pt x="41" y="27"/>
                      <a:pt x="40" y="15"/>
                      <a:pt x="40" y="8"/>
                    </a:cubicBezTo>
                    <a:cubicBezTo>
                      <a:pt x="34" y="7"/>
                      <a:pt x="27" y="4"/>
                      <a:pt x="22" y="0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30" y="24"/>
                      <a:pt x="30" y="37"/>
                      <a:pt x="29" y="49"/>
                    </a:cubicBezTo>
                    <a:cubicBezTo>
                      <a:pt x="29" y="57"/>
                      <a:pt x="27" y="66"/>
                      <a:pt x="27" y="72"/>
                    </a:cubicBezTo>
                    <a:cubicBezTo>
                      <a:pt x="26" y="80"/>
                      <a:pt x="27" y="89"/>
                      <a:pt x="26" y="98"/>
                    </a:cubicBezTo>
                    <a:cubicBezTo>
                      <a:pt x="26" y="105"/>
                      <a:pt x="25" y="111"/>
                      <a:pt x="25" y="114"/>
                    </a:cubicBezTo>
                    <a:cubicBezTo>
                      <a:pt x="25" y="117"/>
                      <a:pt x="23" y="128"/>
                      <a:pt x="22" y="139"/>
                    </a:cubicBezTo>
                    <a:cubicBezTo>
                      <a:pt x="21" y="154"/>
                      <a:pt x="22" y="170"/>
                      <a:pt x="21" y="177"/>
                    </a:cubicBezTo>
                    <a:cubicBezTo>
                      <a:pt x="20" y="181"/>
                      <a:pt x="14" y="192"/>
                      <a:pt x="12" y="202"/>
                    </a:cubicBezTo>
                    <a:cubicBezTo>
                      <a:pt x="11" y="210"/>
                      <a:pt x="13" y="218"/>
                      <a:pt x="12" y="226"/>
                    </a:cubicBezTo>
                    <a:cubicBezTo>
                      <a:pt x="10" y="235"/>
                      <a:pt x="9" y="243"/>
                      <a:pt x="8" y="248"/>
                    </a:cubicBezTo>
                    <a:cubicBezTo>
                      <a:pt x="7" y="254"/>
                      <a:pt x="6" y="267"/>
                      <a:pt x="5" y="279"/>
                    </a:cubicBezTo>
                    <a:cubicBezTo>
                      <a:pt x="4" y="292"/>
                      <a:pt x="0" y="303"/>
                      <a:pt x="1" y="309"/>
                    </a:cubicBezTo>
                    <a:cubicBezTo>
                      <a:pt x="2" y="313"/>
                      <a:pt x="5" y="319"/>
                      <a:pt x="6" y="323"/>
                    </a:cubicBezTo>
                    <a:cubicBezTo>
                      <a:pt x="8" y="335"/>
                      <a:pt x="10" y="348"/>
                      <a:pt x="16" y="358"/>
                    </a:cubicBezTo>
                    <a:cubicBezTo>
                      <a:pt x="23" y="371"/>
                      <a:pt x="28" y="385"/>
                      <a:pt x="35" y="390"/>
                    </a:cubicBezTo>
                    <a:cubicBezTo>
                      <a:pt x="38" y="392"/>
                      <a:pt x="43" y="405"/>
                      <a:pt x="51" y="416"/>
                    </a:cubicBezTo>
                    <a:cubicBezTo>
                      <a:pt x="55" y="422"/>
                      <a:pt x="62" y="424"/>
                      <a:pt x="67" y="431"/>
                    </a:cubicBezTo>
                    <a:cubicBezTo>
                      <a:pt x="72" y="437"/>
                      <a:pt x="76" y="442"/>
                      <a:pt x="81" y="446"/>
                    </a:cubicBezTo>
                    <a:cubicBezTo>
                      <a:pt x="98" y="463"/>
                      <a:pt x="137" y="473"/>
                      <a:pt x="151" y="469"/>
                    </a:cubicBezTo>
                    <a:cubicBezTo>
                      <a:pt x="158" y="468"/>
                      <a:pt x="160" y="465"/>
                      <a:pt x="161" y="463"/>
                    </a:cubicBezTo>
                    <a:cubicBezTo>
                      <a:pt x="160" y="463"/>
                      <a:pt x="160" y="463"/>
                      <a:pt x="160" y="463"/>
                    </a:cubicBezTo>
                    <a:close/>
                  </a:path>
                </a:pathLst>
              </a:custGeom>
              <a:solidFill>
                <a:srgbClr val="FDEFE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" name="Google Shape;1430;p10">
                <a:extLst>
                  <a:ext uri="{FF2B5EF4-FFF2-40B4-BE49-F238E27FC236}">
                    <a16:creationId xmlns:a16="http://schemas.microsoft.com/office/drawing/2014/main" id="{EE2EEA56-736F-188F-7B32-CEF434EFADF6}"/>
                  </a:ext>
                </a:extLst>
              </p:cNvPr>
              <p:cNvSpPr/>
              <p:nvPr/>
            </p:nvSpPr>
            <p:spPr>
              <a:xfrm>
                <a:off x="2454" y="1149"/>
                <a:ext cx="765" cy="171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644" extrusionOk="0">
                    <a:moveTo>
                      <a:pt x="0" y="577"/>
                    </a:moveTo>
                    <a:cubicBezTo>
                      <a:pt x="26" y="572"/>
                      <a:pt x="46" y="581"/>
                      <a:pt x="63" y="591"/>
                    </a:cubicBezTo>
                    <a:cubicBezTo>
                      <a:pt x="79" y="602"/>
                      <a:pt x="90" y="609"/>
                      <a:pt x="106" y="613"/>
                    </a:cubicBezTo>
                    <a:cubicBezTo>
                      <a:pt x="121" y="618"/>
                      <a:pt x="123" y="630"/>
                      <a:pt x="141" y="634"/>
                    </a:cubicBezTo>
                    <a:cubicBezTo>
                      <a:pt x="203" y="640"/>
                      <a:pt x="219" y="621"/>
                      <a:pt x="231" y="610"/>
                    </a:cubicBezTo>
                    <a:cubicBezTo>
                      <a:pt x="243" y="600"/>
                      <a:pt x="252" y="602"/>
                      <a:pt x="260" y="590"/>
                    </a:cubicBezTo>
                    <a:cubicBezTo>
                      <a:pt x="269" y="578"/>
                      <a:pt x="270" y="569"/>
                      <a:pt x="278" y="558"/>
                    </a:cubicBezTo>
                    <a:cubicBezTo>
                      <a:pt x="285" y="546"/>
                      <a:pt x="286" y="524"/>
                      <a:pt x="290" y="510"/>
                    </a:cubicBezTo>
                    <a:cubicBezTo>
                      <a:pt x="293" y="496"/>
                      <a:pt x="289" y="474"/>
                      <a:pt x="288" y="462"/>
                    </a:cubicBezTo>
                    <a:cubicBezTo>
                      <a:pt x="287" y="449"/>
                      <a:pt x="285" y="432"/>
                      <a:pt x="281" y="420"/>
                    </a:cubicBezTo>
                    <a:cubicBezTo>
                      <a:pt x="277" y="408"/>
                      <a:pt x="270" y="397"/>
                      <a:pt x="267" y="384"/>
                    </a:cubicBezTo>
                    <a:cubicBezTo>
                      <a:pt x="263" y="371"/>
                      <a:pt x="258" y="352"/>
                      <a:pt x="255" y="340"/>
                    </a:cubicBezTo>
                    <a:cubicBezTo>
                      <a:pt x="252" y="328"/>
                      <a:pt x="256" y="307"/>
                      <a:pt x="254" y="295"/>
                    </a:cubicBezTo>
                    <a:cubicBezTo>
                      <a:pt x="251" y="283"/>
                      <a:pt x="247" y="259"/>
                      <a:pt x="247" y="246"/>
                    </a:cubicBezTo>
                    <a:cubicBezTo>
                      <a:pt x="246" y="233"/>
                      <a:pt x="240" y="211"/>
                      <a:pt x="240" y="202"/>
                    </a:cubicBezTo>
                    <a:cubicBezTo>
                      <a:pt x="241" y="193"/>
                      <a:pt x="239" y="175"/>
                      <a:pt x="240" y="162"/>
                    </a:cubicBezTo>
                    <a:cubicBezTo>
                      <a:pt x="242" y="149"/>
                      <a:pt x="246" y="138"/>
                      <a:pt x="247" y="131"/>
                    </a:cubicBezTo>
                    <a:cubicBezTo>
                      <a:pt x="247" y="124"/>
                      <a:pt x="250" y="99"/>
                      <a:pt x="251" y="90"/>
                    </a:cubicBezTo>
                    <a:cubicBezTo>
                      <a:pt x="252" y="80"/>
                      <a:pt x="257" y="52"/>
                      <a:pt x="253" y="41"/>
                    </a:cubicBezTo>
                    <a:cubicBezTo>
                      <a:pt x="252" y="41"/>
                      <a:pt x="252" y="41"/>
                      <a:pt x="252" y="41"/>
                    </a:cubicBezTo>
                    <a:cubicBezTo>
                      <a:pt x="253" y="39"/>
                      <a:pt x="253" y="36"/>
                      <a:pt x="252" y="35"/>
                    </a:cubicBezTo>
                    <a:cubicBezTo>
                      <a:pt x="260" y="31"/>
                      <a:pt x="258" y="6"/>
                      <a:pt x="257" y="1"/>
                    </a:cubicBezTo>
                    <a:cubicBezTo>
                      <a:pt x="259" y="0"/>
                      <a:pt x="255" y="3"/>
                      <a:pt x="256" y="1"/>
                    </a:cubicBezTo>
                    <a:cubicBezTo>
                      <a:pt x="256" y="1"/>
                      <a:pt x="256" y="1"/>
                      <a:pt x="256" y="1"/>
                    </a:cubicBezTo>
                    <a:cubicBezTo>
                      <a:pt x="256" y="1"/>
                      <a:pt x="263" y="22"/>
                      <a:pt x="262" y="28"/>
                    </a:cubicBezTo>
                    <a:cubicBezTo>
                      <a:pt x="262" y="33"/>
                      <a:pt x="264" y="53"/>
                      <a:pt x="263" y="62"/>
                    </a:cubicBezTo>
                    <a:cubicBezTo>
                      <a:pt x="263" y="70"/>
                      <a:pt x="265" y="88"/>
                      <a:pt x="263" y="93"/>
                    </a:cubicBezTo>
                    <a:cubicBezTo>
                      <a:pt x="261" y="98"/>
                      <a:pt x="262" y="116"/>
                      <a:pt x="261" y="122"/>
                    </a:cubicBezTo>
                    <a:cubicBezTo>
                      <a:pt x="260" y="129"/>
                      <a:pt x="259" y="133"/>
                      <a:pt x="259" y="135"/>
                    </a:cubicBezTo>
                    <a:cubicBezTo>
                      <a:pt x="258" y="137"/>
                      <a:pt x="260" y="146"/>
                      <a:pt x="259" y="155"/>
                    </a:cubicBezTo>
                    <a:cubicBezTo>
                      <a:pt x="258" y="164"/>
                      <a:pt x="252" y="176"/>
                      <a:pt x="252" y="181"/>
                    </a:cubicBezTo>
                    <a:cubicBezTo>
                      <a:pt x="251" y="186"/>
                      <a:pt x="255" y="196"/>
                      <a:pt x="255" y="201"/>
                    </a:cubicBezTo>
                    <a:cubicBezTo>
                      <a:pt x="255" y="206"/>
                      <a:pt x="258" y="215"/>
                      <a:pt x="258" y="220"/>
                    </a:cubicBezTo>
                    <a:cubicBezTo>
                      <a:pt x="258" y="225"/>
                      <a:pt x="261" y="238"/>
                      <a:pt x="262" y="245"/>
                    </a:cubicBezTo>
                    <a:cubicBezTo>
                      <a:pt x="262" y="254"/>
                      <a:pt x="262" y="265"/>
                      <a:pt x="263" y="274"/>
                    </a:cubicBezTo>
                    <a:cubicBezTo>
                      <a:pt x="263" y="282"/>
                      <a:pt x="265" y="293"/>
                      <a:pt x="267" y="301"/>
                    </a:cubicBezTo>
                    <a:cubicBezTo>
                      <a:pt x="268" y="309"/>
                      <a:pt x="269" y="318"/>
                      <a:pt x="271" y="325"/>
                    </a:cubicBezTo>
                    <a:cubicBezTo>
                      <a:pt x="272" y="331"/>
                      <a:pt x="270" y="336"/>
                      <a:pt x="273" y="347"/>
                    </a:cubicBezTo>
                    <a:cubicBezTo>
                      <a:pt x="275" y="357"/>
                      <a:pt x="278" y="363"/>
                      <a:pt x="279" y="367"/>
                    </a:cubicBezTo>
                    <a:cubicBezTo>
                      <a:pt x="280" y="372"/>
                      <a:pt x="285" y="374"/>
                      <a:pt x="287" y="384"/>
                    </a:cubicBezTo>
                    <a:cubicBezTo>
                      <a:pt x="290" y="395"/>
                      <a:pt x="287" y="398"/>
                      <a:pt x="289" y="404"/>
                    </a:cubicBezTo>
                    <a:cubicBezTo>
                      <a:pt x="290" y="410"/>
                      <a:pt x="295" y="417"/>
                      <a:pt x="297" y="425"/>
                    </a:cubicBezTo>
                    <a:cubicBezTo>
                      <a:pt x="299" y="433"/>
                      <a:pt x="303" y="457"/>
                      <a:pt x="303" y="464"/>
                    </a:cubicBezTo>
                    <a:cubicBezTo>
                      <a:pt x="303" y="471"/>
                      <a:pt x="306" y="482"/>
                      <a:pt x="306" y="490"/>
                    </a:cubicBezTo>
                    <a:cubicBezTo>
                      <a:pt x="306" y="499"/>
                      <a:pt x="304" y="517"/>
                      <a:pt x="302" y="530"/>
                    </a:cubicBezTo>
                    <a:cubicBezTo>
                      <a:pt x="299" y="543"/>
                      <a:pt x="290" y="556"/>
                      <a:pt x="286" y="564"/>
                    </a:cubicBezTo>
                    <a:cubicBezTo>
                      <a:pt x="282" y="572"/>
                      <a:pt x="274" y="592"/>
                      <a:pt x="266" y="599"/>
                    </a:cubicBezTo>
                    <a:cubicBezTo>
                      <a:pt x="257" y="605"/>
                      <a:pt x="242" y="609"/>
                      <a:pt x="236" y="618"/>
                    </a:cubicBezTo>
                    <a:cubicBezTo>
                      <a:pt x="224" y="632"/>
                      <a:pt x="205" y="632"/>
                      <a:pt x="194" y="638"/>
                    </a:cubicBezTo>
                    <a:cubicBezTo>
                      <a:pt x="183" y="643"/>
                      <a:pt x="168" y="643"/>
                      <a:pt x="150" y="643"/>
                    </a:cubicBezTo>
                    <a:cubicBezTo>
                      <a:pt x="132" y="643"/>
                      <a:pt x="123" y="644"/>
                      <a:pt x="115" y="632"/>
                    </a:cubicBezTo>
                    <a:cubicBezTo>
                      <a:pt x="107" y="621"/>
                      <a:pt x="96" y="629"/>
                      <a:pt x="87" y="619"/>
                    </a:cubicBezTo>
                    <a:cubicBezTo>
                      <a:pt x="78" y="609"/>
                      <a:pt x="66" y="606"/>
                      <a:pt x="52" y="594"/>
                    </a:cubicBezTo>
                    <a:cubicBezTo>
                      <a:pt x="37" y="583"/>
                      <a:pt x="14" y="577"/>
                      <a:pt x="0" y="577"/>
                    </a:cubicBezTo>
                    <a:close/>
                  </a:path>
                </a:pathLst>
              </a:custGeom>
              <a:solidFill>
                <a:srgbClr val="FDEFE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" name="Google Shape;1431;p10">
                <a:extLst>
                  <a:ext uri="{FF2B5EF4-FFF2-40B4-BE49-F238E27FC236}">
                    <a16:creationId xmlns:a16="http://schemas.microsoft.com/office/drawing/2014/main" id="{EFD0FDDF-7DD5-D7D3-CB6D-FEFD11D9FCAE}"/>
                  </a:ext>
                </a:extLst>
              </p:cNvPr>
              <p:cNvSpPr/>
              <p:nvPr/>
            </p:nvSpPr>
            <p:spPr>
              <a:xfrm>
                <a:off x="1697" y="1011"/>
                <a:ext cx="1332" cy="64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242" extrusionOk="0">
                    <a:moveTo>
                      <a:pt x="529" y="15"/>
                    </a:moveTo>
                    <a:cubicBezTo>
                      <a:pt x="528" y="25"/>
                      <a:pt x="514" y="37"/>
                      <a:pt x="513" y="49"/>
                    </a:cubicBezTo>
                    <a:cubicBezTo>
                      <a:pt x="512" y="61"/>
                      <a:pt x="510" y="67"/>
                      <a:pt x="506" y="75"/>
                    </a:cubicBezTo>
                    <a:cubicBezTo>
                      <a:pt x="503" y="84"/>
                      <a:pt x="503" y="93"/>
                      <a:pt x="499" y="105"/>
                    </a:cubicBezTo>
                    <a:cubicBezTo>
                      <a:pt x="494" y="116"/>
                      <a:pt x="493" y="127"/>
                      <a:pt x="486" y="133"/>
                    </a:cubicBezTo>
                    <a:cubicBezTo>
                      <a:pt x="479" y="139"/>
                      <a:pt x="475" y="145"/>
                      <a:pt x="471" y="152"/>
                    </a:cubicBezTo>
                    <a:cubicBezTo>
                      <a:pt x="466" y="160"/>
                      <a:pt x="463" y="177"/>
                      <a:pt x="457" y="184"/>
                    </a:cubicBezTo>
                    <a:cubicBezTo>
                      <a:pt x="452" y="190"/>
                      <a:pt x="447" y="197"/>
                      <a:pt x="447" y="197"/>
                    </a:cubicBezTo>
                    <a:cubicBezTo>
                      <a:pt x="429" y="198"/>
                      <a:pt x="415" y="213"/>
                      <a:pt x="410" y="220"/>
                    </a:cubicBezTo>
                    <a:cubicBezTo>
                      <a:pt x="401" y="218"/>
                      <a:pt x="381" y="226"/>
                      <a:pt x="373" y="235"/>
                    </a:cubicBezTo>
                    <a:cubicBezTo>
                      <a:pt x="364" y="231"/>
                      <a:pt x="338" y="231"/>
                      <a:pt x="328" y="240"/>
                    </a:cubicBezTo>
                    <a:cubicBezTo>
                      <a:pt x="319" y="235"/>
                      <a:pt x="295" y="238"/>
                      <a:pt x="283" y="242"/>
                    </a:cubicBezTo>
                    <a:cubicBezTo>
                      <a:pt x="277" y="240"/>
                      <a:pt x="252" y="235"/>
                      <a:pt x="237" y="238"/>
                    </a:cubicBezTo>
                    <a:cubicBezTo>
                      <a:pt x="229" y="234"/>
                      <a:pt x="201" y="235"/>
                      <a:pt x="197" y="233"/>
                    </a:cubicBezTo>
                    <a:cubicBezTo>
                      <a:pt x="193" y="231"/>
                      <a:pt x="182" y="223"/>
                      <a:pt x="173" y="221"/>
                    </a:cubicBezTo>
                    <a:cubicBezTo>
                      <a:pt x="164" y="219"/>
                      <a:pt x="153" y="217"/>
                      <a:pt x="145" y="209"/>
                    </a:cubicBezTo>
                    <a:cubicBezTo>
                      <a:pt x="137" y="200"/>
                      <a:pt x="117" y="169"/>
                      <a:pt x="102" y="167"/>
                    </a:cubicBezTo>
                    <a:cubicBezTo>
                      <a:pt x="98" y="160"/>
                      <a:pt x="87" y="152"/>
                      <a:pt x="70" y="145"/>
                    </a:cubicBezTo>
                    <a:cubicBezTo>
                      <a:pt x="64" y="138"/>
                      <a:pt x="46" y="121"/>
                      <a:pt x="33" y="116"/>
                    </a:cubicBezTo>
                    <a:cubicBezTo>
                      <a:pt x="29" y="110"/>
                      <a:pt x="20" y="101"/>
                      <a:pt x="4" y="99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" y="95"/>
                      <a:pt x="4" y="94"/>
                      <a:pt x="5" y="93"/>
                    </a:cubicBezTo>
                    <a:cubicBezTo>
                      <a:pt x="10" y="91"/>
                      <a:pt x="15" y="88"/>
                      <a:pt x="18" y="85"/>
                    </a:cubicBezTo>
                    <a:cubicBezTo>
                      <a:pt x="28" y="89"/>
                      <a:pt x="51" y="107"/>
                      <a:pt x="56" y="109"/>
                    </a:cubicBezTo>
                    <a:cubicBezTo>
                      <a:pt x="61" y="111"/>
                      <a:pt x="72" y="120"/>
                      <a:pt x="76" y="123"/>
                    </a:cubicBezTo>
                    <a:cubicBezTo>
                      <a:pt x="79" y="127"/>
                      <a:pt x="91" y="132"/>
                      <a:pt x="96" y="135"/>
                    </a:cubicBezTo>
                    <a:cubicBezTo>
                      <a:pt x="102" y="138"/>
                      <a:pt x="111" y="147"/>
                      <a:pt x="113" y="150"/>
                    </a:cubicBezTo>
                    <a:cubicBezTo>
                      <a:pt x="116" y="153"/>
                      <a:pt x="132" y="178"/>
                      <a:pt x="139" y="181"/>
                    </a:cubicBezTo>
                    <a:cubicBezTo>
                      <a:pt x="145" y="184"/>
                      <a:pt x="156" y="193"/>
                      <a:pt x="160" y="197"/>
                    </a:cubicBezTo>
                    <a:cubicBezTo>
                      <a:pt x="164" y="200"/>
                      <a:pt x="182" y="200"/>
                      <a:pt x="190" y="203"/>
                    </a:cubicBezTo>
                    <a:cubicBezTo>
                      <a:pt x="199" y="206"/>
                      <a:pt x="211" y="219"/>
                      <a:pt x="221" y="219"/>
                    </a:cubicBezTo>
                    <a:cubicBezTo>
                      <a:pt x="231" y="219"/>
                      <a:pt x="239" y="219"/>
                      <a:pt x="249" y="218"/>
                    </a:cubicBezTo>
                    <a:cubicBezTo>
                      <a:pt x="259" y="218"/>
                      <a:pt x="273" y="226"/>
                      <a:pt x="280" y="224"/>
                    </a:cubicBezTo>
                    <a:cubicBezTo>
                      <a:pt x="287" y="223"/>
                      <a:pt x="289" y="222"/>
                      <a:pt x="300" y="219"/>
                    </a:cubicBezTo>
                    <a:cubicBezTo>
                      <a:pt x="312" y="216"/>
                      <a:pt x="323" y="218"/>
                      <a:pt x="338" y="216"/>
                    </a:cubicBezTo>
                    <a:cubicBezTo>
                      <a:pt x="354" y="214"/>
                      <a:pt x="364" y="215"/>
                      <a:pt x="375" y="210"/>
                    </a:cubicBezTo>
                    <a:cubicBezTo>
                      <a:pt x="385" y="205"/>
                      <a:pt x="401" y="209"/>
                      <a:pt x="407" y="202"/>
                    </a:cubicBezTo>
                    <a:cubicBezTo>
                      <a:pt x="413" y="195"/>
                      <a:pt x="428" y="185"/>
                      <a:pt x="439" y="178"/>
                    </a:cubicBezTo>
                    <a:cubicBezTo>
                      <a:pt x="442" y="171"/>
                      <a:pt x="455" y="157"/>
                      <a:pt x="457" y="156"/>
                    </a:cubicBezTo>
                    <a:cubicBezTo>
                      <a:pt x="467" y="146"/>
                      <a:pt x="467" y="140"/>
                      <a:pt x="473" y="133"/>
                    </a:cubicBezTo>
                    <a:cubicBezTo>
                      <a:pt x="478" y="125"/>
                      <a:pt x="485" y="109"/>
                      <a:pt x="490" y="97"/>
                    </a:cubicBezTo>
                    <a:cubicBezTo>
                      <a:pt x="494" y="85"/>
                      <a:pt x="494" y="62"/>
                      <a:pt x="502" y="54"/>
                    </a:cubicBezTo>
                    <a:cubicBezTo>
                      <a:pt x="507" y="48"/>
                      <a:pt x="511" y="40"/>
                      <a:pt x="512" y="30"/>
                    </a:cubicBezTo>
                    <a:cubicBezTo>
                      <a:pt x="517" y="24"/>
                      <a:pt x="519" y="24"/>
                      <a:pt x="522" y="15"/>
                    </a:cubicBezTo>
                    <a:cubicBezTo>
                      <a:pt x="525" y="5"/>
                      <a:pt x="533" y="0"/>
                      <a:pt x="533" y="5"/>
                    </a:cubicBezTo>
                    <a:cubicBezTo>
                      <a:pt x="532" y="6"/>
                      <a:pt x="529" y="12"/>
                      <a:pt x="529" y="15"/>
                    </a:cubicBezTo>
                    <a:close/>
                  </a:path>
                </a:pathLst>
              </a:custGeom>
              <a:solidFill>
                <a:srgbClr val="FDEFE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" name="Google Shape;1432;p10">
                <a:extLst>
                  <a:ext uri="{FF2B5EF4-FFF2-40B4-BE49-F238E27FC236}">
                    <a16:creationId xmlns:a16="http://schemas.microsoft.com/office/drawing/2014/main" id="{E893CFE7-D628-61D1-FF65-C620088209AD}"/>
                  </a:ext>
                </a:extLst>
              </p:cNvPr>
              <p:cNvSpPr/>
              <p:nvPr/>
            </p:nvSpPr>
            <p:spPr>
              <a:xfrm>
                <a:off x="2407" y="1355"/>
                <a:ext cx="440" cy="208"/>
              </a:xfrm>
              <a:custGeom>
                <a:avLst/>
                <a:gdLst/>
                <a:ahLst/>
                <a:cxnLst/>
                <a:rect l="l" t="t" r="r" b="b"/>
                <a:pathLst>
                  <a:path w="176" h="78" extrusionOk="0">
                    <a:moveTo>
                      <a:pt x="0" y="78"/>
                    </a:moveTo>
                    <a:cubicBezTo>
                      <a:pt x="10" y="77"/>
                      <a:pt x="20" y="71"/>
                      <a:pt x="30" y="69"/>
                    </a:cubicBezTo>
                    <a:cubicBezTo>
                      <a:pt x="38" y="68"/>
                      <a:pt x="47" y="69"/>
                      <a:pt x="55" y="67"/>
                    </a:cubicBezTo>
                    <a:cubicBezTo>
                      <a:pt x="65" y="65"/>
                      <a:pt x="72" y="60"/>
                      <a:pt x="82" y="60"/>
                    </a:cubicBezTo>
                    <a:cubicBezTo>
                      <a:pt x="90" y="59"/>
                      <a:pt x="98" y="61"/>
                      <a:pt x="105" y="57"/>
                    </a:cubicBezTo>
                    <a:cubicBezTo>
                      <a:pt x="112" y="53"/>
                      <a:pt x="119" y="49"/>
                      <a:pt x="126" y="45"/>
                    </a:cubicBezTo>
                    <a:cubicBezTo>
                      <a:pt x="134" y="41"/>
                      <a:pt x="136" y="38"/>
                      <a:pt x="145" y="38"/>
                    </a:cubicBezTo>
                    <a:cubicBezTo>
                      <a:pt x="154" y="37"/>
                      <a:pt x="162" y="31"/>
                      <a:pt x="167" y="24"/>
                    </a:cubicBezTo>
                    <a:cubicBezTo>
                      <a:pt x="170" y="19"/>
                      <a:pt x="176" y="5"/>
                      <a:pt x="176" y="0"/>
                    </a:cubicBezTo>
                    <a:cubicBezTo>
                      <a:pt x="172" y="1"/>
                      <a:pt x="171" y="5"/>
                      <a:pt x="167" y="7"/>
                    </a:cubicBezTo>
                    <a:cubicBezTo>
                      <a:pt x="163" y="9"/>
                      <a:pt x="161" y="9"/>
                      <a:pt x="157" y="12"/>
                    </a:cubicBezTo>
                    <a:cubicBezTo>
                      <a:pt x="152" y="16"/>
                      <a:pt x="153" y="24"/>
                      <a:pt x="150" y="30"/>
                    </a:cubicBezTo>
                    <a:cubicBezTo>
                      <a:pt x="146" y="36"/>
                      <a:pt x="138" y="35"/>
                      <a:pt x="131" y="35"/>
                    </a:cubicBezTo>
                    <a:cubicBezTo>
                      <a:pt x="123" y="35"/>
                      <a:pt x="115" y="39"/>
                      <a:pt x="109" y="45"/>
                    </a:cubicBezTo>
                    <a:cubicBezTo>
                      <a:pt x="102" y="51"/>
                      <a:pt x="96" y="54"/>
                      <a:pt x="86" y="54"/>
                    </a:cubicBezTo>
                    <a:cubicBezTo>
                      <a:pt x="76" y="54"/>
                      <a:pt x="67" y="50"/>
                      <a:pt x="58" y="57"/>
                    </a:cubicBezTo>
                    <a:cubicBezTo>
                      <a:pt x="56" y="59"/>
                      <a:pt x="54" y="63"/>
                      <a:pt x="52" y="64"/>
                    </a:cubicBezTo>
                    <a:cubicBezTo>
                      <a:pt x="49" y="66"/>
                      <a:pt x="43" y="65"/>
                      <a:pt x="39" y="65"/>
                    </a:cubicBezTo>
                    <a:cubicBezTo>
                      <a:pt x="26" y="65"/>
                      <a:pt x="15" y="68"/>
                      <a:pt x="4" y="75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4" name="Google Shape;1433;p10">
                <a:extLst>
                  <a:ext uri="{FF2B5EF4-FFF2-40B4-BE49-F238E27FC236}">
                    <a16:creationId xmlns:a16="http://schemas.microsoft.com/office/drawing/2014/main" id="{EE6BE270-F375-C616-01FC-329204F8305C}"/>
                  </a:ext>
                </a:extLst>
              </p:cNvPr>
              <p:cNvSpPr/>
              <p:nvPr/>
            </p:nvSpPr>
            <p:spPr>
              <a:xfrm>
                <a:off x="2827" y="1019"/>
                <a:ext cx="167" cy="376"/>
              </a:xfrm>
              <a:custGeom>
                <a:avLst/>
                <a:gdLst/>
                <a:ahLst/>
                <a:cxnLst/>
                <a:rect l="l" t="t" r="r" b="b"/>
                <a:pathLst>
                  <a:path w="67" h="141" extrusionOk="0">
                    <a:moveTo>
                      <a:pt x="2" y="141"/>
                    </a:moveTo>
                    <a:cubicBezTo>
                      <a:pt x="14" y="123"/>
                      <a:pt x="26" y="105"/>
                      <a:pt x="33" y="85"/>
                    </a:cubicBezTo>
                    <a:cubicBezTo>
                      <a:pt x="38" y="72"/>
                      <a:pt x="39" y="58"/>
                      <a:pt x="45" y="46"/>
                    </a:cubicBezTo>
                    <a:cubicBezTo>
                      <a:pt x="49" y="39"/>
                      <a:pt x="52" y="33"/>
                      <a:pt x="54" y="26"/>
                    </a:cubicBezTo>
                    <a:cubicBezTo>
                      <a:pt x="56" y="22"/>
                      <a:pt x="67" y="11"/>
                      <a:pt x="64" y="7"/>
                    </a:cubicBezTo>
                    <a:cubicBezTo>
                      <a:pt x="57" y="0"/>
                      <a:pt x="27" y="21"/>
                      <a:pt x="27" y="29"/>
                    </a:cubicBezTo>
                    <a:cubicBezTo>
                      <a:pt x="33" y="30"/>
                      <a:pt x="39" y="24"/>
                      <a:pt x="42" y="33"/>
                    </a:cubicBezTo>
                    <a:cubicBezTo>
                      <a:pt x="43" y="37"/>
                      <a:pt x="41" y="44"/>
                      <a:pt x="40" y="48"/>
                    </a:cubicBezTo>
                    <a:cubicBezTo>
                      <a:pt x="38" y="55"/>
                      <a:pt x="35" y="57"/>
                      <a:pt x="29" y="60"/>
                    </a:cubicBezTo>
                    <a:cubicBezTo>
                      <a:pt x="21" y="65"/>
                      <a:pt x="24" y="65"/>
                      <a:pt x="28" y="73"/>
                    </a:cubicBezTo>
                    <a:cubicBezTo>
                      <a:pt x="30" y="77"/>
                      <a:pt x="32" y="81"/>
                      <a:pt x="29" y="86"/>
                    </a:cubicBezTo>
                    <a:cubicBezTo>
                      <a:pt x="25" y="92"/>
                      <a:pt x="21" y="89"/>
                      <a:pt x="16" y="94"/>
                    </a:cubicBezTo>
                    <a:cubicBezTo>
                      <a:pt x="12" y="98"/>
                      <a:pt x="15" y="102"/>
                      <a:pt x="14" y="108"/>
                    </a:cubicBezTo>
                    <a:cubicBezTo>
                      <a:pt x="12" y="119"/>
                      <a:pt x="3" y="128"/>
                      <a:pt x="0" y="140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5" name="Google Shape;1434;p10">
                <a:extLst>
                  <a:ext uri="{FF2B5EF4-FFF2-40B4-BE49-F238E27FC236}">
                    <a16:creationId xmlns:a16="http://schemas.microsoft.com/office/drawing/2014/main" id="{A320D027-96FA-3CBC-1AE8-EB40FF24C5EA}"/>
                  </a:ext>
                </a:extLst>
              </p:cNvPr>
              <p:cNvSpPr/>
              <p:nvPr/>
            </p:nvSpPr>
            <p:spPr>
              <a:xfrm>
                <a:off x="2257" y="1472"/>
                <a:ext cx="92" cy="67"/>
              </a:xfrm>
              <a:custGeom>
                <a:avLst/>
                <a:gdLst/>
                <a:ahLst/>
                <a:cxnLst/>
                <a:rect l="l" t="t" r="r" b="b"/>
                <a:pathLst>
                  <a:path w="37" h="25" extrusionOk="0">
                    <a:moveTo>
                      <a:pt x="37" y="2"/>
                    </a:moveTo>
                    <a:cubicBezTo>
                      <a:pt x="31" y="0"/>
                      <a:pt x="24" y="1"/>
                      <a:pt x="18" y="3"/>
                    </a:cubicBezTo>
                    <a:cubicBezTo>
                      <a:pt x="12" y="5"/>
                      <a:pt x="0" y="19"/>
                      <a:pt x="8" y="25"/>
                    </a:cubicBezTo>
                    <a:cubicBezTo>
                      <a:pt x="13" y="22"/>
                      <a:pt x="14" y="14"/>
                      <a:pt x="19" y="10"/>
                    </a:cubicBezTo>
                    <a:cubicBezTo>
                      <a:pt x="24" y="6"/>
                      <a:pt x="30" y="2"/>
                      <a:pt x="36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6" name="Google Shape;1435;p10">
                <a:extLst>
                  <a:ext uri="{FF2B5EF4-FFF2-40B4-BE49-F238E27FC236}">
                    <a16:creationId xmlns:a16="http://schemas.microsoft.com/office/drawing/2014/main" id="{A97BC599-EA5A-ECF3-D089-7362B0F029B4}"/>
                  </a:ext>
                </a:extLst>
              </p:cNvPr>
              <p:cNvSpPr/>
              <p:nvPr/>
            </p:nvSpPr>
            <p:spPr>
              <a:xfrm>
                <a:off x="2389" y="1448"/>
                <a:ext cx="88" cy="85"/>
              </a:xfrm>
              <a:custGeom>
                <a:avLst/>
                <a:gdLst/>
                <a:ahLst/>
                <a:cxnLst/>
                <a:rect l="l" t="t" r="r" b="b"/>
                <a:pathLst>
                  <a:path w="35" h="32" extrusionOk="0">
                    <a:moveTo>
                      <a:pt x="35" y="6"/>
                    </a:moveTo>
                    <a:cubicBezTo>
                      <a:pt x="19" y="0"/>
                      <a:pt x="0" y="18"/>
                      <a:pt x="15" y="32"/>
                    </a:cubicBezTo>
                    <a:cubicBezTo>
                      <a:pt x="10" y="22"/>
                      <a:pt x="23" y="6"/>
                      <a:pt x="34" y="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7" name="Google Shape;1436;p10">
                <a:extLst>
                  <a:ext uri="{FF2B5EF4-FFF2-40B4-BE49-F238E27FC236}">
                    <a16:creationId xmlns:a16="http://schemas.microsoft.com/office/drawing/2014/main" id="{E12BCF4A-C784-7673-2A7A-C9DAB80EA499}"/>
                  </a:ext>
                </a:extLst>
              </p:cNvPr>
              <p:cNvSpPr/>
              <p:nvPr/>
            </p:nvSpPr>
            <p:spPr>
              <a:xfrm>
                <a:off x="2527" y="1440"/>
                <a:ext cx="60" cy="91"/>
              </a:xfrm>
              <a:custGeom>
                <a:avLst/>
                <a:gdLst/>
                <a:ahLst/>
                <a:cxnLst/>
                <a:rect l="l" t="t" r="r" b="b"/>
                <a:pathLst>
                  <a:path w="24" h="34" extrusionOk="0">
                    <a:moveTo>
                      <a:pt x="24" y="0"/>
                    </a:moveTo>
                    <a:cubicBezTo>
                      <a:pt x="18" y="1"/>
                      <a:pt x="3" y="1"/>
                      <a:pt x="1" y="9"/>
                    </a:cubicBezTo>
                    <a:cubicBezTo>
                      <a:pt x="0" y="13"/>
                      <a:pt x="3" y="18"/>
                      <a:pt x="3" y="22"/>
                    </a:cubicBezTo>
                    <a:cubicBezTo>
                      <a:pt x="4" y="26"/>
                      <a:pt x="3" y="30"/>
                      <a:pt x="3" y="34"/>
                    </a:cubicBezTo>
                    <a:cubicBezTo>
                      <a:pt x="7" y="33"/>
                      <a:pt x="13" y="27"/>
                      <a:pt x="16" y="25"/>
                    </a:cubicBezTo>
                    <a:cubicBezTo>
                      <a:pt x="3" y="25"/>
                      <a:pt x="9" y="0"/>
                      <a:pt x="19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8" name="Google Shape;1437;p10">
                <a:extLst>
                  <a:ext uri="{FF2B5EF4-FFF2-40B4-BE49-F238E27FC236}">
                    <a16:creationId xmlns:a16="http://schemas.microsoft.com/office/drawing/2014/main" id="{EB65AA3C-5299-FD97-826C-9714BE00416E}"/>
                  </a:ext>
                </a:extLst>
              </p:cNvPr>
              <p:cNvSpPr/>
              <p:nvPr/>
            </p:nvSpPr>
            <p:spPr>
              <a:xfrm>
                <a:off x="2137" y="1451"/>
                <a:ext cx="8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" h="14" extrusionOk="0">
                    <a:moveTo>
                      <a:pt x="0" y="14"/>
                    </a:moveTo>
                    <a:cubicBezTo>
                      <a:pt x="4" y="1"/>
                      <a:pt x="24" y="0"/>
                      <a:pt x="34" y="5"/>
                    </a:cubicBezTo>
                    <a:cubicBezTo>
                      <a:pt x="21" y="2"/>
                      <a:pt x="14" y="7"/>
                      <a:pt x="4" y="1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9" name="Google Shape;1438;p10">
                <a:extLst>
                  <a:ext uri="{FF2B5EF4-FFF2-40B4-BE49-F238E27FC236}">
                    <a16:creationId xmlns:a16="http://schemas.microsoft.com/office/drawing/2014/main" id="{07B17BAB-07E9-BF9B-F736-41287CC509BF}"/>
                  </a:ext>
                </a:extLst>
              </p:cNvPr>
              <p:cNvSpPr/>
              <p:nvPr/>
            </p:nvSpPr>
            <p:spPr>
              <a:xfrm>
                <a:off x="2014" y="1403"/>
                <a:ext cx="105" cy="34"/>
              </a:xfrm>
              <a:custGeom>
                <a:avLst/>
                <a:gdLst/>
                <a:ahLst/>
                <a:cxnLst/>
                <a:rect l="l" t="t" r="r" b="b"/>
                <a:pathLst>
                  <a:path w="42" h="13" extrusionOk="0">
                    <a:moveTo>
                      <a:pt x="0" y="7"/>
                    </a:moveTo>
                    <a:cubicBezTo>
                      <a:pt x="10" y="5"/>
                      <a:pt x="15" y="0"/>
                      <a:pt x="26" y="2"/>
                    </a:cubicBezTo>
                    <a:cubicBezTo>
                      <a:pt x="33" y="3"/>
                      <a:pt x="39" y="6"/>
                      <a:pt x="42" y="13"/>
                    </a:cubicBezTo>
                    <a:cubicBezTo>
                      <a:pt x="29" y="7"/>
                      <a:pt x="19" y="6"/>
                      <a:pt x="5" y="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0" name="Google Shape;1439;p10">
                <a:extLst>
                  <a:ext uri="{FF2B5EF4-FFF2-40B4-BE49-F238E27FC236}">
                    <a16:creationId xmlns:a16="http://schemas.microsoft.com/office/drawing/2014/main" id="{57EEBBB1-8736-1153-DE47-D2995D44AA90}"/>
                  </a:ext>
                </a:extLst>
              </p:cNvPr>
              <p:cNvSpPr/>
              <p:nvPr/>
            </p:nvSpPr>
            <p:spPr>
              <a:xfrm>
                <a:off x="2024" y="1611"/>
                <a:ext cx="118" cy="69"/>
              </a:xfrm>
              <a:custGeom>
                <a:avLst/>
                <a:gdLst/>
                <a:ahLst/>
                <a:cxnLst/>
                <a:rect l="l" t="t" r="r" b="b"/>
                <a:pathLst>
                  <a:path w="47" h="26" extrusionOk="0">
                    <a:moveTo>
                      <a:pt x="0" y="26"/>
                    </a:moveTo>
                    <a:cubicBezTo>
                      <a:pt x="1" y="16"/>
                      <a:pt x="10" y="4"/>
                      <a:pt x="20" y="2"/>
                    </a:cubicBezTo>
                    <a:cubicBezTo>
                      <a:pt x="29" y="0"/>
                      <a:pt x="40" y="7"/>
                      <a:pt x="47" y="11"/>
                    </a:cubicBezTo>
                    <a:cubicBezTo>
                      <a:pt x="47" y="13"/>
                      <a:pt x="46" y="11"/>
                      <a:pt x="46" y="13"/>
                    </a:cubicBezTo>
                    <a:cubicBezTo>
                      <a:pt x="39" y="11"/>
                      <a:pt x="36" y="9"/>
                      <a:pt x="29" y="9"/>
                    </a:cubicBezTo>
                    <a:cubicBezTo>
                      <a:pt x="22" y="8"/>
                      <a:pt x="12" y="12"/>
                      <a:pt x="8" y="1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1" name="Google Shape;1440;p10">
                <a:extLst>
                  <a:ext uri="{FF2B5EF4-FFF2-40B4-BE49-F238E27FC236}">
                    <a16:creationId xmlns:a16="http://schemas.microsoft.com/office/drawing/2014/main" id="{E0BD0446-A312-20F2-50DE-30E01EFBC999}"/>
                  </a:ext>
                </a:extLst>
              </p:cNvPr>
              <p:cNvSpPr/>
              <p:nvPr/>
            </p:nvSpPr>
            <p:spPr>
              <a:xfrm>
                <a:off x="2147" y="1645"/>
                <a:ext cx="11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4" h="28" extrusionOk="0">
                    <a:moveTo>
                      <a:pt x="4" y="28"/>
                    </a:moveTo>
                    <a:cubicBezTo>
                      <a:pt x="0" y="19"/>
                      <a:pt x="4" y="3"/>
                      <a:pt x="13" y="1"/>
                    </a:cubicBezTo>
                    <a:cubicBezTo>
                      <a:pt x="20" y="0"/>
                      <a:pt x="41" y="2"/>
                      <a:pt x="44" y="9"/>
                    </a:cubicBezTo>
                    <a:cubicBezTo>
                      <a:pt x="36" y="10"/>
                      <a:pt x="28" y="6"/>
                      <a:pt x="20" y="8"/>
                    </a:cubicBezTo>
                    <a:cubicBezTo>
                      <a:pt x="15" y="9"/>
                      <a:pt x="4" y="13"/>
                      <a:pt x="3" y="19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2" name="Google Shape;1441;p10">
                <a:extLst>
                  <a:ext uri="{FF2B5EF4-FFF2-40B4-BE49-F238E27FC236}">
                    <a16:creationId xmlns:a16="http://schemas.microsoft.com/office/drawing/2014/main" id="{45D55F14-1DE0-B6AC-263D-E7BE5C36DA02}"/>
                  </a:ext>
                </a:extLst>
              </p:cNvPr>
              <p:cNvSpPr/>
              <p:nvPr/>
            </p:nvSpPr>
            <p:spPr>
              <a:xfrm>
                <a:off x="2282" y="1659"/>
                <a:ext cx="107" cy="82"/>
              </a:xfrm>
              <a:custGeom>
                <a:avLst/>
                <a:gdLst/>
                <a:ahLst/>
                <a:cxnLst/>
                <a:rect l="l" t="t" r="r" b="b"/>
                <a:pathLst>
                  <a:path w="43" h="31" extrusionOk="0">
                    <a:moveTo>
                      <a:pt x="3" y="31"/>
                    </a:moveTo>
                    <a:cubicBezTo>
                      <a:pt x="4" y="20"/>
                      <a:pt x="0" y="9"/>
                      <a:pt x="11" y="4"/>
                    </a:cubicBezTo>
                    <a:cubicBezTo>
                      <a:pt x="19" y="0"/>
                      <a:pt x="37" y="0"/>
                      <a:pt x="43" y="6"/>
                    </a:cubicBezTo>
                    <a:cubicBezTo>
                      <a:pt x="31" y="8"/>
                      <a:pt x="6" y="6"/>
                      <a:pt x="7" y="2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3" name="Google Shape;1442;p10">
                <a:extLst>
                  <a:ext uri="{FF2B5EF4-FFF2-40B4-BE49-F238E27FC236}">
                    <a16:creationId xmlns:a16="http://schemas.microsoft.com/office/drawing/2014/main" id="{C2618095-AE05-28AD-D94A-5432B76BC800}"/>
                  </a:ext>
                </a:extLst>
              </p:cNvPr>
              <p:cNvSpPr/>
              <p:nvPr/>
            </p:nvSpPr>
            <p:spPr>
              <a:xfrm>
                <a:off x="2419" y="1659"/>
                <a:ext cx="83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0" extrusionOk="0">
                    <a:moveTo>
                      <a:pt x="2" y="30"/>
                    </a:moveTo>
                    <a:cubicBezTo>
                      <a:pt x="2" y="22"/>
                      <a:pt x="0" y="11"/>
                      <a:pt x="7" y="6"/>
                    </a:cubicBezTo>
                    <a:cubicBezTo>
                      <a:pt x="13" y="0"/>
                      <a:pt x="27" y="3"/>
                      <a:pt x="33" y="7"/>
                    </a:cubicBezTo>
                    <a:cubicBezTo>
                      <a:pt x="27" y="8"/>
                      <a:pt x="0" y="2"/>
                      <a:pt x="3" y="2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4" name="Google Shape;1443;p10">
                <a:extLst>
                  <a:ext uri="{FF2B5EF4-FFF2-40B4-BE49-F238E27FC236}">
                    <a16:creationId xmlns:a16="http://schemas.microsoft.com/office/drawing/2014/main" id="{5D355B80-D72B-908F-6B75-343FE9AECA87}"/>
                  </a:ext>
                </a:extLst>
              </p:cNvPr>
              <p:cNvSpPr/>
              <p:nvPr/>
            </p:nvSpPr>
            <p:spPr>
              <a:xfrm>
                <a:off x="2522" y="1629"/>
                <a:ext cx="95" cy="86"/>
              </a:xfrm>
              <a:custGeom>
                <a:avLst/>
                <a:gdLst/>
                <a:ahLst/>
                <a:cxnLst/>
                <a:rect l="l" t="t" r="r" b="b"/>
                <a:pathLst>
                  <a:path w="38" h="32" extrusionOk="0">
                    <a:moveTo>
                      <a:pt x="7" y="32"/>
                    </a:moveTo>
                    <a:cubicBezTo>
                      <a:pt x="0" y="11"/>
                      <a:pt x="22" y="0"/>
                      <a:pt x="38" y="11"/>
                    </a:cubicBezTo>
                    <a:cubicBezTo>
                      <a:pt x="30" y="12"/>
                      <a:pt x="3" y="12"/>
                      <a:pt x="7" y="27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5" name="Google Shape;1444;p10">
                <a:extLst>
                  <a:ext uri="{FF2B5EF4-FFF2-40B4-BE49-F238E27FC236}">
                    <a16:creationId xmlns:a16="http://schemas.microsoft.com/office/drawing/2014/main" id="{577F7663-E5AD-04D8-1E83-82C31057EF10}"/>
                  </a:ext>
                </a:extLst>
              </p:cNvPr>
              <p:cNvSpPr/>
              <p:nvPr/>
            </p:nvSpPr>
            <p:spPr>
              <a:xfrm>
                <a:off x="1904" y="1477"/>
                <a:ext cx="123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49" h="44" extrusionOk="0">
                    <a:moveTo>
                      <a:pt x="0" y="44"/>
                    </a:moveTo>
                    <a:cubicBezTo>
                      <a:pt x="1" y="34"/>
                      <a:pt x="8" y="13"/>
                      <a:pt x="17" y="8"/>
                    </a:cubicBezTo>
                    <a:cubicBezTo>
                      <a:pt x="32" y="0"/>
                      <a:pt x="45" y="27"/>
                      <a:pt x="49" y="36"/>
                    </a:cubicBezTo>
                    <a:cubicBezTo>
                      <a:pt x="42" y="30"/>
                      <a:pt x="31" y="15"/>
                      <a:pt x="21" y="17"/>
                    </a:cubicBezTo>
                    <a:cubicBezTo>
                      <a:pt x="15" y="18"/>
                      <a:pt x="8" y="24"/>
                      <a:pt x="6" y="30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6" name="Google Shape;1445;p10">
                <a:extLst>
                  <a:ext uri="{FF2B5EF4-FFF2-40B4-BE49-F238E27FC236}">
                    <a16:creationId xmlns:a16="http://schemas.microsoft.com/office/drawing/2014/main" id="{BFAE1392-0E00-515F-260D-3A1480815F5D}"/>
                  </a:ext>
                </a:extLst>
              </p:cNvPr>
              <p:cNvSpPr/>
              <p:nvPr/>
            </p:nvSpPr>
            <p:spPr>
              <a:xfrm>
                <a:off x="1797" y="1419"/>
                <a:ext cx="122" cy="10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1" y="39"/>
                    </a:moveTo>
                    <a:cubicBezTo>
                      <a:pt x="0" y="25"/>
                      <a:pt x="14" y="6"/>
                      <a:pt x="27" y="2"/>
                    </a:cubicBezTo>
                    <a:cubicBezTo>
                      <a:pt x="36" y="0"/>
                      <a:pt x="44" y="6"/>
                      <a:pt x="49" y="17"/>
                    </a:cubicBezTo>
                    <a:cubicBezTo>
                      <a:pt x="34" y="2"/>
                      <a:pt x="11" y="15"/>
                      <a:pt x="3" y="28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7" name="Google Shape;1446;p10">
                <a:extLst>
                  <a:ext uri="{FF2B5EF4-FFF2-40B4-BE49-F238E27FC236}">
                    <a16:creationId xmlns:a16="http://schemas.microsoft.com/office/drawing/2014/main" id="{B981930A-6C65-0F88-AE28-D7FD0F328C0B}"/>
                  </a:ext>
                </a:extLst>
              </p:cNvPr>
              <p:cNvSpPr/>
              <p:nvPr/>
            </p:nvSpPr>
            <p:spPr>
              <a:xfrm>
                <a:off x="1712" y="1339"/>
                <a:ext cx="132" cy="112"/>
              </a:xfrm>
              <a:custGeom>
                <a:avLst/>
                <a:gdLst/>
                <a:ahLst/>
                <a:cxnLst/>
                <a:rect l="l" t="t" r="r" b="b"/>
                <a:pathLst>
                  <a:path w="53" h="42" extrusionOk="0">
                    <a:moveTo>
                      <a:pt x="0" y="42"/>
                    </a:moveTo>
                    <a:cubicBezTo>
                      <a:pt x="2" y="14"/>
                      <a:pt x="17" y="1"/>
                      <a:pt x="32" y="5"/>
                    </a:cubicBezTo>
                    <a:cubicBezTo>
                      <a:pt x="47" y="9"/>
                      <a:pt x="53" y="20"/>
                      <a:pt x="53" y="20"/>
                    </a:cubicBezTo>
                    <a:cubicBezTo>
                      <a:pt x="43" y="15"/>
                      <a:pt x="18" y="0"/>
                      <a:pt x="0" y="42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8" name="Google Shape;1447;p10">
                <a:extLst>
                  <a:ext uri="{FF2B5EF4-FFF2-40B4-BE49-F238E27FC236}">
                    <a16:creationId xmlns:a16="http://schemas.microsoft.com/office/drawing/2014/main" id="{0AA45E7F-420E-D1E5-D71B-D5D1A3693E4F}"/>
                  </a:ext>
                </a:extLst>
              </p:cNvPr>
              <p:cNvSpPr/>
              <p:nvPr/>
            </p:nvSpPr>
            <p:spPr>
              <a:xfrm>
                <a:off x="1634" y="1275"/>
                <a:ext cx="105" cy="93"/>
              </a:xfrm>
              <a:custGeom>
                <a:avLst/>
                <a:gdLst/>
                <a:ahLst/>
                <a:cxnLst/>
                <a:rect l="l" t="t" r="r" b="b"/>
                <a:pathLst>
                  <a:path w="42" h="35" extrusionOk="0">
                    <a:moveTo>
                      <a:pt x="0" y="35"/>
                    </a:moveTo>
                    <a:cubicBezTo>
                      <a:pt x="2" y="25"/>
                      <a:pt x="8" y="14"/>
                      <a:pt x="16" y="8"/>
                    </a:cubicBezTo>
                    <a:cubicBezTo>
                      <a:pt x="26" y="0"/>
                      <a:pt x="34" y="5"/>
                      <a:pt x="42" y="12"/>
                    </a:cubicBezTo>
                    <a:cubicBezTo>
                      <a:pt x="29" y="8"/>
                      <a:pt x="20" y="14"/>
                      <a:pt x="10" y="2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9" name="Google Shape;1448;p10">
                <a:extLst>
                  <a:ext uri="{FF2B5EF4-FFF2-40B4-BE49-F238E27FC236}">
                    <a16:creationId xmlns:a16="http://schemas.microsoft.com/office/drawing/2014/main" id="{FB163BC1-9576-2915-D11C-2340BE889558}"/>
                  </a:ext>
                </a:extLst>
              </p:cNvPr>
              <p:cNvSpPr/>
              <p:nvPr/>
            </p:nvSpPr>
            <p:spPr>
              <a:xfrm>
                <a:off x="2252" y="2709"/>
                <a:ext cx="200" cy="334"/>
              </a:xfrm>
              <a:custGeom>
                <a:avLst/>
                <a:gdLst/>
                <a:ahLst/>
                <a:cxnLst/>
                <a:rect l="l" t="t" r="r" b="b"/>
                <a:pathLst>
                  <a:path w="80" h="125" extrusionOk="0">
                    <a:moveTo>
                      <a:pt x="80" y="0"/>
                    </a:moveTo>
                    <a:cubicBezTo>
                      <a:pt x="56" y="10"/>
                      <a:pt x="0" y="55"/>
                      <a:pt x="32" y="125"/>
                    </a:cubicBezTo>
                    <a:cubicBezTo>
                      <a:pt x="26" y="97"/>
                      <a:pt x="33" y="33"/>
                      <a:pt x="80" y="0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0" name="Google Shape;1449;p10">
                <a:extLst>
                  <a:ext uri="{FF2B5EF4-FFF2-40B4-BE49-F238E27FC236}">
                    <a16:creationId xmlns:a16="http://schemas.microsoft.com/office/drawing/2014/main" id="{72BA564B-B1F3-3782-E6E9-4ACBC39E4C1E}"/>
                  </a:ext>
                </a:extLst>
              </p:cNvPr>
              <p:cNvSpPr/>
              <p:nvPr/>
            </p:nvSpPr>
            <p:spPr>
              <a:xfrm>
                <a:off x="2304" y="3096"/>
                <a:ext cx="150" cy="44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65" extrusionOk="0">
                    <a:moveTo>
                      <a:pt x="9" y="0"/>
                    </a:moveTo>
                    <a:cubicBezTo>
                      <a:pt x="0" y="24"/>
                      <a:pt x="0" y="53"/>
                      <a:pt x="9" y="75"/>
                    </a:cubicBezTo>
                    <a:cubicBezTo>
                      <a:pt x="18" y="97"/>
                      <a:pt x="58" y="132"/>
                      <a:pt x="60" y="165"/>
                    </a:cubicBezTo>
                    <a:cubicBezTo>
                      <a:pt x="58" y="127"/>
                      <a:pt x="32" y="96"/>
                      <a:pt x="19" y="72"/>
                    </a:cubicBezTo>
                    <a:cubicBezTo>
                      <a:pt x="6" y="48"/>
                      <a:pt x="5" y="20"/>
                      <a:pt x="9" y="0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1" name="Google Shape;1450;p10">
                <a:extLst>
                  <a:ext uri="{FF2B5EF4-FFF2-40B4-BE49-F238E27FC236}">
                    <a16:creationId xmlns:a16="http://schemas.microsoft.com/office/drawing/2014/main" id="{F152B21E-5705-3544-BBEE-D2D1A4AE3D16}"/>
                  </a:ext>
                </a:extLst>
              </p:cNvPr>
              <p:cNvSpPr/>
              <p:nvPr/>
            </p:nvSpPr>
            <p:spPr>
              <a:xfrm>
                <a:off x="2982" y="2672"/>
                <a:ext cx="32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3" h="19" extrusionOk="0">
                    <a:moveTo>
                      <a:pt x="13" y="0"/>
                    </a:moveTo>
                    <a:cubicBezTo>
                      <a:pt x="2" y="4"/>
                      <a:pt x="0" y="11"/>
                      <a:pt x="0" y="19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2" name="Google Shape;1451;p10">
                <a:extLst>
                  <a:ext uri="{FF2B5EF4-FFF2-40B4-BE49-F238E27FC236}">
                    <a16:creationId xmlns:a16="http://schemas.microsoft.com/office/drawing/2014/main" id="{7AFE172B-9A8A-F815-B21B-F45012A69207}"/>
                  </a:ext>
                </a:extLst>
              </p:cNvPr>
              <p:cNvSpPr/>
              <p:nvPr/>
            </p:nvSpPr>
            <p:spPr>
              <a:xfrm>
                <a:off x="2947" y="1749"/>
                <a:ext cx="57" cy="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37" extrusionOk="0">
                    <a:moveTo>
                      <a:pt x="6" y="12"/>
                    </a:moveTo>
                    <a:cubicBezTo>
                      <a:pt x="10" y="4"/>
                      <a:pt x="17" y="1"/>
                      <a:pt x="23" y="0"/>
                    </a:cubicBezTo>
                    <a:cubicBezTo>
                      <a:pt x="9" y="1"/>
                      <a:pt x="0" y="0"/>
                      <a:pt x="0" y="12"/>
                    </a:cubicBezTo>
                    <a:cubicBezTo>
                      <a:pt x="0" y="24"/>
                      <a:pt x="0" y="33"/>
                      <a:pt x="5" y="37"/>
                    </a:cubicBezTo>
                    <a:cubicBezTo>
                      <a:pt x="4" y="33"/>
                      <a:pt x="3" y="20"/>
                      <a:pt x="6" y="12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3" name="Google Shape;1452;p10">
                <a:extLst>
                  <a:ext uri="{FF2B5EF4-FFF2-40B4-BE49-F238E27FC236}">
                    <a16:creationId xmlns:a16="http://schemas.microsoft.com/office/drawing/2014/main" id="{4B9CAA0F-A2B9-74DA-E528-8A59066B601A}"/>
                  </a:ext>
                </a:extLst>
              </p:cNvPr>
              <p:cNvSpPr/>
              <p:nvPr/>
            </p:nvSpPr>
            <p:spPr>
              <a:xfrm>
                <a:off x="2929" y="1629"/>
                <a:ext cx="58" cy="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37" extrusionOk="0">
                    <a:moveTo>
                      <a:pt x="6" y="12"/>
                    </a:moveTo>
                    <a:cubicBezTo>
                      <a:pt x="10" y="4"/>
                      <a:pt x="17" y="1"/>
                      <a:pt x="23" y="0"/>
                    </a:cubicBezTo>
                    <a:cubicBezTo>
                      <a:pt x="9" y="1"/>
                      <a:pt x="0" y="0"/>
                      <a:pt x="0" y="12"/>
                    </a:cubicBezTo>
                    <a:cubicBezTo>
                      <a:pt x="0" y="24"/>
                      <a:pt x="0" y="33"/>
                      <a:pt x="5" y="37"/>
                    </a:cubicBezTo>
                    <a:cubicBezTo>
                      <a:pt x="4" y="33"/>
                      <a:pt x="3" y="20"/>
                      <a:pt x="6" y="12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4" name="Google Shape;1453;p10">
                <a:extLst>
                  <a:ext uri="{FF2B5EF4-FFF2-40B4-BE49-F238E27FC236}">
                    <a16:creationId xmlns:a16="http://schemas.microsoft.com/office/drawing/2014/main" id="{0DF84074-BB32-25C1-DE5D-608B5FAF289F}"/>
                  </a:ext>
                </a:extLst>
              </p:cNvPr>
              <p:cNvSpPr/>
              <p:nvPr/>
            </p:nvSpPr>
            <p:spPr>
              <a:xfrm>
                <a:off x="2962" y="1877"/>
                <a:ext cx="60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24" h="40" extrusionOk="0">
                    <a:moveTo>
                      <a:pt x="7" y="15"/>
                    </a:moveTo>
                    <a:cubicBezTo>
                      <a:pt x="11" y="7"/>
                      <a:pt x="18" y="4"/>
                      <a:pt x="24" y="3"/>
                    </a:cubicBezTo>
                    <a:cubicBezTo>
                      <a:pt x="10" y="4"/>
                      <a:pt x="3" y="0"/>
                      <a:pt x="1" y="15"/>
                    </a:cubicBezTo>
                    <a:cubicBezTo>
                      <a:pt x="0" y="27"/>
                      <a:pt x="1" y="36"/>
                      <a:pt x="6" y="40"/>
                    </a:cubicBezTo>
                    <a:cubicBezTo>
                      <a:pt x="5" y="36"/>
                      <a:pt x="4" y="23"/>
                      <a:pt x="7" y="15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5" name="Google Shape;1454;p10">
                <a:extLst>
                  <a:ext uri="{FF2B5EF4-FFF2-40B4-BE49-F238E27FC236}">
                    <a16:creationId xmlns:a16="http://schemas.microsoft.com/office/drawing/2014/main" id="{3D33736A-2B48-D441-503A-270DBB9FDC0E}"/>
                  </a:ext>
                </a:extLst>
              </p:cNvPr>
              <p:cNvSpPr/>
              <p:nvPr/>
            </p:nvSpPr>
            <p:spPr>
              <a:xfrm>
                <a:off x="2984" y="2029"/>
                <a:ext cx="58" cy="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37" extrusionOk="0">
                    <a:moveTo>
                      <a:pt x="6" y="12"/>
                    </a:moveTo>
                    <a:cubicBezTo>
                      <a:pt x="9" y="4"/>
                      <a:pt x="17" y="1"/>
                      <a:pt x="23" y="0"/>
                    </a:cubicBezTo>
                    <a:cubicBezTo>
                      <a:pt x="9" y="1"/>
                      <a:pt x="0" y="0"/>
                      <a:pt x="0" y="12"/>
                    </a:cubicBezTo>
                    <a:cubicBezTo>
                      <a:pt x="0" y="24"/>
                      <a:pt x="0" y="33"/>
                      <a:pt x="5" y="37"/>
                    </a:cubicBezTo>
                    <a:cubicBezTo>
                      <a:pt x="3" y="33"/>
                      <a:pt x="2" y="20"/>
                      <a:pt x="6" y="12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6" name="Google Shape;1455;p10">
                <a:extLst>
                  <a:ext uri="{FF2B5EF4-FFF2-40B4-BE49-F238E27FC236}">
                    <a16:creationId xmlns:a16="http://schemas.microsoft.com/office/drawing/2014/main" id="{89BB9DC5-1B91-0BB7-7E04-4D252A17C804}"/>
                  </a:ext>
                </a:extLst>
              </p:cNvPr>
              <p:cNvSpPr/>
              <p:nvPr/>
            </p:nvSpPr>
            <p:spPr>
              <a:xfrm>
                <a:off x="2987" y="2152"/>
                <a:ext cx="47" cy="6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6" extrusionOk="0">
                    <a:moveTo>
                      <a:pt x="19" y="0"/>
                    </a:moveTo>
                    <a:cubicBezTo>
                      <a:pt x="16" y="0"/>
                      <a:pt x="6" y="0"/>
                      <a:pt x="4" y="2"/>
                    </a:cubicBezTo>
                    <a:cubicBezTo>
                      <a:pt x="0" y="7"/>
                      <a:pt x="8" y="22"/>
                      <a:pt x="10" y="26"/>
                    </a:cubicBezTo>
                    <a:cubicBezTo>
                      <a:pt x="8" y="22"/>
                      <a:pt x="6" y="16"/>
                      <a:pt x="7" y="11"/>
                    </a:cubicBezTo>
                    <a:cubicBezTo>
                      <a:pt x="8" y="5"/>
                      <a:pt x="12" y="4"/>
                      <a:pt x="17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7" name="Google Shape;1456;p10">
                <a:extLst>
                  <a:ext uri="{FF2B5EF4-FFF2-40B4-BE49-F238E27FC236}">
                    <a16:creationId xmlns:a16="http://schemas.microsoft.com/office/drawing/2014/main" id="{BB7E596F-85D7-7FDC-6D2B-B957125B79DD}"/>
                  </a:ext>
                </a:extLst>
              </p:cNvPr>
              <p:cNvSpPr/>
              <p:nvPr/>
            </p:nvSpPr>
            <p:spPr>
              <a:xfrm>
                <a:off x="3007" y="2251"/>
                <a:ext cx="90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" h="25" extrusionOk="0">
                    <a:moveTo>
                      <a:pt x="36" y="0"/>
                    </a:moveTo>
                    <a:cubicBezTo>
                      <a:pt x="27" y="2"/>
                      <a:pt x="22" y="0"/>
                      <a:pt x="13" y="2"/>
                    </a:cubicBezTo>
                    <a:cubicBezTo>
                      <a:pt x="0" y="4"/>
                      <a:pt x="9" y="18"/>
                      <a:pt x="12" y="25"/>
                    </a:cubicBezTo>
                    <a:cubicBezTo>
                      <a:pt x="5" y="11"/>
                      <a:pt x="16" y="5"/>
                      <a:pt x="28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8" name="Google Shape;1457;p10">
                <a:extLst>
                  <a:ext uri="{FF2B5EF4-FFF2-40B4-BE49-F238E27FC236}">
                    <a16:creationId xmlns:a16="http://schemas.microsoft.com/office/drawing/2014/main" id="{521E5FFB-D7B7-62EA-915E-B91CBA004080}"/>
                  </a:ext>
                </a:extLst>
              </p:cNvPr>
              <p:cNvSpPr/>
              <p:nvPr/>
            </p:nvSpPr>
            <p:spPr>
              <a:xfrm>
                <a:off x="3039" y="2339"/>
                <a:ext cx="68" cy="61"/>
              </a:xfrm>
              <a:custGeom>
                <a:avLst/>
                <a:gdLst/>
                <a:ahLst/>
                <a:cxnLst/>
                <a:rect l="l" t="t" r="r" b="b"/>
                <a:pathLst>
                  <a:path w="27" h="23" extrusionOk="0">
                    <a:moveTo>
                      <a:pt x="26" y="2"/>
                    </a:moveTo>
                    <a:cubicBezTo>
                      <a:pt x="22" y="2"/>
                      <a:pt x="9" y="0"/>
                      <a:pt x="6" y="3"/>
                    </a:cubicBezTo>
                    <a:cubicBezTo>
                      <a:pt x="0" y="7"/>
                      <a:pt x="6" y="21"/>
                      <a:pt x="10" y="23"/>
                    </a:cubicBezTo>
                    <a:cubicBezTo>
                      <a:pt x="8" y="20"/>
                      <a:pt x="7" y="12"/>
                      <a:pt x="10" y="8"/>
                    </a:cubicBezTo>
                    <a:cubicBezTo>
                      <a:pt x="12" y="5"/>
                      <a:pt x="23" y="2"/>
                      <a:pt x="27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9" name="Google Shape;1458;p10">
                <a:extLst>
                  <a:ext uri="{FF2B5EF4-FFF2-40B4-BE49-F238E27FC236}">
                    <a16:creationId xmlns:a16="http://schemas.microsoft.com/office/drawing/2014/main" id="{1E149C65-D49D-B36C-C6B6-B40979B3C0FD}"/>
                  </a:ext>
                </a:extLst>
              </p:cNvPr>
              <p:cNvSpPr/>
              <p:nvPr/>
            </p:nvSpPr>
            <p:spPr>
              <a:xfrm>
                <a:off x="3059" y="2435"/>
                <a:ext cx="75" cy="56"/>
              </a:xfrm>
              <a:custGeom>
                <a:avLst/>
                <a:gdLst/>
                <a:ahLst/>
                <a:cxnLst/>
                <a:rect l="l" t="t" r="r" b="b"/>
                <a:pathLst>
                  <a:path w="30" h="21" extrusionOk="0">
                    <a:moveTo>
                      <a:pt x="30" y="4"/>
                    </a:moveTo>
                    <a:cubicBezTo>
                      <a:pt x="23" y="5"/>
                      <a:pt x="16" y="2"/>
                      <a:pt x="9" y="1"/>
                    </a:cubicBezTo>
                    <a:cubicBezTo>
                      <a:pt x="4" y="0"/>
                      <a:pt x="3" y="0"/>
                      <a:pt x="2" y="5"/>
                    </a:cubicBezTo>
                    <a:cubicBezTo>
                      <a:pt x="0" y="9"/>
                      <a:pt x="0" y="18"/>
                      <a:pt x="3" y="21"/>
                    </a:cubicBezTo>
                    <a:cubicBezTo>
                      <a:pt x="2" y="16"/>
                      <a:pt x="2" y="9"/>
                      <a:pt x="7" y="6"/>
                    </a:cubicBezTo>
                    <a:cubicBezTo>
                      <a:pt x="12" y="4"/>
                      <a:pt x="25" y="6"/>
                      <a:pt x="30" y="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0" name="Google Shape;1459;p10">
                <a:extLst>
                  <a:ext uri="{FF2B5EF4-FFF2-40B4-BE49-F238E27FC236}">
                    <a16:creationId xmlns:a16="http://schemas.microsoft.com/office/drawing/2014/main" id="{DBEB36BE-DE5F-AC3A-D95E-8344F7294176}"/>
                  </a:ext>
                </a:extLst>
              </p:cNvPr>
              <p:cNvSpPr/>
              <p:nvPr/>
            </p:nvSpPr>
            <p:spPr>
              <a:xfrm>
                <a:off x="3042" y="2517"/>
                <a:ext cx="87" cy="70"/>
              </a:xfrm>
              <a:custGeom>
                <a:avLst/>
                <a:gdLst/>
                <a:ahLst/>
                <a:cxnLst/>
                <a:rect l="l" t="t" r="r" b="b"/>
                <a:pathLst>
                  <a:path w="35" h="26" extrusionOk="0">
                    <a:moveTo>
                      <a:pt x="35" y="10"/>
                    </a:moveTo>
                    <a:cubicBezTo>
                      <a:pt x="31" y="9"/>
                      <a:pt x="26" y="8"/>
                      <a:pt x="22" y="6"/>
                    </a:cubicBezTo>
                    <a:cubicBezTo>
                      <a:pt x="19" y="5"/>
                      <a:pt x="15" y="2"/>
                      <a:pt x="12" y="1"/>
                    </a:cubicBezTo>
                    <a:cubicBezTo>
                      <a:pt x="3" y="0"/>
                      <a:pt x="0" y="20"/>
                      <a:pt x="2" y="26"/>
                    </a:cubicBezTo>
                    <a:cubicBezTo>
                      <a:pt x="4" y="21"/>
                      <a:pt x="4" y="12"/>
                      <a:pt x="9" y="8"/>
                    </a:cubicBezTo>
                    <a:cubicBezTo>
                      <a:pt x="14" y="6"/>
                      <a:pt x="23" y="8"/>
                      <a:pt x="27" y="9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1" name="Google Shape;1460;p10">
                <a:extLst>
                  <a:ext uri="{FF2B5EF4-FFF2-40B4-BE49-F238E27FC236}">
                    <a16:creationId xmlns:a16="http://schemas.microsoft.com/office/drawing/2014/main" id="{894F2194-AEB3-B846-26A8-C7BAD6D04FD2}"/>
                  </a:ext>
                </a:extLst>
              </p:cNvPr>
              <p:cNvSpPr/>
              <p:nvPr/>
            </p:nvSpPr>
            <p:spPr>
              <a:xfrm>
                <a:off x="3224" y="2464"/>
                <a:ext cx="63" cy="91"/>
              </a:xfrm>
              <a:custGeom>
                <a:avLst/>
                <a:gdLst/>
                <a:ahLst/>
                <a:cxnLst/>
                <a:rect l="l" t="t" r="r" b="b"/>
                <a:pathLst>
                  <a:path w="25" h="34" extrusionOk="0">
                    <a:moveTo>
                      <a:pt x="25" y="5"/>
                    </a:moveTo>
                    <a:cubicBezTo>
                      <a:pt x="19" y="4"/>
                      <a:pt x="11" y="0"/>
                      <a:pt x="6" y="6"/>
                    </a:cubicBezTo>
                    <a:cubicBezTo>
                      <a:pt x="0" y="14"/>
                      <a:pt x="4" y="25"/>
                      <a:pt x="2" y="34"/>
                    </a:cubicBezTo>
                    <a:cubicBezTo>
                      <a:pt x="3" y="20"/>
                      <a:pt x="8" y="3"/>
                      <a:pt x="25" y="5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2" name="Google Shape;1461;p10">
                <a:extLst>
                  <a:ext uri="{FF2B5EF4-FFF2-40B4-BE49-F238E27FC236}">
                    <a16:creationId xmlns:a16="http://schemas.microsoft.com/office/drawing/2014/main" id="{6550F998-E456-C11E-7966-CFDC385F6B8D}"/>
                  </a:ext>
                </a:extLst>
              </p:cNvPr>
              <p:cNvSpPr/>
              <p:nvPr/>
            </p:nvSpPr>
            <p:spPr>
              <a:xfrm>
                <a:off x="3217" y="2341"/>
                <a:ext cx="57" cy="78"/>
              </a:xfrm>
              <a:custGeom>
                <a:avLst/>
                <a:gdLst/>
                <a:ahLst/>
                <a:cxnLst/>
                <a:rect l="l" t="t" r="r" b="b"/>
                <a:pathLst>
                  <a:path w="23" h="29" extrusionOk="0">
                    <a:moveTo>
                      <a:pt x="23" y="1"/>
                    </a:moveTo>
                    <a:cubicBezTo>
                      <a:pt x="18" y="2"/>
                      <a:pt x="11" y="0"/>
                      <a:pt x="7" y="4"/>
                    </a:cubicBezTo>
                    <a:cubicBezTo>
                      <a:pt x="0" y="11"/>
                      <a:pt x="6" y="22"/>
                      <a:pt x="7" y="29"/>
                    </a:cubicBezTo>
                    <a:cubicBezTo>
                      <a:pt x="6" y="24"/>
                      <a:pt x="6" y="13"/>
                      <a:pt x="9" y="8"/>
                    </a:cubicBezTo>
                    <a:cubicBezTo>
                      <a:pt x="12" y="4"/>
                      <a:pt x="18" y="3"/>
                      <a:pt x="23" y="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3" name="Google Shape;1462;p10">
                <a:extLst>
                  <a:ext uri="{FF2B5EF4-FFF2-40B4-BE49-F238E27FC236}">
                    <a16:creationId xmlns:a16="http://schemas.microsoft.com/office/drawing/2014/main" id="{56DA3CC7-A829-F357-8028-91124ACCB99C}"/>
                  </a:ext>
                </a:extLst>
              </p:cNvPr>
              <p:cNvSpPr/>
              <p:nvPr/>
            </p:nvSpPr>
            <p:spPr>
              <a:xfrm>
                <a:off x="3192" y="2216"/>
                <a:ext cx="77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1" h="30" extrusionOk="0">
                    <a:moveTo>
                      <a:pt x="8" y="30"/>
                    </a:moveTo>
                    <a:cubicBezTo>
                      <a:pt x="9" y="23"/>
                      <a:pt x="0" y="14"/>
                      <a:pt x="5" y="7"/>
                    </a:cubicBezTo>
                    <a:cubicBezTo>
                      <a:pt x="9" y="0"/>
                      <a:pt x="24" y="3"/>
                      <a:pt x="31" y="5"/>
                    </a:cubicBezTo>
                    <a:cubicBezTo>
                      <a:pt x="25" y="7"/>
                      <a:pt x="19" y="5"/>
                      <a:pt x="14" y="7"/>
                    </a:cubicBezTo>
                    <a:cubicBezTo>
                      <a:pt x="7" y="9"/>
                      <a:pt x="8" y="13"/>
                      <a:pt x="8" y="19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4" name="Google Shape;1463;p10">
                <a:extLst>
                  <a:ext uri="{FF2B5EF4-FFF2-40B4-BE49-F238E27FC236}">
                    <a16:creationId xmlns:a16="http://schemas.microsoft.com/office/drawing/2014/main" id="{88308344-F1D2-60D0-9F65-2D4240864F73}"/>
                  </a:ext>
                </a:extLst>
              </p:cNvPr>
              <p:cNvSpPr/>
              <p:nvPr/>
            </p:nvSpPr>
            <p:spPr>
              <a:xfrm>
                <a:off x="3167" y="2112"/>
                <a:ext cx="55" cy="72"/>
              </a:xfrm>
              <a:custGeom>
                <a:avLst/>
                <a:gdLst/>
                <a:ahLst/>
                <a:cxnLst/>
                <a:rect l="l" t="t" r="r" b="b"/>
                <a:pathLst>
                  <a:path w="22" h="27" extrusionOk="0">
                    <a:moveTo>
                      <a:pt x="8" y="27"/>
                    </a:moveTo>
                    <a:cubicBezTo>
                      <a:pt x="7" y="23"/>
                      <a:pt x="6" y="20"/>
                      <a:pt x="5" y="16"/>
                    </a:cubicBezTo>
                    <a:cubicBezTo>
                      <a:pt x="4" y="14"/>
                      <a:pt x="0" y="10"/>
                      <a:pt x="1" y="8"/>
                    </a:cubicBezTo>
                    <a:cubicBezTo>
                      <a:pt x="3" y="2"/>
                      <a:pt x="17" y="0"/>
                      <a:pt x="22" y="2"/>
                    </a:cubicBezTo>
                    <a:cubicBezTo>
                      <a:pt x="18" y="3"/>
                      <a:pt x="13" y="2"/>
                      <a:pt x="10" y="6"/>
                    </a:cubicBezTo>
                    <a:cubicBezTo>
                      <a:pt x="8" y="9"/>
                      <a:pt x="6" y="17"/>
                      <a:pt x="7" y="20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5" name="Google Shape;1464;p10">
                <a:extLst>
                  <a:ext uri="{FF2B5EF4-FFF2-40B4-BE49-F238E27FC236}">
                    <a16:creationId xmlns:a16="http://schemas.microsoft.com/office/drawing/2014/main" id="{1364ECBB-9727-28FA-E0F2-4E645215E882}"/>
                  </a:ext>
                </a:extLst>
              </p:cNvPr>
              <p:cNvSpPr/>
              <p:nvPr/>
            </p:nvSpPr>
            <p:spPr>
              <a:xfrm>
                <a:off x="3139" y="1995"/>
                <a:ext cx="50" cy="6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6" extrusionOk="0">
                    <a:moveTo>
                      <a:pt x="3" y="26"/>
                    </a:moveTo>
                    <a:cubicBezTo>
                      <a:pt x="3" y="20"/>
                      <a:pt x="0" y="13"/>
                      <a:pt x="3" y="8"/>
                    </a:cubicBezTo>
                    <a:cubicBezTo>
                      <a:pt x="5" y="2"/>
                      <a:pt x="15" y="0"/>
                      <a:pt x="20" y="1"/>
                    </a:cubicBezTo>
                    <a:cubicBezTo>
                      <a:pt x="11" y="3"/>
                      <a:pt x="2" y="11"/>
                      <a:pt x="3" y="2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6" name="Google Shape;1465;p10">
                <a:extLst>
                  <a:ext uri="{FF2B5EF4-FFF2-40B4-BE49-F238E27FC236}">
                    <a16:creationId xmlns:a16="http://schemas.microsoft.com/office/drawing/2014/main" id="{49EAD9E8-9DDC-C821-B698-CA0D8EF5E41E}"/>
                  </a:ext>
                </a:extLst>
              </p:cNvPr>
              <p:cNvSpPr/>
              <p:nvPr/>
            </p:nvSpPr>
            <p:spPr>
              <a:xfrm>
                <a:off x="3122" y="1856"/>
                <a:ext cx="52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21" h="40" extrusionOk="0">
                    <a:moveTo>
                      <a:pt x="21" y="0"/>
                    </a:moveTo>
                    <a:cubicBezTo>
                      <a:pt x="12" y="3"/>
                      <a:pt x="1" y="0"/>
                      <a:pt x="1" y="12"/>
                    </a:cubicBezTo>
                    <a:cubicBezTo>
                      <a:pt x="0" y="22"/>
                      <a:pt x="8" y="30"/>
                      <a:pt x="7" y="40"/>
                    </a:cubicBezTo>
                    <a:cubicBezTo>
                      <a:pt x="6" y="36"/>
                      <a:pt x="7" y="32"/>
                      <a:pt x="7" y="27"/>
                    </a:cubicBezTo>
                    <a:cubicBezTo>
                      <a:pt x="8" y="23"/>
                      <a:pt x="7" y="20"/>
                      <a:pt x="6" y="16"/>
                    </a:cubicBezTo>
                    <a:cubicBezTo>
                      <a:pt x="5" y="8"/>
                      <a:pt x="9" y="3"/>
                      <a:pt x="17" y="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7" name="Google Shape;1466;p10">
                <a:extLst>
                  <a:ext uri="{FF2B5EF4-FFF2-40B4-BE49-F238E27FC236}">
                    <a16:creationId xmlns:a16="http://schemas.microsoft.com/office/drawing/2014/main" id="{1155D78E-7667-E3F0-3ED2-0BD82116E3B2}"/>
                  </a:ext>
                </a:extLst>
              </p:cNvPr>
              <p:cNvSpPr/>
              <p:nvPr/>
            </p:nvSpPr>
            <p:spPr>
              <a:xfrm>
                <a:off x="3112" y="1741"/>
                <a:ext cx="4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6" h="28" extrusionOk="0">
                    <a:moveTo>
                      <a:pt x="16" y="1"/>
                    </a:moveTo>
                    <a:cubicBezTo>
                      <a:pt x="10" y="1"/>
                      <a:pt x="6" y="0"/>
                      <a:pt x="3" y="5"/>
                    </a:cubicBezTo>
                    <a:cubicBezTo>
                      <a:pt x="0" y="13"/>
                      <a:pt x="6" y="21"/>
                      <a:pt x="6" y="28"/>
                    </a:cubicBezTo>
                    <a:cubicBezTo>
                      <a:pt x="6" y="22"/>
                      <a:pt x="5" y="18"/>
                      <a:pt x="8" y="11"/>
                    </a:cubicBezTo>
                    <a:cubicBezTo>
                      <a:pt x="10" y="5"/>
                      <a:pt x="11" y="4"/>
                      <a:pt x="16" y="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8" name="Google Shape;1467;p10">
                <a:extLst>
                  <a:ext uri="{FF2B5EF4-FFF2-40B4-BE49-F238E27FC236}">
                    <a16:creationId xmlns:a16="http://schemas.microsoft.com/office/drawing/2014/main" id="{646A223A-592A-CA33-B581-98D497986E73}"/>
                  </a:ext>
                </a:extLst>
              </p:cNvPr>
              <p:cNvSpPr/>
              <p:nvPr/>
            </p:nvSpPr>
            <p:spPr>
              <a:xfrm>
                <a:off x="3094" y="1632"/>
                <a:ext cx="5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21" h="27" extrusionOk="0">
                    <a:moveTo>
                      <a:pt x="21" y="4"/>
                    </a:moveTo>
                    <a:cubicBezTo>
                      <a:pt x="16" y="4"/>
                      <a:pt x="12" y="0"/>
                      <a:pt x="8" y="2"/>
                    </a:cubicBezTo>
                    <a:cubicBezTo>
                      <a:pt x="0" y="6"/>
                      <a:pt x="4" y="21"/>
                      <a:pt x="7" y="27"/>
                    </a:cubicBezTo>
                    <a:cubicBezTo>
                      <a:pt x="5" y="14"/>
                      <a:pt x="8" y="5"/>
                      <a:pt x="21" y="4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9" name="Google Shape;1468;p10">
                <a:extLst>
                  <a:ext uri="{FF2B5EF4-FFF2-40B4-BE49-F238E27FC236}">
                    <a16:creationId xmlns:a16="http://schemas.microsoft.com/office/drawing/2014/main" id="{85C0F03E-B562-F2E9-D74C-39AE4B096CD7}"/>
                  </a:ext>
                </a:extLst>
              </p:cNvPr>
              <p:cNvSpPr/>
              <p:nvPr/>
            </p:nvSpPr>
            <p:spPr>
              <a:xfrm>
                <a:off x="3107" y="1517"/>
                <a:ext cx="37" cy="78"/>
              </a:xfrm>
              <a:custGeom>
                <a:avLst/>
                <a:gdLst/>
                <a:ahLst/>
                <a:cxnLst/>
                <a:rect l="l" t="t" r="r" b="b"/>
                <a:pathLst>
                  <a:path w="15" h="29" extrusionOk="0">
                    <a:moveTo>
                      <a:pt x="4" y="2"/>
                    </a:moveTo>
                    <a:cubicBezTo>
                      <a:pt x="10" y="10"/>
                      <a:pt x="3" y="22"/>
                      <a:pt x="0" y="29"/>
                    </a:cubicBezTo>
                    <a:cubicBezTo>
                      <a:pt x="5" y="24"/>
                      <a:pt x="9" y="19"/>
                      <a:pt x="9" y="12"/>
                    </a:cubicBezTo>
                    <a:cubicBezTo>
                      <a:pt x="10" y="7"/>
                      <a:pt x="8" y="2"/>
                      <a:pt x="15" y="2"/>
                    </a:cubicBezTo>
                    <a:cubicBezTo>
                      <a:pt x="13" y="0"/>
                      <a:pt x="9" y="0"/>
                      <a:pt x="6" y="0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0" name="Google Shape;1469;p10">
                <a:extLst>
                  <a:ext uri="{FF2B5EF4-FFF2-40B4-BE49-F238E27FC236}">
                    <a16:creationId xmlns:a16="http://schemas.microsoft.com/office/drawing/2014/main" id="{4DD4AB30-D134-C1AD-1B1B-525C6ACB036A}"/>
                  </a:ext>
                </a:extLst>
              </p:cNvPr>
              <p:cNvSpPr/>
              <p:nvPr/>
            </p:nvSpPr>
            <p:spPr>
              <a:xfrm>
                <a:off x="3117" y="1411"/>
                <a:ext cx="47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9" h="28" extrusionOk="0">
                    <a:moveTo>
                      <a:pt x="19" y="4"/>
                    </a:moveTo>
                    <a:cubicBezTo>
                      <a:pt x="13" y="4"/>
                      <a:pt x="8" y="0"/>
                      <a:pt x="4" y="6"/>
                    </a:cubicBezTo>
                    <a:cubicBezTo>
                      <a:pt x="0" y="12"/>
                      <a:pt x="5" y="21"/>
                      <a:pt x="1" y="28"/>
                    </a:cubicBezTo>
                    <a:cubicBezTo>
                      <a:pt x="4" y="22"/>
                      <a:pt x="5" y="18"/>
                      <a:pt x="7" y="12"/>
                    </a:cubicBezTo>
                    <a:cubicBezTo>
                      <a:pt x="9" y="5"/>
                      <a:pt x="12" y="6"/>
                      <a:pt x="18" y="5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1" name="Google Shape;1470;p10">
                <a:extLst>
                  <a:ext uri="{FF2B5EF4-FFF2-40B4-BE49-F238E27FC236}">
                    <a16:creationId xmlns:a16="http://schemas.microsoft.com/office/drawing/2014/main" id="{3DFFD357-127E-85DF-301A-67C2E8AAECED}"/>
                  </a:ext>
                </a:extLst>
              </p:cNvPr>
              <p:cNvSpPr/>
              <p:nvPr/>
            </p:nvSpPr>
            <p:spPr>
              <a:xfrm>
                <a:off x="3129" y="1309"/>
                <a:ext cx="38" cy="5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5" y="0"/>
                    </a:moveTo>
                    <a:cubicBezTo>
                      <a:pt x="11" y="0"/>
                      <a:pt x="5" y="0"/>
                      <a:pt x="3" y="4"/>
                    </a:cubicBezTo>
                    <a:cubicBezTo>
                      <a:pt x="0" y="8"/>
                      <a:pt x="3" y="17"/>
                      <a:pt x="3" y="22"/>
                    </a:cubicBezTo>
                    <a:cubicBezTo>
                      <a:pt x="4" y="16"/>
                      <a:pt x="5" y="3"/>
                      <a:pt x="14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2" name="Google Shape;1471;p10">
                <a:extLst>
                  <a:ext uri="{FF2B5EF4-FFF2-40B4-BE49-F238E27FC236}">
                    <a16:creationId xmlns:a16="http://schemas.microsoft.com/office/drawing/2014/main" id="{0E066CBB-564B-731E-55F9-53337E928B95}"/>
                  </a:ext>
                </a:extLst>
              </p:cNvPr>
              <p:cNvSpPr/>
              <p:nvPr/>
            </p:nvSpPr>
            <p:spPr>
              <a:xfrm>
                <a:off x="1784" y="1963"/>
                <a:ext cx="8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32" h="12" extrusionOk="0">
                    <a:moveTo>
                      <a:pt x="0" y="2"/>
                    </a:moveTo>
                    <a:cubicBezTo>
                      <a:pt x="10" y="6"/>
                      <a:pt x="25" y="0"/>
                      <a:pt x="32" y="12"/>
                    </a:cubicBezTo>
                    <a:cubicBezTo>
                      <a:pt x="26" y="7"/>
                      <a:pt x="15" y="6"/>
                      <a:pt x="6" y="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3" name="Google Shape;1472;p10">
                <a:extLst>
                  <a:ext uri="{FF2B5EF4-FFF2-40B4-BE49-F238E27FC236}">
                    <a16:creationId xmlns:a16="http://schemas.microsoft.com/office/drawing/2014/main" id="{8C67074A-6BA5-FD22-FF7D-65E2F8D89C79}"/>
                  </a:ext>
                </a:extLst>
              </p:cNvPr>
              <p:cNvSpPr/>
              <p:nvPr/>
            </p:nvSpPr>
            <p:spPr>
              <a:xfrm>
                <a:off x="1739" y="2093"/>
                <a:ext cx="113" cy="86"/>
              </a:xfrm>
              <a:custGeom>
                <a:avLst/>
                <a:gdLst/>
                <a:ahLst/>
                <a:cxnLst/>
                <a:rect l="l" t="t" r="r" b="b"/>
                <a:pathLst>
                  <a:path w="45" h="32" extrusionOk="0">
                    <a:moveTo>
                      <a:pt x="45" y="5"/>
                    </a:moveTo>
                    <a:cubicBezTo>
                      <a:pt x="35" y="2"/>
                      <a:pt x="21" y="0"/>
                      <a:pt x="10" y="4"/>
                    </a:cubicBezTo>
                    <a:cubicBezTo>
                      <a:pt x="1" y="8"/>
                      <a:pt x="0" y="25"/>
                      <a:pt x="6" y="32"/>
                    </a:cubicBezTo>
                    <a:cubicBezTo>
                      <a:pt x="3" y="14"/>
                      <a:pt x="12" y="5"/>
                      <a:pt x="30" y="5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4" name="Google Shape;1473;p10">
                <a:extLst>
                  <a:ext uri="{FF2B5EF4-FFF2-40B4-BE49-F238E27FC236}">
                    <a16:creationId xmlns:a16="http://schemas.microsoft.com/office/drawing/2014/main" id="{41F67D13-00EC-1072-1F00-8C4A83691045}"/>
                  </a:ext>
                </a:extLst>
              </p:cNvPr>
              <p:cNvSpPr/>
              <p:nvPr/>
            </p:nvSpPr>
            <p:spPr>
              <a:xfrm>
                <a:off x="1707" y="2216"/>
                <a:ext cx="125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50" h="51" extrusionOk="0">
                    <a:moveTo>
                      <a:pt x="50" y="5"/>
                    </a:moveTo>
                    <a:cubicBezTo>
                      <a:pt x="37" y="5"/>
                      <a:pt x="23" y="0"/>
                      <a:pt x="12" y="10"/>
                    </a:cubicBezTo>
                    <a:cubicBezTo>
                      <a:pt x="0" y="21"/>
                      <a:pt x="14" y="40"/>
                      <a:pt x="20" y="51"/>
                    </a:cubicBezTo>
                    <a:cubicBezTo>
                      <a:pt x="9" y="28"/>
                      <a:pt x="13" y="9"/>
                      <a:pt x="40" y="5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5" name="Google Shape;1474;p10">
                <a:extLst>
                  <a:ext uri="{FF2B5EF4-FFF2-40B4-BE49-F238E27FC236}">
                    <a16:creationId xmlns:a16="http://schemas.microsoft.com/office/drawing/2014/main" id="{75CA35F0-6DCB-FD6F-F24C-AE2C65CD6A72}"/>
                  </a:ext>
                </a:extLst>
              </p:cNvPr>
              <p:cNvSpPr/>
              <p:nvPr/>
            </p:nvSpPr>
            <p:spPr>
              <a:xfrm>
                <a:off x="1749" y="2365"/>
                <a:ext cx="85" cy="179"/>
              </a:xfrm>
              <a:custGeom>
                <a:avLst/>
                <a:gdLst/>
                <a:ahLst/>
                <a:cxnLst/>
                <a:rect l="l" t="t" r="r" b="b"/>
                <a:pathLst>
                  <a:path w="34" h="67" extrusionOk="0">
                    <a:moveTo>
                      <a:pt x="34" y="1"/>
                    </a:moveTo>
                    <a:cubicBezTo>
                      <a:pt x="21" y="0"/>
                      <a:pt x="0" y="11"/>
                      <a:pt x="2" y="25"/>
                    </a:cubicBezTo>
                    <a:cubicBezTo>
                      <a:pt x="3" y="33"/>
                      <a:pt x="8" y="45"/>
                      <a:pt x="14" y="51"/>
                    </a:cubicBezTo>
                    <a:cubicBezTo>
                      <a:pt x="19" y="57"/>
                      <a:pt x="25" y="59"/>
                      <a:pt x="26" y="67"/>
                    </a:cubicBezTo>
                    <a:cubicBezTo>
                      <a:pt x="24" y="53"/>
                      <a:pt x="12" y="43"/>
                      <a:pt x="10" y="29"/>
                    </a:cubicBezTo>
                    <a:cubicBezTo>
                      <a:pt x="8" y="16"/>
                      <a:pt x="20" y="9"/>
                      <a:pt x="30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6" name="Google Shape;1475;p10">
                <a:extLst>
                  <a:ext uri="{FF2B5EF4-FFF2-40B4-BE49-F238E27FC236}">
                    <a16:creationId xmlns:a16="http://schemas.microsoft.com/office/drawing/2014/main" id="{8D9A82AF-55A0-0FD3-33B4-69D286230DFA}"/>
                  </a:ext>
                </a:extLst>
              </p:cNvPr>
              <p:cNvSpPr/>
              <p:nvPr/>
            </p:nvSpPr>
            <p:spPr>
              <a:xfrm>
                <a:off x="1884" y="2491"/>
                <a:ext cx="178" cy="85"/>
              </a:xfrm>
              <a:custGeom>
                <a:avLst/>
                <a:gdLst/>
                <a:ahLst/>
                <a:cxnLst/>
                <a:rect l="l" t="t" r="r" b="b"/>
                <a:pathLst>
                  <a:path w="71" h="32" extrusionOk="0">
                    <a:moveTo>
                      <a:pt x="0" y="32"/>
                    </a:moveTo>
                    <a:cubicBezTo>
                      <a:pt x="2" y="19"/>
                      <a:pt x="18" y="3"/>
                      <a:pt x="30" y="1"/>
                    </a:cubicBezTo>
                    <a:cubicBezTo>
                      <a:pt x="43" y="0"/>
                      <a:pt x="68" y="17"/>
                      <a:pt x="71" y="29"/>
                    </a:cubicBezTo>
                    <a:cubicBezTo>
                      <a:pt x="64" y="21"/>
                      <a:pt x="50" y="13"/>
                      <a:pt x="40" y="9"/>
                    </a:cubicBezTo>
                    <a:cubicBezTo>
                      <a:pt x="30" y="4"/>
                      <a:pt x="26" y="11"/>
                      <a:pt x="18" y="14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7" name="Google Shape;1476;p10">
                <a:extLst>
                  <a:ext uri="{FF2B5EF4-FFF2-40B4-BE49-F238E27FC236}">
                    <a16:creationId xmlns:a16="http://schemas.microsoft.com/office/drawing/2014/main" id="{972B9A81-F834-D68D-85AB-493950AFB1FD}"/>
                  </a:ext>
                </a:extLst>
              </p:cNvPr>
              <p:cNvSpPr/>
              <p:nvPr/>
            </p:nvSpPr>
            <p:spPr>
              <a:xfrm>
                <a:off x="1782" y="1843"/>
                <a:ext cx="65" cy="80"/>
              </a:xfrm>
              <a:custGeom>
                <a:avLst/>
                <a:gdLst/>
                <a:ahLst/>
                <a:cxnLst/>
                <a:rect l="l" t="t" r="r" b="b"/>
                <a:pathLst>
                  <a:path w="26" h="30" extrusionOk="0">
                    <a:moveTo>
                      <a:pt x="26" y="2"/>
                    </a:moveTo>
                    <a:cubicBezTo>
                      <a:pt x="19" y="1"/>
                      <a:pt x="10" y="0"/>
                      <a:pt x="5" y="7"/>
                    </a:cubicBezTo>
                    <a:cubicBezTo>
                      <a:pt x="0" y="13"/>
                      <a:pt x="3" y="23"/>
                      <a:pt x="7" y="30"/>
                    </a:cubicBezTo>
                    <a:cubicBezTo>
                      <a:pt x="4" y="18"/>
                      <a:pt x="8" y="18"/>
                      <a:pt x="14" y="10"/>
                    </a:cubicBezTo>
                    <a:cubicBezTo>
                      <a:pt x="19" y="3"/>
                      <a:pt x="17" y="3"/>
                      <a:pt x="26" y="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8" name="Google Shape;1477;p10">
                <a:extLst>
                  <a:ext uri="{FF2B5EF4-FFF2-40B4-BE49-F238E27FC236}">
                    <a16:creationId xmlns:a16="http://schemas.microsoft.com/office/drawing/2014/main" id="{8C63CA27-7DB8-F4DE-97AB-4C4126629B59}"/>
                  </a:ext>
                </a:extLst>
              </p:cNvPr>
              <p:cNvSpPr/>
              <p:nvPr/>
            </p:nvSpPr>
            <p:spPr>
              <a:xfrm>
                <a:off x="1794" y="1733"/>
                <a:ext cx="65" cy="67"/>
              </a:xfrm>
              <a:custGeom>
                <a:avLst/>
                <a:gdLst/>
                <a:ahLst/>
                <a:cxnLst/>
                <a:rect l="l" t="t" r="r" b="b"/>
                <a:pathLst>
                  <a:path w="26" h="25" extrusionOk="0">
                    <a:moveTo>
                      <a:pt x="26" y="3"/>
                    </a:moveTo>
                    <a:cubicBezTo>
                      <a:pt x="20" y="4"/>
                      <a:pt x="13" y="0"/>
                      <a:pt x="8" y="3"/>
                    </a:cubicBezTo>
                    <a:cubicBezTo>
                      <a:pt x="0" y="7"/>
                      <a:pt x="0" y="19"/>
                      <a:pt x="4" y="25"/>
                    </a:cubicBezTo>
                    <a:cubicBezTo>
                      <a:pt x="6" y="13"/>
                      <a:pt x="9" y="9"/>
                      <a:pt x="21" y="4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9" name="Google Shape;1478;p10">
                <a:extLst>
                  <a:ext uri="{FF2B5EF4-FFF2-40B4-BE49-F238E27FC236}">
                    <a16:creationId xmlns:a16="http://schemas.microsoft.com/office/drawing/2014/main" id="{694B17EB-2171-5992-B562-01810B975156}"/>
                  </a:ext>
                </a:extLst>
              </p:cNvPr>
              <p:cNvSpPr/>
              <p:nvPr/>
            </p:nvSpPr>
            <p:spPr>
              <a:xfrm>
                <a:off x="1637" y="1683"/>
                <a:ext cx="50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20" h="43" extrusionOk="0">
                    <a:moveTo>
                      <a:pt x="20" y="0"/>
                    </a:moveTo>
                    <a:cubicBezTo>
                      <a:pt x="13" y="4"/>
                      <a:pt x="6" y="3"/>
                      <a:pt x="3" y="12"/>
                    </a:cubicBezTo>
                    <a:cubicBezTo>
                      <a:pt x="0" y="22"/>
                      <a:pt x="2" y="34"/>
                      <a:pt x="6" y="43"/>
                    </a:cubicBezTo>
                    <a:cubicBezTo>
                      <a:pt x="8" y="36"/>
                      <a:pt x="5" y="25"/>
                      <a:pt x="7" y="17"/>
                    </a:cubicBezTo>
                    <a:cubicBezTo>
                      <a:pt x="9" y="9"/>
                      <a:pt x="13" y="6"/>
                      <a:pt x="19" y="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0" name="Google Shape;1479;p10">
                <a:extLst>
                  <a:ext uri="{FF2B5EF4-FFF2-40B4-BE49-F238E27FC236}">
                    <a16:creationId xmlns:a16="http://schemas.microsoft.com/office/drawing/2014/main" id="{45EB7711-E7BA-6628-C284-F2CA57381CFC}"/>
                  </a:ext>
                </a:extLst>
              </p:cNvPr>
              <p:cNvSpPr/>
              <p:nvPr/>
            </p:nvSpPr>
            <p:spPr>
              <a:xfrm>
                <a:off x="1619" y="1819"/>
                <a:ext cx="75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9" extrusionOk="0">
                    <a:moveTo>
                      <a:pt x="30" y="0"/>
                    </a:moveTo>
                    <a:cubicBezTo>
                      <a:pt x="22" y="4"/>
                      <a:pt x="15" y="5"/>
                      <a:pt x="10" y="14"/>
                    </a:cubicBezTo>
                    <a:cubicBezTo>
                      <a:pt x="7" y="21"/>
                      <a:pt x="0" y="44"/>
                      <a:pt x="7" y="49"/>
                    </a:cubicBezTo>
                    <a:cubicBezTo>
                      <a:pt x="8" y="34"/>
                      <a:pt x="13" y="6"/>
                      <a:pt x="30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1" name="Google Shape;1480;p10">
                <a:extLst>
                  <a:ext uri="{FF2B5EF4-FFF2-40B4-BE49-F238E27FC236}">
                    <a16:creationId xmlns:a16="http://schemas.microsoft.com/office/drawing/2014/main" id="{730483FC-C08D-22DC-3093-6D3081BD6C9C}"/>
                  </a:ext>
                </a:extLst>
              </p:cNvPr>
              <p:cNvSpPr/>
              <p:nvPr/>
            </p:nvSpPr>
            <p:spPr>
              <a:xfrm>
                <a:off x="1612" y="1995"/>
                <a:ext cx="80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2" h="41" extrusionOk="0">
                    <a:moveTo>
                      <a:pt x="32" y="2"/>
                    </a:moveTo>
                    <a:cubicBezTo>
                      <a:pt x="25" y="0"/>
                      <a:pt x="11" y="0"/>
                      <a:pt x="6" y="6"/>
                    </a:cubicBezTo>
                    <a:cubicBezTo>
                      <a:pt x="0" y="12"/>
                      <a:pt x="0" y="34"/>
                      <a:pt x="5" y="41"/>
                    </a:cubicBezTo>
                    <a:cubicBezTo>
                      <a:pt x="6" y="30"/>
                      <a:pt x="3" y="21"/>
                      <a:pt x="9" y="12"/>
                    </a:cubicBezTo>
                    <a:cubicBezTo>
                      <a:pt x="13" y="7"/>
                      <a:pt x="20" y="2"/>
                      <a:pt x="27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2" name="Google Shape;1481;p10">
                <a:extLst>
                  <a:ext uri="{FF2B5EF4-FFF2-40B4-BE49-F238E27FC236}">
                    <a16:creationId xmlns:a16="http://schemas.microsoft.com/office/drawing/2014/main" id="{6BEF5CCD-20F8-A38C-AB59-26622A82734D}"/>
                  </a:ext>
                </a:extLst>
              </p:cNvPr>
              <p:cNvSpPr/>
              <p:nvPr/>
            </p:nvSpPr>
            <p:spPr>
              <a:xfrm>
                <a:off x="1602" y="2144"/>
                <a:ext cx="62" cy="93"/>
              </a:xfrm>
              <a:custGeom>
                <a:avLst/>
                <a:gdLst/>
                <a:ahLst/>
                <a:cxnLst/>
                <a:rect l="l" t="t" r="r" b="b"/>
                <a:pathLst>
                  <a:path w="25" h="35" extrusionOk="0">
                    <a:moveTo>
                      <a:pt x="25" y="2"/>
                    </a:moveTo>
                    <a:cubicBezTo>
                      <a:pt x="17" y="0"/>
                      <a:pt x="12" y="0"/>
                      <a:pt x="6" y="7"/>
                    </a:cubicBezTo>
                    <a:cubicBezTo>
                      <a:pt x="0" y="14"/>
                      <a:pt x="0" y="27"/>
                      <a:pt x="5" y="35"/>
                    </a:cubicBezTo>
                    <a:cubicBezTo>
                      <a:pt x="3" y="22"/>
                      <a:pt x="7" y="4"/>
                      <a:pt x="22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3" name="Google Shape;1482;p10">
                <a:extLst>
                  <a:ext uri="{FF2B5EF4-FFF2-40B4-BE49-F238E27FC236}">
                    <a16:creationId xmlns:a16="http://schemas.microsoft.com/office/drawing/2014/main" id="{C7219984-5353-D868-8A62-2C3EB25FE01F}"/>
                  </a:ext>
                </a:extLst>
              </p:cNvPr>
              <p:cNvSpPr/>
              <p:nvPr/>
            </p:nvSpPr>
            <p:spPr>
              <a:xfrm>
                <a:off x="1594" y="2283"/>
                <a:ext cx="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3" h="41" extrusionOk="0">
                    <a:moveTo>
                      <a:pt x="23" y="0"/>
                    </a:moveTo>
                    <a:cubicBezTo>
                      <a:pt x="15" y="1"/>
                      <a:pt x="10" y="0"/>
                      <a:pt x="6" y="8"/>
                    </a:cubicBezTo>
                    <a:cubicBezTo>
                      <a:pt x="0" y="18"/>
                      <a:pt x="0" y="31"/>
                      <a:pt x="4" y="41"/>
                    </a:cubicBezTo>
                    <a:cubicBezTo>
                      <a:pt x="7" y="35"/>
                      <a:pt x="5" y="27"/>
                      <a:pt x="7" y="20"/>
                    </a:cubicBezTo>
                    <a:cubicBezTo>
                      <a:pt x="10" y="10"/>
                      <a:pt x="13" y="3"/>
                      <a:pt x="21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4" name="Google Shape;1483;p10">
                <a:extLst>
                  <a:ext uri="{FF2B5EF4-FFF2-40B4-BE49-F238E27FC236}">
                    <a16:creationId xmlns:a16="http://schemas.microsoft.com/office/drawing/2014/main" id="{8CB6C516-2373-A381-BDEC-906C852DFFD0}"/>
                  </a:ext>
                </a:extLst>
              </p:cNvPr>
              <p:cNvSpPr/>
              <p:nvPr/>
            </p:nvSpPr>
            <p:spPr>
              <a:xfrm>
                <a:off x="1607" y="2432"/>
                <a:ext cx="65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26" h="54" extrusionOk="0">
                    <a:moveTo>
                      <a:pt x="24" y="0"/>
                    </a:moveTo>
                    <a:cubicBezTo>
                      <a:pt x="0" y="10"/>
                      <a:pt x="14" y="40"/>
                      <a:pt x="26" y="54"/>
                    </a:cubicBezTo>
                    <a:cubicBezTo>
                      <a:pt x="20" y="44"/>
                      <a:pt x="8" y="8"/>
                      <a:pt x="23" y="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5" name="Google Shape;1484;p10">
                <a:extLst>
                  <a:ext uri="{FF2B5EF4-FFF2-40B4-BE49-F238E27FC236}">
                    <a16:creationId xmlns:a16="http://schemas.microsoft.com/office/drawing/2014/main" id="{6B511D1C-E4FC-0F6B-DAFA-480D821FFD1F}"/>
                  </a:ext>
                </a:extLst>
              </p:cNvPr>
              <p:cNvSpPr/>
              <p:nvPr/>
            </p:nvSpPr>
            <p:spPr>
              <a:xfrm>
                <a:off x="1697" y="2592"/>
                <a:ext cx="35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14" h="45" extrusionOk="0">
                    <a:moveTo>
                      <a:pt x="11" y="0"/>
                    </a:moveTo>
                    <a:cubicBezTo>
                      <a:pt x="0" y="12"/>
                      <a:pt x="0" y="35"/>
                      <a:pt x="14" y="45"/>
                    </a:cubicBezTo>
                    <a:cubicBezTo>
                      <a:pt x="7" y="37"/>
                      <a:pt x="6" y="17"/>
                      <a:pt x="11" y="7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6" name="Google Shape;1485;p10">
                <a:extLst>
                  <a:ext uri="{FF2B5EF4-FFF2-40B4-BE49-F238E27FC236}">
                    <a16:creationId xmlns:a16="http://schemas.microsoft.com/office/drawing/2014/main" id="{0CA1E409-BEE1-6FF8-9DF3-1B481C122044}"/>
                  </a:ext>
                </a:extLst>
              </p:cNvPr>
              <p:cNvSpPr/>
              <p:nvPr/>
            </p:nvSpPr>
            <p:spPr>
              <a:xfrm>
                <a:off x="1944" y="1333"/>
                <a:ext cx="58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3" h="6" extrusionOk="0">
                    <a:moveTo>
                      <a:pt x="0" y="3"/>
                    </a:moveTo>
                    <a:cubicBezTo>
                      <a:pt x="7" y="1"/>
                      <a:pt x="18" y="0"/>
                      <a:pt x="23" y="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7" name="Google Shape;1486;p10">
                <a:extLst>
                  <a:ext uri="{FF2B5EF4-FFF2-40B4-BE49-F238E27FC236}">
                    <a16:creationId xmlns:a16="http://schemas.microsoft.com/office/drawing/2014/main" id="{1304CB93-93F7-9B5E-8095-09DB082B1D75}"/>
                  </a:ext>
                </a:extLst>
              </p:cNvPr>
              <p:cNvSpPr/>
              <p:nvPr/>
            </p:nvSpPr>
            <p:spPr>
              <a:xfrm>
                <a:off x="2977" y="1208"/>
                <a:ext cx="67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7" h="24" extrusionOk="0">
                    <a:moveTo>
                      <a:pt x="27" y="4"/>
                    </a:moveTo>
                    <a:cubicBezTo>
                      <a:pt x="22" y="1"/>
                      <a:pt x="13" y="0"/>
                      <a:pt x="8" y="2"/>
                    </a:cubicBezTo>
                    <a:cubicBezTo>
                      <a:pt x="5" y="4"/>
                      <a:pt x="2" y="7"/>
                      <a:pt x="1" y="10"/>
                    </a:cubicBezTo>
                    <a:cubicBezTo>
                      <a:pt x="0" y="13"/>
                      <a:pt x="0" y="21"/>
                      <a:pt x="1" y="24"/>
                    </a:cubicBezTo>
                    <a:cubicBezTo>
                      <a:pt x="4" y="20"/>
                      <a:pt x="3" y="14"/>
                      <a:pt x="6" y="11"/>
                    </a:cubicBezTo>
                    <a:cubicBezTo>
                      <a:pt x="10" y="6"/>
                      <a:pt x="15" y="3"/>
                      <a:pt x="21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8" name="Google Shape;1487;p10">
                <a:extLst>
                  <a:ext uri="{FF2B5EF4-FFF2-40B4-BE49-F238E27FC236}">
                    <a16:creationId xmlns:a16="http://schemas.microsoft.com/office/drawing/2014/main" id="{E99F9DF1-D031-49D1-E724-22503E04E712}"/>
                  </a:ext>
                </a:extLst>
              </p:cNvPr>
              <p:cNvSpPr/>
              <p:nvPr/>
            </p:nvSpPr>
            <p:spPr>
              <a:xfrm>
                <a:off x="2994" y="1115"/>
                <a:ext cx="60" cy="61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4"/>
                    </a:moveTo>
                    <a:cubicBezTo>
                      <a:pt x="19" y="0"/>
                      <a:pt x="11" y="1"/>
                      <a:pt x="6" y="4"/>
                    </a:cubicBezTo>
                    <a:cubicBezTo>
                      <a:pt x="0" y="9"/>
                      <a:pt x="3" y="17"/>
                      <a:pt x="1" y="23"/>
                    </a:cubicBezTo>
                    <a:cubicBezTo>
                      <a:pt x="5" y="14"/>
                      <a:pt x="13" y="2"/>
                      <a:pt x="24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9" name="Google Shape;1488;p10">
                <a:extLst>
                  <a:ext uri="{FF2B5EF4-FFF2-40B4-BE49-F238E27FC236}">
                    <a16:creationId xmlns:a16="http://schemas.microsoft.com/office/drawing/2014/main" id="{E33C5AF1-A7AB-9459-AC97-2988102BDCC9}"/>
                  </a:ext>
                </a:extLst>
              </p:cNvPr>
              <p:cNvSpPr/>
              <p:nvPr/>
            </p:nvSpPr>
            <p:spPr>
              <a:xfrm>
                <a:off x="2929" y="1301"/>
                <a:ext cx="63" cy="78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" extrusionOk="0">
                    <a:moveTo>
                      <a:pt x="25" y="6"/>
                    </a:moveTo>
                    <a:cubicBezTo>
                      <a:pt x="20" y="0"/>
                      <a:pt x="12" y="0"/>
                      <a:pt x="10" y="7"/>
                    </a:cubicBezTo>
                    <a:cubicBezTo>
                      <a:pt x="8" y="10"/>
                      <a:pt x="8" y="14"/>
                      <a:pt x="6" y="17"/>
                    </a:cubicBezTo>
                    <a:cubicBezTo>
                      <a:pt x="5" y="20"/>
                      <a:pt x="2" y="22"/>
                      <a:pt x="0" y="25"/>
                    </a:cubicBezTo>
                    <a:cubicBezTo>
                      <a:pt x="4" y="25"/>
                      <a:pt x="7" y="27"/>
                      <a:pt x="8" y="29"/>
                    </a:cubicBezTo>
                    <a:cubicBezTo>
                      <a:pt x="4" y="21"/>
                      <a:pt x="13" y="7"/>
                      <a:pt x="19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0" name="Google Shape;1489;p10">
                <a:extLst>
                  <a:ext uri="{FF2B5EF4-FFF2-40B4-BE49-F238E27FC236}">
                    <a16:creationId xmlns:a16="http://schemas.microsoft.com/office/drawing/2014/main" id="{825954AB-EEF0-8938-CEEF-F702D4F9A94B}"/>
                  </a:ext>
                </a:extLst>
              </p:cNvPr>
              <p:cNvSpPr/>
              <p:nvPr/>
            </p:nvSpPr>
            <p:spPr>
              <a:xfrm>
                <a:off x="2847" y="1395"/>
                <a:ext cx="80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2" h="46" extrusionOk="0">
                    <a:moveTo>
                      <a:pt x="29" y="4"/>
                    </a:moveTo>
                    <a:cubicBezTo>
                      <a:pt x="26" y="0"/>
                      <a:pt x="21" y="6"/>
                      <a:pt x="18" y="8"/>
                    </a:cubicBezTo>
                    <a:cubicBezTo>
                      <a:pt x="14" y="13"/>
                      <a:pt x="14" y="19"/>
                      <a:pt x="13" y="25"/>
                    </a:cubicBezTo>
                    <a:cubicBezTo>
                      <a:pt x="12" y="30"/>
                      <a:pt x="10" y="34"/>
                      <a:pt x="8" y="38"/>
                    </a:cubicBezTo>
                    <a:cubicBezTo>
                      <a:pt x="5" y="41"/>
                      <a:pt x="1" y="43"/>
                      <a:pt x="0" y="46"/>
                    </a:cubicBezTo>
                    <a:cubicBezTo>
                      <a:pt x="4" y="45"/>
                      <a:pt x="7" y="41"/>
                      <a:pt x="11" y="40"/>
                    </a:cubicBezTo>
                    <a:cubicBezTo>
                      <a:pt x="16" y="39"/>
                      <a:pt x="15" y="42"/>
                      <a:pt x="19" y="43"/>
                    </a:cubicBezTo>
                    <a:cubicBezTo>
                      <a:pt x="12" y="34"/>
                      <a:pt x="14" y="12"/>
                      <a:pt x="29" y="15"/>
                    </a:cubicBezTo>
                    <a:cubicBezTo>
                      <a:pt x="27" y="12"/>
                      <a:pt x="28" y="6"/>
                      <a:pt x="32" y="4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1" name="Google Shape;1490;p10">
                <a:extLst>
                  <a:ext uri="{FF2B5EF4-FFF2-40B4-BE49-F238E27FC236}">
                    <a16:creationId xmlns:a16="http://schemas.microsoft.com/office/drawing/2014/main" id="{CEB60D17-B84A-A277-21A0-1645B7ADEBC9}"/>
                  </a:ext>
                </a:extLst>
              </p:cNvPr>
              <p:cNvSpPr/>
              <p:nvPr/>
            </p:nvSpPr>
            <p:spPr>
              <a:xfrm>
                <a:off x="2752" y="1544"/>
                <a:ext cx="87" cy="51"/>
              </a:xfrm>
              <a:custGeom>
                <a:avLst/>
                <a:gdLst/>
                <a:ahLst/>
                <a:cxnLst/>
                <a:rect l="l" t="t" r="r" b="b"/>
                <a:pathLst>
                  <a:path w="35" h="19" extrusionOk="0">
                    <a:moveTo>
                      <a:pt x="0" y="19"/>
                    </a:moveTo>
                    <a:cubicBezTo>
                      <a:pt x="2" y="18"/>
                      <a:pt x="2" y="16"/>
                      <a:pt x="3" y="14"/>
                    </a:cubicBezTo>
                    <a:cubicBezTo>
                      <a:pt x="6" y="10"/>
                      <a:pt x="11" y="8"/>
                      <a:pt x="15" y="7"/>
                    </a:cubicBezTo>
                    <a:cubicBezTo>
                      <a:pt x="19" y="5"/>
                      <a:pt x="34" y="0"/>
                      <a:pt x="35" y="8"/>
                    </a:cubicBezTo>
                    <a:cubicBezTo>
                      <a:pt x="27" y="5"/>
                      <a:pt x="16" y="9"/>
                      <a:pt x="10" y="1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2" name="Google Shape;1491;p10">
                <a:extLst>
                  <a:ext uri="{FF2B5EF4-FFF2-40B4-BE49-F238E27FC236}">
                    <a16:creationId xmlns:a16="http://schemas.microsoft.com/office/drawing/2014/main" id="{08E65997-7879-B1F3-7486-D8DA2C1A366A}"/>
                  </a:ext>
                </a:extLst>
              </p:cNvPr>
              <p:cNvSpPr/>
              <p:nvPr/>
            </p:nvSpPr>
            <p:spPr>
              <a:xfrm>
                <a:off x="2479" y="2981"/>
                <a:ext cx="130" cy="552"/>
              </a:xfrm>
              <a:custGeom>
                <a:avLst/>
                <a:gdLst/>
                <a:ahLst/>
                <a:cxnLst/>
                <a:rect l="l" t="t" r="r" b="b"/>
                <a:pathLst>
                  <a:path w="52" h="207" extrusionOk="0">
                    <a:moveTo>
                      <a:pt x="46" y="4"/>
                    </a:moveTo>
                    <a:cubicBezTo>
                      <a:pt x="52" y="14"/>
                      <a:pt x="48" y="21"/>
                      <a:pt x="46" y="33"/>
                    </a:cubicBezTo>
                    <a:cubicBezTo>
                      <a:pt x="43" y="46"/>
                      <a:pt x="40" y="48"/>
                      <a:pt x="44" y="58"/>
                    </a:cubicBezTo>
                    <a:cubicBezTo>
                      <a:pt x="46" y="62"/>
                      <a:pt x="49" y="69"/>
                      <a:pt x="50" y="81"/>
                    </a:cubicBezTo>
                    <a:cubicBezTo>
                      <a:pt x="50" y="98"/>
                      <a:pt x="46" y="124"/>
                      <a:pt x="34" y="144"/>
                    </a:cubicBezTo>
                    <a:cubicBezTo>
                      <a:pt x="14" y="179"/>
                      <a:pt x="2" y="186"/>
                      <a:pt x="0" y="207"/>
                    </a:cubicBezTo>
                    <a:cubicBezTo>
                      <a:pt x="2" y="186"/>
                      <a:pt x="3" y="174"/>
                      <a:pt x="12" y="156"/>
                    </a:cubicBezTo>
                    <a:cubicBezTo>
                      <a:pt x="20" y="139"/>
                      <a:pt x="43" y="108"/>
                      <a:pt x="36" y="72"/>
                    </a:cubicBezTo>
                    <a:cubicBezTo>
                      <a:pt x="27" y="32"/>
                      <a:pt x="36" y="25"/>
                      <a:pt x="33" y="18"/>
                    </a:cubicBezTo>
                    <a:cubicBezTo>
                      <a:pt x="30" y="12"/>
                      <a:pt x="44" y="0"/>
                      <a:pt x="46" y="4"/>
                    </a:cubicBezTo>
                    <a:close/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3" name="Google Shape;1492;p10">
                <a:extLst>
                  <a:ext uri="{FF2B5EF4-FFF2-40B4-BE49-F238E27FC236}">
                    <a16:creationId xmlns:a16="http://schemas.microsoft.com/office/drawing/2014/main" id="{86F5E0D4-E4C5-F6D3-FB2A-D9D488C5CFD6}"/>
                  </a:ext>
                </a:extLst>
              </p:cNvPr>
              <p:cNvSpPr/>
              <p:nvPr/>
            </p:nvSpPr>
            <p:spPr>
              <a:xfrm>
                <a:off x="2559" y="2912"/>
                <a:ext cx="400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160" h="54" extrusionOk="0">
                    <a:moveTo>
                      <a:pt x="0" y="22"/>
                    </a:moveTo>
                    <a:cubicBezTo>
                      <a:pt x="20" y="10"/>
                      <a:pt x="22" y="14"/>
                      <a:pt x="40" y="23"/>
                    </a:cubicBezTo>
                    <a:cubicBezTo>
                      <a:pt x="59" y="32"/>
                      <a:pt x="79" y="48"/>
                      <a:pt x="110" y="51"/>
                    </a:cubicBezTo>
                    <a:cubicBezTo>
                      <a:pt x="140" y="54"/>
                      <a:pt x="154" y="53"/>
                      <a:pt x="157" y="44"/>
                    </a:cubicBezTo>
                    <a:cubicBezTo>
                      <a:pt x="160" y="36"/>
                      <a:pt x="157" y="28"/>
                      <a:pt x="157" y="28"/>
                    </a:cubicBezTo>
                    <a:cubicBezTo>
                      <a:pt x="157" y="36"/>
                      <a:pt x="151" y="46"/>
                      <a:pt x="127" y="44"/>
                    </a:cubicBezTo>
                    <a:cubicBezTo>
                      <a:pt x="103" y="42"/>
                      <a:pt x="88" y="37"/>
                      <a:pt x="62" y="24"/>
                    </a:cubicBezTo>
                    <a:cubicBezTo>
                      <a:pt x="37" y="10"/>
                      <a:pt x="18" y="0"/>
                      <a:pt x="0" y="22"/>
                    </a:cubicBezTo>
                    <a:close/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4" name="Google Shape;1493;p10">
                <a:extLst>
                  <a:ext uri="{FF2B5EF4-FFF2-40B4-BE49-F238E27FC236}">
                    <a16:creationId xmlns:a16="http://schemas.microsoft.com/office/drawing/2014/main" id="{C3B54777-08E4-CDC2-813A-3B9714C0B610}"/>
                  </a:ext>
                </a:extLst>
              </p:cNvPr>
              <p:cNvSpPr/>
              <p:nvPr/>
            </p:nvSpPr>
            <p:spPr>
              <a:xfrm>
                <a:off x="2967" y="2877"/>
                <a:ext cx="122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3" y="37"/>
                    </a:moveTo>
                    <a:cubicBezTo>
                      <a:pt x="5" y="44"/>
                      <a:pt x="0" y="56"/>
                      <a:pt x="11" y="51"/>
                    </a:cubicBezTo>
                    <a:cubicBezTo>
                      <a:pt x="17" y="49"/>
                      <a:pt x="24" y="42"/>
                      <a:pt x="29" y="37"/>
                    </a:cubicBezTo>
                    <a:cubicBezTo>
                      <a:pt x="41" y="26"/>
                      <a:pt x="49" y="16"/>
                      <a:pt x="41" y="0"/>
                    </a:cubicBezTo>
                    <a:cubicBezTo>
                      <a:pt x="41" y="10"/>
                      <a:pt x="40" y="17"/>
                      <a:pt x="32" y="24"/>
                    </a:cubicBezTo>
                    <a:cubicBezTo>
                      <a:pt x="24" y="32"/>
                      <a:pt x="16" y="31"/>
                      <a:pt x="6" y="36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5" name="Google Shape;1494;p10">
                <a:extLst>
                  <a:ext uri="{FF2B5EF4-FFF2-40B4-BE49-F238E27FC236}">
                    <a16:creationId xmlns:a16="http://schemas.microsoft.com/office/drawing/2014/main" id="{F7F98E9D-645D-2772-BEBF-AF50846B6001}"/>
                  </a:ext>
                </a:extLst>
              </p:cNvPr>
              <p:cNvSpPr/>
              <p:nvPr/>
            </p:nvSpPr>
            <p:spPr>
              <a:xfrm>
                <a:off x="3089" y="2776"/>
                <a:ext cx="113" cy="112"/>
              </a:xfrm>
              <a:custGeom>
                <a:avLst/>
                <a:gdLst/>
                <a:ahLst/>
                <a:cxnLst/>
                <a:rect l="l" t="t" r="r" b="b"/>
                <a:pathLst>
                  <a:path w="45" h="42" extrusionOk="0">
                    <a:moveTo>
                      <a:pt x="0" y="31"/>
                    </a:moveTo>
                    <a:cubicBezTo>
                      <a:pt x="4" y="36"/>
                      <a:pt x="3" y="42"/>
                      <a:pt x="11" y="41"/>
                    </a:cubicBezTo>
                    <a:cubicBezTo>
                      <a:pt x="17" y="41"/>
                      <a:pt x="21" y="35"/>
                      <a:pt x="24" y="31"/>
                    </a:cubicBezTo>
                    <a:cubicBezTo>
                      <a:pt x="29" y="25"/>
                      <a:pt x="45" y="6"/>
                      <a:pt x="34" y="0"/>
                    </a:cubicBezTo>
                    <a:cubicBezTo>
                      <a:pt x="38" y="13"/>
                      <a:pt x="21" y="29"/>
                      <a:pt x="9" y="29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6" name="Google Shape;1495;p10">
                <a:extLst>
                  <a:ext uri="{FF2B5EF4-FFF2-40B4-BE49-F238E27FC236}">
                    <a16:creationId xmlns:a16="http://schemas.microsoft.com/office/drawing/2014/main" id="{930A3817-276F-3699-1124-BA52ED4BFCA9}"/>
                  </a:ext>
                </a:extLst>
              </p:cNvPr>
              <p:cNvSpPr/>
              <p:nvPr/>
            </p:nvSpPr>
            <p:spPr>
              <a:xfrm>
                <a:off x="3174" y="2627"/>
                <a:ext cx="95" cy="146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" y="41"/>
                    </a:moveTo>
                    <a:cubicBezTo>
                      <a:pt x="13" y="55"/>
                      <a:pt x="22" y="39"/>
                      <a:pt x="28" y="31"/>
                    </a:cubicBezTo>
                    <a:cubicBezTo>
                      <a:pt x="34" y="21"/>
                      <a:pt x="35" y="11"/>
                      <a:pt x="38" y="0"/>
                    </a:cubicBezTo>
                    <a:cubicBezTo>
                      <a:pt x="31" y="10"/>
                      <a:pt x="18" y="46"/>
                      <a:pt x="0" y="41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7" name="Google Shape;1496;p10">
                <a:extLst>
                  <a:ext uri="{FF2B5EF4-FFF2-40B4-BE49-F238E27FC236}">
                    <a16:creationId xmlns:a16="http://schemas.microsoft.com/office/drawing/2014/main" id="{D61D8FA5-FD70-A941-764B-B6DD26AC6473}"/>
                  </a:ext>
                </a:extLst>
              </p:cNvPr>
              <p:cNvSpPr/>
              <p:nvPr/>
            </p:nvSpPr>
            <p:spPr>
              <a:xfrm>
                <a:off x="3254" y="2517"/>
                <a:ext cx="50" cy="104"/>
              </a:xfrm>
              <a:custGeom>
                <a:avLst/>
                <a:gdLst/>
                <a:ahLst/>
                <a:cxnLst/>
                <a:rect l="l" t="t" r="r" b="b"/>
                <a:pathLst>
                  <a:path w="20" h="39" extrusionOk="0">
                    <a:moveTo>
                      <a:pt x="19" y="0"/>
                    </a:moveTo>
                    <a:cubicBezTo>
                      <a:pt x="20" y="8"/>
                      <a:pt x="14" y="39"/>
                      <a:pt x="0" y="28"/>
                    </a:cubicBezTo>
                    <a:cubicBezTo>
                      <a:pt x="8" y="26"/>
                      <a:pt x="10" y="21"/>
                      <a:pt x="15" y="14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8" name="Google Shape;1497;p10">
                <a:extLst>
                  <a:ext uri="{FF2B5EF4-FFF2-40B4-BE49-F238E27FC236}">
                    <a16:creationId xmlns:a16="http://schemas.microsoft.com/office/drawing/2014/main" id="{5C705966-482F-F3B9-C933-7882E580C885}"/>
                  </a:ext>
                </a:extLst>
              </p:cNvPr>
              <p:cNvSpPr/>
              <p:nvPr/>
            </p:nvSpPr>
            <p:spPr>
              <a:xfrm>
                <a:off x="3249" y="2264"/>
                <a:ext cx="38" cy="56"/>
              </a:xfrm>
              <a:custGeom>
                <a:avLst/>
                <a:gdLst/>
                <a:ahLst/>
                <a:cxnLst/>
                <a:rect l="l" t="t" r="r" b="b"/>
                <a:pathLst>
                  <a:path w="15" h="21" extrusionOk="0">
                    <a:moveTo>
                      <a:pt x="11" y="0"/>
                    </a:moveTo>
                    <a:cubicBezTo>
                      <a:pt x="12" y="4"/>
                      <a:pt x="15" y="13"/>
                      <a:pt x="12" y="17"/>
                    </a:cubicBezTo>
                    <a:cubicBezTo>
                      <a:pt x="10" y="21"/>
                      <a:pt x="5" y="21"/>
                      <a:pt x="0" y="21"/>
                    </a:cubicBezTo>
                    <a:cubicBezTo>
                      <a:pt x="7" y="19"/>
                      <a:pt x="9" y="11"/>
                      <a:pt x="9" y="5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9" name="Google Shape;1498;p10">
                <a:extLst>
                  <a:ext uri="{FF2B5EF4-FFF2-40B4-BE49-F238E27FC236}">
                    <a16:creationId xmlns:a16="http://schemas.microsoft.com/office/drawing/2014/main" id="{AF0F00EC-67C0-DEF2-509C-E5AD1853DE7D}"/>
                  </a:ext>
                </a:extLst>
              </p:cNvPr>
              <p:cNvSpPr/>
              <p:nvPr/>
            </p:nvSpPr>
            <p:spPr>
              <a:xfrm>
                <a:off x="3204" y="2019"/>
                <a:ext cx="25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0" h="30" extrusionOk="0">
                    <a:moveTo>
                      <a:pt x="7" y="0"/>
                    </a:moveTo>
                    <a:cubicBezTo>
                      <a:pt x="10" y="6"/>
                      <a:pt x="9" y="14"/>
                      <a:pt x="10" y="20"/>
                    </a:cubicBezTo>
                    <a:cubicBezTo>
                      <a:pt x="10" y="30"/>
                      <a:pt x="8" y="27"/>
                      <a:pt x="0" y="29"/>
                    </a:cubicBezTo>
                    <a:cubicBezTo>
                      <a:pt x="9" y="26"/>
                      <a:pt x="6" y="16"/>
                      <a:pt x="8" y="9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0" name="Google Shape;1499;p10">
                <a:extLst>
                  <a:ext uri="{FF2B5EF4-FFF2-40B4-BE49-F238E27FC236}">
                    <a16:creationId xmlns:a16="http://schemas.microsoft.com/office/drawing/2014/main" id="{C19AC41D-15A4-D91B-57FC-A91630F3A349}"/>
                  </a:ext>
                </a:extLst>
              </p:cNvPr>
              <p:cNvSpPr/>
              <p:nvPr/>
            </p:nvSpPr>
            <p:spPr>
              <a:xfrm>
                <a:off x="3224" y="2141"/>
                <a:ext cx="3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3" h="20" extrusionOk="0">
                    <a:moveTo>
                      <a:pt x="9" y="0"/>
                    </a:moveTo>
                    <a:cubicBezTo>
                      <a:pt x="10" y="5"/>
                      <a:pt x="13" y="12"/>
                      <a:pt x="10" y="17"/>
                    </a:cubicBezTo>
                    <a:cubicBezTo>
                      <a:pt x="8" y="20"/>
                      <a:pt x="4" y="19"/>
                      <a:pt x="0" y="20"/>
                    </a:cubicBezTo>
                    <a:cubicBezTo>
                      <a:pt x="7" y="17"/>
                      <a:pt x="9" y="11"/>
                      <a:pt x="8" y="4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1" name="Google Shape;1500;p10">
                <a:extLst>
                  <a:ext uri="{FF2B5EF4-FFF2-40B4-BE49-F238E27FC236}">
                    <a16:creationId xmlns:a16="http://schemas.microsoft.com/office/drawing/2014/main" id="{54CBF35E-5E16-D20C-30A4-61E4348F14BC}"/>
                  </a:ext>
                </a:extLst>
              </p:cNvPr>
              <p:cNvSpPr/>
              <p:nvPr/>
            </p:nvSpPr>
            <p:spPr>
              <a:xfrm>
                <a:off x="3177" y="1880"/>
                <a:ext cx="47" cy="1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39" extrusionOk="0">
                    <a:moveTo>
                      <a:pt x="8" y="0"/>
                    </a:moveTo>
                    <a:cubicBezTo>
                      <a:pt x="8" y="8"/>
                      <a:pt x="19" y="39"/>
                      <a:pt x="0" y="34"/>
                    </a:cubicBezTo>
                    <a:cubicBezTo>
                      <a:pt x="8" y="29"/>
                      <a:pt x="5" y="18"/>
                      <a:pt x="7" y="1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2" name="Google Shape;1501;p10">
                <a:extLst>
                  <a:ext uri="{FF2B5EF4-FFF2-40B4-BE49-F238E27FC236}">
                    <a16:creationId xmlns:a16="http://schemas.microsoft.com/office/drawing/2014/main" id="{61D3F985-A5F4-23C6-DD49-5093339DD424}"/>
                  </a:ext>
                </a:extLst>
              </p:cNvPr>
              <p:cNvSpPr/>
              <p:nvPr/>
            </p:nvSpPr>
            <p:spPr>
              <a:xfrm>
                <a:off x="3164" y="1765"/>
                <a:ext cx="3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28" extrusionOk="0">
                    <a:moveTo>
                      <a:pt x="13" y="0"/>
                    </a:moveTo>
                    <a:cubicBezTo>
                      <a:pt x="14" y="8"/>
                      <a:pt x="13" y="28"/>
                      <a:pt x="0" y="27"/>
                    </a:cubicBezTo>
                    <a:cubicBezTo>
                      <a:pt x="8" y="23"/>
                      <a:pt x="11" y="11"/>
                      <a:pt x="12" y="3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3" name="Google Shape;1502;p10">
                <a:extLst>
                  <a:ext uri="{FF2B5EF4-FFF2-40B4-BE49-F238E27FC236}">
                    <a16:creationId xmlns:a16="http://schemas.microsoft.com/office/drawing/2014/main" id="{1D997CE2-BA25-3270-8A17-D1E59ED00251}"/>
                  </a:ext>
                </a:extLst>
              </p:cNvPr>
              <p:cNvSpPr/>
              <p:nvPr/>
            </p:nvSpPr>
            <p:spPr>
              <a:xfrm>
                <a:off x="3177" y="1669"/>
                <a:ext cx="20" cy="56"/>
              </a:xfrm>
              <a:custGeom>
                <a:avLst/>
                <a:gdLst/>
                <a:ahLst/>
                <a:cxnLst/>
                <a:rect l="l" t="t" r="r" b="b"/>
                <a:pathLst>
                  <a:path w="8" h="21" extrusionOk="0">
                    <a:moveTo>
                      <a:pt x="2" y="0"/>
                    </a:moveTo>
                    <a:cubicBezTo>
                      <a:pt x="3" y="4"/>
                      <a:pt x="8" y="21"/>
                      <a:pt x="0" y="20"/>
                    </a:cubicBezTo>
                    <a:cubicBezTo>
                      <a:pt x="3" y="14"/>
                      <a:pt x="1" y="6"/>
                      <a:pt x="1" y="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4" name="Google Shape;1503;p10">
                <a:extLst>
                  <a:ext uri="{FF2B5EF4-FFF2-40B4-BE49-F238E27FC236}">
                    <a16:creationId xmlns:a16="http://schemas.microsoft.com/office/drawing/2014/main" id="{26F0FCC1-1356-A466-0EF8-291853F64C6D}"/>
                  </a:ext>
                </a:extLst>
              </p:cNvPr>
              <p:cNvSpPr/>
              <p:nvPr/>
            </p:nvSpPr>
            <p:spPr>
              <a:xfrm>
                <a:off x="3172" y="1197"/>
                <a:ext cx="17" cy="78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0" y="0"/>
                    </a:moveTo>
                    <a:cubicBezTo>
                      <a:pt x="7" y="12"/>
                      <a:pt x="2" y="23"/>
                      <a:pt x="0" y="29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5" name="Google Shape;1504;p10">
                <a:extLst>
                  <a:ext uri="{FF2B5EF4-FFF2-40B4-BE49-F238E27FC236}">
                    <a16:creationId xmlns:a16="http://schemas.microsoft.com/office/drawing/2014/main" id="{6B2DDF1D-D314-8B81-4D72-D89F9703F93E}"/>
                  </a:ext>
                </a:extLst>
              </p:cNvPr>
              <p:cNvSpPr/>
              <p:nvPr/>
            </p:nvSpPr>
            <p:spPr>
              <a:xfrm>
                <a:off x="3164" y="1557"/>
                <a:ext cx="15" cy="56"/>
              </a:xfrm>
              <a:custGeom>
                <a:avLst/>
                <a:gdLst/>
                <a:ahLst/>
                <a:cxnLst/>
                <a:rect l="l" t="t" r="r" b="b"/>
                <a:pathLst>
                  <a:path w="6" h="21" extrusionOk="0">
                    <a:moveTo>
                      <a:pt x="3" y="0"/>
                    </a:moveTo>
                    <a:cubicBezTo>
                      <a:pt x="6" y="14"/>
                      <a:pt x="4" y="20"/>
                      <a:pt x="0" y="21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6" name="Google Shape;1505;p10">
                <a:extLst>
                  <a:ext uri="{FF2B5EF4-FFF2-40B4-BE49-F238E27FC236}">
                    <a16:creationId xmlns:a16="http://schemas.microsoft.com/office/drawing/2014/main" id="{7F7A25C6-DB4B-826F-6DCE-43376CE251D0}"/>
                  </a:ext>
                </a:extLst>
              </p:cNvPr>
              <p:cNvSpPr/>
              <p:nvPr/>
            </p:nvSpPr>
            <p:spPr>
              <a:xfrm>
                <a:off x="2759" y="1611"/>
                <a:ext cx="75" cy="85"/>
              </a:xfrm>
              <a:custGeom>
                <a:avLst/>
                <a:gdLst/>
                <a:ahLst/>
                <a:cxnLst/>
                <a:rect l="l" t="t" r="r" b="b"/>
                <a:pathLst>
                  <a:path w="30" h="32" extrusionOk="0">
                    <a:moveTo>
                      <a:pt x="0" y="8"/>
                    </a:moveTo>
                    <a:cubicBezTo>
                      <a:pt x="3" y="16"/>
                      <a:pt x="1" y="24"/>
                      <a:pt x="4" y="32"/>
                    </a:cubicBezTo>
                    <a:cubicBezTo>
                      <a:pt x="16" y="28"/>
                      <a:pt x="30" y="14"/>
                      <a:pt x="27" y="0"/>
                    </a:cubicBezTo>
                    <a:cubicBezTo>
                      <a:pt x="27" y="6"/>
                      <a:pt x="19" y="25"/>
                      <a:pt x="11" y="19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7" name="Google Shape;1506;p10">
                <a:extLst>
                  <a:ext uri="{FF2B5EF4-FFF2-40B4-BE49-F238E27FC236}">
                    <a16:creationId xmlns:a16="http://schemas.microsoft.com/office/drawing/2014/main" id="{E613C0EA-EFA1-30FC-B0C4-0A4F7C34D4CE}"/>
                  </a:ext>
                </a:extLst>
              </p:cNvPr>
              <p:cNvSpPr/>
              <p:nvPr/>
            </p:nvSpPr>
            <p:spPr>
              <a:xfrm>
                <a:off x="2867" y="1531"/>
                <a:ext cx="47" cy="77"/>
              </a:xfrm>
              <a:custGeom>
                <a:avLst/>
                <a:gdLst/>
                <a:ahLst/>
                <a:cxnLst/>
                <a:rect l="l" t="t" r="r" b="b"/>
                <a:pathLst>
                  <a:path w="19" h="29" extrusionOk="0">
                    <a:moveTo>
                      <a:pt x="1" y="14"/>
                    </a:moveTo>
                    <a:cubicBezTo>
                      <a:pt x="1" y="19"/>
                      <a:pt x="0" y="24"/>
                      <a:pt x="1" y="29"/>
                    </a:cubicBezTo>
                    <a:cubicBezTo>
                      <a:pt x="10" y="28"/>
                      <a:pt x="19" y="9"/>
                      <a:pt x="17" y="0"/>
                    </a:cubicBezTo>
                    <a:cubicBezTo>
                      <a:pt x="16" y="6"/>
                      <a:pt x="13" y="17"/>
                      <a:pt x="5" y="1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8" name="Google Shape;1507;p10">
                <a:extLst>
                  <a:ext uri="{FF2B5EF4-FFF2-40B4-BE49-F238E27FC236}">
                    <a16:creationId xmlns:a16="http://schemas.microsoft.com/office/drawing/2014/main" id="{CBBF3DCC-175E-6F1A-4DDE-249B33451D25}"/>
                  </a:ext>
                </a:extLst>
              </p:cNvPr>
              <p:cNvSpPr/>
              <p:nvPr/>
            </p:nvSpPr>
            <p:spPr>
              <a:xfrm>
                <a:off x="2647" y="1651"/>
                <a:ext cx="92" cy="82"/>
              </a:xfrm>
              <a:custGeom>
                <a:avLst/>
                <a:gdLst/>
                <a:ahLst/>
                <a:cxnLst/>
                <a:rect l="l" t="t" r="r" b="b"/>
                <a:pathLst>
                  <a:path w="37" h="31" extrusionOk="0">
                    <a:moveTo>
                      <a:pt x="3" y="10"/>
                    </a:moveTo>
                    <a:cubicBezTo>
                      <a:pt x="4" y="17"/>
                      <a:pt x="4" y="23"/>
                      <a:pt x="0" y="29"/>
                    </a:cubicBezTo>
                    <a:cubicBezTo>
                      <a:pt x="6" y="31"/>
                      <a:pt x="22" y="26"/>
                      <a:pt x="27" y="23"/>
                    </a:cubicBezTo>
                    <a:cubicBezTo>
                      <a:pt x="37" y="17"/>
                      <a:pt x="35" y="11"/>
                      <a:pt x="34" y="0"/>
                    </a:cubicBezTo>
                    <a:cubicBezTo>
                      <a:pt x="35" y="9"/>
                      <a:pt x="29" y="21"/>
                      <a:pt x="19" y="2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9" name="Google Shape;1508;p10">
                <a:extLst>
                  <a:ext uri="{FF2B5EF4-FFF2-40B4-BE49-F238E27FC236}">
                    <a16:creationId xmlns:a16="http://schemas.microsoft.com/office/drawing/2014/main" id="{7135928F-F019-24AE-A810-B4952372060D}"/>
                  </a:ext>
                </a:extLst>
              </p:cNvPr>
              <p:cNvSpPr/>
              <p:nvPr/>
            </p:nvSpPr>
            <p:spPr>
              <a:xfrm>
                <a:off x="2539" y="1691"/>
                <a:ext cx="88" cy="77"/>
              </a:xfrm>
              <a:custGeom>
                <a:avLst/>
                <a:gdLst/>
                <a:ahLst/>
                <a:cxnLst/>
                <a:rect l="l" t="t" r="r" b="b"/>
                <a:pathLst>
                  <a:path w="35" h="29" extrusionOk="0">
                    <a:moveTo>
                      <a:pt x="1" y="14"/>
                    </a:moveTo>
                    <a:cubicBezTo>
                      <a:pt x="0" y="28"/>
                      <a:pt x="6" y="29"/>
                      <a:pt x="19" y="24"/>
                    </a:cubicBezTo>
                    <a:cubicBezTo>
                      <a:pt x="28" y="20"/>
                      <a:pt x="35" y="11"/>
                      <a:pt x="33" y="0"/>
                    </a:cubicBezTo>
                    <a:cubicBezTo>
                      <a:pt x="35" y="12"/>
                      <a:pt x="25" y="18"/>
                      <a:pt x="15" y="17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0" name="Google Shape;1509;p10">
                <a:extLst>
                  <a:ext uri="{FF2B5EF4-FFF2-40B4-BE49-F238E27FC236}">
                    <a16:creationId xmlns:a16="http://schemas.microsoft.com/office/drawing/2014/main" id="{2CDBD763-3620-DB0C-0B6E-E5950745162A}"/>
                  </a:ext>
                </a:extLst>
              </p:cNvPr>
              <p:cNvSpPr/>
              <p:nvPr/>
            </p:nvSpPr>
            <p:spPr>
              <a:xfrm>
                <a:off x="2429" y="1715"/>
                <a:ext cx="80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2" h="25" extrusionOk="0">
                    <a:moveTo>
                      <a:pt x="1" y="11"/>
                    </a:moveTo>
                    <a:cubicBezTo>
                      <a:pt x="0" y="24"/>
                      <a:pt x="3" y="25"/>
                      <a:pt x="17" y="23"/>
                    </a:cubicBezTo>
                    <a:cubicBezTo>
                      <a:pt x="31" y="20"/>
                      <a:pt x="31" y="14"/>
                      <a:pt x="31" y="0"/>
                    </a:cubicBezTo>
                    <a:cubicBezTo>
                      <a:pt x="32" y="13"/>
                      <a:pt x="26" y="22"/>
                      <a:pt x="13" y="18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1" name="Google Shape;1510;p10">
                <a:extLst>
                  <a:ext uri="{FF2B5EF4-FFF2-40B4-BE49-F238E27FC236}">
                    <a16:creationId xmlns:a16="http://schemas.microsoft.com/office/drawing/2014/main" id="{DBB8347B-3ED7-308A-88B1-85A071F15B88}"/>
                  </a:ext>
                </a:extLst>
              </p:cNvPr>
              <p:cNvSpPr/>
              <p:nvPr/>
            </p:nvSpPr>
            <p:spPr>
              <a:xfrm>
                <a:off x="2297" y="1707"/>
                <a:ext cx="95" cy="82"/>
              </a:xfrm>
              <a:custGeom>
                <a:avLst/>
                <a:gdLst/>
                <a:ahLst/>
                <a:cxnLst/>
                <a:rect l="l" t="t" r="r" b="b"/>
                <a:pathLst>
                  <a:path w="38" h="31" extrusionOk="0">
                    <a:moveTo>
                      <a:pt x="0" y="20"/>
                    </a:moveTo>
                    <a:cubicBezTo>
                      <a:pt x="1" y="30"/>
                      <a:pt x="20" y="31"/>
                      <a:pt x="27" y="28"/>
                    </a:cubicBezTo>
                    <a:cubicBezTo>
                      <a:pt x="38" y="23"/>
                      <a:pt x="36" y="12"/>
                      <a:pt x="35" y="0"/>
                    </a:cubicBezTo>
                    <a:cubicBezTo>
                      <a:pt x="34" y="12"/>
                      <a:pt x="30" y="22"/>
                      <a:pt x="16" y="2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2" name="Google Shape;1511;p10">
                <a:extLst>
                  <a:ext uri="{FF2B5EF4-FFF2-40B4-BE49-F238E27FC236}">
                    <a16:creationId xmlns:a16="http://schemas.microsoft.com/office/drawing/2014/main" id="{35121126-8B6C-999E-AE29-C573A10A013A}"/>
                  </a:ext>
                </a:extLst>
              </p:cNvPr>
              <p:cNvSpPr/>
              <p:nvPr/>
            </p:nvSpPr>
            <p:spPr>
              <a:xfrm>
                <a:off x="2169" y="1699"/>
                <a:ext cx="110" cy="82"/>
              </a:xfrm>
              <a:custGeom>
                <a:avLst/>
                <a:gdLst/>
                <a:ahLst/>
                <a:cxnLst/>
                <a:rect l="l" t="t" r="r" b="b"/>
                <a:pathLst>
                  <a:path w="44" h="31" extrusionOk="0">
                    <a:moveTo>
                      <a:pt x="0" y="21"/>
                    </a:moveTo>
                    <a:cubicBezTo>
                      <a:pt x="20" y="25"/>
                      <a:pt x="44" y="31"/>
                      <a:pt x="35" y="0"/>
                    </a:cubicBezTo>
                    <a:cubicBezTo>
                      <a:pt x="37" y="19"/>
                      <a:pt x="19" y="15"/>
                      <a:pt x="8" y="2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3" name="Google Shape;1512;p10">
                <a:extLst>
                  <a:ext uri="{FF2B5EF4-FFF2-40B4-BE49-F238E27FC236}">
                    <a16:creationId xmlns:a16="http://schemas.microsoft.com/office/drawing/2014/main" id="{4DB62B58-EAC3-398C-03DE-5A5B32AD013E}"/>
                  </a:ext>
                </a:extLst>
              </p:cNvPr>
              <p:cNvSpPr/>
              <p:nvPr/>
            </p:nvSpPr>
            <p:spPr>
              <a:xfrm>
                <a:off x="2042" y="1680"/>
                <a:ext cx="82" cy="64"/>
              </a:xfrm>
              <a:custGeom>
                <a:avLst/>
                <a:gdLst/>
                <a:ahLst/>
                <a:cxnLst/>
                <a:rect l="l" t="t" r="r" b="b"/>
                <a:pathLst>
                  <a:path w="33" h="24" extrusionOk="0">
                    <a:moveTo>
                      <a:pt x="0" y="11"/>
                    </a:moveTo>
                    <a:cubicBezTo>
                      <a:pt x="8" y="15"/>
                      <a:pt x="13" y="24"/>
                      <a:pt x="23" y="23"/>
                    </a:cubicBezTo>
                    <a:cubicBezTo>
                      <a:pt x="33" y="22"/>
                      <a:pt x="32" y="10"/>
                      <a:pt x="33" y="0"/>
                    </a:cubicBezTo>
                    <a:cubicBezTo>
                      <a:pt x="27" y="19"/>
                      <a:pt x="21" y="17"/>
                      <a:pt x="7" y="13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4" name="Google Shape;1513;p10">
                <a:extLst>
                  <a:ext uri="{FF2B5EF4-FFF2-40B4-BE49-F238E27FC236}">
                    <a16:creationId xmlns:a16="http://schemas.microsoft.com/office/drawing/2014/main" id="{EF7A27E7-22A2-86D6-ED31-40B177D7F56E}"/>
                  </a:ext>
                </a:extLst>
              </p:cNvPr>
              <p:cNvSpPr/>
              <p:nvPr/>
            </p:nvSpPr>
            <p:spPr>
              <a:xfrm>
                <a:off x="1919" y="1621"/>
                <a:ext cx="105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2" h="27" extrusionOk="0">
                    <a:moveTo>
                      <a:pt x="0" y="1"/>
                    </a:moveTo>
                    <a:cubicBezTo>
                      <a:pt x="6" y="7"/>
                      <a:pt x="13" y="23"/>
                      <a:pt x="23" y="25"/>
                    </a:cubicBezTo>
                    <a:cubicBezTo>
                      <a:pt x="36" y="27"/>
                      <a:pt x="28" y="5"/>
                      <a:pt x="42" y="0"/>
                    </a:cubicBezTo>
                    <a:cubicBezTo>
                      <a:pt x="34" y="2"/>
                      <a:pt x="30" y="10"/>
                      <a:pt x="24" y="12"/>
                    </a:cubicBezTo>
                    <a:cubicBezTo>
                      <a:pt x="14" y="15"/>
                      <a:pt x="10" y="4"/>
                      <a:pt x="0" y="3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5" name="Google Shape;1514;p10">
                <a:extLst>
                  <a:ext uri="{FF2B5EF4-FFF2-40B4-BE49-F238E27FC236}">
                    <a16:creationId xmlns:a16="http://schemas.microsoft.com/office/drawing/2014/main" id="{BDD3E59A-BD2E-A7CC-26E0-C6A438276E83}"/>
                  </a:ext>
                </a:extLst>
              </p:cNvPr>
              <p:cNvSpPr/>
              <p:nvPr/>
            </p:nvSpPr>
            <p:spPr>
              <a:xfrm>
                <a:off x="1807" y="1525"/>
                <a:ext cx="80" cy="88"/>
              </a:xfrm>
              <a:custGeom>
                <a:avLst/>
                <a:gdLst/>
                <a:ahLst/>
                <a:cxnLst/>
                <a:rect l="l" t="t" r="r" b="b"/>
                <a:pathLst>
                  <a:path w="32" h="33" extrusionOk="0">
                    <a:moveTo>
                      <a:pt x="0" y="11"/>
                    </a:moveTo>
                    <a:cubicBezTo>
                      <a:pt x="3" y="17"/>
                      <a:pt x="13" y="33"/>
                      <a:pt x="24" y="28"/>
                    </a:cubicBezTo>
                    <a:cubicBezTo>
                      <a:pt x="32" y="24"/>
                      <a:pt x="24" y="7"/>
                      <a:pt x="31" y="0"/>
                    </a:cubicBezTo>
                    <a:cubicBezTo>
                      <a:pt x="25" y="6"/>
                      <a:pt x="24" y="11"/>
                      <a:pt x="21" y="19"/>
                    </a:cubicBezTo>
                    <a:cubicBezTo>
                      <a:pt x="15" y="19"/>
                      <a:pt x="9" y="18"/>
                      <a:pt x="4" y="15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6" name="Google Shape;1515;p10">
                <a:extLst>
                  <a:ext uri="{FF2B5EF4-FFF2-40B4-BE49-F238E27FC236}">
                    <a16:creationId xmlns:a16="http://schemas.microsoft.com/office/drawing/2014/main" id="{1A3FF7A5-E28F-2B22-D15F-788B279E2554}"/>
                  </a:ext>
                </a:extLst>
              </p:cNvPr>
              <p:cNvSpPr/>
              <p:nvPr/>
            </p:nvSpPr>
            <p:spPr>
              <a:xfrm>
                <a:off x="1722" y="1461"/>
                <a:ext cx="57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14"/>
                    </a:moveTo>
                    <a:cubicBezTo>
                      <a:pt x="4" y="20"/>
                      <a:pt x="10" y="23"/>
                      <a:pt x="18" y="24"/>
                    </a:cubicBezTo>
                    <a:cubicBezTo>
                      <a:pt x="18" y="15"/>
                      <a:pt x="17" y="8"/>
                      <a:pt x="23" y="0"/>
                    </a:cubicBezTo>
                    <a:cubicBezTo>
                      <a:pt x="16" y="5"/>
                      <a:pt x="12" y="21"/>
                      <a:pt x="1" y="1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7" name="Google Shape;1516;p10">
                <a:extLst>
                  <a:ext uri="{FF2B5EF4-FFF2-40B4-BE49-F238E27FC236}">
                    <a16:creationId xmlns:a16="http://schemas.microsoft.com/office/drawing/2014/main" id="{B43D5402-70B6-C331-590D-0A365F031769}"/>
                  </a:ext>
                </a:extLst>
              </p:cNvPr>
              <p:cNvSpPr/>
              <p:nvPr/>
            </p:nvSpPr>
            <p:spPr>
              <a:xfrm>
                <a:off x="1757" y="1549"/>
                <a:ext cx="140" cy="166"/>
              </a:xfrm>
              <a:custGeom>
                <a:avLst/>
                <a:gdLst/>
                <a:ahLst/>
                <a:cxnLst/>
                <a:rect l="l" t="t" r="r" b="b"/>
                <a:pathLst>
                  <a:path w="56" h="62" extrusionOk="0">
                    <a:moveTo>
                      <a:pt x="6" y="2"/>
                    </a:moveTo>
                    <a:cubicBezTo>
                      <a:pt x="9" y="14"/>
                      <a:pt x="11" y="25"/>
                      <a:pt x="21" y="34"/>
                    </a:cubicBezTo>
                    <a:cubicBezTo>
                      <a:pt x="26" y="40"/>
                      <a:pt x="43" y="53"/>
                      <a:pt x="31" y="61"/>
                    </a:cubicBezTo>
                    <a:cubicBezTo>
                      <a:pt x="39" y="57"/>
                      <a:pt x="48" y="60"/>
                      <a:pt x="55" y="62"/>
                    </a:cubicBezTo>
                    <a:cubicBezTo>
                      <a:pt x="56" y="53"/>
                      <a:pt x="52" y="41"/>
                      <a:pt x="52" y="32"/>
                    </a:cubicBezTo>
                    <a:cubicBezTo>
                      <a:pt x="35" y="41"/>
                      <a:pt x="0" y="16"/>
                      <a:pt x="10" y="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8" name="Google Shape;1517;p10">
                <a:extLst>
                  <a:ext uri="{FF2B5EF4-FFF2-40B4-BE49-F238E27FC236}">
                    <a16:creationId xmlns:a16="http://schemas.microsoft.com/office/drawing/2014/main" id="{EC418FC5-DF5D-DE90-B29B-5DF6C31EF4CC}"/>
                  </a:ext>
                </a:extLst>
              </p:cNvPr>
              <p:cNvSpPr/>
              <p:nvPr/>
            </p:nvSpPr>
            <p:spPr>
              <a:xfrm>
                <a:off x="1832" y="1749"/>
                <a:ext cx="6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 extrusionOk="0">
                    <a:moveTo>
                      <a:pt x="23" y="0"/>
                    </a:moveTo>
                    <a:cubicBezTo>
                      <a:pt x="26" y="6"/>
                      <a:pt x="27" y="18"/>
                      <a:pt x="24" y="24"/>
                    </a:cubicBezTo>
                    <a:cubicBezTo>
                      <a:pt x="18" y="33"/>
                      <a:pt x="9" y="26"/>
                      <a:pt x="0" y="24"/>
                    </a:cubicBezTo>
                    <a:cubicBezTo>
                      <a:pt x="13" y="28"/>
                      <a:pt x="20" y="17"/>
                      <a:pt x="22" y="6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9" name="Google Shape;1518;p10">
                <a:extLst>
                  <a:ext uri="{FF2B5EF4-FFF2-40B4-BE49-F238E27FC236}">
                    <a16:creationId xmlns:a16="http://schemas.microsoft.com/office/drawing/2014/main" id="{C1D04B66-F4BA-6F32-E52C-676C05EEAF68}"/>
                  </a:ext>
                </a:extLst>
              </p:cNvPr>
              <p:cNvSpPr/>
              <p:nvPr/>
            </p:nvSpPr>
            <p:spPr>
              <a:xfrm>
                <a:off x="1809" y="1864"/>
                <a:ext cx="9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35" y="0"/>
                    </a:moveTo>
                    <a:cubicBezTo>
                      <a:pt x="35" y="6"/>
                      <a:pt x="35" y="27"/>
                      <a:pt x="29" y="31"/>
                    </a:cubicBezTo>
                    <a:cubicBezTo>
                      <a:pt x="23" y="36"/>
                      <a:pt x="9" y="27"/>
                      <a:pt x="0" y="29"/>
                    </a:cubicBezTo>
                    <a:cubicBezTo>
                      <a:pt x="8" y="25"/>
                      <a:pt x="18" y="27"/>
                      <a:pt x="24" y="24"/>
                    </a:cubicBezTo>
                    <a:cubicBezTo>
                      <a:pt x="33" y="20"/>
                      <a:pt x="32" y="9"/>
                      <a:pt x="37" y="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0" name="Google Shape;1519;p10">
                <a:extLst>
                  <a:ext uri="{FF2B5EF4-FFF2-40B4-BE49-F238E27FC236}">
                    <a16:creationId xmlns:a16="http://schemas.microsoft.com/office/drawing/2014/main" id="{6E5EDDB3-8C83-3008-2801-628BB603F5FF}"/>
                  </a:ext>
                </a:extLst>
              </p:cNvPr>
              <p:cNvSpPr/>
              <p:nvPr/>
            </p:nvSpPr>
            <p:spPr>
              <a:xfrm>
                <a:off x="1794" y="2016"/>
                <a:ext cx="9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28" extrusionOk="0">
                    <a:moveTo>
                      <a:pt x="36" y="0"/>
                    </a:moveTo>
                    <a:cubicBezTo>
                      <a:pt x="37" y="8"/>
                      <a:pt x="39" y="23"/>
                      <a:pt x="30" y="26"/>
                    </a:cubicBezTo>
                    <a:cubicBezTo>
                      <a:pt x="21" y="28"/>
                      <a:pt x="11" y="19"/>
                      <a:pt x="0" y="22"/>
                    </a:cubicBezTo>
                    <a:cubicBezTo>
                      <a:pt x="14" y="14"/>
                      <a:pt x="35" y="24"/>
                      <a:pt x="36" y="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1" name="Google Shape;1520;p10">
                <a:extLst>
                  <a:ext uri="{FF2B5EF4-FFF2-40B4-BE49-F238E27FC236}">
                    <a16:creationId xmlns:a16="http://schemas.microsoft.com/office/drawing/2014/main" id="{3D08A931-DA42-97A3-7A38-83AA36F84F36}"/>
                  </a:ext>
                </a:extLst>
              </p:cNvPr>
              <p:cNvSpPr/>
              <p:nvPr/>
            </p:nvSpPr>
            <p:spPr>
              <a:xfrm>
                <a:off x="1809" y="2133"/>
                <a:ext cx="88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5" h="30" extrusionOk="0">
                    <a:moveTo>
                      <a:pt x="29" y="0"/>
                    </a:moveTo>
                    <a:cubicBezTo>
                      <a:pt x="30" y="5"/>
                      <a:pt x="35" y="27"/>
                      <a:pt x="28" y="30"/>
                    </a:cubicBezTo>
                    <a:cubicBezTo>
                      <a:pt x="27" y="30"/>
                      <a:pt x="18" y="25"/>
                      <a:pt x="16" y="25"/>
                    </a:cubicBezTo>
                    <a:cubicBezTo>
                      <a:pt x="11" y="24"/>
                      <a:pt x="5" y="24"/>
                      <a:pt x="0" y="24"/>
                    </a:cubicBezTo>
                    <a:cubicBezTo>
                      <a:pt x="5" y="24"/>
                      <a:pt x="16" y="23"/>
                      <a:pt x="21" y="21"/>
                    </a:cubicBezTo>
                    <a:cubicBezTo>
                      <a:pt x="28" y="17"/>
                      <a:pt x="26" y="11"/>
                      <a:pt x="29" y="4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2" name="Google Shape;1521;p10">
                <a:extLst>
                  <a:ext uri="{FF2B5EF4-FFF2-40B4-BE49-F238E27FC236}">
                    <a16:creationId xmlns:a16="http://schemas.microsoft.com/office/drawing/2014/main" id="{B24214C2-3D0D-2835-23AB-8C13B993E17B}"/>
                  </a:ext>
                </a:extLst>
              </p:cNvPr>
              <p:cNvSpPr/>
              <p:nvPr/>
            </p:nvSpPr>
            <p:spPr>
              <a:xfrm>
                <a:off x="1792" y="2256"/>
                <a:ext cx="102" cy="93"/>
              </a:xfrm>
              <a:custGeom>
                <a:avLst/>
                <a:gdLst/>
                <a:ahLst/>
                <a:cxnLst/>
                <a:rect l="l" t="t" r="r" b="b"/>
                <a:pathLst>
                  <a:path w="41" h="35" extrusionOk="0">
                    <a:moveTo>
                      <a:pt x="38" y="0"/>
                    </a:moveTo>
                    <a:cubicBezTo>
                      <a:pt x="38" y="9"/>
                      <a:pt x="41" y="27"/>
                      <a:pt x="31" y="30"/>
                    </a:cubicBezTo>
                    <a:cubicBezTo>
                      <a:pt x="27" y="31"/>
                      <a:pt x="19" y="30"/>
                      <a:pt x="15" y="31"/>
                    </a:cubicBezTo>
                    <a:cubicBezTo>
                      <a:pt x="10" y="32"/>
                      <a:pt x="5" y="33"/>
                      <a:pt x="0" y="35"/>
                    </a:cubicBezTo>
                    <a:cubicBezTo>
                      <a:pt x="8" y="32"/>
                      <a:pt x="17" y="26"/>
                      <a:pt x="25" y="23"/>
                    </a:cubicBezTo>
                    <a:cubicBezTo>
                      <a:pt x="34" y="18"/>
                      <a:pt x="35" y="12"/>
                      <a:pt x="38" y="1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3" name="Google Shape;1522;p10">
                <a:extLst>
                  <a:ext uri="{FF2B5EF4-FFF2-40B4-BE49-F238E27FC236}">
                    <a16:creationId xmlns:a16="http://schemas.microsoft.com/office/drawing/2014/main" id="{45045BF9-8458-AA78-CCC9-6B9FEDB3C8A6}"/>
                  </a:ext>
                </a:extLst>
              </p:cNvPr>
              <p:cNvSpPr/>
              <p:nvPr/>
            </p:nvSpPr>
            <p:spPr>
              <a:xfrm>
                <a:off x="1879" y="2384"/>
                <a:ext cx="65" cy="133"/>
              </a:xfrm>
              <a:custGeom>
                <a:avLst/>
                <a:gdLst/>
                <a:ahLst/>
                <a:cxnLst/>
                <a:rect l="l" t="t" r="r" b="b"/>
                <a:pathLst>
                  <a:path w="26" h="50" extrusionOk="0">
                    <a:moveTo>
                      <a:pt x="9" y="2"/>
                    </a:moveTo>
                    <a:cubicBezTo>
                      <a:pt x="11" y="9"/>
                      <a:pt x="26" y="20"/>
                      <a:pt x="26" y="27"/>
                    </a:cubicBezTo>
                    <a:cubicBezTo>
                      <a:pt x="25" y="35"/>
                      <a:pt x="6" y="44"/>
                      <a:pt x="0" y="50"/>
                    </a:cubicBezTo>
                    <a:cubicBezTo>
                      <a:pt x="7" y="44"/>
                      <a:pt x="11" y="33"/>
                      <a:pt x="11" y="24"/>
                    </a:cubicBezTo>
                    <a:cubicBezTo>
                      <a:pt x="12" y="15"/>
                      <a:pt x="5" y="8"/>
                      <a:pt x="6" y="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4" name="Google Shape;1523;p10">
                <a:extLst>
                  <a:ext uri="{FF2B5EF4-FFF2-40B4-BE49-F238E27FC236}">
                    <a16:creationId xmlns:a16="http://schemas.microsoft.com/office/drawing/2014/main" id="{932D2751-EF66-80D1-946B-68FA0F74452C}"/>
                  </a:ext>
                </a:extLst>
              </p:cNvPr>
              <p:cNvSpPr/>
              <p:nvPr/>
            </p:nvSpPr>
            <p:spPr>
              <a:xfrm>
                <a:off x="1934" y="2597"/>
                <a:ext cx="168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67" h="45" extrusionOk="0">
                    <a:moveTo>
                      <a:pt x="0" y="29"/>
                    </a:moveTo>
                    <a:cubicBezTo>
                      <a:pt x="9" y="45"/>
                      <a:pt x="32" y="45"/>
                      <a:pt x="47" y="44"/>
                    </a:cubicBezTo>
                    <a:cubicBezTo>
                      <a:pt x="58" y="43"/>
                      <a:pt x="65" y="39"/>
                      <a:pt x="67" y="26"/>
                    </a:cubicBezTo>
                    <a:cubicBezTo>
                      <a:pt x="67" y="18"/>
                      <a:pt x="64" y="5"/>
                      <a:pt x="58" y="0"/>
                    </a:cubicBezTo>
                    <a:cubicBezTo>
                      <a:pt x="61" y="10"/>
                      <a:pt x="64" y="26"/>
                      <a:pt x="55" y="32"/>
                    </a:cubicBezTo>
                    <a:cubicBezTo>
                      <a:pt x="42" y="40"/>
                      <a:pt x="25" y="43"/>
                      <a:pt x="1" y="3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5" name="Google Shape;1524;p10">
                <a:extLst>
                  <a:ext uri="{FF2B5EF4-FFF2-40B4-BE49-F238E27FC236}">
                    <a16:creationId xmlns:a16="http://schemas.microsoft.com/office/drawing/2014/main" id="{B9715493-A303-3458-A320-7BCA4BBEA49B}"/>
                  </a:ext>
                </a:extLst>
              </p:cNvPr>
              <p:cNvSpPr/>
              <p:nvPr/>
            </p:nvSpPr>
            <p:spPr>
              <a:xfrm>
                <a:off x="1824" y="2763"/>
                <a:ext cx="200" cy="106"/>
              </a:xfrm>
              <a:custGeom>
                <a:avLst/>
                <a:gdLst/>
                <a:ahLst/>
                <a:cxnLst/>
                <a:rect l="l" t="t" r="r" b="b"/>
                <a:pathLst>
                  <a:path w="80" h="40" extrusionOk="0">
                    <a:moveTo>
                      <a:pt x="0" y="17"/>
                    </a:moveTo>
                    <a:cubicBezTo>
                      <a:pt x="9" y="30"/>
                      <a:pt x="30" y="40"/>
                      <a:pt x="47" y="39"/>
                    </a:cubicBezTo>
                    <a:cubicBezTo>
                      <a:pt x="59" y="38"/>
                      <a:pt x="80" y="23"/>
                      <a:pt x="79" y="10"/>
                    </a:cubicBezTo>
                    <a:cubicBezTo>
                      <a:pt x="67" y="19"/>
                      <a:pt x="43" y="6"/>
                      <a:pt x="32" y="0"/>
                    </a:cubicBezTo>
                    <a:cubicBezTo>
                      <a:pt x="38" y="5"/>
                      <a:pt x="45" y="13"/>
                      <a:pt x="38" y="20"/>
                    </a:cubicBezTo>
                    <a:cubicBezTo>
                      <a:pt x="32" y="25"/>
                      <a:pt x="18" y="24"/>
                      <a:pt x="14" y="19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6" name="Google Shape;1525;p10">
                <a:extLst>
                  <a:ext uri="{FF2B5EF4-FFF2-40B4-BE49-F238E27FC236}">
                    <a16:creationId xmlns:a16="http://schemas.microsoft.com/office/drawing/2014/main" id="{D3538EF0-4F73-D196-AC56-5974F4F4E778}"/>
                  </a:ext>
                </a:extLst>
              </p:cNvPr>
              <p:cNvSpPr/>
              <p:nvPr/>
            </p:nvSpPr>
            <p:spPr>
              <a:xfrm>
                <a:off x="1764" y="2605"/>
                <a:ext cx="7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56" extrusionOk="0">
                    <a:moveTo>
                      <a:pt x="20" y="28"/>
                    </a:moveTo>
                    <a:cubicBezTo>
                      <a:pt x="10" y="34"/>
                      <a:pt x="7" y="46"/>
                      <a:pt x="5" y="56"/>
                    </a:cubicBezTo>
                    <a:cubicBezTo>
                      <a:pt x="2" y="45"/>
                      <a:pt x="5" y="39"/>
                      <a:pt x="6" y="28"/>
                    </a:cubicBezTo>
                    <a:cubicBezTo>
                      <a:pt x="6" y="19"/>
                      <a:pt x="0" y="10"/>
                      <a:pt x="1" y="0"/>
                    </a:cubicBezTo>
                    <a:cubicBezTo>
                      <a:pt x="6" y="10"/>
                      <a:pt x="17" y="22"/>
                      <a:pt x="28" y="27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7" name="Google Shape;1526;p10">
                <a:extLst>
                  <a:ext uri="{FF2B5EF4-FFF2-40B4-BE49-F238E27FC236}">
                    <a16:creationId xmlns:a16="http://schemas.microsoft.com/office/drawing/2014/main" id="{104A3AE5-BEFD-8677-8591-392FE70D080D}"/>
                  </a:ext>
                </a:extLst>
              </p:cNvPr>
              <p:cNvSpPr/>
              <p:nvPr/>
            </p:nvSpPr>
            <p:spPr>
              <a:xfrm>
                <a:off x="1774" y="1947"/>
                <a:ext cx="113" cy="37"/>
              </a:xfrm>
              <a:custGeom>
                <a:avLst/>
                <a:gdLst/>
                <a:ahLst/>
                <a:cxnLst/>
                <a:rect l="l" t="t" r="r" b="b"/>
                <a:pathLst>
                  <a:path w="45" h="14" extrusionOk="0">
                    <a:moveTo>
                      <a:pt x="0" y="2"/>
                    </a:moveTo>
                    <a:cubicBezTo>
                      <a:pt x="17" y="0"/>
                      <a:pt x="36" y="4"/>
                      <a:pt x="45" y="1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8" name="Google Shape;1527;p10">
                <a:extLst>
                  <a:ext uri="{FF2B5EF4-FFF2-40B4-BE49-F238E27FC236}">
                    <a16:creationId xmlns:a16="http://schemas.microsoft.com/office/drawing/2014/main" id="{45A71EA8-A686-054D-0189-338650DD423F}"/>
                  </a:ext>
                </a:extLst>
              </p:cNvPr>
              <p:cNvSpPr/>
              <p:nvPr/>
            </p:nvSpPr>
            <p:spPr>
              <a:xfrm>
                <a:off x="1764" y="2083"/>
                <a:ext cx="12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49" h="11" extrusionOk="0">
                    <a:moveTo>
                      <a:pt x="0" y="1"/>
                    </a:moveTo>
                    <a:cubicBezTo>
                      <a:pt x="13" y="0"/>
                      <a:pt x="38" y="3"/>
                      <a:pt x="49" y="1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9" name="Google Shape;1528;p10">
                <a:extLst>
                  <a:ext uri="{FF2B5EF4-FFF2-40B4-BE49-F238E27FC236}">
                    <a16:creationId xmlns:a16="http://schemas.microsoft.com/office/drawing/2014/main" id="{E4DAFD68-C0BD-D4B8-D804-C8736A9C3862}"/>
                  </a:ext>
                </a:extLst>
              </p:cNvPr>
              <p:cNvSpPr/>
              <p:nvPr/>
            </p:nvSpPr>
            <p:spPr>
              <a:xfrm>
                <a:off x="1749" y="2205"/>
                <a:ext cx="14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3" extrusionOk="0">
                    <a:moveTo>
                      <a:pt x="0" y="3"/>
                    </a:moveTo>
                    <a:cubicBezTo>
                      <a:pt x="20" y="0"/>
                      <a:pt x="44" y="2"/>
                      <a:pt x="58" y="1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0" name="Google Shape;1529;p10">
                <a:extLst>
                  <a:ext uri="{FF2B5EF4-FFF2-40B4-BE49-F238E27FC236}">
                    <a16:creationId xmlns:a16="http://schemas.microsoft.com/office/drawing/2014/main" id="{9D721774-E52F-BCEA-0ECA-EF82257CC4C0}"/>
                  </a:ext>
                </a:extLst>
              </p:cNvPr>
              <p:cNvSpPr/>
              <p:nvPr/>
            </p:nvSpPr>
            <p:spPr>
              <a:xfrm>
                <a:off x="1764" y="2349"/>
                <a:ext cx="130" cy="30"/>
              </a:xfrm>
              <a:custGeom>
                <a:avLst/>
                <a:gdLst/>
                <a:ahLst/>
                <a:cxnLst/>
                <a:rect l="l" t="t" r="r" b="b"/>
                <a:pathLst>
                  <a:path w="52" h="11" extrusionOk="0">
                    <a:moveTo>
                      <a:pt x="52" y="4"/>
                    </a:moveTo>
                    <a:cubicBezTo>
                      <a:pt x="37" y="1"/>
                      <a:pt x="13" y="0"/>
                      <a:pt x="0" y="1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1" name="Google Shape;1530;p10">
                <a:extLst>
                  <a:ext uri="{FF2B5EF4-FFF2-40B4-BE49-F238E27FC236}">
                    <a16:creationId xmlns:a16="http://schemas.microsoft.com/office/drawing/2014/main" id="{A6CFDB1A-ECE0-790A-80D1-068DFDCEC401}"/>
                  </a:ext>
                </a:extLst>
              </p:cNvPr>
              <p:cNvSpPr/>
              <p:nvPr/>
            </p:nvSpPr>
            <p:spPr>
              <a:xfrm>
                <a:off x="1864" y="2472"/>
                <a:ext cx="105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42" h="40" extrusionOk="0">
                    <a:moveTo>
                      <a:pt x="42" y="0"/>
                    </a:moveTo>
                    <a:cubicBezTo>
                      <a:pt x="22" y="6"/>
                      <a:pt x="1" y="31"/>
                      <a:pt x="0" y="4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2" name="Google Shape;1531;p10">
                <a:extLst>
                  <a:ext uri="{FF2B5EF4-FFF2-40B4-BE49-F238E27FC236}">
                    <a16:creationId xmlns:a16="http://schemas.microsoft.com/office/drawing/2014/main" id="{2974B9B8-157E-7DE5-149B-CEAB11FD52E9}"/>
                  </a:ext>
                </a:extLst>
              </p:cNvPr>
              <p:cNvSpPr/>
              <p:nvPr/>
            </p:nvSpPr>
            <p:spPr>
              <a:xfrm>
                <a:off x="2049" y="2725"/>
                <a:ext cx="198" cy="83"/>
              </a:xfrm>
              <a:custGeom>
                <a:avLst/>
                <a:gdLst/>
                <a:ahLst/>
                <a:cxnLst/>
                <a:rect l="l" t="t" r="r" b="b"/>
                <a:pathLst>
                  <a:path w="79" h="31" extrusionOk="0">
                    <a:moveTo>
                      <a:pt x="5" y="3"/>
                    </a:moveTo>
                    <a:cubicBezTo>
                      <a:pt x="2" y="3"/>
                      <a:pt x="0" y="6"/>
                      <a:pt x="1" y="9"/>
                    </a:cubicBezTo>
                    <a:cubicBezTo>
                      <a:pt x="2" y="12"/>
                      <a:pt x="5" y="14"/>
                      <a:pt x="8" y="13"/>
                    </a:cubicBezTo>
                    <a:cubicBezTo>
                      <a:pt x="10" y="13"/>
                      <a:pt x="12" y="14"/>
                      <a:pt x="16" y="18"/>
                    </a:cubicBezTo>
                    <a:cubicBezTo>
                      <a:pt x="23" y="23"/>
                      <a:pt x="31" y="31"/>
                      <a:pt x="46" y="26"/>
                    </a:cubicBezTo>
                    <a:cubicBezTo>
                      <a:pt x="58" y="22"/>
                      <a:pt x="66" y="19"/>
                      <a:pt x="70" y="16"/>
                    </a:cubicBezTo>
                    <a:cubicBezTo>
                      <a:pt x="70" y="16"/>
                      <a:pt x="77" y="12"/>
                      <a:pt x="78" y="10"/>
                    </a:cubicBezTo>
                    <a:cubicBezTo>
                      <a:pt x="79" y="7"/>
                      <a:pt x="78" y="4"/>
                      <a:pt x="76" y="3"/>
                    </a:cubicBezTo>
                    <a:cubicBezTo>
                      <a:pt x="72" y="1"/>
                      <a:pt x="69" y="3"/>
                      <a:pt x="65" y="5"/>
                    </a:cubicBezTo>
                    <a:cubicBezTo>
                      <a:pt x="61" y="8"/>
                      <a:pt x="54" y="12"/>
                      <a:pt x="43" y="16"/>
                    </a:cubicBezTo>
                    <a:cubicBezTo>
                      <a:pt x="34" y="18"/>
                      <a:pt x="28" y="14"/>
                      <a:pt x="23" y="9"/>
                    </a:cubicBezTo>
                    <a:cubicBezTo>
                      <a:pt x="18" y="5"/>
                      <a:pt x="12" y="0"/>
                      <a:pt x="5" y="3"/>
                    </a:cubicBezTo>
                    <a:close/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3" name="Google Shape;1532;p10">
                <a:extLst>
                  <a:ext uri="{FF2B5EF4-FFF2-40B4-BE49-F238E27FC236}">
                    <a16:creationId xmlns:a16="http://schemas.microsoft.com/office/drawing/2014/main" id="{07CA0E88-068F-0C12-813F-BD6AB207B83C}"/>
                  </a:ext>
                </a:extLst>
              </p:cNvPr>
              <p:cNvSpPr/>
              <p:nvPr/>
            </p:nvSpPr>
            <p:spPr>
              <a:xfrm>
                <a:off x="1687" y="2565"/>
                <a:ext cx="40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6" h="25" extrusionOk="0">
                    <a:moveTo>
                      <a:pt x="16" y="0"/>
                    </a:moveTo>
                    <a:cubicBezTo>
                      <a:pt x="8" y="7"/>
                      <a:pt x="1" y="13"/>
                      <a:pt x="0" y="2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4" name="Google Shape;1533;p10">
                <a:extLst>
                  <a:ext uri="{FF2B5EF4-FFF2-40B4-BE49-F238E27FC236}">
                    <a16:creationId xmlns:a16="http://schemas.microsoft.com/office/drawing/2014/main" id="{0C98D860-CF1B-98DB-FBBA-76FBF18FC775}"/>
                  </a:ext>
                </a:extLst>
              </p:cNvPr>
              <p:cNvSpPr/>
              <p:nvPr/>
            </p:nvSpPr>
            <p:spPr>
              <a:xfrm>
                <a:off x="1792" y="2707"/>
                <a:ext cx="15" cy="82"/>
              </a:xfrm>
              <a:custGeom>
                <a:avLst/>
                <a:gdLst/>
                <a:ahLst/>
                <a:cxnLst/>
                <a:rect l="l" t="t" r="r" b="b"/>
                <a:pathLst>
                  <a:path w="6" h="31" extrusionOk="0">
                    <a:moveTo>
                      <a:pt x="6" y="0"/>
                    </a:moveTo>
                    <a:cubicBezTo>
                      <a:pt x="0" y="7"/>
                      <a:pt x="0" y="25"/>
                      <a:pt x="2" y="3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5" name="Google Shape;1534;p10">
                <a:extLst>
                  <a:ext uri="{FF2B5EF4-FFF2-40B4-BE49-F238E27FC236}">
                    <a16:creationId xmlns:a16="http://schemas.microsoft.com/office/drawing/2014/main" id="{A9F8E0D4-9224-65E9-6533-E837BBB979C3}"/>
                  </a:ext>
                </a:extLst>
              </p:cNvPr>
              <p:cNvSpPr/>
              <p:nvPr/>
            </p:nvSpPr>
            <p:spPr>
              <a:xfrm>
                <a:off x="1617" y="2413"/>
                <a:ext cx="5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3" h="12" extrusionOk="0">
                    <a:moveTo>
                      <a:pt x="0" y="12"/>
                    </a:moveTo>
                    <a:cubicBezTo>
                      <a:pt x="3" y="4"/>
                      <a:pt x="20" y="1"/>
                      <a:pt x="23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6" name="Google Shape;1535;p10">
                <a:extLst>
                  <a:ext uri="{FF2B5EF4-FFF2-40B4-BE49-F238E27FC236}">
                    <a16:creationId xmlns:a16="http://schemas.microsoft.com/office/drawing/2014/main" id="{C6425E11-7017-11D6-3FD4-B748C058D6A8}"/>
                  </a:ext>
                </a:extLst>
              </p:cNvPr>
              <p:cNvSpPr/>
              <p:nvPr/>
            </p:nvSpPr>
            <p:spPr>
              <a:xfrm>
                <a:off x="1607" y="2256"/>
                <a:ext cx="65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6" h="8" extrusionOk="0">
                    <a:moveTo>
                      <a:pt x="0" y="8"/>
                    </a:moveTo>
                    <a:cubicBezTo>
                      <a:pt x="9" y="0"/>
                      <a:pt x="26" y="3"/>
                      <a:pt x="26" y="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7" name="Google Shape;1536;p10">
                <a:extLst>
                  <a:ext uri="{FF2B5EF4-FFF2-40B4-BE49-F238E27FC236}">
                    <a16:creationId xmlns:a16="http://schemas.microsoft.com/office/drawing/2014/main" id="{F091C58D-3DEF-97A7-3F9B-456E2119A9F2}"/>
                  </a:ext>
                </a:extLst>
              </p:cNvPr>
              <p:cNvSpPr/>
              <p:nvPr/>
            </p:nvSpPr>
            <p:spPr>
              <a:xfrm>
                <a:off x="1614" y="2123"/>
                <a:ext cx="6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5" h="4" extrusionOk="0">
                    <a:moveTo>
                      <a:pt x="0" y="3"/>
                    </a:moveTo>
                    <a:cubicBezTo>
                      <a:pt x="9" y="0"/>
                      <a:pt x="25" y="4"/>
                      <a:pt x="25" y="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8" name="Google Shape;1537;p10">
                <a:extLst>
                  <a:ext uri="{FF2B5EF4-FFF2-40B4-BE49-F238E27FC236}">
                    <a16:creationId xmlns:a16="http://schemas.microsoft.com/office/drawing/2014/main" id="{69E26BF2-9B85-196F-2D3A-D9EF93FBB190}"/>
                  </a:ext>
                </a:extLst>
              </p:cNvPr>
              <p:cNvSpPr/>
              <p:nvPr/>
            </p:nvSpPr>
            <p:spPr>
              <a:xfrm>
                <a:off x="1632" y="1979"/>
                <a:ext cx="82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3" h="4" extrusionOk="0">
                    <a:moveTo>
                      <a:pt x="0" y="2"/>
                    </a:moveTo>
                    <a:cubicBezTo>
                      <a:pt x="10" y="0"/>
                      <a:pt x="30" y="2"/>
                      <a:pt x="33" y="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9" name="Google Shape;1538;p10">
                <a:extLst>
                  <a:ext uri="{FF2B5EF4-FFF2-40B4-BE49-F238E27FC236}">
                    <a16:creationId xmlns:a16="http://schemas.microsoft.com/office/drawing/2014/main" id="{8F51102C-C119-7284-8C03-BF8163FF1160}"/>
                  </a:ext>
                </a:extLst>
              </p:cNvPr>
              <p:cNvSpPr/>
              <p:nvPr/>
            </p:nvSpPr>
            <p:spPr>
              <a:xfrm>
                <a:off x="1642" y="1811"/>
                <a:ext cx="67" cy="18"/>
              </a:xfrm>
              <a:custGeom>
                <a:avLst/>
                <a:gdLst/>
                <a:ahLst/>
                <a:cxnLst/>
                <a:rect l="l" t="t" r="r" b="b"/>
                <a:pathLst>
                  <a:path w="27" h="7" extrusionOk="0">
                    <a:moveTo>
                      <a:pt x="0" y="7"/>
                    </a:moveTo>
                    <a:cubicBezTo>
                      <a:pt x="10" y="1"/>
                      <a:pt x="27" y="0"/>
                      <a:pt x="27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0" name="Google Shape;1539;p10">
                <a:extLst>
                  <a:ext uri="{FF2B5EF4-FFF2-40B4-BE49-F238E27FC236}">
                    <a16:creationId xmlns:a16="http://schemas.microsoft.com/office/drawing/2014/main" id="{914E5A68-8BC6-D219-ED6A-A08777265A06}"/>
                  </a:ext>
                </a:extLst>
              </p:cNvPr>
              <p:cNvSpPr/>
              <p:nvPr/>
            </p:nvSpPr>
            <p:spPr>
              <a:xfrm>
                <a:off x="1822" y="1829"/>
                <a:ext cx="82" cy="16"/>
              </a:xfrm>
              <a:custGeom>
                <a:avLst/>
                <a:gdLst/>
                <a:ahLst/>
                <a:cxnLst/>
                <a:rect l="l" t="t" r="r" b="b"/>
                <a:pathLst>
                  <a:path w="33" h="6" extrusionOk="0">
                    <a:moveTo>
                      <a:pt x="0" y="1"/>
                    </a:moveTo>
                    <a:cubicBezTo>
                      <a:pt x="17" y="0"/>
                      <a:pt x="33" y="6"/>
                      <a:pt x="33" y="6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1" name="Google Shape;1540;p10">
                <a:extLst>
                  <a:ext uri="{FF2B5EF4-FFF2-40B4-BE49-F238E27FC236}">
                    <a16:creationId xmlns:a16="http://schemas.microsoft.com/office/drawing/2014/main" id="{FC2DD347-1944-F0BE-5201-CD00B21B2903}"/>
                  </a:ext>
                </a:extLst>
              </p:cNvPr>
              <p:cNvSpPr/>
              <p:nvPr/>
            </p:nvSpPr>
            <p:spPr>
              <a:xfrm>
                <a:off x="1822" y="1728"/>
                <a:ext cx="8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32" h="5" extrusionOk="0">
                    <a:moveTo>
                      <a:pt x="0" y="0"/>
                    </a:moveTo>
                    <a:cubicBezTo>
                      <a:pt x="9" y="0"/>
                      <a:pt x="27" y="0"/>
                      <a:pt x="32" y="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2" name="Google Shape;1541;p10">
                <a:extLst>
                  <a:ext uri="{FF2B5EF4-FFF2-40B4-BE49-F238E27FC236}">
                    <a16:creationId xmlns:a16="http://schemas.microsoft.com/office/drawing/2014/main" id="{1180E9EE-982A-59F7-1273-42793A432A94}"/>
                  </a:ext>
                </a:extLst>
              </p:cNvPr>
              <p:cNvSpPr/>
              <p:nvPr/>
            </p:nvSpPr>
            <p:spPr>
              <a:xfrm>
                <a:off x="1642" y="1667"/>
                <a:ext cx="6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0" y="8"/>
                    </a:moveTo>
                    <a:cubicBezTo>
                      <a:pt x="10" y="0"/>
                      <a:pt x="23" y="1"/>
                      <a:pt x="25" y="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3" name="Google Shape;1542;p10">
                <a:extLst>
                  <a:ext uri="{FF2B5EF4-FFF2-40B4-BE49-F238E27FC236}">
                    <a16:creationId xmlns:a16="http://schemas.microsoft.com/office/drawing/2014/main" id="{8AFA2B48-0885-5816-C3CE-B43C0374C01B}"/>
                  </a:ext>
                </a:extLst>
              </p:cNvPr>
              <p:cNvSpPr/>
              <p:nvPr/>
            </p:nvSpPr>
            <p:spPr>
              <a:xfrm>
                <a:off x="1642" y="1421"/>
                <a:ext cx="252" cy="21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9" extrusionOk="0">
                    <a:moveTo>
                      <a:pt x="0" y="0"/>
                    </a:moveTo>
                    <a:cubicBezTo>
                      <a:pt x="6" y="19"/>
                      <a:pt x="12" y="28"/>
                      <a:pt x="23" y="25"/>
                    </a:cubicBezTo>
                    <a:cubicBezTo>
                      <a:pt x="25" y="38"/>
                      <a:pt x="47" y="48"/>
                      <a:pt x="58" y="48"/>
                    </a:cubicBezTo>
                    <a:cubicBezTo>
                      <a:pt x="58" y="64"/>
                      <a:pt x="76" y="79"/>
                      <a:pt x="101" y="77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4" name="Google Shape;1543;p10">
                <a:extLst>
                  <a:ext uri="{FF2B5EF4-FFF2-40B4-BE49-F238E27FC236}">
                    <a16:creationId xmlns:a16="http://schemas.microsoft.com/office/drawing/2014/main" id="{3560FA71-3C36-34DA-00A3-5FF40C122C56}"/>
                  </a:ext>
                </a:extLst>
              </p:cNvPr>
              <p:cNvSpPr/>
              <p:nvPr/>
            </p:nvSpPr>
            <p:spPr>
              <a:xfrm>
                <a:off x="1774" y="1405"/>
                <a:ext cx="80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32" h="54" extrusionOk="0">
                    <a:moveTo>
                      <a:pt x="32" y="0"/>
                    </a:moveTo>
                    <a:cubicBezTo>
                      <a:pt x="16" y="13"/>
                      <a:pt x="0" y="32"/>
                      <a:pt x="5" y="5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5" name="Google Shape;1544;p10">
                <a:extLst>
                  <a:ext uri="{FF2B5EF4-FFF2-40B4-BE49-F238E27FC236}">
                    <a16:creationId xmlns:a16="http://schemas.microsoft.com/office/drawing/2014/main" id="{60FAA04F-DB54-015B-599E-D3F3775F2E31}"/>
                  </a:ext>
                </a:extLst>
              </p:cNvPr>
              <p:cNvSpPr/>
              <p:nvPr/>
            </p:nvSpPr>
            <p:spPr>
              <a:xfrm>
                <a:off x="1867" y="1472"/>
                <a:ext cx="85" cy="152"/>
              </a:xfrm>
              <a:custGeom>
                <a:avLst/>
                <a:gdLst/>
                <a:ahLst/>
                <a:cxnLst/>
                <a:rect l="l" t="t" r="r" b="b"/>
                <a:pathLst>
                  <a:path w="34" h="57" extrusionOk="0">
                    <a:moveTo>
                      <a:pt x="34" y="0"/>
                    </a:moveTo>
                    <a:cubicBezTo>
                      <a:pt x="21" y="8"/>
                      <a:pt x="0" y="44"/>
                      <a:pt x="11" y="57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6" name="Google Shape;1545;p10">
                <a:extLst>
                  <a:ext uri="{FF2B5EF4-FFF2-40B4-BE49-F238E27FC236}">
                    <a16:creationId xmlns:a16="http://schemas.microsoft.com/office/drawing/2014/main" id="{3FED8455-62BC-EBDC-1933-ADAA0402AF20}"/>
                  </a:ext>
                </a:extLst>
              </p:cNvPr>
              <p:cNvSpPr/>
              <p:nvPr/>
            </p:nvSpPr>
            <p:spPr>
              <a:xfrm>
                <a:off x="2007" y="1589"/>
                <a:ext cx="72" cy="123"/>
              </a:xfrm>
              <a:custGeom>
                <a:avLst/>
                <a:gdLst/>
                <a:ahLst/>
                <a:cxnLst/>
                <a:rect l="l" t="t" r="r" b="b"/>
                <a:pathLst>
                  <a:path w="29" h="46" extrusionOk="0">
                    <a:moveTo>
                      <a:pt x="29" y="0"/>
                    </a:moveTo>
                    <a:cubicBezTo>
                      <a:pt x="15" y="12"/>
                      <a:pt x="0" y="12"/>
                      <a:pt x="3" y="46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7" name="Google Shape;1546;p10">
                <a:extLst>
                  <a:ext uri="{FF2B5EF4-FFF2-40B4-BE49-F238E27FC236}">
                    <a16:creationId xmlns:a16="http://schemas.microsoft.com/office/drawing/2014/main" id="{80E725D1-5339-F0B6-F144-3B811794C03B}"/>
                  </a:ext>
                </a:extLst>
              </p:cNvPr>
              <p:cNvSpPr/>
              <p:nvPr/>
            </p:nvSpPr>
            <p:spPr>
              <a:xfrm>
                <a:off x="2129" y="1643"/>
                <a:ext cx="28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3" extrusionOk="0">
                    <a:moveTo>
                      <a:pt x="11" y="0"/>
                    </a:moveTo>
                    <a:cubicBezTo>
                      <a:pt x="5" y="11"/>
                      <a:pt x="0" y="24"/>
                      <a:pt x="4" y="4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8" name="Google Shape;1547;p10">
                <a:extLst>
                  <a:ext uri="{FF2B5EF4-FFF2-40B4-BE49-F238E27FC236}">
                    <a16:creationId xmlns:a16="http://schemas.microsoft.com/office/drawing/2014/main" id="{87CC8B26-04A9-1AFC-0F23-EC92956A24F5}"/>
                  </a:ext>
                </a:extLst>
              </p:cNvPr>
              <p:cNvSpPr/>
              <p:nvPr/>
            </p:nvSpPr>
            <p:spPr>
              <a:xfrm>
                <a:off x="1689" y="1333"/>
                <a:ext cx="75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30" h="58" extrusionOk="0">
                    <a:moveTo>
                      <a:pt x="30" y="0"/>
                    </a:moveTo>
                    <a:cubicBezTo>
                      <a:pt x="10" y="7"/>
                      <a:pt x="0" y="32"/>
                      <a:pt x="4" y="58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9" name="Google Shape;1548;p10">
                <a:extLst>
                  <a:ext uri="{FF2B5EF4-FFF2-40B4-BE49-F238E27FC236}">
                    <a16:creationId xmlns:a16="http://schemas.microsoft.com/office/drawing/2014/main" id="{9149B518-59F3-6278-3D38-36FE6D5438A2}"/>
                  </a:ext>
                </a:extLst>
              </p:cNvPr>
              <p:cNvSpPr/>
              <p:nvPr/>
            </p:nvSpPr>
            <p:spPr>
              <a:xfrm>
                <a:off x="1832" y="1259"/>
                <a:ext cx="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" h="6" extrusionOk="0">
                    <a:moveTo>
                      <a:pt x="0" y="6"/>
                    </a:moveTo>
                    <a:cubicBezTo>
                      <a:pt x="8" y="0"/>
                      <a:pt x="19" y="0"/>
                      <a:pt x="19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0" name="Google Shape;1549;p10">
                <a:extLst>
                  <a:ext uri="{FF2B5EF4-FFF2-40B4-BE49-F238E27FC236}">
                    <a16:creationId xmlns:a16="http://schemas.microsoft.com/office/drawing/2014/main" id="{6A9C6509-5314-65BF-41B8-8EC4BBF9051A}"/>
                  </a:ext>
                </a:extLst>
              </p:cNvPr>
              <p:cNvSpPr/>
              <p:nvPr/>
            </p:nvSpPr>
            <p:spPr>
              <a:xfrm>
                <a:off x="1927" y="1317"/>
                <a:ext cx="5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0" h="9" extrusionOk="0">
                    <a:moveTo>
                      <a:pt x="0" y="9"/>
                    </a:moveTo>
                    <a:cubicBezTo>
                      <a:pt x="12" y="0"/>
                      <a:pt x="20" y="3"/>
                      <a:pt x="20" y="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1" name="Google Shape;1550;p10">
                <a:extLst>
                  <a:ext uri="{FF2B5EF4-FFF2-40B4-BE49-F238E27FC236}">
                    <a16:creationId xmlns:a16="http://schemas.microsoft.com/office/drawing/2014/main" id="{3F6DECAD-21BF-F95E-537F-23AF48C086D3}"/>
                  </a:ext>
                </a:extLst>
              </p:cNvPr>
              <p:cNvSpPr/>
              <p:nvPr/>
            </p:nvSpPr>
            <p:spPr>
              <a:xfrm>
                <a:off x="2017" y="1387"/>
                <a:ext cx="3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0" y="7"/>
                    </a:moveTo>
                    <a:cubicBezTo>
                      <a:pt x="8" y="0"/>
                      <a:pt x="14" y="2"/>
                      <a:pt x="14" y="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2" name="Google Shape;1551;p10">
                <a:extLst>
                  <a:ext uri="{FF2B5EF4-FFF2-40B4-BE49-F238E27FC236}">
                    <a16:creationId xmlns:a16="http://schemas.microsoft.com/office/drawing/2014/main" id="{3DD235FB-1941-9403-07AE-5C0E48A2CAB9}"/>
                  </a:ext>
                </a:extLst>
              </p:cNvPr>
              <p:cNvSpPr/>
              <p:nvPr/>
            </p:nvSpPr>
            <p:spPr>
              <a:xfrm>
                <a:off x="2119" y="144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16" y="0"/>
                    </a:moveTo>
                    <a:cubicBezTo>
                      <a:pt x="6" y="1"/>
                      <a:pt x="4" y="7"/>
                      <a:pt x="0" y="1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3" name="Google Shape;1552;p10">
                <a:extLst>
                  <a:ext uri="{FF2B5EF4-FFF2-40B4-BE49-F238E27FC236}">
                    <a16:creationId xmlns:a16="http://schemas.microsoft.com/office/drawing/2014/main" id="{C40FD75B-948D-5E74-9113-84F2FD67AFC6}"/>
                  </a:ext>
                </a:extLst>
              </p:cNvPr>
              <p:cNvSpPr/>
              <p:nvPr/>
            </p:nvSpPr>
            <p:spPr>
              <a:xfrm>
                <a:off x="2249" y="1464"/>
                <a:ext cx="18" cy="67"/>
              </a:xfrm>
              <a:custGeom>
                <a:avLst/>
                <a:gdLst/>
                <a:ahLst/>
                <a:cxnLst/>
                <a:rect l="l" t="t" r="r" b="b"/>
                <a:pathLst>
                  <a:path w="7" h="25" extrusionOk="0">
                    <a:moveTo>
                      <a:pt x="7" y="0"/>
                    </a:moveTo>
                    <a:cubicBezTo>
                      <a:pt x="2" y="9"/>
                      <a:pt x="0" y="25"/>
                      <a:pt x="0" y="2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4" name="Google Shape;1553;p10">
                <a:extLst>
                  <a:ext uri="{FF2B5EF4-FFF2-40B4-BE49-F238E27FC236}">
                    <a16:creationId xmlns:a16="http://schemas.microsoft.com/office/drawing/2014/main" id="{15154B99-6F57-8B9A-0890-91D5448AC2B2}"/>
                  </a:ext>
                </a:extLst>
              </p:cNvPr>
              <p:cNvSpPr/>
              <p:nvPr/>
            </p:nvSpPr>
            <p:spPr>
              <a:xfrm>
                <a:off x="2387" y="1469"/>
                <a:ext cx="15" cy="67"/>
              </a:xfrm>
              <a:custGeom>
                <a:avLst/>
                <a:gdLst/>
                <a:ahLst/>
                <a:cxnLst/>
                <a:rect l="l" t="t" r="r" b="b"/>
                <a:pathLst>
                  <a:path w="6" h="25" extrusionOk="0">
                    <a:moveTo>
                      <a:pt x="0" y="0"/>
                    </a:moveTo>
                    <a:cubicBezTo>
                      <a:pt x="4" y="7"/>
                      <a:pt x="6" y="25"/>
                      <a:pt x="6" y="2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5" name="Google Shape;1554;p10">
                <a:extLst>
                  <a:ext uri="{FF2B5EF4-FFF2-40B4-BE49-F238E27FC236}">
                    <a16:creationId xmlns:a16="http://schemas.microsoft.com/office/drawing/2014/main" id="{29ADEEB3-4091-45AB-FD12-26AA18DF0567}"/>
                  </a:ext>
                </a:extLst>
              </p:cNvPr>
              <p:cNvSpPr/>
              <p:nvPr/>
            </p:nvSpPr>
            <p:spPr>
              <a:xfrm>
                <a:off x="2402" y="1672"/>
                <a:ext cx="15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6" h="41" extrusionOk="0">
                    <a:moveTo>
                      <a:pt x="1" y="0"/>
                    </a:moveTo>
                    <a:cubicBezTo>
                      <a:pt x="3" y="14"/>
                      <a:pt x="6" y="21"/>
                      <a:pt x="0" y="4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6" name="Google Shape;1555;p10">
                <a:extLst>
                  <a:ext uri="{FF2B5EF4-FFF2-40B4-BE49-F238E27FC236}">
                    <a16:creationId xmlns:a16="http://schemas.microsoft.com/office/drawing/2014/main" id="{38E158DB-B118-EE80-3119-223A083378FB}"/>
                  </a:ext>
                </a:extLst>
              </p:cNvPr>
              <p:cNvSpPr/>
              <p:nvPr/>
            </p:nvSpPr>
            <p:spPr>
              <a:xfrm>
                <a:off x="2274" y="1664"/>
                <a:ext cx="10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41" extrusionOk="0">
                    <a:moveTo>
                      <a:pt x="4" y="0"/>
                    </a:moveTo>
                    <a:cubicBezTo>
                      <a:pt x="0" y="11"/>
                      <a:pt x="1" y="34"/>
                      <a:pt x="1" y="4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7" name="Google Shape;1556;p10">
                <a:extLst>
                  <a:ext uri="{FF2B5EF4-FFF2-40B4-BE49-F238E27FC236}">
                    <a16:creationId xmlns:a16="http://schemas.microsoft.com/office/drawing/2014/main" id="{2109FBA5-ECBB-1694-F0B8-A2122173A9AF}"/>
                  </a:ext>
                </a:extLst>
              </p:cNvPr>
              <p:cNvSpPr/>
              <p:nvPr/>
            </p:nvSpPr>
            <p:spPr>
              <a:xfrm>
                <a:off x="2512" y="1456"/>
                <a:ext cx="1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7" h="21" extrusionOk="0">
                    <a:moveTo>
                      <a:pt x="0" y="0"/>
                    </a:moveTo>
                    <a:cubicBezTo>
                      <a:pt x="5" y="10"/>
                      <a:pt x="7" y="21"/>
                      <a:pt x="7" y="2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8" name="Google Shape;1557;p10">
                <a:extLst>
                  <a:ext uri="{FF2B5EF4-FFF2-40B4-BE49-F238E27FC236}">
                    <a16:creationId xmlns:a16="http://schemas.microsoft.com/office/drawing/2014/main" id="{A89E49B5-FA3C-A595-453B-85F176B5566C}"/>
                  </a:ext>
                </a:extLst>
              </p:cNvPr>
              <p:cNvSpPr/>
              <p:nvPr/>
            </p:nvSpPr>
            <p:spPr>
              <a:xfrm>
                <a:off x="2514" y="1667"/>
                <a:ext cx="1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41" extrusionOk="0">
                    <a:moveTo>
                      <a:pt x="2" y="0"/>
                    </a:moveTo>
                    <a:cubicBezTo>
                      <a:pt x="4" y="16"/>
                      <a:pt x="5" y="35"/>
                      <a:pt x="0" y="4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9" name="Google Shape;1558;p10">
                <a:extLst>
                  <a:ext uri="{FF2B5EF4-FFF2-40B4-BE49-F238E27FC236}">
                    <a16:creationId xmlns:a16="http://schemas.microsoft.com/office/drawing/2014/main" id="{B5F1C564-CFAB-29A7-0A13-D533D1364FDB}"/>
                  </a:ext>
                </a:extLst>
              </p:cNvPr>
              <p:cNvSpPr/>
              <p:nvPr/>
            </p:nvSpPr>
            <p:spPr>
              <a:xfrm>
                <a:off x="2634" y="1437"/>
                <a:ext cx="15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" h="18" extrusionOk="0">
                    <a:moveTo>
                      <a:pt x="0" y="0"/>
                    </a:moveTo>
                    <a:cubicBezTo>
                      <a:pt x="5" y="6"/>
                      <a:pt x="6" y="15"/>
                      <a:pt x="6" y="18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0" name="Google Shape;1559;p10">
                <a:extLst>
                  <a:ext uri="{FF2B5EF4-FFF2-40B4-BE49-F238E27FC236}">
                    <a16:creationId xmlns:a16="http://schemas.microsoft.com/office/drawing/2014/main" id="{2F075581-FC0D-DD50-E034-883B9ECA6927}"/>
                  </a:ext>
                </a:extLst>
              </p:cNvPr>
              <p:cNvSpPr/>
              <p:nvPr/>
            </p:nvSpPr>
            <p:spPr>
              <a:xfrm>
                <a:off x="2629" y="1669"/>
                <a:ext cx="18" cy="78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2" y="0"/>
                    </a:moveTo>
                    <a:cubicBezTo>
                      <a:pt x="7" y="16"/>
                      <a:pt x="5" y="19"/>
                      <a:pt x="0" y="29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1" name="Google Shape;1560;p10">
                <a:extLst>
                  <a:ext uri="{FF2B5EF4-FFF2-40B4-BE49-F238E27FC236}">
                    <a16:creationId xmlns:a16="http://schemas.microsoft.com/office/drawing/2014/main" id="{3F7F6BF6-E190-7C26-868D-0CC4B8DD6C34}"/>
                  </a:ext>
                </a:extLst>
              </p:cNvPr>
              <p:cNvSpPr/>
              <p:nvPr/>
            </p:nvSpPr>
            <p:spPr>
              <a:xfrm>
                <a:off x="2744" y="1611"/>
                <a:ext cx="10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41" extrusionOk="0">
                    <a:moveTo>
                      <a:pt x="0" y="0"/>
                    </a:moveTo>
                    <a:cubicBezTo>
                      <a:pt x="2" y="11"/>
                      <a:pt x="4" y="32"/>
                      <a:pt x="0" y="4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2" name="Google Shape;1561;p10">
                <a:extLst>
                  <a:ext uri="{FF2B5EF4-FFF2-40B4-BE49-F238E27FC236}">
                    <a16:creationId xmlns:a16="http://schemas.microsoft.com/office/drawing/2014/main" id="{FB4D3D2E-7146-FDC2-6C36-A96D02550DEF}"/>
                  </a:ext>
                </a:extLst>
              </p:cNvPr>
              <p:cNvSpPr/>
              <p:nvPr/>
            </p:nvSpPr>
            <p:spPr>
              <a:xfrm>
                <a:off x="2732" y="1387"/>
                <a:ext cx="40" cy="66"/>
              </a:xfrm>
              <a:custGeom>
                <a:avLst/>
                <a:gdLst/>
                <a:ahLst/>
                <a:cxnLst/>
                <a:rect l="l" t="t" r="r" b="b"/>
                <a:pathLst>
                  <a:path w="16" h="25" extrusionOk="0">
                    <a:moveTo>
                      <a:pt x="0" y="0"/>
                    </a:moveTo>
                    <a:cubicBezTo>
                      <a:pt x="8" y="6"/>
                      <a:pt x="16" y="25"/>
                      <a:pt x="16" y="2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3" name="Google Shape;1562;p10">
                <a:extLst>
                  <a:ext uri="{FF2B5EF4-FFF2-40B4-BE49-F238E27FC236}">
                    <a16:creationId xmlns:a16="http://schemas.microsoft.com/office/drawing/2014/main" id="{34525E2A-7067-BB70-F73F-0346DB7CB25F}"/>
                  </a:ext>
                </a:extLst>
              </p:cNvPr>
              <p:cNvSpPr/>
              <p:nvPr/>
            </p:nvSpPr>
            <p:spPr>
              <a:xfrm>
                <a:off x="2847" y="1552"/>
                <a:ext cx="15" cy="93"/>
              </a:xfrm>
              <a:custGeom>
                <a:avLst/>
                <a:gdLst/>
                <a:ahLst/>
                <a:cxnLst/>
                <a:rect l="l" t="t" r="r" b="b"/>
                <a:pathLst>
                  <a:path w="6" h="35" extrusionOk="0">
                    <a:moveTo>
                      <a:pt x="1" y="0"/>
                    </a:moveTo>
                    <a:cubicBezTo>
                      <a:pt x="6" y="11"/>
                      <a:pt x="2" y="25"/>
                      <a:pt x="0" y="3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4" name="Google Shape;1563;p10">
                <a:extLst>
                  <a:ext uri="{FF2B5EF4-FFF2-40B4-BE49-F238E27FC236}">
                    <a16:creationId xmlns:a16="http://schemas.microsoft.com/office/drawing/2014/main" id="{B5C2438C-EC4F-C656-D7F9-24D5BF84E804}"/>
                  </a:ext>
                </a:extLst>
              </p:cNvPr>
              <p:cNvSpPr/>
              <p:nvPr/>
            </p:nvSpPr>
            <p:spPr>
              <a:xfrm>
                <a:off x="2924" y="1152"/>
                <a:ext cx="180" cy="397"/>
              </a:xfrm>
              <a:custGeom>
                <a:avLst/>
                <a:gdLst/>
                <a:ahLst/>
                <a:cxnLst/>
                <a:rect l="l" t="t" r="r" b="b"/>
                <a:pathLst>
                  <a:path w="72" h="149" extrusionOk="0">
                    <a:moveTo>
                      <a:pt x="0" y="149"/>
                    </a:moveTo>
                    <a:cubicBezTo>
                      <a:pt x="6" y="144"/>
                      <a:pt x="19" y="132"/>
                      <a:pt x="17" y="122"/>
                    </a:cubicBezTo>
                    <a:cubicBezTo>
                      <a:pt x="31" y="124"/>
                      <a:pt x="46" y="91"/>
                      <a:pt x="46" y="80"/>
                    </a:cubicBezTo>
                    <a:cubicBezTo>
                      <a:pt x="60" y="71"/>
                      <a:pt x="66" y="44"/>
                      <a:pt x="64" y="34"/>
                    </a:cubicBezTo>
                    <a:cubicBezTo>
                      <a:pt x="72" y="30"/>
                      <a:pt x="70" y="5"/>
                      <a:pt x="69" y="0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5" name="Google Shape;1564;p10">
                <a:extLst>
                  <a:ext uri="{FF2B5EF4-FFF2-40B4-BE49-F238E27FC236}">
                    <a16:creationId xmlns:a16="http://schemas.microsoft.com/office/drawing/2014/main" id="{7AB96203-CA55-6BBF-F05B-BADF7A6F68E4}"/>
                  </a:ext>
                </a:extLst>
              </p:cNvPr>
              <p:cNvSpPr/>
              <p:nvPr/>
            </p:nvSpPr>
            <p:spPr>
              <a:xfrm>
                <a:off x="3032" y="1107"/>
                <a:ext cx="67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19" extrusionOk="0">
                    <a:moveTo>
                      <a:pt x="0" y="0"/>
                    </a:moveTo>
                    <a:cubicBezTo>
                      <a:pt x="16" y="1"/>
                      <a:pt x="24" y="10"/>
                      <a:pt x="27" y="19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6" name="Google Shape;1565;p10">
                <a:extLst>
                  <a:ext uri="{FF2B5EF4-FFF2-40B4-BE49-F238E27FC236}">
                    <a16:creationId xmlns:a16="http://schemas.microsoft.com/office/drawing/2014/main" id="{948733E4-2712-A82B-981C-85D63D2BE103}"/>
                  </a:ext>
                </a:extLst>
              </p:cNvPr>
              <p:cNvSpPr/>
              <p:nvPr/>
            </p:nvSpPr>
            <p:spPr>
              <a:xfrm>
                <a:off x="2997" y="1197"/>
                <a:ext cx="87" cy="46"/>
              </a:xfrm>
              <a:custGeom>
                <a:avLst/>
                <a:gdLst/>
                <a:ahLst/>
                <a:cxnLst/>
                <a:rect l="l" t="t" r="r" b="b"/>
                <a:pathLst>
                  <a:path w="35" h="17" extrusionOk="0">
                    <a:moveTo>
                      <a:pt x="0" y="0"/>
                    </a:moveTo>
                    <a:cubicBezTo>
                      <a:pt x="13" y="2"/>
                      <a:pt x="31" y="6"/>
                      <a:pt x="35" y="17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7" name="Google Shape;1566;p10">
                <a:extLst>
                  <a:ext uri="{FF2B5EF4-FFF2-40B4-BE49-F238E27FC236}">
                    <a16:creationId xmlns:a16="http://schemas.microsoft.com/office/drawing/2014/main" id="{6CFC754C-68AC-8A73-232F-2AFF3E7624E5}"/>
                  </a:ext>
                </a:extLst>
              </p:cNvPr>
              <p:cNvSpPr/>
              <p:nvPr/>
            </p:nvSpPr>
            <p:spPr>
              <a:xfrm>
                <a:off x="2959" y="1285"/>
                <a:ext cx="80" cy="78"/>
              </a:xfrm>
              <a:custGeom>
                <a:avLst/>
                <a:gdLst/>
                <a:ahLst/>
                <a:cxnLst/>
                <a:rect l="l" t="t" r="r" b="b"/>
                <a:pathLst>
                  <a:path w="32" h="29" extrusionOk="0">
                    <a:moveTo>
                      <a:pt x="0" y="0"/>
                    </a:moveTo>
                    <a:cubicBezTo>
                      <a:pt x="18" y="2"/>
                      <a:pt x="31" y="18"/>
                      <a:pt x="32" y="29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8" name="Google Shape;1567;p10">
                <a:extLst>
                  <a:ext uri="{FF2B5EF4-FFF2-40B4-BE49-F238E27FC236}">
                    <a16:creationId xmlns:a16="http://schemas.microsoft.com/office/drawing/2014/main" id="{08602558-2C4B-E0E6-84B7-EE1A33B362A7}"/>
                  </a:ext>
                </a:extLst>
              </p:cNvPr>
              <p:cNvSpPr/>
              <p:nvPr/>
            </p:nvSpPr>
            <p:spPr>
              <a:xfrm>
                <a:off x="2932" y="1395"/>
                <a:ext cx="35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4" h="33" extrusionOk="0">
                    <a:moveTo>
                      <a:pt x="0" y="0"/>
                    </a:moveTo>
                    <a:cubicBezTo>
                      <a:pt x="7" y="7"/>
                      <a:pt x="14" y="17"/>
                      <a:pt x="14" y="3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9" name="Google Shape;1568;p10">
                <a:extLst>
                  <a:ext uri="{FF2B5EF4-FFF2-40B4-BE49-F238E27FC236}">
                    <a16:creationId xmlns:a16="http://schemas.microsoft.com/office/drawing/2014/main" id="{9D432AEF-35CD-2926-8A42-E950233944B6}"/>
                  </a:ext>
                </a:extLst>
              </p:cNvPr>
              <p:cNvSpPr/>
              <p:nvPr/>
            </p:nvSpPr>
            <p:spPr>
              <a:xfrm>
                <a:off x="2964" y="1491"/>
                <a:ext cx="75" cy="5"/>
              </a:xfrm>
              <a:custGeom>
                <a:avLst/>
                <a:gdLst/>
                <a:ahLst/>
                <a:cxnLst/>
                <a:rect l="l" t="t" r="r" b="b"/>
                <a:pathLst>
                  <a:path w="30" h="2" extrusionOk="0">
                    <a:moveTo>
                      <a:pt x="0" y="2"/>
                    </a:moveTo>
                    <a:cubicBezTo>
                      <a:pt x="12" y="0"/>
                      <a:pt x="26" y="1"/>
                      <a:pt x="30" y="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0" name="Google Shape;1569;p10">
                <a:extLst>
                  <a:ext uri="{FF2B5EF4-FFF2-40B4-BE49-F238E27FC236}">
                    <a16:creationId xmlns:a16="http://schemas.microsoft.com/office/drawing/2014/main" id="{9ECAECC8-23BC-3B3D-00D7-557D1AE53E16}"/>
                  </a:ext>
                </a:extLst>
              </p:cNvPr>
              <p:cNvSpPr/>
              <p:nvPr/>
            </p:nvSpPr>
            <p:spPr>
              <a:xfrm>
                <a:off x="2927" y="1619"/>
                <a:ext cx="12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48" h="5" extrusionOk="0">
                    <a:moveTo>
                      <a:pt x="0" y="5"/>
                    </a:moveTo>
                    <a:cubicBezTo>
                      <a:pt x="10" y="0"/>
                      <a:pt x="46" y="1"/>
                      <a:pt x="48" y="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1" name="Google Shape;1570;p10">
                <a:extLst>
                  <a:ext uri="{FF2B5EF4-FFF2-40B4-BE49-F238E27FC236}">
                    <a16:creationId xmlns:a16="http://schemas.microsoft.com/office/drawing/2014/main" id="{E0DAE50F-4654-B777-8CE1-0A4B4545EAA7}"/>
                  </a:ext>
                </a:extLst>
              </p:cNvPr>
              <p:cNvSpPr/>
              <p:nvPr/>
            </p:nvSpPr>
            <p:spPr>
              <a:xfrm>
                <a:off x="2942" y="1741"/>
                <a:ext cx="112" cy="8"/>
              </a:xfrm>
              <a:custGeom>
                <a:avLst/>
                <a:gdLst/>
                <a:ahLst/>
                <a:cxnLst/>
                <a:rect l="l" t="t" r="r" b="b"/>
                <a:pathLst>
                  <a:path w="45" h="3" extrusionOk="0">
                    <a:moveTo>
                      <a:pt x="0" y="3"/>
                    </a:moveTo>
                    <a:cubicBezTo>
                      <a:pt x="8" y="0"/>
                      <a:pt x="41" y="1"/>
                      <a:pt x="45" y="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2" name="Google Shape;1571;p10">
                <a:extLst>
                  <a:ext uri="{FF2B5EF4-FFF2-40B4-BE49-F238E27FC236}">
                    <a16:creationId xmlns:a16="http://schemas.microsoft.com/office/drawing/2014/main" id="{F1DED611-B657-0292-10FD-782C3B4F1569}"/>
                  </a:ext>
                </a:extLst>
              </p:cNvPr>
              <p:cNvSpPr/>
              <p:nvPr/>
            </p:nvSpPr>
            <p:spPr>
              <a:xfrm>
                <a:off x="2964" y="1869"/>
                <a:ext cx="105" cy="8"/>
              </a:xfrm>
              <a:custGeom>
                <a:avLst/>
                <a:gdLst/>
                <a:ahLst/>
                <a:cxnLst/>
                <a:rect l="l" t="t" r="r" b="b"/>
                <a:pathLst>
                  <a:path w="42" h="3" extrusionOk="0">
                    <a:moveTo>
                      <a:pt x="0" y="2"/>
                    </a:moveTo>
                    <a:cubicBezTo>
                      <a:pt x="8" y="3"/>
                      <a:pt x="34" y="2"/>
                      <a:pt x="42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3" name="Google Shape;1572;p10">
                <a:extLst>
                  <a:ext uri="{FF2B5EF4-FFF2-40B4-BE49-F238E27FC236}">
                    <a16:creationId xmlns:a16="http://schemas.microsoft.com/office/drawing/2014/main" id="{44C99CBC-F882-2D84-AF03-7D1D6D7FF217}"/>
                  </a:ext>
                </a:extLst>
              </p:cNvPr>
              <p:cNvSpPr/>
              <p:nvPr/>
            </p:nvSpPr>
            <p:spPr>
              <a:xfrm>
                <a:off x="3089" y="1624"/>
                <a:ext cx="9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38" h="6" extrusionOk="0">
                    <a:moveTo>
                      <a:pt x="0" y="0"/>
                    </a:moveTo>
                    <a:cubicBezTo>
                      <a:pt x="9" y="0"/>
                      <a:pt x="32" y="2"/>
                      <a:pt x="38" y="6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4" name="Google Shape;1573;p10">
                <a:extLst>
                  <a:ext uri="{FF2B5EF4-FFF2-40B4-BE49-F238E27FC236}">
                    <a16:creationId xmlns:a16="http://schemas.microsoft.com/office/drawing/2014/main" id="{49CB1985-8640-1DA6-7509-75401E14B046}"/>
                  </a:ext>
                </a:extLst>
              </p:cNvPr>
              <p:cNvSpPr/>
              <p:nvPr/>
            </p:nvSpPr>
            <p:spPr>
              <a:xfrm>
                <a:off x="3102" y="1504"/>
                <a:ext cx="8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0" y="0"/>
                    </a:moveTo>
                    <a:cubicBezTo>
                      <a:pt x="11" y="0"/>
                      <a:pt x="30" y="6"/>
                      <a:pt x="33" y="1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5" name="Google Shape;1574;p10">
                <a:extLst>
                  <a:ext uri="{FF2B5EF4-FFF2-40B4-BE49-F238E27FC236}">
                    <a16:creationId xmlns:a16="http://schemas.microsoft.com/office/drawing/2014/main" id="{DBA83941-42F7-7228-541F-05E2E5B1BA52}"/>
                  </a:ext>
                </a:extLst>
              </p:cNvPr>
              <p:cNvSpPr/>
              <p:nvPr/>
            </p:nvSpPr>
            <p:spPr>
              <a:xfrm>
                <a:off x="3129" y="1400"/>
                <a:ext cx="63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0" y="0"/>
                    </a:moveTo>
                    <a:cubicBezTo>
                      <a:pt x="10" y="1"/>
                      <a:pt x="25" y="8"/>
                      <a:pt x="25" y="8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6" name="Google Shape;1575;p10">
                <a:extLst>
                  <a:ext uri="{FF2B5EF4-FFF2-40B4-BE49-F238E27FC236}">
                    <a16:creationId xmlns:a16="http://schemas.microsoft.com/office/drawing/2014/main" id="{2B51E1D5-C63F-1CF8-3B20-74ED086115F0}"/>
                  </a:ext>
                </a:extLst>
              </p:cNvPr>
              <p:cNvSpPr/>
              <p:nvPr/>
            </p:nvSpPr>
            <p:spPr>
              <a:xfrm>
                <a:off x="3124" y="1291"/>
                <a:ext cx="58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" extrusionOk="0">
                    <a:moveTo>
                      <a:pt x="0" y="4"/>
                    </a:moveTo>
                    <a:cubicBezTo>
                      <a:pt x="10" y="0"/>
                      <a:pt x="23" y="3"/>
                      <a:pt x="23" y="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7" name="Google Shape;1576;p10">
                <a:extLst>
                  <a:ext uri="{FF2B5EF4-FFF2-40B4-BE49-F238E27FC236}">
                    <a16:creationId xmlns:a16="http://schemas.microsoft.com/office/drawing/2014/main" id="{8B4A8A19-E623-7C30-3679-7C1F9CD61BE8}"/>
                  </a:ext>
                </a:extLst>
              </p:cNvPr>
              <p:cNvSpPr/>
              <p:nvPr/>
            </p:nvSpPr>
            <p:spPr>
              <a:xfrm>
                <a:off x="3129" y="1168"/>
                <a:ext cx="50" cy="5"/>
              </a:xfrm>
              <a:custGeom>
                <a:avLst/>
                <a:gdLst/>
                <a:ahLst/>
                <a:cxnLst/>
                <a:rect l="l" t="t" r="r" b="b"/>
                <a:pathLst>
                  <a:path w="20" h="2" extrusionOk="0">
                    <a:moveTo>
                      <a:pt x="0" y="2"/>
                    </a:moveTo>
                    <a:cubicBezTo>
                      <a:pt x="8" y="0"/>
                      <a:pt x="20" y="2"/>
                      <a:pt x="20" y="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8" name="Google Shape;1577;p10">
                <a:extLst>
                  <a:ext uri="{FF2B5EF4-FFF2-40B4-BE49-F238E27FC236}">
                    <a16:creationId xmlns:a16="http://schemas.microsoft.com/office/drawing/2014/main" id="{59C86A42-3789-93AA-A25E-37C0EA2C36BA}"/>
                  </a:ext>
                </a:extLst>
              </p:cNvPr>
              <p:cNvSpPr/>
              <p:nvPr/>
            </p:nvSpPr>
            <p:spPr>
              <a:xfrm>
                <a:off x="3127" y="1837"/>
                <a:ext cx="72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9" h="7" extrusionOk="0">
                    <a:moveTo>
                      <a:pt x="29" y="0"/>
                    </a:moveTo>
                    <a:cubicBezTo>
                      <a:pt x="29" y="0"/>
                      <a:pt x="9" y="7"/>
                      <a:pt x="0" y="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9" name="Google Shape;1578;p10">
                <a:extLst>
                  <a:ext uri="{FF2B5EF4-FFF2-40B4-BE49-F238E27FC236}">
                    <a16:creationId xmlns:a16="http://schemas.microsoft.com/office/drawing/2014/main" id="{9CC9FE71-4F99-EA52-C6AF-20F8C3182215}"/>
                  </a:ext>
                </a:extLst>
              </p:cNvPr>
              <p:cNvSpPr/>
              <p:nvPr/>
            </p:nvSpPr>
            <p:spPr>
              <a:xfrm>
                <a:off x="3129" y="1728"/>
                <a:ext cx="68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7" h="4" extrusionOk="0">
                    <a:moveTo>
                      <a:pt x="0" y="2"/>
                    </a:moveTo>
                    <a:cubicBezTo>
                      <a:pt x="9" y="0"/>
                      <a:pt x="27" y="4"/>
                      <a:pt x="27" y="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0" name="Google Shape;1579;p10">
                <a:extLst>
                  <a:ext uri="{FF2B5EF4-FFF2-40B4-BE49-F238E27FC236}">
                    <a16:creationId xmlns:a16="http://schemas.microsoft.com/office/drawing/2014/main" id="{2DDED3F8-1A2F-F86A-C68E-86F9DAD9300C}"/>
                  </a:ext>
                </a:extLst>
              </p:cNvPr>
              <p:cNvSpPr/>
              <p:nvPr/>
            </p:nvSpPr>
            <p:spPr>
              <a:xfrm>
                <a:off x="2979" y="2013"/>
                <a:ext cx="9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6" h="5" extrusionOk="0">
                    <a:moveTo>
                      <a:pt x="0" y="3"/>
                    </a:moveTo>
                    <a:cubicBezTo>
                      <a:pt x="8" y="5"/>
                      <a:pt x="30" y="3"/>
                      <a:pt x="36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1" name="Google Shape;1580;p10">
                <a:extLst>
                  <a:ext uri="{FF2B5EF4-FFF2-40B4-BE49-F238E27FC236}">
                    <a16:creationId xmlns:a16="http://schemas.microsoft.com/office/drawing/2014/main" id="{F6922853-892C-A626-79C9-5626F701D333}"/>
                  </a:ext>
                </a:extLst>
              </p:cNvPr>
              <p:cNvSpPr/>
              <p:nvPr/>
            </p:nvSpPr>
            <p:spPr>
              <a:xfrm>
                <a:off x="3142" y="1976"/>
                <a:ext cx="7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8" h="6" extrusionOk="0">
                    <a:moveTo>
                      <a:pt x="0" y="6"/>
                    </a:moveTo>
                    <a:cubicBezTo>
                      <a:pt x="11" y="5"/>
                      <a:pt x="23" y="3"/>
                      <a:pt x="28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2" name="Google Shape;1581;p10">
                <a:extLst>
                  <a:ext uri="{FF2B5EF4-FFF2-40B4-BE49-F238E27FC236}">
                    <a16:creationId xmlns:a16="http://schemas.microsoft.com/office/drawing/2014/main" id="{727961D7-B713-DE28-5A5A-1C2B77650E41}"/>
                  </a:ext>
                </a:extLst>
              </p:cNvPr>
              <p:cNvSpPr/>
              <p:nvPr/>
            </p:nvSpPr>
            <p:spPr>
              <a:xfrm>
                <a:off x="2989" y="2125"/>
                <a:ext cx="100" cy="19"/>
              </a:xfrm>
              <a:custGeom>
                <a:avLst/>
                <a:gdLst/>
                <a:ahLst/>
                <a:cxnLst/>
                <a:rect l="l" t="t" r="r" b="b"/>
                <a:pathLst>
                  <a:path w="40" h="7" extrusionOk="0">
                    <a:moveTo>
                      <a:pt x="0" y="5"/>
                    </a:moveTo>
                    <a:cubicBezTo>
                      <a:pt x="10" y="7"/>
                      <a:pt x="35" y="2"/>
                      <a:pt x="40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3" name="Google Shape;1582;p10">
                <a:extLst>
                  <a:ext uri="{FF2B5EF4-FFF2-40B4-BE49-F238E27FC236}">
                    <a16:creationId xmlns:a16="http://schemas.microsoft.com/office/drawing/2014/main" id="{552336CF-D0B9-2AB9-D9E6-E2E031A1B134}"/>
                  </a:ext>
                </a:extLst>
              </p:cNvPr>
              <p:cNvSpPr/>
              <p:nvPr/>
            </p:nvSpPr>
            <p:spPr>
              <a:xfrm>
                <a:off x="3169" y="2101"/>
                <a:ext cx="73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9" h="4" extrusionOk="0">
                    <a:moveTo>
                      <a:pt x="0" y="4"/>
                    </a:moveTo>
                    <a:cubicBezTo>
                      <a:pt x="12" y="2"/>
                      <a:pt x="22" y="0"/>
                      <a:pt x="29" y="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4" name="Google Shape;1583;p10">
                <a:extLst>
                  <a:ext uri="{FF2B5EF4-FFF2-40B4-BE49-F238E27FC236}">
                    <a16:creationId xmlns:a16="http://schemas.microsoft.com/office/drawing/2014/main" id="{C4D6A471-179E-BAAB-4927-FD154DA4F2D8}"/>
                  </a:ext>
                </a:extLst>
              </p:cNvPr>
              <p:cNvSpPr/>
              <p:nvPr/>
            </p:nvSpPr>
            <p:spPr>
              <a:xfrm>
                <a:off x="3014" y="2237"/>
                <a:ext cx="93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7" h="4" extrusionOk="0">
                    <a:moveTo>
                      <a:pt x="0" y="2"/>
                    </a:moveTo>
                    <a:cubicBezTo>
                      <a:pt x="7" y="4"/>
                      <a:pt x="34" y="1"/>
                      <a:pt x="37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5" name="Google Shape;1584;p10">
                <a:extLst>
                  <a:ext uri="{FF2B5EF4-FFF2-40B4-BE49-F238E27FC236}">
                    <a16:creationId xmlns:a16="http://schemas.microsoft.com/office/drawing/2014/main" id="{810E87BC-523B-45BD-FBAE-44E5E63281A6}"/>
                  </a:ext>
                </a:extLst>
              </p:cNvPr>
              <p:cNvSpPr/>
              <p:nvPr/>
            </p:nvSpPr>
            <p:spPr>
              <a:xfrm>
                <a:off x="3194" y="2203"/>
                <a:ext cx="6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7" h="5" extrusionOk="0">
                    <a:moveTo>
                      <a:pt x="0" y="5"/>
                    </a:moveTo>
                    <a:cubicBezTo>
                      <a:pt x="6" y="4"/>
                      <a:pt x="22" y="0"/>
                      <a:pt x="27" y="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6" name="Google Shape;1585;p10">
                <a:extLst>
                  <a:ext uri="{FF2B5EF4-FFF2-40B4-BE49-F238E27FC236}">
                    <a16:creationId xmlns:a16="http://schemas.microsoft.com/office/drawing/2014/main" id="{202B3E80-2F6D-446E-938F-C65876435203}"/>
                  </a:ext>
                </a:extLst>
              </p:cNvPr>
              <p:cNvSpPr/>
              <p:nvPr/>
            </p:nvSpPr>
            <p:spPr>
              <a:xfrm>
                <a:off x="3039" y="2331"/>
                <a:ext cx="95" cy="5"/>
              </a:xfrm>
              <a:custGeom>
                <a:avLst/>
                <a:gdLst/>
                <a:ahLst/>
                <a:cxnLst/>
                <a:rect l="l" t="t" r="r" b="b"/>
                <a:pathLst>
                  <a:path w="38" h="2" extrusionOk="0">
                    <a:moveTo>
                      <a:pt x="0" y="1"/>
                    </a:moveTo>
                    <a:cubicBezTo>
                      <a:pt x="8" y="1"/>
                      <a:pt x="33" y="2"/>
                      <a:pt x="38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7" name="Google Shape;1586;p10">
                <a:extLst>
                  <a:ext uri="{FF2B5EF4-FFF2-40B4-BE49-F238E27FC236}">
                    <a16:creationId xmlns:a16="http://schemas.microsoft.com/office/drawing/2014/main" id="{A1B9467E-82CF-C820-9B6B-CD413CC44202}"/>
                  </a:ext>
                </a:extLst>
              </p:cNvPr>
              <p:cNvSpPr/>
              <p:nvPr/>
            </p:nvSpPr>
            <p:spPr>
              <a:xfrm>
                <a:off x="3229" y="2331"/>
                <a:ext cx="63" cy="2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0" y="1"/>
                    </a:moveTo>
                    <a:cubicBezTo>
                      <a:pt x="11" y="1"/>
                      <a:pt x="23" y="0"/>
                      <a:pt x="25" y="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8" name="Google Shape;1587;p10">
                <a:extLst>
                  <a:ext uri="{FF2B5EF4-FFF2-40B4-BE49-F238E27FC236}">
                    <a16:creationId xmlns:a16="http://schemas.microsoft.com/office/drawing/2014/main" id="{322A024C-0975-5A87-D523-5C4546FE5B5C}"/>
                  </a:ext>
                </a:extLst>
              </p:cNvPr>
              <p:cNvSpPr/>
              <p:nvPr/>
            </p:nvSpPr>
            <p:spPr>
              <a:xfrm>
                <a:off x="3059" y="2424"/>
                <a:ext cx="10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41" h="6" extrusionOk="0">
                    <a:moveTo>
                      <a:pt x="0" y="0"/>
                    </a:moveTo>
                    <a:cubicBezTo>
                      <a:pt x="12" y="3"/>
                      <a:pt x="32" y="6"/>
                      <a:pt x="41" y="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9" name="Google Shape;1588;p10">
                <a:extLst>
                  <a:ext uri="{FF2B5EF4-FFF2-40B4-BE49-F238E27FC236}">
                    <a16:creationId xmlns:a16="http://schemas.microsoft.com/office/drawing/2014/main" id="{E88D9A72-85EA-1CA1-9D83-03C30A04A881}"/>
                  </a:ext>
                </a:extLst>
              </p:cNvPr>
              <p:cNvSpPr/>
              <p:nvPr/>
            </p:nvSpPr>
            <p:spPr>
              <a:xfrm>
                <a:off x="3242" y="2456"/>
                <a:ext cx="6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6" h="6" extrusionOk="0">
                    <a:moveTo>
                      <a:pt x="0" y="0"/>
                    </a:moveTo>
                    <a:cubicBezTo>
                      <a:pt x="10" y="4"/>
                      <a:pt x="26" y="6"/>
                      <a:pt x="26" y="6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0" name="Google Shape;1589;p10">
                <a:extLst>
                  <a:ext uri="{FF2B5EF4-FFF2-40B4-BE49-F238E27FC236}">
                    <a16:creationId xmlns:a16="http://schemas.microsoft.com/office/drawing/2014/main" id="{E72CC3F1-04F5-D649-383B-6D9EAEB9F506}"/>
                  </a:ext>
                </a:extLst>
              </p:cNvPr>
              <p:cNvSpPr/>
              <p:nvPr/>
            </p:nvSpPr>
            <p:spPr>
              <a:xfrm>
                <a:off x="3062" y="2501"/>
                <a:ext cx="8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" extrusionOk="0">
                    <a:moveTo>
                      <a:pt x="0" y="0"/>
                    </a:moveTo>
                    <a:cubicBezTo>
                      <a:pt x="7" y="5"/>
                      <a:pt x="27" y="13"/>
                      <a:pt x="34" y="1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1" name="Google Shape;1590;p10">
                <a:extLst>
                  <a:ext uri="{FF2B5EF4-FFF2-40B4-BE49-F238E27FC236}">
                    <a16:creationId xmlns:a16="http://schemas.microsoft.com/office/drawing/2014/main" id="{29D014DB-1ED2-534F-CEA3-7C745BB2AAD5}"/>
                  </a:ext>
                </a:extLst>
              </p:cNvPr>
              <p:cNvSpPr/>
              <p:nvPr/>
            </p:nvSpPr>
            <p:spPr>
              <a:xfrm>
                <a:off x="3219" y="2584"/>
                <a:ext cx="6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7" h="11" extrusionOk="0">
                    <a:moveTo>
                      <a:pt x="0" y="0"/>
                    </a:moveTo>
                    <a:cubicBezTo>
                      <a:pt x="10" y="4"/>
                      <a:pt x="21" y="11"/>
                      <a:pt x="27" y="8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2" name="Google Shape;1591;p10">
                <a:extLst>
                  <a:ext uri="{FF2B5EF4-FFF2-40B4-BE49-F238E27FC236}">
                    <a16:creationId xmlns:a16="http://schemas.microsoft.com/office/drawing/2014/main" id="{758190EE-A2A9-C8CB-572D-6A511155DD2F}"/>
                  </a:ext>
                </a:extLst>
              </p:cNvPr>
              <p:cNvSpPr/>
              <p:nvPr/>
            </p:nvSpPr>
            <p:spPr>
              <a:xfrm>
                <a:off x="3034" y="2584"/>
                <a:ext cx="58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7" extrusionOk="0">
                    <a:moveTo>
                      <a:pt x="0" y="0"/>
                    </a:moveTo>
                    <a:cubicBezTo>
                      <a:pt x="5" y="10"/>
                      <a:pt x="17" y="15"/>
                      <a:pt x="23" y="17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3" name="Google Shape;1592;p10">
                <a:extLst>
                  <a:ext uri="{FF2B5EF4-FFF2-40B4-BE49-F238E27FC236}">
                    <a16:creationId xmlns:a16="http://schemas.microsoft.com/office/drawing/2014/main" id="{4BAA9E41-A6D6-55EE-723F-BFB2CCF7E498}"/>
                  </a:ext>
                </a:extLst>
              </p:cNvPr>
              <p:cNvSpPr/>
              <p:nvPr/>
            </p:nvSpPr>
            <p:spPr>
              <a:xfrm>
                <a:off x="3064" y="2843"/>
                <a:ext cx="33" cy="64"/>
              </a:xfrm>
              <a:custGeom>
                <a:avLst/>
                <a:gdLst/>
                <a:ahLst/>
                <a:cxnLst/>
                <a:rect l="l" t="t" r="r" b="b"/>
                <a:pathLst>
                  <a:path w="13" h="24" extrusionOk="0">
                    <a:moveTo>
                      <a:pt x="0" y="0"/>
                    </a:moveTo>
                    <a:cubicBezTo>
                      <a:pt x="5" y="9"/>
                      <a:pt x="10" y="15"/>
                      <a:pt x="13" y="2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4" name="Google Shape;1593;p10">
                <a:extLst>
                  <a:ext uri="{FF2B5EF4-FFF2-40B4-BE49-F238E27FC236}">
                    <a16:creationId xmlns:a16="http://schemas.microsoft.com/office/drawing/2014/main" id="{843D8C35-99F9-EDC1-64CA-AAAD0034D9BA}"/>
                  </a:ext>
                </a:extLst>
              </p:cNvPr>
              <p:cNvSpPr/>
              <p:nvPr/>
            </p:nvSpPr>
            <p:spPr>
              <a:xfrm>
                <a:off x="3154" y="2736"/>
                <a:ext cx="40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6" h="14" extrusionOk="0">
                    <a:moveTo>
                      <a:pt x="0" y="0"/>
                    </a:moveTo>
                    <a:cubicBezTo>
                      <a:pt x="8" y="5"/>
                      <a:pt x="16" y="14"/>
                      <a:pt x="16" y="1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5" name="Google Shape;1594;p10">
                <a:extLst>
                  <a:ext uri="{FF2B5EF4-FFF2-40B4-BE49-F238E27FC236}">
                    <a16:creationId xmlns:a16="http://schemas.microsoft.com/office/drawing/2014/main" id="{92E602BD-0F9D-C7EE-7504-3FFFF145EF64}"/>
                  </a:ext>
                </a:extLst>
              </p:cNvPr>
              <p:cNvSpPr/>
              <p:nvPr/>
            </p:nvSpPr>
            <p:spPr>
              <a:xfrm>
                <a:off x="2959" y="2971"/>
                <a:ext cx="10" cy="69"/>
              </a:xfrm>
              <a:custGeom>
                <a:avLst/>
                <a:gdLst/>
                <a:ahLst/>
                <a:cxnLst/>
                <a:rect l="l" t="t" r="r" b="b"/>
                <a:pathLst>
                  <a:path w="4" h="26" extrusionOk="0">
                    <a:moveTo>
                      <a:pt x="0" y="0"/>
                    </a:moveTo>
                    <a:cubicBezTo>
                      <a:pt x="4" y="8"/>
                      <a:pt x="4" y="22"/>
                      <a:pt x="2" y="26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6" name="Google Shape;1595;p10">
                <a:extLst>
                  <a:ext uri="{FF2B5EF4-FFF2-40B4-BE49-F238E27FC236}">
                    <a16:creationId xmlns:a16="http://schemas.microsoft.com/office/drawing/2014/main" id="{A6818630-EB09-61D9-964F-390BF46CC275}"/>
                  </a:ext>
                </a:extLst>
              </p:cNvPr>
              <p:cNvSpPr/>
              <p:nvPr/>
            </p:nvSpPr>
            <p:spPr>
              <a:xfrm>
                <a:off x="2547" y="2971"/>
                <a:ext cx="5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4" extrusionOk="0">
                    <a:moveTo>
                      <a:pt x="0" y="14"/>
                    </a:moveTo>
                    <a:cubicBezTo>
                      <a:pt x="8" y="5"/>
                      <a:pt x="11" y="1"/>
                      <a:pt x="23" y="0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7" name="Google Shape;1596;p10">
                <a:extLst>
                  <a:ext uri="{FF2B5EF4-FFF2-40B4-BE49-F238E27FC236}">
                    <a16:creationId xmlns:a16="http://schemas.microsoft.com/office/drawing/2014/main" id="{B5DA6E84-C26D-D790-949D-EA84F2A5A154}"/>
                  </a:ext>
                </a:extLst>
              </p:cNvPr>
              <p:cNvSpPr/>
              <p:nvPr/>
            </p:nvSpPr>
            <p:spPr>
              <a:xfrm>
                <a:off x="1624" y="1504"/>
                <a:ext cx="65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6" h="18" extrusionOk="0">
                    <a:moveTo>
                      <a:pt x="0" y="0"/>
                    </a:moveTo>
                    <a:cubicBezTo>
                      <a:pt x="6" y="13"/>
                      <a:pt x="17" y="17"/>
                      <a:pt x="26" y="18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8" name="Google Shape;1597;p10">
                <a:extLst>
                  <a:ext uri="{FF2B5EF4-FFF2-40B4-BE49-F238E27FC236}">
                    <a16:creationId xmlns:a16="http://schemas.microsoft.com/office/drawing/2014/main" id="{C39783F8-0B20-7BB7-D1E7-947C81A6D708}"/>
                  </a:ext>
                </a:extLst>
              </p:cNvPr>
              <p:cNvSpPr/>
              <p:nvPr/>
            </p:nvSpPr>
            <p:spPr>
              <a:xfrm>
                <a:off x="1669" y="1525"/>
                <a:ext cx="403" cy="126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473" extrusionOk="0">
                    <a:moveTo>
                      <a:pt x="160" y="463"/>
                    </a:moveTo>
                    <a:cubicBezTo>
                      <a:pt x="157" y="464"/>
                      <a:pt x="154" y="462"/>
                      <a:pt x="153" y="459"/>
                    </a:cubicBezTo>
                    <a:cubicBezTo>
                      <a:pt x="152" y="456"/>
                      <a:pt x="154" y="453"/>
                      <a:pt x="157" y="453"/>
                    </a:cubicBezTo>
                    <a:cubicBezTo>
                      <a:pt x="157" y="453"/>
                      <a:pt x="139" y="458"/>
                      <a:pt x="124" y="453"/>
                    </a:cubicBezTo>
                    <a:cubicBezTo>
                      <a:pt x="109" y="448"/>
                      <a:pt x="79" y="422"/>
                      <a:pt x="72" y="415"/>
                    </a:cubicBezTo>
                    <a:cubicBezTo>
                      <a:pt x="64" y="408"/>
                      <a:pt x="52" y="385"/>
                      <a:pt x="44" y="381"/>
                    </a:cubicBezTo>
                    <a:cubicBezTo>
                      <a:pt x="35" y="378"/>
                      <a:pt x="22" y="346"/>
                      <a:pt x="23" y="337"/>
                    </a:cubicBezTo>
                    <a:cubicBezTo>
                      <a:pt x="25" y="329"/>
                      <a:pt x="21" y="310"/>
                      <a:pt x="18" y="304"/>
                    </a:cubicBezTo>
                    <a:cubicBezTo>
                      <a:pt x="15" y="297"/>
                      <a:pt x="13" y="273"/>
                      <a:pt x="17" y="268"/>
                    </a:cubicBezTo>
                    <a:cubicBezTo>
                      <a:pt x="21" y="262"/>
                      <a:pt x="21" y="248"/>
                      <a:pt x="20" y="243"/>
                    </a:cubicBezTo>
                    <a:cubicBezTo>
                      <a:pt x="19" y="237"/>
                      <a:pt x="23" y="217"/>
                      <a:pt x="25" y="213"/>
                    </a:cubicBezTo>
                    <a:cubicBezTo>
                      <a:pt x="27" y="209"/>
                      <a:pt x="31" y="207"/>
                      <a:pt x="31" y="200"/>
                    </a:cubicBezTo>
                    <a:cubicBezTo>
                      <a:pt x="31" y="192"/>
                      <a:pt x="29" y="172"/>
                      <a:pt x="36" y="164"/>
                    </a:cubicBezTo>
                    <a:cubicBezTo>
                      <a:pt x="44" y="155"/>
                      <a:pt x="40" y="149"/>
                      <a:pt x="38" y="141"/>
                    </a:cubicBezTo>
                    <a:cubicBezTo>
                      <a:pt x="37" y="133"/>
                      <a:pt x="39" y="125"/>
                      <a:pt x="43" y="113"/>
                    </a:cubicBezTo>
                    <a:cubicBezTo>
                      <a:pt x="47" y="102"/>
                      <a:pt x="37" y="89"/>
                      <a:pt x="40" y="76"/>
                    </a:cubicBezTo>
                    <a:cubicBezTo>
                      <a:pt x="44" y="62"/>
                      <a:pt x="44" y="45"/>
                      <a:pt x="42" y="34"/>
                    </a:cubicBezTo>
                    <a:cubicBezTo>
                      <a:pt x="41" y="27"/>
                      <a:pt x="40" y="15"/>
                      <a:pt x="40" y="8"/>
                    </a:cubicBezTo>
                    <a:cubicBezTo>
                      <a:pt x="34" y="7"/>
                      <a:pt x="27" y="4"/>
                      <a:pt x="22" y="0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30" y="24"/>
                      <a:pt x="30" y="37"/>
                      <a:pt x="29" y="49"/>
                    </a:cubicBezTo>
                    <a:cubicBezTo>
                      <a:pt x="29" y="57"/>
                      <a:pt x="27" y="66"/>
                      <a:pt x="27" y="72"/>
                    </a:cubicBezTo>
                    <a:cubicBezTo>
                      <a:pt x="26" y="80"/>
                      <a:pt x="27" y="89"/>
                      <a:pt x="26" y="98"/>
                    </a:cubicBezTo>
                    <a:cubicBezTo>
                      <a:pt x="26" y="105"/>
                      <a:pt x="25" y="111"/>
                      <a:pt x="25" y="114"/>
                    </a:cubicBezTo>
                    <a:cubicBezTo>
                      <a:pt x="25" y="117"/>
                      <a:pt x="23" y="128"/>
                      <a:pt x="22" y="139"/>
                    </a:cubicBezTo>
                    <a:cubicBezTo>
                      <a:pt x="21" y="154"/>
                      <a:pt x="22" y="170"/>
                      <a:pt x="21" y="177"/>
                    </a:cubicBezTo>
                    <a:cubicBezTo>
                      <a:pt x="20" y="181"/>
                      <a:pt x="14" y="192"/>
                      <a:pt x="12" y="202"/>
                    </a:cubicBezTo>
                    <a:cubicBezTo>
                      <a:pt x="11" y="210"/>
                      <a:pt x="13" y="218"/>
                      <a:pt x="12" y="226"/>
                    </a:cubicBezTo>
                    <a:cubicBezTo>
                      <a:pt x="10" y="235"/>
                      <a:pt x="9" y="243"/>
                      <a:pt x="8" y="248"/>
                    </a:cubicBezTo>
                    <a:cubicBezTo>
                      <a:pt x="7" y="254"/>
                      <a:pt x="6" y="267"/>
                      <a:pt x="5" y="279"/>
                    </a:cubicBezTo>
                    <a:cubicBezTo>
                      <a:pt x="4" y="292"/>
                      <a:pt x="0" y="303"/>
                      <a:pt x="1" y="309"/>
                    </a:cubicBezTo>
                    <a:cubicBezTo>
                      <a:pt x="2" y="313"/>
                      <a:pt x="5" y="319"/>
                      <a:pt x="6" y="323"/>
                    </a:cubicBezTo>
                    <a:cubicBezTo>
                      <a:pt x="8" y="335"/>
                      <a:pt x="10" y="348"/>
                      <a:pt x="16" y="358"/>
                    </a:cubicBezTo>
                    <a:cubicBezTo>
                      <a:pt x="23" y="371"/>
                      <a:pt x="28" y="385"/>
                      <a:pt x="35" y="390"/>
                    </a:cubicBezTo>
                    <a:cubicBezTo>
                      <a:pt x="38" y="392"/>
                      <a:pt x="43" y="405"/>
                      <a:pt x="51" y="416"/>
                    </a:cubicBezTo>
                    <a:cubicBezTo>
                      <a:pt x="55" y="422"/>
                      <a:pt x="62" y="424"/>
                      <a:pt x="67" y="431"/>
                    </a:cubicBezTo>
                    <a:cubicBezTo>
                      <a:pt x="72" y="437"/>
                      <a:pt x="76" y="442"/>
                      <a:pt x="81" y="446"/>
                    </a:cubicBezTo>
                    <a:cubicBezTo>
                      <a:pt x="98" y="463"/>
                      <a:pt x="137" y="473"/>
                      <a:pt x="151" y="469"/>
                    </a:cubicBezTo>
                    <a:cubicBezTo>
                      <a:pt x="158" y="468"/>
                      <a:pt x="160" y="465"/>
                      <a:pt x="161" y="463"/>
                    </a:cubicBezTo>
                    <a:cubicBezTo>
                      <a:pt x="160" y="463"/>
                      <a:pt x="160" y="463"/>
                      <a:pt x="160" y="46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9" name="Google Shape;1598;p10">
                <a:extLst>
                  <a:ext uri="{FF2B5EF4-FFF2-40B4-BE49-F238E27FC236}">
                    <a16:creationId xmlns:a16="http://schemas.microsoft.com/office/drawing/2014/main" id="{257BF9AB-0BEF-1F0F-0B8A-787D325AA80F}"/>
                  </a:ext>
                </a:extLst>
              </p:cNvPr>
              <p:cNvSpPr/>
              <p:nvPr/>
            </p:nvSpPr>
            <p:spPr>
              <a:xfrm>
                <a:off x="2849" y="2779"/>
                <a:ext cx="20" cy="58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8" y="0"/>
                    </a:moveTo>
                    <a:cubicBezTo>
                      <a:pt x="0" y="6"/>
                      <a:pt x="7" y="22"/>
                      <a:pt x="7" y="2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0" name="Google Shape;1599;p10">
                <a:extLst>
                  <a:ext uri="{FF2B5EF4-FFF2-40B4-BE49-F238E27FC236}">
                    <a16:creationId xmlns:a16="http://schemas.microsoft.com/office/drawing/2014/main" id="{64DAA6C0-6E38-4710-B26C-DFAB0B659ACC}"/>
                  </a:ext>
                </a:extLst>
              </p:cNvPr>
              <p:cNvSpPr/>
              <p:nvPr/>
            </p:nvSpPr>
            <p:spPr>
              <a:xfrm>
                <a:off x="2319" y="3048"/>
                <a:ext cx="33" cy="53"/>
              </a:xfrm>
              <a:custGeom>
                <a:avLst/>
                <a:gdLst/>
                <a:ahLst/>
                <a:cxnLst/>
                <a:rect l="l" t="t" r="r" b="b"/>
                <a:pathLst>
                  <a:path w="13" h="20" extrusionOk="0">
                    <a:moveTo>
                      <a:pt x="0" y="0"/>
                    </a:moveTo>
                    <a:cubicBezTo>
                      <a:pt x="5" y="12"/>
                      <a:pt x="13" y="20"/>
                      <a:pt x="13" y="20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1" name="Google Shape;1600;p10">
                <a:extLst>
                  <a:ext uri="{FF2B5EF4-FFF2-40B4-BE49-F238E27FC236}">
                    <a16:creationId xmlns:a16="http://schemas.microsoft.com/office/drawing/2014/main" id="{6E0F4C85-43F2-1076-3B67-2ADD20B52F92}"/>
                  </a:ext>
                </a:extLst>
              </p:cNvPr>
              <p:cNvSpPr/>
              <p:nvPr/>
            </p:nvSpPr>
            <p:spPr>
              <a:xfrm>
                <a:off x="3019" y="2651"/>
                <a:ext cx="28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0" y="0"/>
                    </a:moveTo>
                    <a:cubicBezTo>
                      <a:pt x="2" y="6"/>
                      <a:pt x="5" y="12"/>
                      <a:pt x="11" y="1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2" name="Google Shape;1601;p10">
                <a:extLst>
                  <a:ext uri="{FF2B5EF4-FFF2-40B4-BE49-F238E27FC236}">
                    <a16:creationId xmlns:a16="http://schemas.microsoft.com/office/drawing/2014/main" id="{B23E79D6-1BEF-78D2-84D4-2635EA29527A}"/>
                  </a:ext>
                </a:extLst>
              </p:cNvPr>
              <p:cNvSpPr/>
              <p:nvPr/>
            </p:nvSpPr>
            <p:spPr>
              <a:xfrm>
                <a:off x="2454" y="1149"/>
                <a:ext cx="765" cy="171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644" extrusionOk="0">
                    <a:moveTo>
                      <a:pt x="0" y="577"/>
                    </a:moveTo>
                    <a:cubicBezTo>
                      <a:pt x="26" y="572"/>
                      <a:pt x="46" y="581"/>
                      <a:pt x="63" y="591"/>
                    </a:cubicBezTo>
                    <a:cubicBezTo>
                      <a:pt x="79" y="602"/>
                      <a:pt x="90" y="609"/>
                      <a:pt x="106" y="613"/>
                    </a:cubicBezTo>
                    <a:cubicBezTo>
                      <a:pt x="121" y="618"/>
                      <a:pt x="123" y="630"/>
                      <a:pt x="141" y="634"/>
                    </a:cubicBezTo>
                    <a:cubicBezTo>
                      <a:pt x="203" y="640"/>
                      <a:pt x="219" y="621"/>
                      <a:pt x="231" y="610"/>
                    </a:cubicBezTo>
                    <a:cubicBezTo>
                      <a:pt x="243" y="600"/>
                      <a:pt x="252" y="602"/>
                      <a:pt x="260" y="590"/>
                    </a:cubicBezTo>
                    <a:cubicBezTo>
                      <a:pt x="269" y="578"/>
                      <a:pt x="270" y="569"/>
                      <a:pt x="278" y="558"/>
                    </a:cubicBezTo>
                    <a:cubicBezTo>
                      <a:pt x="285" y="546"/>
                      <a:pt x="286" y="524"/>
                      <a:pt x="290" y="510"/>
                    </a:cubicBezTo>
                    <a:cubicBezTo>
                      <a:pt x="293" y="496"/>
                      <a:pt x="289" y="474"/>
                      <a:pt x="288" y="462"/>
                    </a:cubicBezTo>
                    <a:cubicBezTo>
                      <a:pt x="287" y="449"/>
                      <a:pt x="285" y="432"/>
                      <a:pt x="281" y="420"/>
                    </a:cubicBezTo>
                    <a:cubicBezTo>
                      <a:pt x="277" y="408"/>
                      <a:pt x="270" y="397"/>
                      <a:pt x="267" y="384"/>
                    </a:cubicBezTo>
                    <a:cubicBezTo>
                      <a:pt x="263" y="371"/>
                      <a:pt x="258" y="352"/>
                      <a:pt x="255" y="340"/>
                    </a:cubicBezTo>
                    <a:cubicBezTo>
                      <a:pt x="252" y="328"/>
                      <a:pt x="256" y="307"/>
                      <a:pt x="254" y="295"/>
                    </a:cubicBezTo>
                    <a:cubicBezTo>
                      <a:pt x="251" y="283"/>
                      <a:pt x="247" y="259"/>
                      <a:pt x="247" y="246"/>
                    </a:cubicBezTo>
                    <a:cubicBezTo>
                      <a:pt x="246" y="233"/>
                      <a:pt x="240" y="211"/>
                      <a:pt x="240" y="202"/>
                    </a:cubicBezTo>
                    <a:cubicBezTo>
                      <a:pt x="241" y="193"/>
                      <a:pt x="239" y="175"/>
                      <a:pt x="240" y="162"/>
                    </a:cubicBezTo>
                    <a:cubicBezTo>
                      <a:pt x="242" y="149"/>
                      <a:pt x="246" y="138"/>
                      <a:pt x="247" y="131"/>
                    </a:cubicBezTo>
                    <a:cubicBezTo>
                      <a:pt x="247" y="124"/>
                      <a:pt x="250" y="99"/>
                      <a:pt x="251" y="90"/>
                    </a:cubicBezTo>
                    <a:cubicBezTo>
                      <a:pt x="252" y="80"/>
                      <a:pt x="257" y="52"/>
                      <a:pt x="253" y="41"/>
                    </a:cubicBezTo>
                    <a:cubicBezTo>
                      <a:pt x="252" y="41"/>
                      <a:pt x="252" y="41"/>
                      <a:pt x="252" y="41"/>
                    </a:cubicBezTo>
                    <a:cubicBezTo>
                      <a:pt x="253" y="39"/>
                      <a:pt x="253" y="36"/>
                      <a:pt x="252" y="35"/>
                    </a:cubicBezTo>
                    <a:cubicBezTo>
                      <a:pt x="260" y="31"/>
                      <a:pt x="258" y="6"/>
                      <a:pt x="257" y="1"/>
                    </a:cubicBezTo>
                    <a:cubicBezTo>
                      <a:pt x="259" y="0"/>
                      <a:pt x="255" y="3"/>
                      <a:pt x="256" y="1"/>
                    </a:cubicBezTo>
                    <a:cubicBezTo>
                      <a:pt x="256" y="1"/>
                      <a:pt x="256" y="1"/>
                      <a:pt x="256" y="1"/>
                    </a:cubicBezTo>
                    <a:cubicBezTo>
                      <a:pt x="256" y="1"/>
                      <a:pt x="263" y="22"/>
                      <a:pt x="262" y="28"/>
                    </a:cubicBezTo>
                    <a:cubicBezTo>
                      <a:pt x="262" y="33"/>
                      <a:pt x="264" y="53"/>
                      <a:pt x="263" y="62"/>
                    </a:cubicBezTo>
                    <a:cubicBezTo>
                      <a:pt x="263" y="70"/>
                      <a:pt x="265" y="88"/>
                      <a:pt x="263" y="93"/>
                    </a:cubicBezTo>
                    <a:cubicBezTo>
                      <a:pt x="261" y="98"/>
                      <a:pt x="262" y="116"/>
                      <a:pt x="261" y="122"/>
                    </a:cubicBezTo>
                    <a:cubicBezTo>
                      <a:pt x="260" y="129"/>
                      <a:pt x="259" y="133"/>
                      <a:pt x="259" y="135"/>
                    </a:cubicBezTo>
                    <a:cubicBezTo>
                      <a:pt x="258" y="137"/>
                      <a:pt x="260" y="146"/>
                      <a:pt x="259" y="155"/>
                    </a:cubicBezTo>
                    <a:cubicBezTo>
                      <a:pt x="258" y="164"/>
                      <a:pt x="252" y="176"/>
                      <a:pt x="252" y="181"/>
                    </a:cubicBezTo>
                    <a:cubicBezTo>
                      <a:pt x="251" y="186"/>
                      <a:pt x="255" y="196"/>
                      <a:pt x="255" y="201"/>
                    </a:cubicBezTo>
                    <a:cubicBezTo>
                      <a:pt x="255" y="206"/>
                      <a:pt x="258" y="215"/>
                      <a:pt x="258" y="220"/>
                    </a:cubicBezTo>
                    <a:cubicBezTo>
                      <a:pt x="258" y="225"/>
                      <a:pt x="261" y="238"/>
                      <a:pt x="262" y="245"/>
                    </a:cubicBezTo>
                    <a:cubicBezTo>
                      <a:pt x="262" y="254"/>
                      <a:pt x="262" y="265"/>
                      <a:pt x="263" y="274"/>
                    </a:cubicBezTo>
                    <a:cubicBezTo>
                      <a:pt x="263" y="282"/>
                      <a:pt x="265" y="293"/>
                      <a:pt x="267" y="301"/>
                    </a:cubicBezTo>
                    <a:cubicBezTo>
                      <a:pt x="268" y="309"/>
                      <a:pt x="269" y="318"/>
                      <a:pt x="271" y="325"/>
                    </a:cubicBezTo>
                    <a:cubicBezTo>
                      <a:pt x="272" y="331"/>
                      <a:pt x="270" y="336"/>
                      <a:pt x="273" y="347"/>
                    </a:cubicBezTo>
                    <a:cubicBezTo>
                      <a:pt x="275" y="357"/>
                      <a:pt x="278" y="363"/>
                      <a:pt x="279" y="367"/>
                    </a:cubicBezTo>
                    <a:cubicBezTo>
                      <a:pt x="280" y="372"/>
                      <a:pt x="285" y="374"/>
                      <a:pt x="287" y="384"/>
                    </a:cubicBezTo>
                    <a:cubicBezTo>
                      <a:pt x="290" y="395"/>
                      <a:pt x="287" y="398"/>
                      <a:pt x="289" y="404"/>
                    </a:cubicBezTo>
                    <a:cubicBezTo>
                      <a:pt x="290" y="410"/>
                      <a:pt x="295" y="417"/>
                      <a:pt x="297" y="425"/>
                    </a:cubicBezTo>
                    <a:cubicBezTo>
                      <a:pt x="299" y="433"/>
                      <a:pt x="303" y="457"/>
                      <a:pt x="303" y="464"/>
                    </a:cubicBezTo>
                    <a:cubicBezTo>
                      <a:pt x="303" y="471"/>
                      <a:pt x="306" y="482"/>
                      <a:pt x="306" y="490"/>
                    </a:cubicBezTo>
                    <a:cubicBezTo>
                      <a:pt x="306" y="499"/>
                      <a:pt x="304" y="517"/>
                      <a:pt x="302" y="530"/>
                    </a:cubicBezTo>
                    <a:cubicBezTo>
                      <a:pt x="299" y="543"/>
                      <a:pt x="290" y="556"/>
                      <a:pt x="286" y="564"/>
                    </a:cubicBezTo>
                    <a:cubicBezTo>
                      <a:pt x="282" y="572"/>
                      <a:pt x="274" y="592"/>
                      <a:pt x="266" y="599"/>
                    </a:cubicBezTo>
                    <a:cubicBezTo>
                      <a:pt x="257" y="605"/>
                      <a:pt x="242" y="609"/>
                      <a:pt x="236" y="618"/>
                    </a:cubicBezTo>
                    <a:cubicBezTo>
                      <a:pt x="224" y="632"/>
                      <a:pt x="205" y="632"/>
                      <a:pt x="194" y="638"/>
                    </a:cubicBezTo>
                    <a:cubicBezTo>
                      <a:pt x="183" y="643"/>
                      <a:pt x="168" y="643"/>
                      <a:pt x="150" y="643"/>
                    </a:cubicBezTo>
                    <a:cubicBezTo>
                      <a:pt x="132" y="643"/>
                      <a:pt x="123" y="644"/>
                      <a:pt x="115" y="632"/>
                    </a:cubicBezTo>
                    <a:cubicBezTo>
                      <a:pt x="107" y="621"/>
                      <a:pt x="96" y="629"/>
                      <a:pt x="87" y="619"/>
                    </a:cubicBezTo>
                    <a:cubicBezTo>
                      <a:pt x="78" y="609"/>
                      <a:pt x="66" y="606"/>
                      <a:pt x="52" y="594"/>
                    </a:cubicBezTo>
                    <a:cubicBezTo>
                      <a:pt x="37" y="583"/>
                      <a:pt x="14" y="577"/>
                      <a:pt x="0" y="57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3" name="Google Shape;1602;p10">
                <a:extLst>
                  <a:ext uri="{FF2B5EF4-FFF2-40B4-BE49-F238E27FC236}">
                    <a16:creationId xmlns:a16="http://schemas.microsoft.com/office/drawing/2014/main" id="{A29D7299-54E5-5DB8-2EDC-C23A66DA56BF}"/>
                  </a:ext>
                </a:extLst>
              </p:cNvPr>
              <p:cNvSpPr/>
              <p:nvPr/>
            </p:nvSpPr>
            <p:spPr>
              <a:xfrm>
                <a:off x="2959" y="2741"/>
                <a:ext cx="18" cy="35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0" y="0"/>
                    </a:moveTo>
                    <a:cubicBezTo>
                      <a:pt x="0" y="6"/>
                      <a:pt x="5" y="9"/>
                      <a:pt x="7" y="1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4" name="Google Shape;1603;p10">
                <a:extLst>
                  <a:ext uri="{FF2B5EF4-FFF2-40B4-BE49-F238E27FC236}">
                    <a16:creationId xmlns:a16="http://schemas.microsoft.com/office/drawing/2014/main" id="{91792F7A-000A-38B1-E9E0-51DE79088B4E}"/>
                  </a:ext>
                </a:extLst>
              </p:cNvPr>
              <p:cNvSpPr/>
              <p:nvPr/>
            </p:nvSpPr>
            <p:spPr>
              <a:xfrm>
                <a:off x="2782" y="1315"/>
                <a:ext cx="57" cy="18"/>
              </a:xfrm>
              <a:custGeom>
                <a:avLst/>
                <a:gdLst/>
                <a:ahLst/>
                <a:cxnLst/>
                <a:rect l="l" t="t" r="r" b="b"/>
                <a:pathLst>
                  <a:path w="23" h="7" extrusionOk="0">
                    <a:moveTo>
                      <a:pt x="0" y="1"/>
                    </a:moveTo>
                    <a:cubicBezTo>
                      <a:pt x="11" y="0"/>
                      <a:pt x="21" y="4"/>
                      <a:pt x="23" y="7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5" name="Google Shape;1604;p10">
                <a:extLst>
                  <a:ext uri="{FF2B5EF4-FFF2-40B4-BE49-F238E27FC236}">
                    <a16:creationId xmlns:a16="http://schemas.microsoft.com/office/drawing/2014/main" id="{E67F64D3-CDD0-B779-AA61-43B55AE8F37E}"/>
                  </a:ext>
                </a:extLst>
              </p:cNvPr>
              <p:cNvSpPr/>
              <p:nvPr/>
            </p:nvSpPr>
            <p:spPr>
              <a:xfrm>
                <a:off x="2832" y="1221"/>
                <a:ext cx="6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5" extrusionOk="0">
                    <a:moveTo>
                      <a:pt x="0" y="5"/>
                    </a:moveTo>
                    <a:cubicBezTo>
                      <a:pt x="16" y="0"/>
                      <a:pt x="26" y="4"/>
                      <a:pt x="26" y="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6" name="Google Shape;1605;p10">
                <a:extLst>
                  <a:ext uri="{FF2B5EF4-FFF2-40B4-BE49-F238E27FC236}">
                    <a16:creationId xmlns:a16="http://schemas.microsoft.com/office/drawing/2014/main" id="{A027B8C0-A0C5-A27C-381C-AC9B14C34ADF}"/>
                  </a:ext>
                </a:extLst>
              </p:cNvPr>
              <p:cNvSpPr/>
              <p:nvPr/>
            </p:nvSpPr>
            <p:spPr>
              <a:xfrm>
                <a:off x="2867" y="1141"/>
                <a:ext cx="6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4" h="5" extrusionOk="0">
                    <a:moveTo>
                      <a:pt x="24" y="2"/>
                    </a:moveTo>
                    <a:cubicBezTo>
                      <a:pt x="24" y="2"/>
                      <a:pt x="15" y="0"/>
                      <a:pt x="0" y="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7" name="Google Shape;1606;p10">
                <a:extLst>
                  <a:ext uri="{FF2B5EF4-FFF2-40B4-BE49-F238E27FC236}">
                    <a16:creationId xmlns:a16="http://schemas.microsoft.com/office/drawing/2014/main" id="{93F365FB-B2B4-546C-3C8B-8F38C635DF16}"/>
                  </a:ext>
                </a:extLst>
              </p:cNvPr>
              <p:cNvSpPr/>
              <p:nvPr/>
            </p:nvSpPr>
            <p:spPr>
              <a:xfrm>
                <a:off x="3039" y="1379"/>
                <a:ext cx="18" cy="2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0" y="1"/>
                    </a:moveTo>
                    <a:cubicBezTo>
                      <a:pt x="3" y="0"/>
                      <a:pt x="7" y="0"/>
                      <a:pt x="7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8" name="Google Shape;1607;p10">
                <a:extLst>
                  <a:ext uri="{FF2B5EF4-FFF2-40B4-BE49-F238E27FC236}">
                    <a16:creationId xmlns:a16="http://schemas.microsoft.com/office/drawing/2014/main" id="{54E04545-42EF-340C-88A7-F6EE5EC7CCA5}"/>
                  </a:ext>
                </a:extLst>
              </p:cNvPr>
              <p:cNvSpPr/>
              <p:nvPr/>
            </p:nvSpPr>
            <p:spPr>
              <a:xfrm>
                <a:off x="2917" y="1509"/>
                <a:ext cx="12" cy="43"/>
              </a:xfrm>
              <a:custGeom>
                <a:avLst/>
                <a:gdLst/>
                <a:ahLst/>
                <a:cxnLst/>
                <a:rect l="l" t="t" r="r" b="b"/>
                <a:pathLst>
                  <a:path w="5" h="16" extrusionOk="0">
                    <a:moveTo>
                      <a:pt x="0" y="0"/>
                    </a:moveTo>
                    <a:cubicBezTo>
                      <a:pt x="2" y="3"/>
                      <a:pt x="5" y="12"/>
                      <a:pt x="3" y="16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9" name="Google Shape;1608;p10">
                <a:extLst>
                  <a:ext uri="{FF2B5EF4-FFF2-40B4-BE49-F238E27FC236}">
                    <a16:creationId xmlns:a16="http://schemas.microsoft.com/office/drawing/2014/main" id="{CA3058B6-AFE9-F5C5-41B4-8BFB5652F614}"/>
                  </a:ext>
                </a:extLst>
              </p:cNvPr>
              <p:cNvSpPr/>
              <p:nvPr/>
            </p:nvSpPr>
            <p:spPr>
              <a:xfrm>
                <a:off x="1574" y="1005"/>
                <a:ext cx="1753" cy="2568"/>
              </a:xfrm>
              <a:custGeom>
                <a:avLst/>
                <a:gdLst/>
                <a:ahLst/>
                <a:cxnLst/>
                <a:rect l="l" t="t" r="r" b="b"/>
                <a:pathLst>
                  <a:path w="701" h="963" extrusionOk="0">
                    <a:moveTo>
                      <a:pt x="693" y="550"/>
                    </a:moveTo>
                    <a:cubicBezTo>
                      <a:pt x="698" y="541"/>
                      <a:pt x="696" y="507"/>
                      <a:pt x="687" y="498"/>
                    </a:cubicBezTo>
                    <a:cubicBezTo>
                      <a:pt x="692" y="492"/>
                      <a:pt x="688" y="457"/>
                      <a:pt x="674" y="453"/>
                    </a:cubicBezTo>
                    <a:cubicBezTo>
                      <a:pt x="678" y="450"/>
                      <a:pt x="680" y="422"/>
                      <a:pt x="667" y="413"/>
                    </a:cubicBezTo>
                    <a:cubicBezTo>
                      <a:pt x="670" y="401"/>
                      <a:pt x="664" y="366"/>
                      <a:pt x="654" y="365"/>
                    </a:cubicBezTo>
                    <a:cubicBezTo>
                      <a:pt x="662" y="357"/>
                      <a:pt x="655" y="323"/>
                      <a:pt x="650" y="312"/>
                    </a:cubicBezTo>
                    <a:cubicBezTo>
                      <a:pt x="654" y="309"/>
                      <a:pt x="656" y="278"/>
                      <a:pt x="649" y="275"/>
                    </a:cubicBezTo>
                    <a:cubicBezTo>
                      <a:pt x="654" y="266"/>
                      <a:pt x="647" y="244"/>
                      <a:pt x="644" y="238"/>
                    </a:cubicBezTo>
                    <a:cubicBezTo>
                      <a:pt x="650" y="231"/>
                      <a:pt x="648" y="213"/>
                      <a:pt x="644" y="199"/>
                    </a:cubicBezTo>
                    <a:cubicBezTo>
                      <a:pt x="650" y="199"/>
                      <a:pt x="656" y="166"/>
                      <a:pt x="647" y="156"/>
                    </a:cubicBezTo>
                    <a:cubicBezTo>
                      <a:pt x="655" y="149"/>
                      <a:pt x="654" y="112"/>
                      <a:pt x="643" y="110"/>
                    </a:cubicBezTo>
                    <a:cubicBezTo>
                      <a:pt x="650" y="101"/>
                      <a:pt x="651" y="72"/>
                      <a:pt x="642" y="63"/>
                    </a:cubicBezTo>
                    <a:cubicBezTo>
                      <a:pt x="647" y="50"/>
                      <a:pt x="625" y="13"/>
                      <a:pt x="612" y="6"/>
                    </a:cubicBezTo>
                    <a:cubicBezTo>
                      <a:pt x="599" y="0"/>
                      <a:pt x="589" y="5"/>
                      <a:pt x="584" y="5"/>
                    </a:cubicBezTo>
                    <a:cubicBezTo>
                      <a:pt x="573" y="3"/>
                      <a:pt x="563" y="1"/>
                      <a:pt x="547" y="10"/>
                    </a:cubicBezTo>
                    <a:cubicBezTo>
                      <a:pt x="519" y="23"/>
                      <a:pt x="514" y="48"/>
                      <a:pt x="518" y="57"/>
                    </a:cubicBezTo>
                    <a:cubicBezTo>
                      <a:pt x="512" y="57"/>
                      <a:pt x="496" y="78"/>
                      <a:pt x="504" y="87"/>
                    </a:cubicBezTo>
                    <a:cubicBezTo>
                      <a:pt x="494" y="87"/>
                      <a:pt x="482" y="103"/>
                      <a:pt x="483" y="117"/>
                    </a:cubicBezTo>
                    <a:cubicBezTo>
                      <a:pt x="472" y="121"/>
                      <a:pt x="462" y="133"/>
                      <a:pt x="464" y="144"/>
                    </a:cubicBezTo>
                    <a:cubicBezTo>
                      <a:pt x="452" y="141"/>
                      <a:pt x="433" y="156"/>
                      <a:pt x="426" y="163"/>
                    </a:cubicBezTo>
                    <a:cubicBezTo>
                      <a:pt x="412" y="153"/>
                      <a:pt x="380" y="162"/>
                      <a:pt x="375" y="169"/>
                    </a:cubicBezTo>
                    <a:cubicBezTo>
                      <a:pt x="365" y="161"/>
                      <a:pt x="329" y="168"/>
                      <a:pt x="326" y="175"/>
                    </a:cubicBezTo>
                    <a:cubicBezTo>
                      <a:pt x="313" y="166"/>
                      <a:pt x="292" y="167"/>
                      <a:pt x="278" y="174"/>
                    </a:cubicBezTo>
                    <a:cubicBezTo>
                      <a:pt x="275" y="165"/>
                      <a:pt x="242" y="159"/>
                      <a:pt x="234" y="167"/>
                    </a:cubicBezTo>
                    <a:cubicBezTo>
                      <a:pt x="225" y="153"/>
                      <a:pt x="203" y="141"/>
                      <a:pt x="192" y="145"/>
                    </a:cubicBezTo>
                    <a:cubicBezTo>
                      <a:pt x="192" y="137"/>
                      <a:pt x="173" y="121"/>
                      <a:pt x="161" y="120"/>
                    </a:cubicBezTo>
                    <a:cubicBezTo>
                      <a:pt x="152" y="109"/>
                      <a:pt x="136" y="93"/>
                      <a:pt x="122" y="95"/>
                    </a:cubicBezTo>
                    <a:cubicBezTo>
                      <a:pt x="104" y="74"/>
                      <a:pt x="74" y="82"/>
                      <a:pt x="70" y="84"/>
                    </a:cubicBezTo>
                    <a:cubicBezTo>
                      <a:pt x="67" y="87"/>
                      <a:pt x="60" y="93"/>
                      <a:pt x="54" y="95"/>
                    </a:cubicBezTo>
                    <a:cubicBezTo>
                      <a:pt x="41" y="99"/>
                      <a:pt x="27" y="109"/>
                      <a:pt x="21" y="127"/>
                    </a:cubicBezTo>
                    <a:cubicBezTo>
                      <a:pt x="15" y="144"/>
                      <a:pt x="9" y="168"/>
                      <a:pt x="21" y="189"/>
                    </a:cubicBezTo>
                    <a:cubicBezTo>
                      <a:pt x="14" y="202"/>
                      <a:pt x="14" y="247"/>
                      <a:pt x="27" y="256"/>
                    </a:cubicBezTo>
                    <a:cubicBezTo>
                      <a:pt x="16" y="269"/>
                      <a:pt x="23" y="295"/>
                      <a:pt x="27" y="309"/>
                    </a:cubicBezTo>
                    <a:cubicBezTo>
                      <a:pt x="15" y="319"/>
                      <a:pt x="15" y="359"/>
                      <a:pt x="22" y="367"/>
                    </a:cubicBezTo>
                    <a:cubicBezTo>
                      <a:pt x="7" y="376"/>
                      <a:pt x="8" y="406"/>
                      <a:pt x="16" y="422"/>
                    </a:cubicBezTo>
                    <a:cubicBezTo>
                      <a:pt x="1" y="435"/>
                      <a:pt x="3" y="464"/>
                      <a:pt x="13" y="477"/>
                    </a:cubicBezTo>
                    <a:cubicBezTo>
                      <a:pt x="2" y="491"/>
                      <a:pt x="0" y="529"/>
                      <a:pt x="17" y="540"/>
                    </a:cubicBezTo>
                    <a:cubicBezTo>
                      <a:pt x="13" y="567"/>
                      <a:pt x="30" y="600"/>
                      <a:pt x="45" y="610"/>
                    </a:cubicBezTo>
                    <a:cubicBezTo>
                      <a:pt x="42" y="630"/>
                      <a:pt x="63" y="668"/>
                      <a:pt x="88" y="668"/>
                    </a:cubicBezTo>
                    <a:cubicBezTo>
                      <a:pt x="93" y="687"/>
                      <a:pt x="135" y="718"/>
                      <a:pt x="161" y="703"/>
                    </a:cubicBezTo>
                    <a:cubicBezTo>
                      <a:pt x="183" y="690"/>
                      <a:pt x="180" y="682"/>
                      <a:pt x="189" y="670"/>
                    </a:cubicBezTo>
                    <a:cubicBezTo>
                      <a:pt x="192" y="666"/>
                      <a:pt x="196" y="662"/>
                      <a:pt x="199" y="658"/>
                    </a:cubicBezTo>
                    <a:cubicBezTo>
                      <a:pt x="199" y="658"/>
                      <a:pt x="198" y="658"/>
                      <a:pt x="198" y="658"/>
                    </a:cubicBezTo>
                    <a:cubicBezTo>
                      <a:pt x="195" y="659"/>
                      <a:pt x="192" y="657"/>
                      <a:pt x="191" y="654"/>
                    </a:cubicBezTo>
                    <a:cubicBezTo>
                      <a:pt x="190" y="651"/>
                      <a:pt x="192" y="648"/>
                      <a:pt x="195" y="648"/>
                    </a:cubicBezTo>
                    <a:cubicBezTo>
                      <a:pt x="199" y="646"/>
                      <a:pt x="203" y="647"/>
                      <a:pt x="206" y="649"/>
                    </a:cubicBezTo>
                    <a:cubicBezTo>
                      <a:pt x="211" y="642"/>
                      <a:pt x="215" y="634"/>
                      <a:pt x="217" y="622"/>
                    </a:cubicBezTo>
                    <a:cubicBezTo>
                      <a:pt x="222" y="595"/>
                      <a:pt x="179" y="554"/>
                      <a:pt x="158" y="550"/>
                    </a:cubicBezTo>
                    <a:cubicBezTo>
                      <a:pt x="149" y="538"/>
                      <a:pt x="137" y="517"/>
                      <a:pt x="127" y="508"/>
                    </a:cubicBezTo>
                    <a:cubicBezTo>
                      <a:pt x="138" y="489"/>
                      <a:pt x="128" y="463"/>
                      <a:pt x="128" y="463"/>
                    </a:cubicBezTo>
                    <a:cubicBezTo>
                      <a:pt x="131" y="444"/>
                      <a:pt x="132" y="432"/>
                      <a:pt x="125" y="415"/>
                    </a:cubicBezTo>
                    <a:cubicBezTo>
                      <a:pt x="133" y="401"/>
                      <a:pt x="133" y="377"/>
                      <a:pt x="125" y="366"/>
                    </a:cubicBezTo>
                    <a:cubicBezTo>
                      <a:pt x="133" y="355"/>
                      <a:pt x="137" y="328"/>
                      <a:pt x="132" y="315"/>
                    </a:cubicBezTo>
                    <a:cubicBezTo>
                      <a:pt x="136" y="302"/>
                      <a:pt x="137" y="291"/>
                      <a:pt x="131" y="276"/>
                    </a:cubicBezTo>
                    <a:cubicBezTo>
                      <a:pt x="142" y="265"/>
                      <a:pt x="132" y="241"/>
                      <a:pt x="127" y="232"/>
                    </a:cubicBezTo>
                    <a:cubicBezTo>
                      <a:pt x="134" y="242"/>
                      <a:pt x="148" y="264"/>
                      <a:pt x="176" y="265"/>
                    </a:cubicBezTo>
                    <a:cubicBezTo>
                      <a:pt x="200" y="285"/>
                      <a:pt x="206" y="280"/>
                      <a:pt x="226" y="282"/>
                    </a:cubicBezTo>
                    <a:cubicBezTo>
                      <a:pt x="233" y="295"/>
                      <a:pt x="272" y="296"/>
                      <a:pt x="281" y="288"/>
                    </a:cubicBezTo>
                    <a:cubicBezTo>
                      <a:pt x="287" y="297"/>
                      <a:pt x="321" y="305"/>
                      <a:pt x="331" y="291"/>
                    </a:cubicBezTo>
                    <a:cubicBezTo>
                      <a:pt x="336" y="294"/>
                      <a:pt x="366" y="302"/>
                      <a:pt x="376" y="289"/>
                    </a:cubicBezTo>
                    <a:cubicBezTo>
                      <a:pt x="384" y="292"/>
                      <a:pt x="413" y="294"/>
                      <a:pt x="422" y="278"/>
                    </a:cubicBezTo>
                    <a:cubicBezTo>
                      <a:pt x="432" y="281"/>
                      <a:pt x="457" y="278"/>
                      <a:pt x="469" y="267"/>
                    </a:cubicBezTo>
                    <a:cubicBezTo>
                      <a:pt x="474" y="274"/>
                      <a:pt x="509" y="250"/>
                      <a:pt x="508" y="239"/>
                    </a:cubicBezTo>
                    <a:cubicBezTo>
                      <a:pt x="513" y="247"/>
                      <a:pt x="537" y="217"/>
                      <a:pt x="540" y="204"/>
                    </a:cubicBezTo>
                    <a:cubicBezTo>
                      <a:pt x="540" y="204"/>
                      <a:pt x="533" y="232"/>
                      <a:pt x="541" y="235"/>
                    </a:cubicBezTo>
                    <a:cubicBezTo>
                      <a:pt x="536" y="238"/>
                      <a:pt x="538" y="275"/>
                      <a:pt x="547" y="280"/>
                    </a:cubicBezTo>
                    <a:cubicBezTo>
                      <a:pt x="540" y="287"/>
                      <a:pt x="547" y="323"/>
                      <a:pt x="556" y="326"/>
                    </a:cubicBezTo>
                    <a:cubicBezTo>
                      <a:pt x="550" y="333"/>
                      <a:pt x="549" y="371"/>
                      <a:pt x="562" y="382"/>
                    </a:cubicBezTo>
                    <a:cubicBezTo>
                      <a:pt x="556" y="397"/>
                      <a:pt x="558" y="421"/>
                      <a:pt x="566" y="425"/>
                    </a:cubicBezTo>
                    <a:cubicBezTo>
                      <a:pt x="562" y="432"/>
                      <a:pt x="563" y="464"/>
                      <a:pt x="576" y="464"/>
                    </a:cubicBezTo>
                    <a:cubicBezTo>
                      <a:pt x="568" y="469"/>
                      <a:pt x="576" y="500"/>
                      <a:pt x="586" y="498"/>
                    </a:cubicBezTo>
                    <a:cubicBezTo>
                      <a:pt x="586" y="498"/>
                      <a:pt x="583" y="504"/>
                      <a:pt x="584" y="511"/>
                    </a:cubicBezTo>
                    <a:cubicBezTo>
                      <a:pt x="584" y="519"/>
                      <a:pt x="589" y="528"/>
                      <a:pt x="595" y="532"/>
                    </a:cubicBezTo>
                    <a:cubicBezTo>
                      <a:pt x="590" y="534"/>
                      <a:pt x="588" y="557"/>
                      <a:pt x="596" y="561"/>
                    </a:cubicBezTo>
                    <a:cubicBezTo>
                      <a:pt x="589" y="560"/>
                      <a:pt x="583" y="584"/>
                      <a:pt x="584" y="592"/>
                    </a:cubicBezTo>
                    <a:cubicBezTo>
                      <a:pt x="579" y="595"/>
                      <a:pt x="574" y="605"/>
                      <a:pt x="578" y="617"/>
                    </a:cubicBezTo>
                    <a:cubicBezTo>
                      <a:pt x="566" y="616"/>
                      <a:pt x="551" y="638"/>
                      <a:pt x="553" y="650"/>
                    </a:cubicBezTo>
                    <a:cubicBezTo>
                      <a:pt x="552" y="650"/>
                      <a:pt x="552" y="650"/>
                      <a:pt x="552" y="650"/>
                    </a:cubicBezTo>
                    <a:cubicBezTo>
                      <a:pt x="545" y="649"/>
                      <a:pt x="525" y="659"/>
                      <a:pt x="517" y="666"/>
                    </a:cubicBezTo>
                    <a:cubicBezTo>
                      <a:pt x="498" y="654"/>
                      <a:pt x="492" y="661"/>
                      <a:pt x="458" y="652"/>
                    </a:cubicBezTo>
                    <a:cubicBezTo>
                      <a:pt x="424" y="643"/>
                      <a:pt x="395" y="598"/>
                      <a:pt x="327" y="646"/>
                    </a:cubicBezTo>
                    <a:cubicBezTo>
                      <a:pt x="271" y="686"/>
                      <a:pt x="286" y="743"/>
                      <a:pt x="298" y="766"/>
                    </a:cubicBezTo>
                    <a:cubicBezTo>
                      <a:pt x="293" y="773"/>
                      <a:pt x="285" y="796"/>
                      <a:pt x="285" y="831"/>
                    </a:cubicBezTo>
                    <a:cubicBezTo>
                      <a:pt x="285" y="861"/>
                      <a:pt x="314" y="899"/>
                      <a:pt x="326" y="914"/>
                    </a:cubicBezTo>
                    <a:cubicBezTo>
                      <a:pt x="339" y="930"/>
                      <a:pt x="346" y="940"/>
                      <a:pt x="346" y="952"/>
                    </a:cubicBezTo>
                    <a:cubicBezTo>
                      <a:pt x="346" y="962"/>
                      <a:pt x="368" y="963"/>
                      <a:pt x="368" y="952"/>
                    </a:cubicBezTo>
                    <a:cubicBezTo>
                      <a:pt x="368" y="938"/>
                      <a:pt x="372" y="932"/>
                      <a:pt x="388" y="909"/>
                    </a:cubicBezTo>
                    <a:cubicBezTo>
                      <a:pt x="405" y="886"/>
                      <a:pt x="419" y="852"/>
                      <a:pt x="418" y="817"/>
                    </a:cubicBezTo>
                    <a:cubicBezTo>
                      <a:pt x="418" y="798"/>
                      <a:pt x="406" y="794"/>
                      <a:pt x="412" y="779"/>
                    </a:cubicBezTo>
                    <a:cubicBezTo>
                      <a:pt x="421" y="758"/>
                      <a:pt x="415" y="750"/>
                      <a:pt x="411" y="737"/>
                    </a:cubicBezTo>
                    <a:cubicBezTo>
                      <a:pt x="421" y="734"/>
                      <a:pt x="459" y="761"/>
                      <a:pt x="483" y="768"/>
                    </a:cubicBezTo>
                    <a:cubicBezTo>
                      <a:pt x="507" y="774"/>
                      <a:pt x="547" y="776"/>
                      <a:pt x="556" y="763"/>
                    </a:cubicBezTo>
                    <a:cubicBezTo>
                      <a:pt x="564" y="766"/>
                      <a:pt x="613" y="731"/>
                      <a:pt x="608" y="712"/>
                    </a:cubicBezTo>
                    <a:cubicBezTo>
                      <a:pt x="625" y="717"/>
                      <a:pt x="656" y="686"/>
                      <a:pt x="648" y="663"/>
                    </a:cubicBezTo>
                    <a:cubicBezTo>
                      <a:pt x="662" y="665"/>
                      <a:pt x="686" y="623"/>
                      <a:pt x="685" y="600"/>
                    </a:cubicBezTo>
                    <a:cubicBezTo>
                      <a:pt x="692" y="601"/>
                      <a:pt x="701" y="561"/>
                      <a:pt x="693" y="550"/>
                    </a:cubicBezTo>
                    <a:close/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0" name="Google Shape;1609;p10">
                <a:extLst>
                  <a:ext uri="{FF2B5EF4-FFF2-40B4-BE49-F238E27FC236}">
                    <a16:creationId xmlns:a16="http://schemas.microsoft.com/office/drawing/2014/main" id="{AC07CF46-24EE-9A08-9890-41A62C68BE32}"/>
                  </a:ext>
                </a:extLst>
              </p:cNvPr>
              <p:cNvSpPr/>
              <p:nvPr/>
            </p:nvSpPr>
            <p:spPr>
              <a:xfrm>
                <a:off x="1697" y="1011"/>
                <a:ext cx="1332" cy="64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242" extrusionOk="0">
                    <a:moveTo>
                      <a:pt x="529" y="15"/>
                    </a:moveTo>
                    <a:cubicBezTo>
                      <a:pt x="528" y="25"/>
                      <a:pt x="514" y="37"/>
                      <a:pt x="513" y="49"/>
                    </a:cubicBezTo>
                    <a:cubicBezTo>
                      <a:pt x="512" y="61"/>
                      <a:pt x="510" y="67"/>
                      <a:pt x="506" y="75"/>
                    </a:cubicBezTo>
                    <a:cubicBezTo>
                      <a:pt x="503" y="84"/>
                      <a:pt x="503" y="93"/>
                      <a:pt x="499" y="105"/>
                    </a:cubicBezTo>
                    <a:cubicBezTo>
                      <a:pt x="494" y="116"/>
                      <a:pt x="493" y="127"/>
                      <a:pt x="486" y="133"/>
                    </a:cubicBezTo>
                    <a:cubicBezTo>
                      <a:pt x="479" y="139"/>
                      <a:pt x="475" y="145"/>
                      <a:pt x="471" y="152"/>
                    </a:cubicBezTo>
                    <a:cubicBezTo>
                      <a:pt x="466" y="160"/>
                      <a:pt x="463" y="177"/>
                      <a:pt x="457" y="184"/>
                    </a:cubicBezTo>
                    <a:cubicBezTo>
                      <a:pt x="452" y="190"/>
                      <a:pt x="447" y="197"/>
                      <a:pt x="447" y="197"/>
                    </a:cubicBezTo>
                    <a:cubicBezTo>
                      <a:pt x="429" y="198"/>
                      <a:pt x="415" y="213"/>
                      <a:pt x="410" y="220"/>
                    </a:cubicBezTo>
                    <a:cubicBezTo>
                      <a:pt x="401" y="218"/>
                      <a:pt x="381" y="226"/>
                      <a:pt x="373" y="235"/>
                    </a:cubicBezTo>
                    <a:cubicBezTo>
                      <a:pt x="364" y="231"/>
                      <a:pt x="338" y="231"/>
                      <a:pt x="328" y="240"/>
                    </a:cubicBezTo>
                    <a:cubicBezTo>
                      <a:pt x="319" y="235"/>
                      <a:pt x="295" y="238"/>
                      <a:pt x="283" y="242"/>
                    </a:cubicBezTo>
                    <a:cubicBezTo>
                      <a:pt x="277" y="240"/>
                      <a:pt x="252" y="235"/>
                      <a:pt x="237" y="238"/>
                    </a:cubicBezTo>
                    <a:cubicBezTo>
                      <a:pt x="229" y="234"/>
                      <a:pt x="201" y="235"/>
                      <a:pt x="197" y="233"/>
                    </a:cubicBezTo>
                    <a:cubicBezTo>
                      <a:pt x="193" y="231"/>
                      <a:pt x="182" y="223"/>
                      <a:pt x="173" y="221"/>
                    </a:cubicBezTo>
                    <a:cubicBezTo>
                      <a:pt x="164" y="219"/>
                      <a:pt x="153" y="217"/>
                      <a:pt x="145" y="209"/>
                    </a:cubicBezTo>
                    <a:cubicBezTo>
                      <a:pt x="137" y="200"/>
                      <a:pt x="117" y="169"/>
                      <a:pt x="102" y="167"/>
                    </a:cubicBezTo>
                    <a:cubicBezTo>
                      <a:pt x="98" y="160"/>
                      <a:pt x="87" y="152"/>
                      <a:pt x="70" y="145"/>
                    </a:cubicBezTo>
                    <a:cubicBezTo>
                      <a:pt x="64" y="138"/>
                      <a:pt x="46" y="121"/>
                      <a:pt x="33" y="116"/>
                    </a:cubicBezTo>
                    <a:cubicBezTo>
                      <a:pt x="29" y="110"/>
                      <a:pt x="20" y="101"/>
                      <a:pt x="4" y="99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" y="95"/>
                      <a:pt x="4" y="94"/>
                      <a:pt x="5" y="93"/>
                    </a:cubicBezTo>
                    <a:cubicBezTo>
                      <a:pt x="10" y="91"/>
                      <a:pt x="15" y="88"/>
                      <a:pt x="18" y="85"/>
                    </a:cubicBezTo>
                    <a:cubicBezTo>
                      <a:pt x="28" y="89"/>
                      <a:pt x="51" y="107"/>
                      <a:pt x="56" y="109"/>
                    </a:cubicBezTo>
                    <a:cubicBezTo>
                      <a:pt x="61" y="111"/>
                      <a:pt x="72" y="120"/>
                      <a:pt x="76" y="123"/>
                    </a:cubicBezTo>
                    <a:cubicBezTo>
                      <a:pt x="79" y="127"/>
                      <a:pt x="91" y="132"/>
                      <a:pt x="96" y="135"/>
                    </a:cubicBezTo>
                    <a:cubicBezTo>
                      <a:pt x="102" y="138"/>
                      <a:pt x="111" y="147"/>
                      <a:pt x="113" y="150"/>
                    </a:cubicBezTo>
                    <a:cubicBezTo>
                      <a:pt x="116" y="153"/>
                      <a:pt x="132" y="178"/>
                      <a:pt x="139" y="181"/>
                    </a:cubicBezTo>
                    <a:cubicBezTo>
                      <a:pt x="145" y="184"/>
                      <a:pt x="156" y="193"/>
                      <a:pt x="160" y="197"/>
                    </a:cubicBezTo>
                    <a:cubicBezTo>
                      <a:pt x="164" y="200"/>
                      <a:pt x="182" y="200"/>
                      <a:pt x="190" y="203"/>
                    </a:cubicBezTo>
                    <a:cubicBezTo>
                      <a:pt x="199" y="206"/>
                      <a:pt x="211" y="219"/>
                      <a:pt x="221" y="219"/>
                    </a:cubicBezTo>
                    <a:cubicBezTo>
                      <a:pt x="231" y="219"/>
                      <a:pt x="239" y="219"/>
                      <a:pt x="249" y="218"/>
                    </a:cubicBezTo>
                    <a:cubicBezTo>
                      <a:pt x="259" y="218"/>
                      <a:pt x="273" y="226"/>
                      <a:pt x="280" y="224"/>
                    </a:cubicBezTo>
                    <a:cubicBezTo>
                      <a:pt x="287" y="223"/>
                      <a:pt x="289" y="222"/>
                      <a:pt x="300" y="219"/>
                    </a:cubicBezTo>
                    <a:cubicBezTo>
                      <a:pt x="312" y="216"/>
                      <a:pt x="323" y="218"/>
                      <a:pt x="338" y="216"/>
                    </a:cubicBezTo>
                    <a:cubicBezTo>
                      <a:pt x="354" y="214"/>
                      <a:pt x="364" y="215"/>
                      <a:pt x="375" y="210"/>
                    </a:cubicBezTo>
                    <a:cubicBezTo>
                      <a:pt x="385" y="205"/>
                      <a:pt x="401" y="209"/>
                      <a:pt x="407" y="202"/>
                    </a:cubicBezTo>
                    <a:cubicBezTo>
                      <a:pt x="413" y="195"/>
                      <a:pt x="428" y="185"/>
                      <a:pt x="439" y="178"/>
                    </a:cubicBezTo>
                    <a:cubicBezTo>
                      <a:pt x="442" y="171"/>
                      <a:pt x="455" y="157"/>
                      <a:pt x="457" y="156"/>
                    </a:cubicBezTo>
                    <a:cubicBezTo>
                      <a:pt x="467" y="146"/>
                      <a:pt x="467" y="140"/>
                      <a:pt x="473" y="133"/>
                    </a:cubicBezTo>
                    <a:cubicBezTo>
                      <a:pt x="478" y="125"/>
                      <a:pt x="485" y="109"/>
                      <a:pt x="490" y="97"/>
                    </a:cubicBezTo>
                    <a:cubicBezTo>
                      <a:pt x="494" y="85"/>
                      <a:pt x="494" y="62"/>
                      <a:pt x="502" y="54"/>
                    </a:cubicBezTo>
                    <a:cubicBezTo>
                      <a:pt x="507" y="48"/>
                      <a:pt x="511" y="40"/>
                      <a:pt x="512" y="30"/>
                    </a:cubicBezTo>
                    <a:cubicBezTo>
                      <a:pt x="517" y="24"/>
                      <a:pt x="519" y="24"/>
                      <a:pt x="522" y="15"/>
                    </a:cubicBezTo>
                    <a:cubicBezTo>
                      <a:pt x="525" y="5"/>
                      <a:pt x="533" y="0"/>
                      <a:pt x="533" y="5"/>
                    </a:cubicBezTo>
                    <a:cubicBezTo>
                      <a:pt x="532" y="6"/>
                      <a:pt x="529" y="12"/>
                      <a:pt x="529" y="1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1" name="Google Shape;1610;p10">
                <a:extLst>
                  <a:ext uri="{FF2B5EF4-FFF2-40B4-BE49-F238E27FC236}">
                    <a16:creationId xmlns:a16="http://schemas.microsoft.com/office/drawing/2014/main" id="{F3481E39-8E92-E0DA-7C6B-97A019C4741B}"/>
                  </a:ext>
                </a:extLst>
              </p:cNvPr>
              <p:cNvSpPr/>
              <p:nvPr/>
            </p:nvSpPr>
            <p:spPr>
              <a:xfrm>
                <a:off x="3097" y="1080"/>
                <a:ext cx="10" cy="77"/>
              </a:xfrm>
              <a:custGeom>
                <a:avLst/>
                <a:gdLst/>
                <a:ahLst/>
                <a:cxnLst/>
                <a:rect l="l" t="t" r="r" b="b"/>
                <a:pathLst>
                  <a:path w="4" h="29" extrusionOk="0">
                    <a:moveTo>
                      <a:pt x="1" y="29"/>
                    </a:moveTo>
                    <a:cubicBezTo>
                      <a:pt x="4" y="20"/>
                      <a:pt x="2" y="4"/>
                      <a:pt x="0" y="0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2" name="Google Shape;1611;p10">
                <a:extLst>
                  <a:ext uri="{FF2B5EF4-FFF2-40B4-BE49-F238E27FC236}">
                    <a16:creationId xmlns:a16="http://schemas.microsoft.com/office/drawing/2014/main" id="{20547AF3-2EAA-E174-85D5-4BA6BA31A317}"/>
                  </a:ext>
                </a:extLst>
              </p:cNvPr>
              <p:cNvSpPr/>
              <p:nvPr/>
            </p:nvSpPr>
            <p:spPr>
              <a:xfrm>
                <a:off x="3104" y="1099"/>
                <a:ext cx="25" cy="26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0" y="10"/>
                    </a:moveTo>
                    <a:cubicBezTo>
                      <a:pt x="4" y="4"/>
                      <a:pt x="10" y="0"/>
                      <a:pt x="10" y="0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3" name="Google Shape;1612;p10">
                <a:extLst>
                  <a:ext uri="{FF2B5EF4-FFF2-40B4-BE49-F238E27FC236}">
                    <a16:creationId xmlns:a16="http://schemas.microsoft.com/office/drawing/2014/main" id="{7A5DD8A0-8919-2AC1-03B9-EB6C793CE2DA}"/>
                  </a:ext>
                </a:extLst>
              </p:cNvPr>
              <p:cNvSpPr/>
              <p:nvPr/>
            </p:nvSpPr>
            <p:spPr>
              <a:xfrm>
                <a:off x="2632" y="1459"/>
                <a:ext cx="32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3" h="9" extrusionOk="0">
                    <a:moveTo>
                      <a:pt x="3" y="8"/>
                    </a:moveTo>
                    <a:cubicBezTo>
                      <a:pt x="8" y="9"/>
                      <a:pt x="13" y="5"/>
                      <a:pt x="13" y="0"/>
                    </a:cubicBezTo>
                    <a:cubicBezTo>
                      <a:pt x="8" y="0"/>
                      <a:pt x="4" y="3"/>
                      <a:pt x="0" y="4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4" name="Google Shape;1613;p10">
                <a:extLst>
                  <a:ext uri="{FF2B5EF4-FFF2-40B4-BE49-F238E27FC236}">
                    <a16:creationId xmlns:a16="http://schemas.microsoft.com/office/drawing/2014/main" id="{7BE50990-9DDA-1A68-5DD3-E91BB57D5802}"/>
                  </a:ext>
                </a:extLst>
              </p:cNvPr>
              <p:cNvSpPr/>
              <p:nvPr/>
            </p:nvSpPr>
            <p:spPr>
              <a:xfrm>
                <a:off x="2747" y="1411"/>
                <a:ext cx="35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3" extrusionOk="0">
                    <a:moveTo>
                      <a:pt x="5" y="13"/>
                    </a:moveTo>
                    <a:cubicBezTo>
                      <a:pt x="10" y="10"/>
                      <a:pt x="14" y="7"/>
                      <a:pt x="13" y="2"/>
                    </a:cubicBezTo>
                    <a:cubicBezTo>
                      <a:pt x="9" y="0"/>
                      <a:pt x="4" y="3"/>
                      <a:pt x="0" y="5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5" name="Google Shape;1614;p10">
                <a:extLst>
                  <a:ext uri="{FF2B5EF4-FFF2-40B4-BE49-F238E27FC236}">
                    <a16:creationId xmlns:a16="http://schemas.microsoft.com/office/drawing/2014/main" id="{921504D1-97DD-F275-4BC4-F32263193F16}"/>
                  </a:ext>
                </a:extLst>
              </p:cNvPr>
              <p:cNvSpPr/>
              <p:nvPr/>
            </p:nvSpPr>
            <p:spPr>
              <a:xfrm>
                <a:off x="2812" y="1299"/>
                <a:ext cx="32" cy="48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8" y="18"/>
                    </a:moveTo>
                    <a:cubicBezTo>
                      <a:pt x="10" y="13"/>
                      <a:pt x="13" y="9"/>
                      <a:pt x="13" y="4"/>
                    </a:cubicBezTo>
                    <a:cubicBezTo>
                      <a:pt x="9" y="0"/>
                      <a:pt x="2" y="10"/>
                      <a:pt x="0" y="13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6" name="Google Shape;1615;p10">
                <a:extLst>
                  <a:ext uri="{FF2B5EF4-FFF2-40B4-BE49-F238E27FC236}">
                    <a16:creationId xmlns:a16="http://schemas.microsoft.com/office/drawing/2014/main" id="{DFE5C3A5-D877-D14B-19BA-EB7DD6623759}"/>
                  </a:ext>
                </a:extLst>
              </p:cNvPr>
              <p:cNvSpPr/>
              <p:nvPr/>
            </p:nvSpPr>
            <p:spPr>
              <a:xfrm>
                <a:off x="2887" y="1224"/>
                <a:ext cx="7" cy="13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7" name="Google Shape;1616;p10">
                <a:extLst>
                  <a:ext uri="{FF2B5EF4-FFF2-40B4-BE49-F238E27FC236}">
                    <a16:creationId xmlns:a16="http://schemas.microsoft.com/office/drawing/2014/main" id="{46E06CCD-2C89-183E-A854-9AE7C8E722BC}"/>
                  </a:ext>
                </a:extLst>
              </p:cNvPr>
              <p:cNvSpPr/>
              <p:nvPr/>
            </p:nvSpPr>
            <p:spPr>
              <a:xfrm>
                <a:off x="2967" y="1261"/>
                <a:ext cx="30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2" h="17" extrusionOk="0">
                    <a:moveTo>
                      <a:pt x="0" y="13"/>
                    </a:moveTo>
                    <a:cubicBezTo>
                      <a:pt x="2" y="0"/>
                      <a:pt x="12" y="6"/>
                      <a:pt x="9" y="17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8" name="Google Shape;1617;p10">
                <a:extLst>
                  <a:ext uri="{FF2B5EF4-FFF2-40B4-BE49-F238E27FC236}">
                    <a16:creationId xmlns:a16="http://schemas.microsoft.com/office/drawing/2014/main" id="{33C7B51E-A5AD-6737-972C-1D68C3FF1833}"/>
                  </a:ext>
                </a:extLst>
              </p:cNvPr>
              <p:cNvSpPr/>
              <p:nvPr/>
            </p:nvSpPr>
            <p:spPr>
              <a:xfrm>
                <a:off x="3002" y="1189"/>
                <a:ext cx="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3" y="0"/>
                    </a:moveTo>
                    <a:cubicBezTo>
                      <a:pt x="1" y="1"/>
                      <a:pt x="0" y="4"/>
                      <a:pt x="0" y="6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9" name="Google Shape;1618;p10">
                <a:extLst>
                  <a:ext uri="{FF2B5EF4-FFF2-40B4-BE49-F238E27FC236}">
                    <a16:creationId xmlns:a16="http://schemas.microsoft.com/office/drawing/2014/main" id="{13C7BADA-4DAD-CD22-F531-C4A3E816510C}"/>
                  </a:ext>
                </a:extLst>
              </p:cNvPr>
              <p:cNvSpPr/>
              <p:nvPr/>
            </p:nvSpPr>
            <p:spPr>
              <a:xfrm>
                <a:off x="3032" y="1093"/>
                <a:ext cx="32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6" y="1"/>
                    </a:moveTo>
                    <a:cubicBezTo>
                      <a:pt x="0" y="12"/>
                      <a:pt x="11" y="13"/>
                      <a:pt x="13" y="0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0" name="Google Shape;1619;p10">
                <a:extLst>
                  <a:ext uri="{FF2B5EF4-FFF2-40B4-BE49-F238E27FC236}">
                    <a16:creationId xmlns:a16="http://schemas.microsoft.com/office/drawing/2014/main" id="{84D913A9-EF3C-6DEC-08E2-20E34E4D9F51}"/>
                  </a:ext>
                </a:extLst>
              </p:cNvPr>
              <p:cNvSpPr/>
              <p:nvPr/>
            </p:nvSpPr>
            <p:spPr>
              <a:xfrm>
                <a:off x="3087" y="1091"/>
                <a:ext cx="20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2" extrusionOk="0">
                    <a:moveTo>
                      <a:pt x="8" y="0"/>
                    </a:moveTo>
                    <a:cubicBezTo>
                      <a:pt x="5" y="0"/>
                      <a:pt x="3" y="0"/>
                      <a:pt x="0" y="2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5" name="Google Shape;1620;p10">
              <a:extLst>
                <a:ext uri="{FF2B5EF4-FFF2-40B4-BE49-F238E27FC236}">
                  <a16:creationId xmlns:a16="http://schemas.microsoft.com/office/drawing/2014/main" id="{2DC91EDE-6913-3D86-852B-A5C1CA5F1DDB}"/>
                </a:ext>
              </a:extLst>
            </p:cNvPr>
            <p:cNvSpPr/>
            <p:nvPr/>
          </p:nvSpPr>
          <p:spPr>
            <a:xfrm>
              <a:off x="3134" y="1157"/>
              <a:ext cx="20" cy="46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2" y="12"/>
                  </a:moveTo>
                  <a:cubicBezTo>
                    <a:pt x="0" y="8"/>
                    <a:pt x="0" y="1"/>
                    <a:pt x="5" y="0"/>
                  </a:cubicBezTo>
                  <a:cubicBezTo>
                    <a:pt x="8" y="5"/>
                    <a:pt x="7" y="11"/>
                    <a:pt x="7" y="1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" name="Google Shape;1621;p10">
              <a:extLst>
                <a:ext uri="{FF2B5EF4-FFF2-40B4-BE49-F238E27FC236}">
                  <a16:creationId xmlns:a16="http://schemas.microsoft.com/office/drawing/2014/main" id="{F6E93283-16A9-96C3-DE1D-7AA81FE4867E}"/>
                </a:ext>
              </a:extLst>
            </p:cNvPr>
            <p:cNvSpPr/>
            <p:nvPr/>
          </p:nvSpPr>
          <p:spPr>
            <a:xfrm>
              <a:off x="3134" y="1288"/>
              <a:ext cx="1" cy="2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cubicBezTo>
                    <a:pt x="0" y="4"/>
                    <a:pt x="0" y="8"/>
                    <a:pt x="0" y="11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" name="Google Shape;1622;p10">
              <a:extLst>
                <a:ext uri="{FF2B5EF4-FFF2-40B4-BE49-F238E27FC236}">
                  <a16:creationId xmlns:a16="http://schemas.microsoft.com/office/drawing/2014/main" id="{5E47CA3D-4F38-0537-49EA-C0BA812D1BF4}"/>
                </a:ext>
              </a:extLst>
            </p:cNvPr>
            <p:cNvSpPr/>
            <p:nvPr/>
          </p:nvSpPr>
          <p:spPr>
            <a:xfrm>
              <a:off x="3134" y="1392"/>
              <a:ext cx="5" cy="19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0"/>
                  </a:moveTo>
                  <a:cubicBezTo>
                    <a:pt x="1" y="2"/>
                    <a:pt x="0" y="5"/>
                    <a:pt x="1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" name="Google Shape;1623;p10">
              <a:extLst>
                <a:ext uri="{FF2B5EF4-FFF2-40B4-BE49-F238E27FC236}">
                  <a16:creationId xmlns:a16="http://schemas.microsoft.com/office/drawing/2014/main" id="{9F6445B9-2A00-8793-EEC8-B5101783B96F}"/>
                </a:ext>
              </a:extLst>
            </p:cNvPr>
            <p:cNvSpPr/>
            <p:nvPr/>
          </p:nvSpPr>
          <p:spPr>
            <a:xfrm>
              <a:off x="3092" y="1613"/>
              <a:ext cx="20" cy="27"/>
            </a:xfrm>
            <a:custGeom>
              <a:avLst/>
              <a:gdLst/>
              <a:ahLst/>
              <a:cxnLst/>
              <a:rect l="l" t="t" r="r" b="b"/>
              <a:pathLst>
                <a:path w="8" h="10" extrusionOk="0">
                  <a:moveTo>
                    <a:pt x="3" y="2"/>
                  </a:moveTo>
                  <a:cubicBezTo>
                    <a:pt x="0" y="4"/>
                    <a:pt x="0" y="7"/>
                    <a:pt x="1" y="10"/>
                  </a:cubicBezTo>
                  <a:cubicBezTo>
                    <a:pt x="5" y="9"/>
                    <a:pt x="6" y="3"/>
                    <a:pt x="8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" name="Google Shape;1624;p10">
              <a:extLst>
                <a:ext uri="{FF2B5EF4-FFF2-40B4-BE49-F238E27FC236}">
                  <a16:creationId xmlns:a16="http://schemas.microsoft.com/office/drawing/2014/main" id="{21A64288-C012-9D79-6716-5BB08B6165B2}"/>
                </a:ext>
              </a:extLst>
            </p:cNvPr>
            <p:cNvSpPr/>
            <p:nvPr/>
          </p:nvSpPr>
          <p:spPr>
            <a:xfrm>
              <a:off x="3027" y="1733"/>
              <a:ext cx="2" cy="3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5"/>
                    <a:pt x="0" y="9"/>
                    <a:pt x="0" y="13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" name="Google Shape;1625;p10">
              <a:extLst>
                <a:ext uri="{FF2B5EF4-FFF2-40B4-BE49-F238E27FC236}">
                  <a16:creationId xmlns:a16="http://schemas.microsoft.com/office/drawing/2014/main" id="{C041C0C6-B744-578B-0BDA-2DD96FF0CD56}"/>
                </a:ext>
              </a:extLst>
            </p:cNvPr>
            <p:cNvSpPr/>
            <p:nvPr/>
          </p:nvSpPr>
          <p:spPr>
            <a:xfrm>
              <a:off x="3019" y="1861"/>
              <a:ext cx="33" cy="40"/>
            </a:xfrm>
            <a:custGeom>
              <a:avLst/>
              <a:gdLst/>
              <a:ahLst/>
              <a:cxnLst/>
              <a:rect l="l" t="t" r="r" b="b"/>
              <a:pathLst>
                <a:path w="13" h="15" extrusionOk="0">
                  <a:moveTo>
                    <a:pt x="9" y="0"/>
                  </a:moveTo>
                  <a:cubicBezTo>
                    <a:pt x="9" y="3"/>
                    <a:pt x="13" y="13"/>
                    <a:pt x="7" y="14"/>
                  </a:cubicBezTo>
                  <a:cubicBezTo>
                    <a:pt x="2" y="15"/>
                    <a:pt x="0" y="4"/>
                    <a:pt x="0" y="1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" name="Google Shape;1626;p10">
              <a:extLst>
                <a:ext uri="{FF2B5EF4-FFF2-40B4-BE49-F238E27FC236}">
                  <a16:creationId xmlns:a16="http://schemas.microsoft.com/office/drawing/2014/main" id="{A70F9CDD-EE8A-0F86-048C-4C797E40929C}"/>
                </a:ext>
              </a:extLst>
            </p:cNvPr>
            <p:cNvSpPr/>
            <p:nvPr/>
          </p:nvSpPr>
          <p:spPr>
            <a:xfrm>
              <a:off x="3137" y="1720"/>
              <a:ext cx="5" cy="19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1" y="7"/>
                  </a:moveTo>
                  <a:cubicBezTo>
                    <a:pt x="0" y="4"/>
                    <a:pt x="1" y="2"/>
                    <a:pt x="2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" name="Google Shape;1627;p10">
              <a:extLst>
                <a:ext uri="{FF2B5EF4-FFF2-40B4-BE49-F238E27FC236}">
                  <a16:creationId xmlns:a16="http://schemas.microsoft.com/office/drawing/2014/main" id="{980A5418-0030-DC5C-C384-085ED84357D4}"/>
                </a:ext>
              </a:extLst>
            </p:cNvPr>
            <p:cNvSpPr/>
            <p:nvPr/>
          </p:nvSpPr>
          <p:spPr>
            <a:xfrm>
              <a:off x="3147" y="1973"/>
              <a:ext cx="25" cy="2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cubicBezTo>
                    <a:pt x="0" y="7"/>
                    <a:pt x="1" y="3"/>
                    <a:pt x="3" y="0"/>
                  </a:cubicBezTo>
                  <a:cubicBezTo>
                    <a:pt x="5" y="3"/>
                    <a:pt x="8" y="7"/>
                    <a:pt x="10" y="9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" name="Google Shape;1628;p10">
              <a:extLst>
                <a:ext uri="{FF2B5EF4-FFF2-40B4-BE49-F238E27FC236}">
                  <a16:creationId xmlns:a16="http://schemas.microsoft.com/office/drawing/2014/main" id="{D7AB1C72-9DB5-8E3D-3C71-5D8153A36E67}"/>
                </a:ext>
              </a:extLst>
            </p:cNvPr>
            <p:cNvSpPr/>
            <p:nvPr/>
          </p:nvSpPr>
          <p:spPr>
            <a:xfrm>
              <a:off x="3072" y="2219"/>
              <a:ext cx="30" cy="2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2" y="11"/>
                  </a:moveTo>
                  <a:cubicBezTo>
                    <a:pt x="10" y="0"/>
                    <a:pt x="0" y="4"/>
                    <a:pt x="6" y="11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" name="Google Shape;1629;p10">
              <a:extLst>
                <a:ext uri="{FF2B5EF4-FFF2-40B4-BE49-F238E27FC236}">
                  <a16:creationId xmlns:a16="http://schemas.microsoft.com/office/drawing/2014/main" id="{19ED02AD-66DE-FF75-BD33-D2E55E635587}"/>
                </a:ext>
              </a:extLst>
            </p:cNvPr>
            <p:cNvSpPr/>
            <p:nvPr/>
          </p:nvSpPr>
          <p:spPr>
            <a:xfrm>
              <a:off x="3122" y="2323"/>
              <a:ext cx="10" cy="26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0" y="0"/>
                  </a:moveTo>
                  <a:cubicBezTo>
                    <a:pt x="0" y="4"/>
                    <a:pt x="1" y="8"/>
                    <a:pt x="4" y="1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" name="Google Shape;1630;p10">
              <a:extLst>
                <a:ext uri="{FF2B5EF4-FFF2-40B4-BE49-F238E27FC236}">
                  <a16:creationId xmlns:a16="http://schemas.microsoft.com/office/drawing/2014/main" id="{87B28D78-8E8E-759A-C27C-B91DBCCDF6D2}"/>
                </a:ext>
              </a:extLst>
            </p:cNvPr>
            <p:cNvSpPr/>
            <p:nvPr/>
          </p:nvSpPr>
          <p:spPr>
            <a:xfrm>
              <a:off x="3154" y="2424"/>
              <a:ext cx="5" cy="32"/>
            </a:xfrm>
            <a:custGeom>
              <a:avLst/>
              <a:gdLst/>
              <a:ahLst/>
              <a:cxnLst/>
              <a:rect l="l" t="t" r="r" b="b"/>
              <a:pathLst>
                <a:path w="2" h="12" extrusionOk="0">
                  <a:moveTo>
                    <a:pt x="0" y="0"/>
                  </a:moveTo>
                  <a:cubicBezTo>
                    <a:pt x="0" y="4"/>
                    <a:pt x="0" y="8"/>
                    <a:pt x="2" y="12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6" name="Google Shape;1631;p10">
              <a:extLst>
                <a:ext uri="{FF2B5EF4-FFF2-40B4-BE49-F238E27FC236}">
                  <a16:creationId xmlns:a16="http://schemas.microsoft.com/office/drawing/2014/main" id="{3B573DB3-9BB2-43D7-A700-E08EDADAB8D7}"/>
                </a:ext>
              </a:extLst>
            </p:cNvPr>
            <p:cNvSpPr/>
            <p:nvPr/>
          </p:nvSpPr>
          <p:spPr>
            <a:xfrm>
              <a:off x="3244" y="2456"/>
              <a:ext cx="10" cy="11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cubicBezTo>
                    <a:pt x="2" y="3"/>
                    <a:pt x="3" y="1"/>
                    <a:pt x="4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7" name="Google Shape;1632;p10">
              <a:extLst>
                <a:ext uri="{FF2B5EF4-FFF2-40B4-BE49-F238E27FC236}">
                  <a16:creationId xmlns:a16="http://schemas.microsoft.com/office/drawing/2014/main" id="{619909E1-0578-3D34-8A50-D418C8C23A15}"/>
                </a:ext>
              </a:extLst>
            </p:cNvPr>
            <p:cNvSpPr/>
            <p:nvPr/>
          </p:nvSpPr>
          <p:spPr>
            <a:xfrm>
              <a:off x="3242" y="2323"/>
              <a:ext cx="2" cy="18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7"/>
                  </a:moveTo>
                  <a:cubicBezTo>
                    <a:pt x="0" y="4"/>
                    <a:pt x="1" y="2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8" name="Google Shape;1633;p10">
              <a:extLst>
                <a:ext uri="{FF2B5EF4-FFF2-40B4-BE49-F238E27FC236}">
                  <a16:creationId xmlns:a16="http://schemas.microsoft.com/office/drawing/2014/main" id="{8B4814B7-1CD9-5D67-2CCE-3A7D0C1D49EF}"/>
                </a:ext>
              </a:extLst>
            </p:cNvPr>
            <p:cNvSpPr/>
            <p:nvPr/>
          </p:nvSpPr>
          <p:spPr>
            <a:xfrm>
              <a:off x="3197" y="2192"/>
              <a:ext cx="20" cy="35"/>
            </a:xfrm>
            <a:custGeom>
              <a:avLst/>
              <a:gdLst/>
              <a:ahLst/>
              <a:cxnLst/>
              <a:rect l="l" t="t" r="r" b="b"/>
              <a:pathLst>
                <a:path w="8" h="13" extrusionOk="0">
                  <a:moveTo>
                    <a:pt x="1" y="6"/>
                  </a:moveTo>
                  <a:cubicBezTo>
                    <a:pt x="0" y="8"/>
                    <a:pt x="1" y="10"/>
                    <a:pt x="1" y="12"/>
                  </a:cubicBezTo>
                  <a:cubicBezTo>
                    <a:pt x="8" y="13"/>
                    <a:pt x="8" y="5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9" name="Google Shape;1634;p10">
              <a:extLst>
                <a:ext uri="{FF2B5EF4-FFF2-40B4-BE49-F238E27FC236}">
                  <a16:creationId xmlns:a16="http://schemas.microsoft.com/office/drawing/2014/main" id="{F8C6C07C-0604-C2FE-9FB6-23A4A232A8CC}"/>
                </a:ext>
              </a:extLst>
            </p:cNvPr>
            <p:cNvSpPr/>
            <p:nvPr/>
          </p:nvSpPr>
          <p:spPr>
            <a:xfrm>
              <a:off x="3177" y="2104"/>
              <a:ext cx="2" cy="16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cubicBezTo>
                    <a:pt x="0" y="2"/>
                    <a:pt x="0" y="4"/>
                    <a:pt x="1" y="6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0" name="Google Shape;1635;p10">
              <a:extLst>
                <a:ext uri="{FF2B5EF4-FFF2-40B4-BE49-F238E27FC236}">
                  <a16:creationId xmlns:a16="http://schemas.microsoft.com/office/drawing/2014/main" id="{7176A112-4042-551B-7454-F98A813BCC53}"/>
                </a:ext>
              </a:extLst>
            </p:cNvPr>
            <p:cNvSpPr/>
            <p:nvPr/>
          </p:nvSpPr>
          <p:spPr>
            <a:xfrm>
              <a:off x="3122" y="2515"/>
              <a:ext cx="22" cy="24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9"/>
                  </a:moveTo>
                  <a:cubicBezTo>
                    <a:pt x="8" y="6"/>
                    <a:pt x="9" y="3"/>
                    <a:pt x="7" y="0"/>
                  </a:cubicBezTo>
                  <a:cubicBezTo>
                    <a:pt x="3" y="1"/>
                    <a:pt x="1" y="5"/>
                    <a:pt x="0" y="9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1" name="Google Shape;1636;p10">
              <a:extLst>
                <a:ext uri="{FF2B5EF4-FFF2-40B4-BE49-F238E27FC236}">
                  <a16:creationId xmlns:a16="http://schemas.microsoft.com/office/drawing/2014/main" id="{55D4F95B-06AE-902D-5383-37152647A718}"/>
                </a:ext>
              </a:extLst>
            </p:cNvPr>
            <p:cNvSpPr/>
            <p:nvPr/>
          </p:nvSpPr>
          <p:spPr>
            <a:xfrm>
              <a:off x="3219" y="2571"/>
              <a:ext cx="33" cy="37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9"/>
                  </a:moveTo>
                  <a:cubicBezTo>
                    <a:pt x="2" y="7"/>
                    <a:pt x="6" y="0"/>
                    <a:pt x="9" y="2"/>
                  </a:cubicBezTo>
                  <a:cubicBezTo>
                    <a:pt x="13" y="4"/>
                    <a:pt x="9" y="12"/>
                    <a:pt x="8" y="14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2" name="Google Shape;1637;p10">
              <a:extLst>
                <a:ext uri="{FF2B5EF4-FFF2-40B4-BE49-F238E27FC236}">
                  <a16:creationId xmlns:a16="http://schemas.microsoft.com/office/drawing/2014/main" id="{EA3DFB90-7DE0-534B-7464-B876DF23C6EB}"/>
                </a:ext>
              </a:extLst>
            </p:cNvPr>
            <p:cNvSpPr/>
            <p:nvPr/>
          </p:nvSpPr>
          <p:spPr>
            <a:xfrm>
              <a:off x="3152" y="2715"/>
              <a:ext cx="37" cy="53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0" y="13"/>
                  </a:moveTo>
                  <a:cubicBezTo>
                    <a:pt x="5" y="0"/>
                    <a:pt x="15" y="13"/>
                    <a:pt x="4" y="2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3" name="Google Shape;1638;p10">
              <a:extLst>
                <a:ext uri="{FF2B5EF4-FFF2-40B4-BE49-F238E27FC236}">
                  <a16:creationId xmlns:a16="http://schemas.microsoft.com/office/drawing/2014/main" id="{25A03FB8-DDB6-DAA8-820A-38099C4AD1FA}"/>
                </a:ext>
              </a:extLst>
            </p:cNvPr>
            <p:cNvSpPr/>
            <p:nvPr/>
          </p:nvSpPr>
          <p:spPr>
            <a:xfrm>
              <a:off x="3052" y="2600"/>
              <a:ext cx="52" cy="35"/>
            </a:xfrm>
            <a:custGeom>
              <a:avLst/>
              <a:gdLst/>
              <a:ahLst/>
              <a:cxnLst/>
              <a:rect l="l" t="t" r="r" b="b"/>
              <a:pathLst>
                <a:path w="21" h="13" extrusionOk="0">
                  <a:moveTo>
                    <a:pt x="12" y="13"/>
                  </a:moveTo>
                  <a:cubicBezTo>
                    <a:pt x="21" y="3"/>
                    <a:pt x="5" y="0"/>
                    <a:pt x="0" y="9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4" name="Google Shape;1639;p10">
              <a:extLst>
                <a:ext uri="{FF2B5EF4-FFF2-40B4-BE49-F238E27FC236}">
                  <a16:creationId xmlns:a16="http://schemas.microsoft.com/office/drawing/2014/main" id="{CACBAC9F-5157-8468-F2DD-CB2ED481EF14}"/>
                </a:ext>
              </a:extLst>
            </p:cNvPr>
            <p:cNvSpPr/>
            <p:nvPr/>
          </p:nvSpPr>
          <p:spPr>
            <a:xfrm>
              <a:off x="3032" y="2675"/>
              <a:ext cx="25" cy="21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8"/>
                  </a:moveTo>
                  <a:cubicBezTo>
                    <a:pt x="1" y="3"/>
                    <a:pt x="6" y="2"/>
                    <a:pt x="1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5" name="Google Shape;1640;p10">
              <a:extLst>
                <a:ext uri="{FF2B5EF4-FFF2-40B4-BE49-F238E27FC236}">
                  <a16:creationId xmlns:a16="http://schemas.microsoft.com/office/drawing/2014/main" id="{F2D2CAEF-44EF-D380-3A4E-BE5BDB2C7356}"/>
                </a:ext>
              </a:extLst>
            </p:cNvPr>
            <p:cNvSpPr/>
            <p:nvPr/>
          </p:nvSpPr>
          <p:spPr>
            <a:xfrm>
              <a:off x="2967" y="2752"/>
              <a:ext cx="20" cy="24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9"/>
                  </a:moveTo>
                  <a:cubicBezTo>
                    <a:pt x="2" y="6"/>
                    <a:pt x="5" y="2"/>
                    <a:pt x="8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6" name="Google Shape;1641;p10">
              <a:extLst>
                <a:ext uri="{FF2B5EF4-FFF2-40B4-BE49-F238E27FC236}">
                  <a16:creationId xmlns:a16="http://schemas.microsoft.com/office/drawing/2014/main" id="{016B32C2-8A8D-BCC4-4506-2AD36B2212AD}"/>
                </a:ext>
              </a:extLst>
            </p:cNvPr>
            <p:cNvSpPr/>
            <p:nvPr/>
          </p:nvSpPr>
          <p:spPr>
            <a:xfrm>
              <a:off x="3064" y="2832"/>
              <a:ext cx="18" cy="21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8"/>
                  </a:moveTo>
                  <a:cubicBezTo>
                    <a:pt x="2" y="6"/>
                    <a:pt x="5" y="3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7" name="Google Shape;1642;p10">
              <a:extLst>
                <a:ext uri="{FF2B5EF4-FFF2-40B4-BE49-F238E27FC236}">
                  <a16:creationId xmlns:a16="http://schemas.microsoft.com/office/drawing/2014/main" id="{C2C25649-1593-F58D-1883-A0E44A4B7DCC}"/>
                </a:ext>
              </a:extLst>
            </p:cNvPr>
            <p:cNvSpPr/>
            <p:nvPr/>
          </p:nvSpPr>
          <p:spPr>
            <a:xfrm>
              <a:off x="2954" y="2981"/>
              <a:ext cx="18" cy="6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0" y="2"/>
                  </a:moveTo>
                  <a:cubicBezTo>
                    <a:pt x="3" y="2"/>
                    <a:pt x="5" y="1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8" name="Google Shape;1643;p10">
              <a:extLst>
                <a:ext uri="{FF2B5EF4-FFF2-40B4-BE49-F238E27FC236}">
                  <a16:creationId xmlns:a16="http://schemas.microsoft.com/office/drawing/2014/main" id="{A7D44B58-C7A9-8EF2-B875-695EDAD804BF}"/>
                </a:ext>
              </a:extLst>
            </p:cNvPr>
            <p:cNvSpPr/>
            <p:nvPr/>
          </p:nvSpPr>
          <p:spPr>
            <a:xfrm>
              <a:off x="2547" y="2981"/>
              <a:ext cx="27" cy="24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5" y="9"/>
                  </a:moveTo>
                  <a:cubicBezTo>
                    <a:pt x="1" y="8"/>
                    <a:pt x="0" y="3"/>
                    <a:pt x="2" y="0"/>
                  </a:cubicBezTo>
                  <a:cubicBezTo>
                    <a:pt x="5" y="0"/>
                    <a:pt x="9" y="0"/>
                    <a:pt x="11" y="3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9" name="Google Shape;1644;p10">
              <a:extLst>
                <a:ext uri="{FF2B5EF4-FFF2-40B4-BE49-F238E27FC236}">
                  <a16:creationId xmlns:a16="http://schemas.microsoft.com/office/drawing/2014/main" id="{6DD7C182-C811-303D-0103-CCDB193F4D4A}"/>
                </a:ext>
              </a:extLst>
            </p:cNvPr>
            <p:cNvSpPr/>
            <p:nvPr/>
          </p:nvSpPr>
          <p:spPr>
            <a:xfrm>
              <a:off x="2337" y="3069"/>
              <a:ext cx="22" cy="30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0" y="11"/>
                  </a:moveTo>
                  <a:cubicBezTo>
                    <a:pt x="4" y="9"/>
                    <a:pt x="7" y="4"/>
                    <a:pt x="9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0" name="Google Shape;1645;p10">
              <a:extLst>
                <a:ext uri="{FF2B5EF4-FFF2-40B4-BE49-F238E27FC236}">
                  <a16:creationId xmlns:a16="http://schemas.microsoft.com/office/drawing/2014/main" id="{362F50D3-1008-F799-CC30-CF2B79C5FC0A}"/>
                </a:ext>
              </a:extLst>
            </p:cNvPr>
            <p:cNvSpPr/>
            <p:nvPr/>
          </p:nvSpPr>
          <p:spPr>
            <a:xfrm>
              <a:off x="1764" y="2347"/>
              <a:ext cx="25" cy="34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2" y="13"/>
                  </a:moveTo>
                  <a:cubicBezTo>
                    <a:pt x="2" y="9"/>
                    <a:pt x="0" y="4"/>
                    <a:pt x="3" y="0"/>
                  </a:cubicBezTo>
                  <a:cubicBezTo>
                    <a:pt x="6" y="3"/>
                    <a:pt x="8" y="7"/>
                    <a:pt x="10" y="11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1" name="Google Shape;1646;p10">
              <a:extLst>
                <a:ext uri="{FF2B5EF4-FFF2-40B4-BE49-F238E27FC236}">
                  <a16:creationId xmlns:a16="http://schemas.microsoft.com/office/drawing/2014/main" id="{A228519E-84C4-F812-6B12-E9036FE9C8C3}"/>
                </a:ext>
              </a:extLst>
            </p:cNvPr>
            <p:cNvSpPr/>
            <p:nvPr/>
          </p:nvSpPr>
          <p:spPr>
            <a:xfrm>
              <a:off x="1757" y="2192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0" y="9"/>
                  </a:moveTo>
                  <a:cubicBezTo>
                    <a:pt x="0" y="6"/>
                    <a:pt x="2" y="2"/>
                    <a:pt x="4" y="0"/>
                  </a:cubicBezTo>
                  <a:cubicBezTo>
                    <a:pt x="7" y="3"/>
                    <a:pt x="9" y="7"/>
                    <a:pt x="9" y="11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" name="Google Shape;1647;p10">
              <a:extLst>
                <a:ext uri="{FF2B5EF4-FFF2-40B4-BE49-F238E27FC236}">
                  <a16:creationId xmlns:a16="http://schemas.microsoft.com/office/drawing/2014/main" id="{CCCA438C-0E34-520A-5BB5-4C206527F60F}"/>
                </a:ext>
              </a:extLst>
            </p:cNvPr>
            <p:cNvSpPr/>
            <p:nvPr/>
          </p:nvSpPr>
          <p:spPr>
            <a:xfrm>
              <a:off x="1767" y="2072"/>
              <a:ext cx="22" cy="2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cubicBezTo>
                    <a:pt x="2" y="6"/>
                    <a:pt x="2" y="2"/>
                    <a:pt x="5" y="0"/>
                  </a:cubicBezTo>
                  <a:cubicBezTo>
                    <a:pt x="8" y="2"/>
                    <a:pt x="9" y="4"/>
                    <a:pt x="9" y="8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" name="Google Shape;1648;p10">
              <a:extLst>
                <a:ext uri="{FF2B5EF4-FFF2-40B4-BE49-F238E27FC236}">
                  <a16:creationId xmlns:a16="http://schemas.microsoft.com/office/drawing/2014/main" id="{190DF442-C438-B506-F164-C0FD527887F8}"/>
                </a:ext>
              </a:extLst>
            </p:cNvPr>
            <p:cNvSpPr/>
            <p:nvPr/>
          </p:nvSpPr>
          <p:spPr>
            <a:xfrm>
              <a:off x="1784" y="1933"/>
              <a:ext cx="23" cy="35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0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7" y="11"/>
                    <a:pt x="9" y="5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" name="Google Shape;1649;p10">
              <a:extLst>
                <a:ext uri="{FF2B5EF4-FFF2-40B4-BE49-F238E27FC236}">
                  <a16:creationId xmlns:a16="http://schemas.microsoft.com/office/drawing/2014/main" id="{AC7EBD6C-D4D3-CDA8-E5C3-9FFBCA16D841}"/>
                </a:ext>
              </a:extLst>
            </p:cNvPr>
            <p:cNvSpPr/>
            <p:nvPr/>
          </p:nvSpPr>
          <p:spPr>
            <a:xfrm>
              <a:off x="1837" y="1827"/>
              <a:ext cx="2" cy="1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cubicBezTo>
                    <a:pt x="0" y="1"/>
                    <a:pt x="0" y="2"/>
                    <a:pt x="0" y="4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" name="Google Shape;1650;p10">
              <a:extLst>
                <a:ext uri="{FF2B5EF4-FFF2-40B4-BE49-F238E27FC236}">
                  <a16:creationId xmlns:a16="http://schemas.microsoft.com/office/drawing/2014/main" id="{F9940AA5-EA74-0F83-93BD-B6ED73C025AF}"/>
                </a:ext>
              </a:extLst>
            </p:cNvPr>
            <p:cNvSpPr/>
            <p:nvPr/>
          </p:nvSpPr>
          <p:spPr>
            <a:xfrm>
              <a:off x="1834" y="1717"/>
              <a:ext cx="5" cy="19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1" y="0"/>
                  </a:moveTo>
                  <a:cubicBezTo>
                    <a:pt x="0" y="3"/>
                    <a:pt x="1" y="5"/>
                    <a:pt x="2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" name="Google Shape;1651;p10">
              <a:extLst>
                <a:ext uri="{FF2B5EF4-FFF2-40B4-BE49-F238E27FC236}">
                  <a16:creationId xmlns:a16="http://schemas.microsoft.com/office/drawing/2014/main" id="{FF89B7C5-71F3-4E5F-6FAB-C0280A4526A4}"/>
                </a:ext>
              </a:extLst>
            </p:cNvPr>
            <p:cNvSpPr/>
            <p:nvPr/>
          </p:nvSpPr>
          <p:spPr>
            <a:xfrm>
              <a:off x="1667" y="2555"/>
              <a:ext cx="42" cy="58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17" y="15"/>
                  </a:moveTo>
                  <a:cubicBezTo>
                    <a:pt x="12" y="0"/>
                    <a:pt x="0" y="22"/>
                    <a:pt x="16" y="21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" name="Google Shape;1652;p10">
              <a:extLst>
                <a:ext uri="{FF2B5EF4-FFF2-40B4-BE49-F238E27FC236}">
                  <a16:creationId xmlns:a16="http://schemas.microsoft.com/office/drawing/2014/main" id="{EE6453E0-DAAD-0927-13A7-E416A86563EF}"/>
                </a:ext>
              </a:extLst>
            </p:cNvPr>
            <p:cNvSpPr/>
            <p:nvPr/>
          </p:nvSpPr>
          <p:spPr>
            <a:xfrm>
              <a:off x="1789" y="2693"/>
              <a:ext cx="33" cy="54"/>
            </a:xfrm>
            <a:custGeom>
              <a:avLst/>
              <a:gdLst/>
              <a:ahLst/>
              <a:cxnLst/>
              <a:rect l="l" t="t" r="r" b="b"/>
              <a:pathLst>
                <a:path w="13" h="20" extrusionOk="0">
                  <a:moveTo>
                    <a:pt x="9" y="7"/>
                  </a:moveTo>
                  <a:cubicBezTo>
                    <a:pt x="4" y="0"/>
                    <a:pt x="0" y="6"/>
                    <a:pt x="5" y="11"/>
                  </a:cubicBezTo>
                  <a:cubicBezTo>
                    <a:pt x="7" y="14"/>
                    <a:pt x="13" y="13"/>
                    <a:pt x="10" y="18"/>
                  </a:cubicBezTo>
                  <a:cubicBezTo>
                    <a:pt x="8" y="20"/>
                    <a:pt x="2" y="19"/>
                    <a:pt x="0" y="18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" name="Google Shape;1653;p10">
              <a:extLst>
                <a:ext uri="{FF2B5EF4-FFF2-40B4-BE49-F238E27FC236}">
                  <a16:creationId xmlns:a16="http://schemas.microsoft.com/office/drawing/2014/main" id="{B3483DD7-8316-608B-93EF-257D7ED970AF}"/>
                </a:ext>
              </a:extLst>
            </p:cNvPr>
            <p:cNvSpPr/>
            <p:nvPr/>
          </p:nvSpPr>
          <p:spPr>
            <a:xfrm>
              <a:off x="2147" y="1648"/>
              <a:ext cx="12" cy="5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cubicBezTo>
                    <a:pt x="3" y="2"/>
                    <a:pt x="1" y="2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" name="Google Shape;1654;p10">
              <a:extLst>
                <a:ext uri="{FF2B5EF4-FFF2-40B4-BE49-F238E27FC236}">
                  <a16:creationId xmlns:a16="http://schemas.microsoft.com/office/drawing/2014/main" id="{05251142-ACBE-0913-914F-4EAFCA63D595}"/>
                </a:ext>
              </a:extLst>
            </p:cNvPr>
            <p:cNvSpPr/>
            <p:nvPr/>
          </p:nvSpPr>
          <p:spPr>
            <a:xfrm>
              <a:off x="2277" y="1672"/>
              <a:ext cx="17" cy="3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1"/>
                  </a:move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" name="Google Shape;1655;p10">
              <a:extLst>
                <a:ext uri="{FF2B5EF4-FFF2-40B4-BE49-F238E27FC236}">
                  <a16:creationId xmlns:a16="http://schemas.microsoft.com/office/drawing/2014/main" id="{BED35787-C9C9-B3D4-B57A-9DBA5C2C143B}"/>
                </a:ext>
              </a:extLst>
            </p:cNvPr>
            <p:cNvSpPr/>
            <p:nvPr/>
          </p:nvSpPr>
          <p:spPr>
            <a:xfrm>
              <a:off x="2392" y="1677"/>
              <a:ext cx="25" cy="2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8" y="0"/>
                  </a:moveTo>
                  <a:cubicBezTo>
                    <a:pt x="3" y="0"/>
                    <a:pt x="0" y="5"/>
                    <a:pt x="3" y="9"/>
                  </a:cubicBezTo>
                  <a:cubicBezTo>
                    <a:pt x="5" y="10"/>
                    <a:pt x="8" y="9"/>
                    <a:pt x="10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" name="Google Shape;1656;p10">
              <a:extLst>
                <a:ext uri="{FF2B5EF4-FFF2-40B4-BE49-F238E27FC236}">
                  <a16:creationId xmlns:a16="http://schemas.microsoft.com/office/drawing/2014/main" id="{178CE05B-1AB9-03B5-A27C-C56742CDC49C}"/>
                </a:ext>
              </a:extLst>
            </p:cNvPr>
            <p:cNvSpPr/>
            <p:nvPr/>
          </p:nvSpPr>
          <p:spPr>
            <a:xfrm>
              <a:off x="2512" y="1669"/>
              <a:ext cx="20" cy="24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4" y="0"/>
                  </a:moveTo>
                  <a:cubicBezTo>
                    <a:pt x="4" y="3"/>
                    <a:pt x="0" y="3"/>
                    <a:pt x="0" y="7"/>
                  </a:cubicBezTo>
                  <a:cubicBezTo>
                    <a:pt x="2" y="8"/>
                    <a:pt x="5" y="9"/>
                    <a:pt x="8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" name="Google Shape;1657;p10">
              <a:extLst>
                <a:ext uri="{FF2B5EF4-FFF2-40B4-BE49-F238E27FC236}">
                  <a16:creationId xmlns:a16="http://schemas.microsoft.com/office/drawing/2014/main" id="{60F458BC-5DF7-C8A1-FA34-49AB9CE4FE52}"/>
                </a:ext>
              </a:extLst>
            </p:cNvPr>
            <p:cNvSpPr/>
            <p:nvPr/>
          </p:nvSpPr>
          <p:spPr>
            <a:xfrm>
              <a:off x="2627" y="1675"/>
              <a:ext cx="15" cy="8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3"/>
                  </a:moveTo>
                  <a:cubicBezTo>
                    <a:pt x="2" y="3"/>
                    <a:pt x="4" y="2"/>
                    <a:pt x="6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" name="Google Shape;1658;p10">
              <a:extLst>
                <a:ext uri="{FF2B5EF4-FFF2-40B4-BE49-F238E27FC236}">
                  <a16:creationId xmlns:a16="http://schemas.microsoft.com/office/drawing/2014/main" id="{660C8597-DBEC-F7F9-28BA-4A9DF85B2799}"/>
                </a:ext>
              </a:extLst>
            </p:cNvPr>
            <p:cNvSpPr/>
            <p:nvPr/>
          </p:nvSpPr>
          <p:spPr>
            <a:xfrm>
              <a:off x="2722" y="1619"/>
              <a:ext cx="37" cy="2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4" y="0"/>
                  </a:moveTo>
                  <a:cubicBezTo>
                    <a:pt x="0" y="1"/>
                    <a:pt x="5" y="11"/>
                    <a:pt x="15" y="4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" name="Google Shape;1659;p10">
              <a:extLst>
                <a:ext uri="{FF2B5EF4-FFF2-40B4-BE49-F238E27FC236}">
                  <a16:creationId xmlns:a16="http://schemas.microsoft.com/office/drawing/2014/main" id="{EDECF7C7-4C8F-1A9D-3C8B-3170CC67226D}"/>
                </a:ext>
              </a:extLst>
            </p:cNvPr>
            <p:cNvSpPr/>
            <p:nvPr/>
          </p:nvSpPr>
          <p:spPr>
            <a:xfrm>
              <a:off x="2847" y="1560"/>
              <a:ext cx="7" cy="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cubicBezTo>
                    <a:pt x="3" y="1"/>
                    <a:pt x="2" y="2"/>
                    <a:pt x="0" y="2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" name="Google Shape;1660;p10">
              <a:extLst>
                <a:ext uri="{FF2B5EF4-FFF2-40B4-BE49-F238E27FC236}">
                  <a16:creationId xmlns:a16="http://schemas.microsoft.com/office/drawing/2014/main" id="{21F557CB-9B23-2A93-C7F3-88A934E16442}"/>
                </a:ext>
              </a:extLst>
            </p:cNvPr>
            <p:cNvSpPr/>
            <p:nvPr/>
          </p:nvSpPr>
          <p:spPr>
            <a:xfrm>
              <a:off x="2917" y="1512"/>
              <a:ext cx="7" cy="13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cubicBezTo>
                    <a:pt x="2" y="2"/>
                    <a:pt x="1" y="4"/>
                    <a:pt x="0" y="5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" name="Google Shape;1661;p10">
              <a:extLst>
                <a:ext uri="{FF2B5EF4-FFF2-40B4-BE49-F238E27FC236}">
                  <a16:creationId xmlns:a16="http://schemas.microsoft.com/office/drawing/2014/main" id="{161E91F0-8076-9F9C-0089-27FEA82E5405}"/>
                </a:ext>
              </a:extLst>
            </p:cNvPr>
            <p:cNvSpPr/>
            <p:nvPr/>
          </p:nvSpPr>
          <p:spPr>
            <a:xfrm>
              <a:off x="2934" y="1395"/>
              <a:ext cx="10" cy="16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4" y="0"/>
                  </a:moveTo>
                  <a:cubicBezTo>
                    <a:pt x="2" y="1"/>
                    <a:pt x="1" y="3"/>
                    <a:pt x="0" y="6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" name="Google Shape;1662;p10">
              <a:extLst>
                <a:ext uri="{FF2B5EF4-FFF2-40B4-BE49-F238E27FC236}">
                  <a16:creationId xmlns:a16="http://schemas.microsoft.com/office/drawing/2014/main" id="{931760E3-2F6B-9A83-8B52-3E3F37E1EF6A}"/>
                </a:ext>
              </a:extLst>
            </p:cNvPr>
            <p:cNvSpPr/>
            <p:nvPr/>
          </p:nvSpPr>
          <p:spPr>
            <a:xfrm>
              <a:off x="2517" y="1501"/>
              <a:ext cx="15" cy="1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" name="Google Shape;1663;p10">
              <a:extLst>
                <a:ext uri="{FF2B5EF4-FFF2-40B4-BE49-F238E27FC236}">
                  <a16:creationId xmlns:a16="http://schemas.microsoft.com/office/drawing/2014/main" id="{6870C0ED-7275-F668-13F3-3AD759E3D7C2}"/>
                </a:ext>
              </a:extLst>
            </p:cNvPr>
            <p:cNvSpPr/>
            <p:nvPr/>
          </p:nvSpPr>
          <p:spPr>
            <a:xfrm>
              <a:off x="2382" y="1501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" h="13" extrusionOk="0">
                  <a:moveTo>
                    <a:pt x="11" y="11"/>
                  </a:moveTo>
                  <a:cubicBezTo>
                    <a:pt x="7" y="12"/>
                    <a:pt x="2" y="13"/>
                    <a:pt x="0" y="9"/>
                  </a:cubicBezTo>
                  <a:cubicBezTo>
                    <a:pt x="2" y="5"/>
                    <a:pt x="12" y="6"/>
                    <a:pt x="1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" name="Google Shape;1664;p10">
              <a:extLst>
                <a:ext uri="{FF2B5EF4-FFF2-40B4-BE49-F238E27FC236}">
                  <a16:creationId xmlns:a16="http://schemas.microsoft.com/office/drawing/2014/main" id="{EC31AC9B-5C1B-575C-4009-7A1A9BB1D629}"/>
                </a:ext>
              </a:extLst>
            </p:cNvPr>
            <p:cNvSpPr/>
            <p:nvPr/>
          </p:nvSpPr>
          <p:spPr>
            <a:xfrm>
              <a:off x="2237" y="1485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9" y="15"/>
                  </a:moveTo>
                  <a:cubicBezTo>
                    <a:pt x="5" y="15"/>
                    <a:pt x="1" y="14"/>
                    <a:pt x="0" y="10"/>
                  </a:cubicBezTo>
                  <a:cubicBezTo>
                    <a:pt x="3" y="7"/>
                    <a:pt x="8" y="9"/>
                    <a:pt x="10" y="7"/>
                  </a:cubicBezTo>
                  <a:cubicBezTo>
                    <a:pt x="16" y="2"/>
                    <a:pt x="7" y="1"/>
                    <a:pt x="2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" name="Google Shape;1665;p10">
              <a:extLst>
                <a:ext uri="{FF2B5EF4-FFF2-40B4-BE49-F238E27FC236}">
                  <a16:creationId xmlns:a16="http://schemas.microsoft.com/office/drawing/2014/main" id="{188CCA45-0D3D-46CD-C8BB-6BED769340DD}"/>
                </a:ext>
              </a:extLst>
            </p:cNvPr>
            <p:cNvSpPr/>
            <p:nvPr/>
          </p:nvSpPr>
          <p:spPr>
            <a:xfrm>
              <a:off x="2117" y="1475"/>
              <a:ext cx="15" cy="1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6" y="4"/>
                  </a:moveTo>
                  <a:cubicBezTo>
                    <a:pt x="3" y="4"/>
                    <a:pt x="1" y="3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" name="Google Shape;1666;p10">
              <a:extLst>
                <a:ext uri="{FF2B5EF4-FFF2-40B4-BE49-F238E27FC236}">
                  <a16:creationId xmlns:a16="http://schemas.microsoft.com/office/drawing/2014/main" id="{81D040BA-31C3-012D-45E9-4B496DE05BB8}"/>
                </a:ext>
              </a:extLst>
            </p:cNvPr>
            <p:cNvSpPr/>
            <p:nvPr/>
          </p:nvSpPr>
          <p:spPr>
            <a:xfrm>
              <a:off x="2024" y="1392"/>
              <a:ext cx="15" cy="16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0" y="0"/>
                  </a:moveTo>
                  <a:cubicBezTo>
                    <a:pt x="0" y="3"/>
                    <a:pt x="2" y="5"/>
                    <a:pt x="6" y="6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" name="Google Shape;1667;p10">
              <a:extLst>
                <a:ext uri="{FF2B5EF4-FFF2-40B4-BE49-F238E27FC236}">
                  <a16:creationId xmlns:a16="http://schemas.microsoft.com/office/drawing/2014/main" id="{183613E3-BB3E-C437-C209-D8C031D0710D}"/>
                </a:ext>
              </a:extLst>
            </p:cNvPr>
            <p:cNvSpPr/>
            <p:nvPr/>
          </p:nvSpPr>
          <p:spPr>
            <a:xfrm>
              <a:off x="1917" y="1461"/>
              <a:ext cx="32" cy="38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9"/>
                  </a:moveTo>
                  <a:cubicBezTo>
                    <a:pt x="7" y="0"/>
                    <a:pt x="0" y="14"/>
                    <a:pt x="10" y="13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" name="Google Shape;1668;p10">
              <a:extLst>
                <a:ext uri="{FF2B5EF4-FFF2-40B4-BE49-F238E27FC236}">
                  <a16:creationId xmlns:a16="http://schemas.microsoft.com/office/drawing/2014/main" id="{E9E2BA36-AA2C-3E70-826E-FB736A33614D}"/>
                </a:ext>
              </a:extLst>
            </p:cNvPr>
            <p:cNvSpPr/>
            <p:nvPr/>
          </p:nvSpPr>
          <p:spPr>
            <a:xfrm>
              <a:off x="2049" y="1592"/>
              <a:ext cx="30" cy="21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2" y="3"/>
                  </a:moveTo>
                  <a:cubicBezTo>
                    <a:pt x="9" y="0"/>
                    <a:pt x="5" y="0"/>
                    <a:pt x="0" y="1"/>
                  </a:cubicBezTo>
                  <a:cubicBezTo>
                    <a:pt x="2" y="4"/>
                    <a:pt x="5" y="7"/>
                    <a:pt x="9" y="8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" name="Google Shape;1669;p10">
              <a:extLst>
                <a:ext uri="{FF2B5EF4-FFF2-40B4-BE49-F238E27FC236}">
                  <a16:creationId xmlns:a16="http://schemas.microsoft.com/office/drawing/2014/main" id="{20EFFDEC-EA32-55F8-1A09-4D2378811596}"/>
                </a:ext>
              </a:extLst>
            </p:cNvPr>
            <p:cNvSpPr/>
            <p:nvPr/>
          </p:nvSpPr>
          <p:spPr>
            <a:xfrm>
              <a:off x="1719" y="1309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5" y="12"/>
                  </a:moveTo>
                  <a:cubicBezTo>
                    <a:pt x="9" y="0"/>
                    <a:pt x="0" y="16"/>
                    <a:pt x="13" y="18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" name="Google Shape;1670;p10">
              <a:extLst>
                <a:ext uri="{FF2B5EF4-FFF2-40B4-BE49-F238E27FC236}">
                  <a16:creationId xmlns:a16="http://schemas.microsoft.com/office/drawing/2014/main" id="{52C192E7-3ECD-299C-F10C-74D813CB3BD9}"/>
                </a:ext>
              </a:extLst>
            </p:cNvPr>
            <p:cNvSpPr/>
            <p:nvPr/>
          </p:nvSpPr>
          <p:spPr>
            <a:xfrm>
              <a:off x="1637" y="1421"/>
              <a:ext cx="17" cy="19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0"/>
                  </a:moveTo>
                  <a:cubicBezTo>
                    <a:pt x="3" y="1"/>
                    <a:pt x="1" y="4"/>
                    <a:pt x="0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" name="Google Shape;1671;p10">
              <a:extLst>
                <a:ext uri="{FF2B5EF4-FFF2-40B4-BE49-F238E27FC236}">
                  <a16:creationId xmlns:a16="http://schemas.microsoft.com/office/drawing/2014/main" id="{710D2822-F8E7-3D63-BAE7-4E7D5CAE51BA}"/>
                </a:ext>
              </a:extLst>
            </p:cNvPr>
            <p:cNvSpPr/>
            <p:nvPr/>
          </p:nvSpPr>
          <p:spPr>
            <a:xfrm>
              <a:off x="1652" y="1525"/>
              <a:ext cx="32" cy="46"/>
            </a:xfrm>
            <a:custGeom>
              <a:avLst/>
              <a:gdLst/>
              <a:ahLst/>
              <a:cxnLst/>
              <a:rect l="l" t="t" r="r" b="b"/>
              <a:pathLst>
                <a:path w="13" h="17" extrusionOk="0">
                  <a:moveTo>
                    <a:pt x="12" y="7"/>
                  </a:moveTo>
                  <a:cubicBezTo>
                    <a:pt x="11" y="10"/>
                    <a:pt x="13" y="17"/>
                    <a:pt x="8" y="17"/>
                  </a:cubicBezTo>
                  <a:cubicBezTo>
                    <a:pt x="0" y="16"/>
                    <a:pt x="2" y="4"/>
                    <a:pt x="5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" name="Google Shape;1672;p10">
              <a:extLst>
                <a:ext uri="{FF2B5EF4-FFF2-40B4-BE49-F238E27FC236}">
                  <a16:creationId xmlns:a16="http://schemas.microsoft.com/office/drawing/2014/main" id="{71D28333-409C-7CEB-7CC5-89ECB9B5C0FB}"/>
                </a:ext>
              </a:extLst>
            </p:cNvPr>
            <p:cNvSpPr/>
            <p:nvPr/>
          </p:nvSpPr>
          <p:spPr>
            <a:xfrm>
              <a:off x="1829" y="1261"/>
              <a:ext cx="30" cy="19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0" y="0"/>
                  </a:moveTo>
                  <a:cubicBezTo>
                    <a:pt x="2" y="5"/>
                    <a:pt x="9" y="3"/>
                    <a:pt x="12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" name="Google Shape;1673;p10">
              <a:extLst>
                <a:ext uri="{FF2B5EF4-FFF2-40B4-BE49-F238E27FC236}">
                  <a16:creationId xmlns:a16="http://schemas.microsoft.com/office/drawing/2014/main" id="{AE68ADA3-AE76-5109-0FF4-7732B7197A30}"/>
                </a:ext>
              </a:extLst>
            </p:cNvPr>
            <p:cNvSpPr/>
            <p:nvPr/>
          </p:nvSpPr>
          <p:spPr>
            <a:xfrm>
              <a:off x="1934" y="1328"/>
              <a:ext cx="20" cy="16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0" y="0"/>
                  </a:moveTo>
                  <a:cubicBezTo>
                    <a:pt x="2" y="2"/>
                    <a:pt x="5" y="4"/>
                    <a:pt x="8" y="6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" name="Google Shape;1674;p10">
              <a:extLst>
                <a:ext uri="{FF2B5EF4-FFF2-40B4-BE49-F238E27FC236}">
                  <a16:creationId xmlns:a16="http://schemas.microsoft.com/office/drawing/2014/main" id="{2F4A4438-0EF4-9ADB-C6B7-EB030871E5BA}"/>
                </a:ext>
              </a:extLst>
            </p:cNvPr>
            <p:cNvSpPr/>
            <p:nvPr/>
          </p:nvSpPr>
          <p:spPr>
            <a:xfrm>
              <a:off x="1842" y="2528"/>
              <a:ext cx="40" cy="45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14" y="17"/>
                  </a:moveTo>
                  <a:cubicBezTo>
                    <a:pt x="0" y="14"/>
                    <a:pt x="11" y="0"/>
                    <a:pt x="16" y="1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" name="Google Shape;1675;p10">
              <a:extLst>
                <a:ext uri="{FF2B5EF4-FFF2-40B4-BE49-F238E27FC236}">
                  <a16:creationId xmlns:a16="http://schemas.microsoft.com/office/drawing/2014/main" id="{2BE92DA1-8B17-5FD9-B6D8-27C9E609AE30}"/>
                </a:ext>
              </a:extLst>
            </p:cNvPr>
            <p:cNvSpPr/>
            <p:nvPr/>
          </p:nvSpPr>
          <p:spPr>
            <a:xfrm>
              <a:off x="1629" y="2416"/>
              <a:ext cx="25" cy="4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7" y="0"/>
                  </a:moveTo>
                  <a:cubicBezTo>
                    <a:pt x="7" y="2"/>
                    <a:pt x="10" y="6"/>
                    <a:pt x="8" y="8"/>
                  </a:cubicBezTo>
                  <a:cubicBezTo>
                    <a:pt x="3" y="16"/>
                    <a:pt x="1" y="3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" name="Google Shape;1676;p10">
              <a:extLst>
                <a:ext uri="{FF2B5EF4-FFF2-40B4-BE49-F238E27FC236}">
                  <a16:creationId xmlns:a16="http://schemas.microsoft.com/office/drawing/2014/main" id="{A28054E5-E039-0CD3-6596-160947FB810A}"/>
                </a:ext>
              </a:extLst>
            </p:cNvPr>
            <p:cNvSpPr/>
            <p:nvPr/>
          </p:nvSpPr>
          <p:spPr>
            <a:xfrm>
              <a:off x="1649" y="2251"/>
              <a:ext cx="1" cy="24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6"/>
                    <a:pt x="0" y="3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" name="Google Shape;1677;p10">
              <a:extLst>
                <a:ext uri="{FF2B5EF4-FFF2-40B4-BE49-F238E27FC236}">
                  <a16:creationId xmlns:a16="http://schemas.microsoft.com/office/drawing/2014/main" id="{2EE7E5BB-2939-3EA7-262E-F3AB4E522E5B}"/>
                </a:ext>
              </a:extLst>
            </p:cNvPr>
            <p:cNvSpPr/>
            <p:nvPr/>
          </p:nvSpPr>
          <p:spPr>
            <a:xfrm>
              <a:off x="3024" y="1488"/>
              <a:ext cx="5" cy="19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7"/>
                  </a:moveTo>
                  <a:cubicBezTo>
                    <a:pt x="0" y="4"/>
                    <a:pt x="1" y="2"/>
                    <a:pt x="2" y="0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" name="Google Shape;1678;p10">
              <a:extLst>
                <a:ext uri="{FF2B5EF4-FFF2-40B4-BE49-F238E27FC236}">
                  <a16:creationId xmlns:a16="http://schemas.microsoft.com/office/drawing/2014/main" id="{99C5FFD9-6576-E325-8D6F-35B01157DAB4}"/>
                </a:ext>
              </a:extLst>
            </p:cNvPr>
            <p:cNvSpPr/>
            <p:nvPr/>
          </p:nvSpPr>
          <p:spPr>
            <a:xfrm>
              <a:off x="3037" y="1616"/>
              <a:ext cx="2" cy="16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6"/>
                  </a:moveTo>
                  <a:cubicBezTo>
                    <a:pt x="0" y="4"/>
                    <a:pt x="0" y="2"/>
                    <a:pt x="1" y="0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4" name="Google Shape;1679;p10">
              <a:extLst>
                <a:ext uri="{FF2B5EF4-FFF2-40B4-BE49-F238E27FC236}">
                  <a16:creationId xmlns:a16="http://schemas.microsoft.com/office/drawing/2014/main" id="{B0F26FE6-2224-7990-EC85-B042B20D3701}"/>
                </a:ext>
              </a:extLst>
            </p:cNvPr>
            <p:cNvSpPr/>
            <p:nvPr/>
          </p:nvSpPr>
          <p:spPr>
            <a:xfrm>
              <a:off x="3079" y="2123"/>
              <a:ext cx="8" cy="1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3" y="3"/>
                  </a:moveTo>
                  <a:cubicBezTo>
                    <a:pt x="2" y="4"/>
                    <a:pt x="2" y="4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" name="Google Shape;1680;p10">
              <a:extLst>
                <a:ext uri="{FF2B5EF4-FFF2-40B4-BE49-F238E27FC236}">
                  <a16:creationId xmlns:a16="http://schemas.microsoft.com/office/drawing/2014/main" id="{63B2595C-348F-1FA4-3DB4-3410FAC4FF27}"/>
                </a:ext>
              </a:extLst>
            </p:cNvPr>
            <p:cNvSpPr/>
            <p:nvPr/>
          </p:nvSpPr>
          <p:spPr>
            <a:xfrm>
              <a:off x="1702" y="1803"/>
              <a:ext cx="2" cy="16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6"/>
                  </a:moveTo>
                  <a:cubicBezTo>
                    <a:pt x="0" y="4"/>
                    <a:pt x="0" y="2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" name="Google Shape;1681;p10">
              <a:extLst>
                <a:ext uri="{FF2B5EF4-FFF2-40B4-BE49-F238E27FC236}">
                  <a16:creationId xmlns:a16="http://schemas.microsoft.com/office/drawing/2014/main" id="{7769CAF3-AFB7-8F0D-42F2-65B1FB74F38D}"/>
                </a:ext>
              </a:extLst>
            </p:cNvPr>
            <p:cNvSpPr/>
            <p:nvPr/>
          </p:nvSpPr>
          <p:spPr>
            <a:xfrm>
              <a:off x="1694" y="1664"/>
              <a:ext cx="5" cy="11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0"/>
                  </a:moveTo>
                  <a:cubicBezTo>
                    <a:pt x="0" y="1"/>
                    <a:pt x="0" y="3"/>
                    <a:pt x="1" y="4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" name="Google Shape;1682;p10">
              <a:extLst>
                <a:ext uri="{FF2B5EF4-FFF2-40B4-BE49-F238E27FC236}">
                  <a16:creationId xmlns:a16="http://schemas.microsoft.com/office/drawing/2014/main" id="{F5E345AD-BC8C-8014-7E12-398BBF25B239}"/>
                </a:ext>
              </a:extLst>
            </p:cNvPr>
            <p:cNvSpPr/>
            <p:nvPr/>
          </p:nvSpPr>
          <p:spPr>
            <a:xfrm>
              <a:off x="1667" y="2120"/>
              <a:ext cx="5" cy="21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0" y="8"/>
                  </a:moveTo>
                  <a:cubicBezTo>
                    <a:pt x="1" y="5"/>
                    <a:pt x="1" y="2"/>
                    <a:pt x="2" y="0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" name="Google Shape;1683;p10">
              <a:extLst>
                <a:ext uri="{FF2B5EF4-FFF2-40B4-BE49-F238E27FC236}">
                  <a16:creationId xmlns:a16="http://schemas.microsoft.com/office/drawing/2014/main" id="{ECB962A9-F33C-174B-3660-58D6BD865B37}"/>
                </a:ext>
              </a:extLst>
            </p:cNvPr>
            <p:cNvSpPr/>
            <p:nvPr/>
          </p:nvSpPr>
          <p:spPr>
            <a:xfrm>
              <a:off x="1704" y="1968"/>
              <a:ext cx="10" cy="27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0" y="10"/>
                  </a:moveTo>
                  <a:cubicBezTo>
                    <a:pt x="1" y="7"/>
                    <a:pt x="1" y="3"/>
                    <a:pt x="4" y="0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" name="Google Shape;1684;p10">
              <a:extLst>
                <a:ext uri="{FF2B5EF4-FFF2-40B4-BE49-F238E27FC236}">
                  <a16:creationId xmlns:a16="http://schemas.microsoft.com/office/drawing/2014/main" id="{346DBED3-4284-CE22-4254-F5AD38C7F73E}"/>
                </a:ext>
              </a:extLst>
            </p:cNvPr>
            <p:cNvSpPr/>
            <p:nvPr/>
          </p:nvSpPr>
          <p:spPr>
            <a:xfrm>
              <a:off x="1817" y="1405"/>
              <a:ext cx="40" cy="32"/>
            </a:xfrm>
            <a:custGeom>
              <a:avLst/>
              <a:gdLst/>
              <a:ahLst/>
              <a:cxnLst/>
              <a:rect l="l" t="t" r="r" b="b"/>
              <a:pathLst>
                <a:path w="16" h="12" extrusionOk="0">
                  <a:moveTo>
                    <a:pt x="16" y="3"/>
                  </a:moveTo>
                  <a:cubicBezTo>
                    <a:pt x="9" y="0"/>
                    <a:pt x="5" y="3"/>
                    <a:pt x="11" y="8"/>
                  </a:cubicBezTo>
                  <a:cubicBezTo>
                    <a:pt x="8" y="12"/>
                    <a:pt x="4" y="9"/>
                    <a:pt x="0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" name="Google Shape;1685;p10">
              <a:extLst>
                <a:ext uri="{FF2B5EF4-FFF2-40B4-BE49-F238E27FC236}">
                  <a16:creationId xmlns:a16="http://schemas.microsoft.com/office/drawing/2014/main" id="{60148D4B-0358-8BC0-C4A7-78E2CBDF41F2}"/>
                </a:ext>
              </a:extLst>
            </p:cNvPr>
            <p:cNvSpPr/>
            <p:nvPr/>
          </p:nvSpPr>
          <p:spPr>
            <a:xfrm>
              <a:off x="1614" y="2211"/>
              <a:ext cx="475" cy="613"/>
            </a:xfrm>
            <a:custGeom>
              <a:avLst/>
              <a:gdLst/>
              <a:ahLst/>
              <a:cxnLst/>
              <a:rect l="l" t="t" r="r" b="b"/>
              <a:pathLst>
                <a:path w="190" h="230" extrusionOk="0">
                  <a:moveTo>
                    <a:pt x="122" y="109"/>
                  </a:moveTo>
                  <a:cubicBezTo>
                    <a:pt x="124" y="111"/>
                    <a:pt x="130" y="105"/>
                    <a:pt x="144" y="108"/>
                  </a:cubicBezTo>
                  <a:cubicBezTo>
                    <a:pt x="156" y="111"/>
                    <a:pt x="172" y="126"/>
                    <a:pt x="183" y="147"/>
                  </a:cubicBezTo>
                  <a:cubicBezTo>
                    <a:pt x="189" y="160"/>
                    <a:pt x="190" y="175"/>
                    <a:pt x="185" y="182"/>
                  </a:cubicBezTo>
                  <a:cubicBezTo>
                    <a:pt x="177" y="192"/>
                    <a:pt x="171" y="195"/>
                    <a:pt x="168" y="197"/>
                  </a:cubicBezTo>
                  <a:cubicBezTo>
                    <a:pt x="163" y="201"/>
                    <a:pt x="163" y="208"/>
                    <a:pt x="157" y="212"/>
                  </a:cubicBezTo>
                  <a:cubicBezTo>
                    <a:pt x="153" y="216"/>
                    <a:pt x="135" y="230"/>
                    <a:pt x="110" y="221"/>
                  </a:cubicBezTo>
                  <a:cubicBezTo>
                    <a:pt x="76" y="208"/>
                    <a:pt x="86" y="177"/>
                    <a:pt x="87" y="174"/>
                  </a:cubicBezTo>
                  <a:cubicBezTo>
                    <a:pt x="88" y="170"/>
                    <a:pt x="88" y="168"/>
                    <a:pt x="85" y="170"/>
                  </a:cubicBezTo>
                  <a:cubicBezTo>
                    <a:pt x="83" y="174"/>
                    <a:pt x="70" y="179"/>
                    <a:pt x="60" y="169"/>
                  </a:cubicBezTo>
                  <a:cubicBezTo>
                    <a:pt x="50" y="159"/>
                    <a:pt x="52" y="143"/>
                    <a:pt x="54" y="138"/>
                  </a:cubicBezTo>
                  <a:cubicBezTo>
                    <a:pt x="56" y="134"/>
                    <a:pt x="59" y="128"/>
                    <a:pt x="54" y="130"/>
                  </a:cubicBezTo>
                  <a:cubicBezTo>
                    <a:pt x="35" y="140"/>
                    <a:pt x="25" y="121"/>
                    <a:pt x="21" y="109"/>
                  </a:cubicBezTo>
                  <a:cubicBezTo>
                    <a:pt x="18" y="99"/>
                    <a:pt x="22" y="90"/>
                    <a:pt x="27" y="85"/>
                  </a:cubicBezTo>
                  <a:cubicBezTo>
                    <a:pt x="28" y="85"/>
                    <a:pt x="28" y="82"/>
                    <a:pt x="26" y="82"/>
                  </a:cubicBezTo>
                  <a:cubicBezTo>
                    <a:pt x="22" y="81"/>
                    <a:pt x="16" y="80"/>
                    <a:pt x="12" y="75"/>
                  </a:cubicBezTo>
                  <a:cubicBezTo>
                    <a:pt x="5" y="68"/>
                    <a:pt x="0" y="49"/>
                    <a:pt x="7" y="35"/>
                  </a:cubicBezTo>
                  <a:cubicBezTo>
                    <a:pt x="13" y="21"/>
                    <a:pt x="25" y="21"/>
                    <a:pt x="27" y="24"/>
                  </a:cubicBezTo>
                  <a:cubicBezTo>
                    <a:pt x="27" y="24"/>
                    <a:pt x="31" y="25"/>
                    <a:pt x="36" y="21"/>
                  </a:cubicBezTo>
                  <a:cubicBezTo>
                    <a:pt x="43" y="2"/>
                    <a:pt x="68" y="0"/>
                    <a:pt x="88" y="8"/>
                  </a:cubicBezTo>
                  <a:cubicBezTo>
                    <a:pt x="108" y="17"/>
                    <a:pt x="104" y="35"/>
                    <a:pt x="103" y="38"/>
                  </a:cubicBezTo>
                  <a:cubicBezTo>
                    <a:pt x="103" y="53"/>
                    <a:pt x="92" y="50"/>
                    <a:pt x="91" y="54"/>
                  </a:cubicBezTo>
                  <a:cubicBezTo>
                    <a:pt x="91" y="56"/>
                    <a:pt x="100" y="56"/>
                    <a:pt x="111" y="71"/>
                  </a:cubicBezTo>
                  <a:cubicBezTo>
                    <a:pt x="124" y="90"/>
                    <a:pt x="120" y="107"/>
                    <a:pt x="122" y="109"/>
                  </a:cubicBezTo>
                  <a:close/>
                </a:path>
              </a:pathLst>
            </a:custGeom>
            <a:solidFill>
              <a:srgbClr val="FDF4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" name="Google Shape;1686;p10">
              <a:extLst>
                <a:ext uri="{FF2B5EF4-FFF2-40B4-BE49-F238E27FC236}">
                  <a16:creationId xmlns:a16="http://schemas.microsoft.com/office/drawing/2014/main" id="{CC7BD010-0620-6A4A-A03F-04EFCB5A2F59}"/>
                </a:ext>
              </a:extLst>
            </p:cNvPr>
            <p:cNvSpPr/>
            <p:nvPr/>
          </p:nvSpPr>
          <p:spPr>
            <a:xfrm>
              <a:off x="1627" y="2227"/>
              <a:ext cx="450" cy="584"/>
            </a:xfrm>
            <a:custGeom>
              <a:avLst/>
              <a:gdLst/>
              <a:ahLst/>
              <a:cxnLst/>
              <a:rect l="l" t="t" r="r" b="b"/>
              <a:pathLst>
                <a:path w="180" h="219" extrusionOk="0">
                  <a:moveTo>
                    <a:pt x="34" y="19"/>
                  </a:moveTo>
                  <a:cubicBezTo>
                    <a:pt x="34" y="18"/>
                    <a:pt x="35" y="18"/>
                    <a:pt x="35" y="17"/>
                  </a:cubicBezTo>
                  <a:cubicBezTo>
                    <a:pt x="37" y="11"/>
                    <a:pt x="41" y="7"/>
                    <a:pt x="47" y="4"/>
                  </a:cubicBezTo>
                  <a:cubicBezTo>
                    <a:pt x="56" y="0"/>
                    <a:pt x="69" y="1"/>
                    <a:pt x="81" y="6"/>
                  </a:cubicBezTo>
                  <a:cubicBezTo>
                    <a:pt x="95" y="12"/>
                    <a:pt x="96" y="23"/>
                    <a:pt x="95" y="31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94" y="40"/>
                    <a:pt x="91" y="41"/>
                    <a:pt x="88" y="42"/>
                  </a:cubicBezTo>
                  <a:cubicBezTo>
                    <a:pt x="86" y="43"/>
                    <a:pt x="83" y="44"/>
                    <a:pt x="82" y="47"/>
                  </a:cubicBezTo>
                  <a:cubicBezTo>
                    <a:pt x="82" y="47"/>
                    <a:pt x="82" y="48"/>
                    <a:pt x="82" y="48"/>
                  </a:cubicBezTo>
                  <a:cubicBezTo>
                    <a:pt x="82" y="51"/>
                    <a:pt x="85" y="52"/>
                    <a:pt x="87" y="53"/>
                  </a:cubicBezTo>
                  <a:cubicBezTo>
                    <a:pt x="90" y="55"/>
                    <a:pt x="96" y="58"/>
                    <a:pt x="103" y="67"/>
                  </a:cubicBezTo>
                  <a:cubicBezTo>
                    <a:pt x="111" y="80"/>
                    <a:pt x="112" y="92"/>
                    <a:pt x="112" y="98"/>
                  </a:cubicBezTo>
                  <a:cubicBezTo>
                    <a:pt x="112" y="102"/>
                    <a:pt x="112" y="104"/>
                    <a:pt x="114" y="106"/>
                  </a:cubicBezTo>
                  <a:cubicBezTo>
                    <a:pt x="116" y="108"/>
                    <a:pt x="119" y="107"/>
                    <a:pt x="122" y="107"/>
                  </a:cubicBezTo>
                  <a:cubicBezTo>
                    <a:pt x="126" y="106"/>
                    <a:pt x="131" y="105"/>
                    <a:pt x="138" y="106"/>
                  </a:cubicBezTo>
                  <a:cubicBezTo>
                    <a:pt x="148" y="108"/>
                    <a:pt x="164" y="122"/>
                    <a:pt x="174" y="143"/>
                  </a:cubicBezTo>
                  <a:cubicBezTo>
                    <a:pt x="180" y="155"/>
                    <a:pt x="180" y="168"/>
                    <a:pt x="176" y="173"/>
                  </a:cubicBezTo>
                  <a:cubicBezTo>
                    <a:pt x="171" y="181"/>
                    <a:pt x="166" y="184"/>
                    <a:pt x="163" y="187"/>
                  </a:cubicBezTo>
                  <a:cubicBezTo>
                    <a:pt x="160" y="188"/>
                    <a:pt x="160" y="188"/>
                    <a:pt x="160" y="188"/>
                  </a:cubicBezTo>
                  <a:cubicBezTo>
                    <a:pt x="157" y="190"/>
                    <a:pt x="156" y="193"/>
                    <a:pt x="155" y="196"/>
                  </a:cubicBezTo>
                  <a:cubicBezTo>
                    <a:pt x="153" y="199"/>
                    <a:pt x="152" y="201"/>
                    <a:pt x="149" y="203"/>
                  </a:cubicBezTo>
                  <a:cubicBezTo>
                    <a:pt x="149" y="203"/>
                    <a:pt x="149" y="204"/>
                    <a:pt x="149" y="204"/>
                  </a:cubicBezTo>
                  <a:cubicBezTo>
                    <a:pt x="146" y="207"/>
                    <a:pt x="129" y="219"/>
                    <a:pt x="106" y="211"/>
                  </a:cubicBezTo>
                  <a:cubicBezTo>
                    <a:pt x="81" y="202"/>
                    <a:pt x="82" y="181"/>
                    <a:pt x="85" y="169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66"/>
                    <a:pt x="87" y="162"/>
                    <a:pt x="84" y="160"/>
                  </a:cubicBezTo>
                  <a:cubicBezTo>
                    <a:pt x="83" y="159"/>
                    <a:pt x="81" y="158"/>
                    <a:pt x="78" y="161"/>
                  </a:cubicBezTo>
                  <a:cubicBezTo>
                    <a:pt x="78" y="161"/>
                    <a:pt x="77" y="161"/>
                    <a:pt x="77" y="162"/>
                  </a:cubicBezTo>
                  <a:cubicBezTo>
                    <a:pt x="76" y="162"/>
                    <a:pt x="74" y="164"/>
                    <a:pt x="70" y="165"/>
                  </a:cubicBezTo>
                  <a:cubicBezTo>
                    <a:pt x="67" y="165"/>
                    <a:pt x="62" y="164"/>
                    <a:pt x="58" y="160"/>
                  </a:cubicBezTo>
                  <a:cubicBezTo>
                    <a:pt x="49" y="152"/>
                    <a:pt x="51" y="137"/>
                    <a:pt x="53" y="13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5" y="128"/>
                    <a:pt x="57" y="124"/>
                    <a:pt x="55" y="121"/>
                  </a:cubicBezTo>
                  <a:cubicBezTo>
                    <a:pt x="53" y="120"/>
                    <a:pt x="51" y="119"/>
                    <a:pt x="48" y="120"/>
                  </a:cubicBezTo>
                  <a:cubicBezTo>
                    <a:pt x="47" y="120"/>
                    <a:pt x="47" y="120"/>
                    <a:pt x="47" y="120"/>
                  </a:cubicBezTo>
                  <a:cubicBezTo>
                    <a:pt x="42" y="123"/>
                    <a:pt x="38" y="124"/>
                    <a:pt x="34" y="122"/>
                  </a:cubicBezTo>
                  <a:cubicBezTo>
                    <a:pt x="27" y="119"/>
                    <a:pt x="22" y="109"/>
                    <a:pt x="20" y="102"/>
                  </a:cubicBezTo>
                  <a:cubicBezTo>
                    <a:pt x="18" y="94"/>
                    <a:pt x="21" y="86"/>
                    <a:pt x="24" y="83"/>
                  </a:cubicBezTo>
                  <a:cubicBezTo>
                    <a:pt x="26" y="81"/>
                    <a:pt x="27" y="78"/>
                    <a:pt x="27" y="76"/>
                  </a:cubicBezTo>
                  <a:cubicBezTo>
                    <a:pt x="26" y="74"/>
                    <a:pt x="24" y="72"/>
                    <a:pt x="22" y="72"/>
                  </a:cubicBezTo>
                  <a:cubicBezTo>
                    <a:pt x="18" y="71"/>
                    <a:pt x="13" y="70"/>
                    <a:pt x="10" y="66"/>
                  </a:cubicBezTo>
                  <a:cubicBezTo>
                    <a:pt x="4" y="60"/>
                    <a:pt x="0" y="43"/>
                    <a:pt x="5" y="31"/>
                  </a:cubicBezTo>
                  <a:cubicBezTo>
                    <a:pt x="8" y="24"/>
                    <a:pt x="13" y="22"/>
                    <a:pt x="15" y="21"/>
                  </a:cubicBezTo>
                  <a:cubicBezTo>
                    <a:pt x="17" y="20"/>
                    <a:pt x="19" y="21"/>
                    <a:pt x="19" y="21"/>
                  </a:cubicBezTo>
                  <a:cubicBezTo>
                    <a:pt x="19" y="21"/>
                    <a:pt x="20" y="21"/>
                    <a:pt x="20" y="22"/>
                  </a:cubicBezTo>
                  <a:cubicBezTo>
                    <a:pt x="21" y="22"/>
                    <a:pt x="27" y="24"/>
                    <a:pt x="34" y="19"/>
                  </a:cubicBezTo>
                  <a:close/>
                </a:path>
              </a:pathLst>
            </a:custGeom>
            <a:solidFill>
              <a:srgbClr val="E7AC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" name="Google Shape;1687;p10">
              <a:extLst>
                <a:ext uri="{FF2B5EF4-FFF2-40B4-BE49-F238E27FC236}">
                  <a16:creationId xmlns:a16="http://schemas.microsoft.com/office/drawing/2014/main" id="{BEACA853-09D8-5F9A-6659-97C6B79F2C24}"/>
                </a:ext>
              </a:extLst>
            </p:cNvPr>
            <p:cNvSpPr/>
            <p:nvPr/>
          </p:nvSpPr>
          <p:spPr>
            <a:xfrm>
              <a:off x="1952" y="2509"/>
              <a:ext cx="95" cy="80"/>
            </a:xfrm>
            <a:custGeom>
              <a:avLst/>
              <a:gdLst/>
              <a:ahLst/>
              <a:cxnLst/>
              <a:rect l="l" t="t" r="r" b="b"/>
              <a:pathLst>
                <a:path w="38" h="30" extrusionOk="0">
                  <a:moveTo>
                    <a:pt x="38" y="26"/>
                  </a:moveTo>
                  <a:cubicBezTo>
                    <a:pt x="28" y="11"/>
                    <a:pt x="17" y="2"/>
                    <a:pt x="8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1"/>
                    <a:pt x="4" y="2"/>
                    <a:pt x="4" y="3"/>
                  </a:cubicBezTo>
                  <a:cubicBezTo>
                    <a:pt x="0" y="13"/>
                    <a:pt x="7" y="24"/>
                    <a:pt x="16" y="27"/>
                  </a:cubicBezTo>
                  <a:cubicBezTo>
                    <a:pt x="23" y="30"/>
                    <a:pt x="32" y="30"/>
                    <a:pt x="38" y="26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3" name="Google Shape;1688;p10">
              <a:extLst>
                <a:ext uri="{FF2B5EF4-FFF2-40B4-BE49-F238E27FC236}">
                  <a16:creationId xmlns:a16="http://schemas.microsoft.com/office/drawing/2014/main" id="{C206D99F-CE1A-2025-0D59-8087CCB11E4C}"/>
                </a:ext>
              </a:extLst>
            </p:cNvPr>
            <p:cNvSpPr/>
            <p:nvPr/>
          </p:nvSpPr>
          <p:spPr>
            <a:xfrm>
              <a:off x="1627" y="2227"/>
              <a:ext cx="240" cy="237"/>
            </a:xfrm>
            <a:custGeom>
              <a:avLst/>
              <a:gdLst/>
              <a:ahLst/>
              <a:cxnLst/>
              <a:rect l="l" t="t" r="r" b="b"/>
              <a:pathLst>
                <a:path w="96" h="89" extrusionOk="0">
                  <a:moveTo>
                    <a:pt x="63" y="81"/>
                  </a:moveTo>
                  <a:cubicBezTo>
                    <a:pt x="59" y="84"/>
                    <a:pt x="59" y="84"/>
                    <a:pt x="59" y="84"/>
                  </a:cubicBezTo>
                  <a:cubicBezTo>
                    <a:pt x="69" y="82"/>
                    <a:pt x="81" y="65"/>
                    <a:pt x="82" y="55"/>
                  </a:cubicBezTo>
                  <a:cubicBezTo>
                    <a:pt x="82" y="53"/>
                    <a:pt x="82" y="50"/>
                    <a:pt x="82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2" y="47"/>
                    <a:pt x="82" y="47"/>
                  </a:cubicBezTo>
                  <a:cubicBezTo>
                    <a:pt x="83" y="44"/>
                    <a:pt x="86" y="43"/>
                    <a:pt x="88" y="42"/>
                  </a:cubicBezTo>
                  <a:cubicBezTo>
                    <a:pt x="89" y="42"/>
                    <a:pt x="90" y="41"/>
                    <a:pt x="90" y="41"/>
                  </a:cubicBezTo>
                  <a:cubicBezTo>
                    <a:pt x="92" y="39"/>
                    <a:pt x="93" y="37"/>
                    <a:pt x="94" y="35"/>
                  </a:cubicBezTo>
                  <a:cubicBezTo>
                    <a:pt x="94" y="34"/>
                    <a:pt x="94" y="33"/>
                    <a:pt x="94" y="32"/>
                  </a:cubicBezTo>
                  <a:cubicBezTo>
                    <a:pt x="95" y="31"/>
                    <a:pt x="95" y="31"/>
                    <a:pt x="95" y="31"/>
                  </a:cubicBezTo>
                  <a:cubicBezTo>
                    <a:pt x="96" y="23"/>
                    <a:pt x="95" y="12"/>
                    <a:pt x="81" y="6"/>
                  </a:cubicBezTo>
                  <a:cubicBezTo>
                    <a:pt x="69" y="1"/>
                    <a:pt x="56" y="0"/>
                    <a:pt x="47" y="4"/>
                  </a:cubicBezTo>
                  <a:cubicBezTo>
                    <a:pt x="41" y="7"/>
                    <a:pt x="37" y="11"/>
                    <a:pt x="35" y="17"/>
                  </a:cubicBezTo>
                  <a:cubicBezTo>
                    <a:pt x="35" y="18"/>
                    <a:pt x="34" y="18"/>
                    <a:pt x="34" y="19"/>
                  </a:cubicBezTo>
                  <a:cubicBezTo>
                    <a:pt x="27" y="24"/>
                    <a:pt x="21" y="22"/>
                    <a:pt x="20" y="22"/>
                  </a:cubicBezTo>
                  <a:cubicBezTo>
                    <a:pt x="20" y="21"/>
                    <a:pt x="19" y="21"/>
                    <a:pt x="19" y="21"/>
                  </a:cubicBezTo>
                  <a:cubicBezTo>
                    <a:pt x="19" y="21"/>
                    <a:pt x="17" y="20"/>
                    <a:pt x="15" y="21"/>
                  </a:cubicBezTo>
                  <a:cubicBezTo>
                    <a:pt x="13" y="22"/>
                    <a:pt x="8" y="24"/>
                    <a:pt x="5" y="31"/>
                  </a:cubicBezTo>
                  <a:cubicBezTo>
                    <a:pt x="0" y="43"/>
                    <a:pt x="4" y="60"/>
                    <a:pt x="10" y="66"/>
                  </a:cubicBezTo>
                  <a:cubicBezTo>
                    <a:pt x="13" y="70"/>
                    <a:pt x="18" y="71"/>
                    <a:pt x="22" y="72"/>
                  </a:cubicBezTo>
                  <a:cubicBezTo>
                    <a:pt x="24" y="72"/>
                    <a:pt x="26" y="74"/>
                    <a:pt x="27" y="76"/>
                  </a:cubicBezTo>
                  <a:cubicBezTo>
                    <a:pt x="27" y="78"/>
                    <a:pt x="27" y="79"/>
                    <a:pt x="26" y="80"/>
                  </a:cubicBezTo>
                  <a:cubicBezTo>
                    <a:pt x="27" y="82"/>
                    <a:pt x="27" y="83"/>
                    <a:pt x="28" y="83"/>
                  </a:cubicBezTo>
                  <a:cubicBezTo>
                    <a:pt x="33" y="87"/>
                    <a:pt x="45" y="89"/>
                    <a:pt x="50" y="85"/>
                  </a:cubicBezTo>
                  <a:cubicBezTo>
                    <a:pt x="43" y="87"/>
                    <a:pt x="38" y="81"/>
                    <a:pt x="33" y="76"/>
                  </a:cubicBezTo>
                  <a:cubicBezTo>
                    <a:pt x="31" y="74"/>
                    <a:pt x="23" y="63"/>
                    <a:pt x="21" y="60"/>
                  </a:cubicBezTo>
                  <a:cubicBezTo>
                    <a:pt x="8" y="39"/>
                    <a:pt x="33" y="39"/>
                    <a:pt x="34" y="41"/>
                  </a:cubicBezTo>
                  <a:cubicBezTo>
                    <a:pt x="36" y="39"/>
                    <a:pt x="36" y="36"/>
                    <a:pt x="38" y="34"/>
                  </a:cubicBezTo>
                  <a:cubicBezTo>
                    <a:pt x="42" y="29"/>
                    <a:pt x="48" y="25"/>
                    <a:pt x="53" y="22"/>
                  </a:cubicBezTo>
                  <a:cubicBezTo>
                    <a:pt x="63" y="18"/>
                    <a:pt x="80" y="22"/>
                    <a:pt x="76" y="35"/>
                  </a:cubicBezTo>
                  <a:cubicBezTo>
                    <a:pt x="75" y="39"/>
                    <a:pt x="72" y="41"/>
                    <a:pt x="72" y="45"/>
                  </a:cubicBezTo>
                  <a:cubicBezTo>
                    <a:pt x="71" y="50"/>
                    <a:pt x="72" y="55"/>
                    <a:pt x="72" y="60"/>
                  </a:cubicBezTo>
                  <a:cubicBezTo>
                    <a:pt x="73" y="65"/>
                    <a:pt x="72" y="70"/>
                    <a:pt x="69" y="74"/>
                  </a:cubicBezTo>
                  <a:cubicBezTo>
                    <a:pt x="68" y="76"/>
                    <a:pt x="65" y="81"/>
                    <a:pt x="63" y="81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4" name="Google Shape;1689;p10">
              <a:extLst>
                <a:ext uri="{FF2B5EF4-FFF2-40B4-BE49-F238E27FC236}">
                  <a16:creationId xmlns:a16="http://schemas.microsoft.com/office/drawing/2014/main" id="{1E402AA3-34D3-A703-2AB8-E18205736015}"/>
                </a:ext>
              </a:extLst>
            </p:cNvPr>
            <p:cNvSpPr/>
            <p:nvPr/>
          </p:nvSpPr>
          <p:spPr>
            <a:xfrm>
              <a:off x="1707" y="2288"/>
              <a:ext cx="47" cy="115"/>
            </a:xfrm>
            <a:custGeom>
              <a:avLst/>
              <a:gdLst/>
              <a:ahLst/>
              <a:cxnLst/>
              <a:rect l="l" t="t" r="r" b="b"/>
              <a:pathLst>
                <a:path w="19" h="43" extrusionOk="0">
                  <a:moveTo>
                    <a:pt x="19" y="0"/>
                  </a:moveTo>
                  <a:cubicBezTo>
                    <a:pt x="13" y="5"/>
                    <a:pt x="11" y="12"/>
                    <a:pt x="10" y="18"/>
                  </a:cubicBezTo>
                  <a:cubicBezTo>
                    <a:pt x="9" y="23"/>
                    <a:pt x="8" y="27"/>
                    <a:pt x="8" y="32"/>
                  </a:cubicBezTo>
                  <a:cubicBezTo>
                    <a:pt x="9" y="35"/>
                    <a:pt x="10" y="39"/>
                    <a:pt x="10" y="43"/>
                  </a:cubicBezTo>
                  <a:cubicBezTo>
                    <a:pt x="7" y="37"/>
                    <a:pt x="5" y="32"/>
                    <a:pt x="4" y="25"/>
                  </a:cubicBezTo>
                  <a:cubicBezTo>
                    <a:pt x="3" y="20"/>
                    <a:pt x="3" y="15"/>
                    <a:pt x="2" y="10"/>
                  </a:cubicBezTo>
                  <a:cubicBezTo>
                    <a:pt x="1" y="7"/>
                    <a:pt x="0" y="4"/>
                    <a:pt x="2" y="1"/>
                  </a:cubicBezTo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5" name="Google Shape;1690;p10">
              <a:extLst>
                <a:ext uri="{FF2B5EF4-FFF2-40B4-BE49-F238E27FC236}">
                  <a16:creationId xmlns:a16="http://schemas.microsoft.com/office/drawing/2014/main" id="{AA3BD7BB-D90F-CD74-5C67-CE15C15FC03D}"/>
                </a:ext>
              </a:extLst>
            </p:cNvPr>
            <p:cNvSpPr/>
            <p:nvPr/>
          </p:nvSpPr>
          <p:spPr>
            <a:xfrm>
              <a:off x="1672" y="2443"/>
              <a:ext cx="137" cy="146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52" y="55"/>
                  </a:moveTo>
                  <a:cubicBezTo>
                    <a:pt x="53" y="55"/>
                    <a:pt x="54" y="55"/>
                    <a:pt x="55" y="55"/>
                  </a:cubicBezTo>
                  <a:cubicBezTo>
                    <a:pt x="54" y="55"/>
                    <a:pt x="53" y="55"/>
                    <a:pt x="52" y="55"/>
                  </a:cubicBezTo>
                  <a:close/>
                  <a:moveTo>
                    <a:pt x="43" y="47"/>
                  </a:moveTo>
                  <a:cubicBezTo>
                    <a:pt x="42" y="42"/>
                    <a:pt x="39" y="38"/>
                    <a:pt x="34" y="35"/>
                  </a:cubicBezTo>
                  <a:cubicBezTo>
                    <a:pt x="29" y="34"/>
                    <a:pt x="20" y="34"/>
                    <a:pt x="15" y="24"/>
                  </a:cubicBezTo>
                  <a:cubicBezTo>
                    <a:pt x="10" y="13"/>
                    <a:pt x="9" y="9"/>
                    <a:pt x="15" y="7"/>
                  </a:cubicBezTo>
                  <a:cubicBezTo>
                    <a:pt x="13" y="6"/>
                    <a:pt x="9" y="3"/>
                    <a:pt x="8" y="0"/>
                  </a:cubicBezTo>
                  <a:cubicBezTo>
                    <a:pt x="7" y="0"/>
                    <a:pt x="7" y="1"/>
                    <a:pt x="6" y="2"/>
                  </a:cubicBezTo>
                  <a:cubicBezTo>
                    <a:pt x="3" y="5"/>
                    <a:pt x="0" y="13"/>
                    <a:pt x="2" y="21"/>
                  </a:cubicBezTo>
                  <a:cubicBezTo>
                    <a:pt x="4" y="28"/>
                    <a:pt x="9" y="38"/>
                    <a:pt x="16" y="41"/>
                  </a:cubicBezTo>
                  <a:cubicBezTo>
                    <a:pt x="20" y="43"/>
                    <a:pt x="24" y="42"/>
                    <a:pt x="29" y="39"/>
                  </a:cubicBezTo>
                  <a:cubicBezTo>
                    <a:pt x="29" y="39"/>
                    <a:pt x="29" y="39"/>
                    <a:pt x="30" y="39"/>
                  </a:cubicBezTo>
                  <a:cubicBezTo>
                    <a:pt x="33" y="38"/>
                    <a:pt x="35" y="39"/>
                    <a:pt x="37" y="40"/>
                  </a:cubicBezTo>
                  <a:cubicBezTo>
                    <a:pt x="39" y="42"/>
                    <a:pt x="38" y="46"/>
                    <a:pt x="36" y="49"/>
                  </a:cubicBezTo>
                  <a:cubicBezTo>
                    <a:pt x="39" y="51"/>
                    <a:pt x="42" y="53"/>
                    <a:pt x="46" y="54"/>
                  </a:cubicBezTo>
                  <a:cubicBezTo>
                    <a:pt x="48" y="54"/>
                    <a:pt x="50" y="54"/>
                    <a:pt x="52" y="55"/>
                  </a:cubicBezTo>
                  <a:cubicBezTo>
                    <a:pt x="47" y="54"/>
                    <a:pt x="45" y="52"/>
                    <a:pt x="43" y="47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6" name="Google Shape;1691;p10">
              <a:extLst>
                <a:ext uri="{FF2B5EF4-FFF2-40B4-BE49-F238E27FC236}">
                  <a16:creationId xmlns:a16="http://schemas.microsoft.com/office/drawing/2014/main" id="{38EB688D-090E-270E-42C5-5E3486E7ADCF}"/>
                </a:ext>
              </a:extLst>
            </p:cNvPr>
            <p:cNvSpPr/>
            <p:nvPr/>
          </p:nvSpPr>
          <p:spPr>
            <a:xfrm>
              <a:off x="1749" y="2568"/>
              <a:ext cx="153" cy="112"/>
            </a:xfrm>
            <a:custGeom>
              <a:avLst/>
              <a:gdLst/>
              <a:ahLst/>
              <a:cxnLst/>
              <a:rect l="l" t="t" r="r" b="b"/>
              <a:pathLst>
                <a:path w="61" h="42" extrusionOk="0">
                  <a:moveTo>
                    <a:pt x="45" y="35"/>
                  </a:moveTo>
                  <a:cubicBezTo>
                    <a:pt x="43" y="35"/>
                    <a:pt x="43" y="32"/>
                    <a:pt x="41" y="31"/>
                  </a:cubicBezTo>
                  <a:cubicBezTo>
                    <a:pt x="32" y="25"/>
                    <a:pt x="27" y="28"/>
                    <a:pt x="19" y="26"/>
                  </a:cubicBezTo>
                  <a:cubicBezTo>
                    <a:pt x="8" y="25"/>
                    <a:pt x="7" y="9"/>
                    <a:pt x="12" y="8"/>
                  </a:cubicBezTo>
                  <a:cubicBezTo>
                    <a:pt x="15" y="7"/>
                    <a:pt x="9" y="2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5" y="4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9"/>
                    <a:pt x="0" y="24"/>
                    <a:pt x="9" y="32"/>
                  </a:cubicBezTo>
                  <a:cubicBezTo>
                    <a:pt x="13" y="36"/>
                    <a:pt x="18" y="37"/>
                    <a:pt x="21" y="37"/>
                  </a:cubicBezTo>
                  <a:cubicBezTo>
                    <a:pt x="25" y="36"/>
                    <a:pt x="27" y="34"/>
                    <a:pt x="28" y="34"/>
                  </a:cubicBezTo>
                  <a:cubicBezTo>
                    <a:pt x="28" y="33"/>
                    <a:pt x="29" y="33"/>
                    <a:pt x="29" y="33"/>
                  </a:cubicBezTo>
                  <a:cubicBezTo>
                    <a:pt x="32" y="30"/>
                    <a:pt x="34" y="31"/>
                    <a:pt x="35" y="32"/>
                  </a:cubicBezTo>
                  <a:cubicBezTo>
                    <a:pt x="37" y="33"/>
                    <a:pt x="37" y="35"/>
                    <a:pt x="37" y="38"/>
                  </a:cubicBezTo>
                  <a:cubicBezTo>
                    <a:pt x="39" y="40"/>
                    <a:pt x="43" y="42"/>
                    <a:pt x="46" y="41"/>
                  </a:cubicBezTo>
                  <a:cubicBezTo>
                    <a:pt x="52" y="40"/>
                    <a:pt x="59" y="33"/>
                    <a:pt x="61" y="29"/>
                  </a:cubicBezTo>
                  <a:cubicBezTo>
                    <a:pt x="59" y="32"/>
                    <a:pt x="51" y="36"/>
                    <a:pt x="45" y="35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7" name="Google Shape;1692;p10">
              <a:extLst>
                <a:ext uri="{FF2B5EF4-FFF2-40B4-BE49-F238E27FC236}">
                  <a16:creationId xmlns:a16="http://schemas.microsoft.com/office/drawing/2014/main" id="{1C6431BB-75FC-E492-697B-A64FCE3451AE}"/>
                </a:ext>
              </a:extLst>
            </p:cNvPr>
            <p:cNvSpPr/>
            <p:nvPr/>
          </p:nvSpPr>
          <p:spPr>
            <a:xfrm>
              <a:off x="1829" y="2653"/>
              <a:ext cx="185" cy="158"/>
            </a:xfrm>
            <a:custGeom>
              <a:avLst/>
              <a:gdLst/>
              <a:ahLst/>
              <a:cxnLst/>
              <a:rect l="l" t="t" r="r" b="b"/>
              <a:pathLst>
                <a:path w="74" h="59" extrusionOk="0">
                  <a:moveTo>
                    <a:pt x="74" y="35"/>
                  </a:moveTo>
                  <a:cubicBezTo>
                    <a:pt x="74" y="35"/>
                    <a:pt x="74" y="35"/>
                    <a:pt x="74" y="35"/>
                  </a:cubicBezTo>
                  <a:cubicBezTo>
                    <a:pt x="74" y="35"/>
                    <a:pt x="59" y="49"/>
                    <a:pt x="39" y="38"/>
                  </a:cubicBezTo>
                  <a:cubicBezTo>
                    <a:pt x="19" y="27"/>
                    <a:pt x="20" y="16"/>
                    <a:pt x="24" y="8"/>
                  </a:cubicBezTo>
                  <a:cubicBezTo>
                    <a:pt x="28" y="0"/>
                    <a:pt x="26" y="1"/>
                    <a:pt x="26" y="1"/>
                  </a:cubicBezTo>
                  <a:cubicBezTo>
                    <a:pt x="26" y="1"/>
                    <a:pt x="13" y="14"/>
                    <a:pt x="8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" y="21"/>
                    <a:pt x="0" y="42"/>
                    <a:pt x="25" y="51"/>
                  </a:cubicBezTo>
                  <a:cubicBezTo>
                    <a:pt x="48" y="59"/>
                    <a:pt x="65" y="47"/>
                    <a:pt x="68" y="44"/>
                  </a:cubicBezTo>
                  <a:cubicBezTo>
                    <a:pt x="68" y="44"/>
                    <a:pt x="68" y="43"/>
                    <a:pt x="68" y="43"/>
                  </a:cubicBezTo>
                  <a:cubicBezTo>
                    <a:pt x="71" y="41"/>
                    <a:pt x="72" y="39"/>
                    <a:pt x="74" y="36"/>
                  </a:cubicBezTo>
                  <a:cubicBezTo>
                    <a:pt x="74" y="36"/>
                    <a:pt x="74" y="36"/>
                    <a:pt x="74" y="35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8" name="Google Shape;1693;p10">
              <a:extLst>
                <a:ext uri="{FF2B5EF4-FFF2-40B4-BE49-F238E27FC236}">
                  <a16:creationId xmlns:a16="http://schemas.microsoft.com/office/drawing/2014/main" id="{E0CDA870-E8D1-37E2-4D83-2B32238EBDD9}"/>
                </a:ext>
              </a:extLst>
            </p:cNvPr>
            <p:cNvSpPr/>
            <p:nvPr/>
          </p:nvSpPr>
          <p:spPr>
            <a:xfrm>
              <a:off x="1847" y="2371"/>
              <a:ext cx="97" cy="296"/>
            </a:xfrm>
            <a:custGeom>
              <a:avLst/>
              <a:gdLst/>
              <a:ahLst/>
              <a:cxnLst/>
              <a:rect l="l" t="t" r="r" b="b"/>
              <a:pathLst>
                <a:path w="39" h="111" extrusionOk="0">
                  <a:moveTo>
                    <a:pt x="18" y="107"/>
                  </a:moveTo>
                  <a:cubicBezTo>
                    <a:pt x="19" y="107"/>
                    <a:pt x="19" y="106"/>
                    <a:pt x="19" y="106"/>
                  </a:cubicBezTo>
                  <a:cubicBezTo>
                    <a:pt x="15" y="111"/>
                    <a:pt x="18" y="107"/>
                    <a:pt x="18" y="107"/>
                  </a:cubicBezTo>
                  <a:close/>
                  <a:moveTo>
                    <a:pt x="26" y="52"/>
                  </a:moveTo>
                  <a:cubicBezTo>
                    <a:pt x="24" y="50"/>
                    <a:pt x="24" y="48"/>
                    <a:pt x="24" y="44"/>
                  </a:cubicBezTo>
                  <a:cubicBezTo>
                    <a:pt x="24" y="38"/>
                    <a:pt x="23" y="26"/>
                    <a:pt x="15" y="13"/>
                  </a:cubicBezTo>
                  <a:cubicBezTo>
                    <a:pt x="9" y="5"/>
                    <a:pt x="3" y="2"/>
                    <a:pt x="0" y="0"/>
                  </a:cubicBezTo>
                  <a:cubicBezTo>
                    <a:pt x="5" y="4"/>
                    <a:pt x="13" y="13"/>
                    <a:pt x="14" y="22"/>
                  </a:cubicBezTo>
                  <a:cubicBezTo>
                    <a:pt x="15" y="35"/>
                    <a:pt x="18" y="50"/>
                    <a:pt x="17" y="57"/>
                  </a:cubicBezTo>
                  <a:cubicBezTo>
                    <a:pt x="15" y="64"/>
                    <a:pt x="33" y="75"/>
                    <a:pt x="19" y="106"/>
                  </a:cubicBezTo>
                  <a:cubicBezTo>
                    <a:pt x="20" y="104"/>
                    <a:pt x="22" y="101"/>
                    <a:pt x="26" y="96"/>
                  </a:cubicBezTo>
                  <a:cubicBezTo>
                    <a:pt x="39" y="77"/>
                    <a:pt x="32" y="57"/>
                    <a:pt x="26" y="52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9" name="Google Shape;1694;p10">
              <a:extLst>
                <a:ext uri="{FF2B5EF4-FFF2-40B4-BE49-F238E27FC236}">
                  <a16:creationId xmlns:a16="http://schemas.microsoft.com/office/drawing/2014/main" id="{ADDDDD5D-F90E-D40B-8176-661A748ADFD9}"/>
                </a:ext>
              </a:extLst>
            </p:cNvPr>
            <p:cNvSpPr/>
            <p:nvPr/>
          </p:nvSpPr>
          <p:spPr>
            <a:xfrm>
              <a:off x="1929" y="2507"/>
              <a:ext cx="148" cy="218"/>
            </a:xfrm>
            <a:custGeom>
              <a:avLst/>
              <a:gdLst/>
              <a:ahLst/>
              <a:cxnLst/>
              <a:rect l="l" t="t" r="r" b="b"/>
              <a:pathLst>
                <a:path w="59" h="82" extrusionOk="0">
                  <a:moveTo>
                    <a:pt x="17" y="1"/>
                  </a:moveTo>
                  <a:cubicBezTo>
                    <a:pt x="10" y="0"/>
                    <a:pt x="5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2" y="4"/>
                    <a:pt x="19" y="17"/>
                    <a:pt x="34" y="32"/>
                  </a:cubicBezTo>
                  <a:cubicBezTo>
                    <a:pt x="45" y="44"/>
                    <a:pt x="51" y="66"/>
                    <a:pt x="41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5" y="79"/>
                    <a:pt x="50" y="76"/>
                    <a:pt x="55" y="68"/>
                  </a:cubicBezTo>
                  <a:cubicBezTo>
                    <a:pt x="59" y="63"/>
                    <a:pt x="59" y="50"/>
                    <a:pt x="53" y="38"/>
                  </a:cubicBezTo>
                  <a:cubicBezTo>
                    <a:pt x="43" y="17"/>
                    <a:pt x="27" y="3"/>
                    <a:pt x="17" y="1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0" name="Google Shape;1695;p10">
              <a:extLst>
                <a:ext uri="{FF2B5EF4-FFF2-40B4-BE49-F238E27FC236}">
                  <a16:creationId xmlns:a16="http://schemas.microsoft.com/office/drawing/2014/main" id="{5E34EF28-D20C-F0DB-2FCC-C923BDDD3D71}"/>
                </a:ext>
              </a:extLst>
            </p:cNvPr>
            <p:cNvSpPr/>
            <p:nvPr/>
          </p:nvSpPr>
          <p:spPr>
            <a:xfrm>
              <a:off x="1922" y="2539"/>
              <a:ext cx="32" cy="90"/>
            </a:xfrm>
            <a:custGeom>
              <a:avLst/>
              <a:gdLst/>
              <a:ahLst/>
              <a:cxnLst/>
              <a:rect l="l" t="t" r="r" b="b"/>
              <a:pathLst>
                <a:path w="13" h="34" extrusionOk="0">
                  <a:moveTo>
                    <a:pt x="7" y="0"/>
                  </a:moveTo>
                  <a:cubicBezTo>
                    <a:pt x="10" y="8"/>
                    <a:pt x="13" y="23"/>
                    <a:pt x="0" y="34"/>
                  </a:cubicBezTo>
                  <a:cubicBezTo>
                    <a:pt x="2" y="30"/>
                    <a:pt x="9" y="14"/>
                    <a:pt x="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1" name="Google Shape;1696;p10">
              <a:extLst>
                <a:ext uri="{FF2B5EF4-FFF2-40B4-BE49-F238E27FC236}">
                  <a16:creationId xmlns:a16="http://schemas.microsoft.com/office/drawing/2014/main" id="{F539D2D4-F241-DE22-B405-7675CB48C1B9}"/>
                </a:ext>
              </a:extLst>
            </p:cNvPr>
            <p:cNvSpPr/>
            <p:nvPr/>
          </p:nvSpPr>
          <p:spPr>
            <a:xfrm>
              <a:off x="1919" y="2680"/>
              <a:ext cx="65" cy="67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0" y="0"/>
                  </a:moveTo>
                  <a:cubicBezTo>
                    <a:pt x="1" y="13"/>
                    <a:pt x="12" y="25"/>
                    <a:pt x="26" y="24"/>
                  </a:cubicBezTo>
                  <a:cubicBezTo>
                    <a:pt x="11" y="20"/>
                    <a:pt x="2" y="5"/>
                    <a:pt x="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2" name="Google Shape;1697;p10">
              <a:extLst>
                <a:ext uri="{FF2B5EF4-FFF2-40B4-BE49-F238E27FC236}">
                  <a16:creationId xmlns:a16="http://schemas.microsoft.com/office/drawing/2014/main" id="{0E8F400F-B44D-7966-D86D-CE7D0DC99728}"/>
                </a:ext>
              </a:extLst>
            </p:cNvPr>
            <p:cNvSpPr/>
            <p:nvPr/>
          </p:nvSpPr>
          <p:spPr>
            <a:xfrm>
              <a:off x="1969" y="2584"/>
              <a:ext cx="43" cy="16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0" y="0"/>
                  </a:moveTo>
                  <a:cubicBezTo>
                    <a:pt x="4" y="6"/>
                    <a:pt x="14" y="6"/>
                    <a:pt x="17" y="5"/>
                  </a:cubicBezTo>
                  <a:cubicBezTo>
                    <a:pt x="13" y="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3" name="Google Shape;1698;p10">
              <a:extLst>
                <a:ext uri="{FF2B5EF4-FFF2-40B4-BE49-F238E27FC236}">
                  <a16:creationId xmlns:a16="http://schemas.microsoft.com/office/drawing/2014/main" id="{4F521FC1-53FD-96D0-AE38-38A3CA500AB4}"/>
                </a:ext>
              </a:extLst>
            </p:cNvPr>
            <p:cNvSpPr/>
            <p:nvPr/>
          </p:nvSpPr>
          <p:spPr>
            <a:xfrm>
              <a:off x="1792" y="2387"/>
              <a:ext cx="52" cy="66"/>
            </a:xfrm>
            <a:custGeom>
              <a:avLst/>
              <a:gdLst/>
              <a:ahLst/>
              <a:cxnLst/>
              <a:rect l="l" t="t" r="r" b="b"/>
              <a:pathLst>
                <a:path w="21" h="25" extrusionOk="0">
                  <a:moveTo>
                    <a:pt x="21" y="0"/>
                  </a:moveTo>
                  <a:cubicBezTo>
                    <a:pt x="21" y="8"/>
                    <a:pt x="13" y="20"/>
                    <a:pt x="0" y="25"/>
                  </a:cubicBezTo>
                  <a:cubicBezTo>
                    <a:pt x="4" y="23"/>
                    <a:pt x="15" y="13"/>
                    <a:pt x="2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4" name="Google Shape;1699;p10">
              <a:extLst>
                <a:ext uri="{FF2B5EF4-FFF2-40B4-BE49-F238E27FC236}">
                  <a16:creationId xmlns:a16="http://schemas.microsoft.com/office/drawing/2014/main" id="{013A800C-76DC-9EE4-BDC3-5BE096963FC1}"/>
                </a:ext>
              </a:extLst>
            </p:cNvPr>
            <p:cNvSpPr/>
            <p:nvPr/>
          </p:nvSpPr>
          <p:spPr>
            <a:xfrm>
              <a:off x="1772" y="2485"/>
              <a:ext cx="92" cy="12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0" y="0"/>
                  </a:moveTo>
                  <a:cubicBezTo>
                    <a:pt x="2" y="14"/>
                    <a:pt x="16" y="40"/>
                    <a:pt x="37" y="45"/>
                  </a:cubicBezTo>
                  <a:cubicBezTo>
                    <a:pt x="28" y="43"/>
                    <a:pt x="1" y="36"/>
                    <a:pt x="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5" name="Google Shape;1700;p10">
              <a:extLst>
                <a:ext uri="{FF2B5EF4-FFF2-40B4-BE49-F238E27FC236}">
                  <a16:creationId xmlns:a16="http://schemas.microsoft.com/office/drawing/2014/main" id="{FB9BC465-8726-0B3D-EC44-304C3C5A2876}"/>
                </a:ext>
              </a:extLst>
            </p:cNvPr>
            <p:cNvSpPr/>
            <p:nvPr/>
          </p:nvSpPr>
          <p:spPr>
            <a:xfrm>
              <a:off x="1709" y="2368"/>
              <a:ext cx="35" cy="77"/>
            </a:xfrm>
            <a:custGeom>
              <a:avLst/>
              <a:gdLst/>
              <a:ahLst/>
              <a:cxnLst/>
              <a:rect l="l" t="t" r="r" b="b"/>
              <a:pathLst>
                <a:path w="14" h="29" extrusionOk="0">
                  <a:moveTo>
                    <a:pt x="1" y="0"/>
                  </a:moveTo>
                  <a:cubicBezTo>
                    <a:pt x="0" y="11"/>
                    <a:pt x="3" y="24"/>
                    <a:pt x="14" y="29"/>
                  </a:cubicBezTo>
                  <a:cubicBezTo>
                    <a:pt x="9" y="25"/>
                    <a:pt x="0" y="6"/>
                    <a:pt x="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6" name="Google Shape;1701;p10">
              <a:extLst>
                <a:ext uri="{FF2B5EF4-FFF2-40B4-BE49-F238E27FC236}">
                  <a16:creationId xmlns:a16="http://schemas.microsoft.com/office/drawing/2014/main" id="{96BBD62E-3AD4-AC7A-2EB2-1C96B483CA9B}"/>
                </a:ext>
              </a:extLst>
            </p:cNvPr>
            <p:cNvSpPr/>
            <p:nvPr/>
          </p:nvSpPr>
          <p:spPr>
            <a:xfrm>
              <a:off x="1792" y="2443"/>
              <a:ext cx="125" cy="200"/>
            </a:xfrm>
            <a:custGeom>
              <a:avLst/>
              <a:gdLst/>
              <a:ahLst/>
              <a:cxnLst/>
              <a:rect l="l" t="t" r="r" b="b"/>
              <a:pathLst>
                <a:path w="50" h="75" extrusionOk="0">
                  <a:moveTo>
                    <a:pt x="37" y="0"/>
                  </a:moveTo>
                  <a:cubicBezTo>
                    <a:pt x="38" y="12"/>
                    <a:pt x="35" y="27"/>
                    <a:pt x="25" y="34"/>
                  </a:cubicBezTo>
                  <a:cubicBezTo>
                    <a:pt x="21" y="37"/>
                    <a:pt x="15" y="37"/>
                    <a:pt x="10" y="35"/>
                  </a:cubicBezTo>
                  <a:cubicBezTo>
                    <a:pt x="7" y="34"/>
                    <a:pt x="1" y="31"/>
                    <a:pt x="0" y="28"/>
                  </a:cubicBezTo>
                  <a:cubicBezTo>
                    <a:pt x="8" y="37"/>
                    <a:pt x="12" y="48"/>
                    <a:pt x="23" y="53"/>
                  </a:cubicBezTo>
                  <a:cubicBezTo>
                    <a:pt x="34" y="59"/>
                    <a:pt x="37" y="64"/>
                    <a:pt x="44" y="75"/>
                  </a:cubicBezTo>
                  <a:cubicBezTo>
                    <a:pt x="44" y="69"/>
                    <a:pt x="48" y="64"/>
                    <a:pt x="49" y="58"/>
                  </a:cubicBezTo>
                  <a:cubicBezTo>
                    <a:pt x="50" y="53"/>
                    <a:pt x="50" y="45"/>
                    <a:pt x="47" y="40"/>
                  </a:cubicBezTo>
                  <a:cubicBezTo>
                    <a:pt x="48" y="44"/>
                    <a:pt x="48" y="54"/>
                    <a:pt x="44" y="56"/>
                  </a:cubicBezTo>
                  <a:cubicBezTo>
                    <a:pt x="41" y="59"/>
                    <a:pt x="33" y="55"/>
                    <a:pt x="31" y="53"/>
                  </a:cubicBezTo>
                  <a:cubicBezTo>
                    <a:pt x="27" y="49"/>
                    <a:pt x="27" y="42"/>
                    <a:pt x="31" y="38"/>
                  </a:cubicBezTo>
                  <a:cubicBezTo>
                    <a:pt x="33" y="36"/>
                    <a:pt x="39" y="38"/>
                    <a:pt x="44" y="43"/>
                  </a:cubicBezTo>
                  <a:cubicBezTo>
                    <a:pt x="46" y="47"/>
                    <a:pt x="43" y="25"/>
                    <a:pt x="42" y="21"/>
                  </a:cubicBezTo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7" name="Google Shape;1702;p10">
              <a:extLst>
                <a:ext uri="{FF2B5EF4-FFF2-40B4-BE49-F238E27FC236}">
                  <a16:creationId xmlns:a16="http://schemas.microsoft.com/office/drawing/2014/main" id="{6A3E7ED1-243E-DA37-886D-3CBD47DC8AD5}"/>
                </a:ext>
              </a:extLst>
            </p:cNvPr>
            <p:cNvSpPr/>
            <p:nvPr/>
          </p:nvSpPr>
          <p:spPr>
            <a:xfrm>
              <a:off x="1914" y="2629"/>
              <a:ext cx="145" cy="112"/>
            </a:xfrm>
            <a:custGeom>
              <a:avLst/>
              <a:gdLst/>
              <a:ahLst/>
              <a:cxnLst/>
              <a:rect l="l" t="t" r="r" b="b"/>
              <a:pathLst>
                <a:path w="58" h="42" extrusionOk="0">
                  <a:moveTo>
                    <a:pt x="0" y="12"/>
                  </a:moveTo>
                  <a:cubicBezTo>
                    <a:pt x="7" y="27"/>
                    <a:pt x="19" y="40"/>
                    <a:pt x="36" y="41"/>
                  </a:cubicBezTo>
                  <a:cubicBezTo>
                    <a:pt x="45" y="42"/>
                    <a:pt x="54" y="31"/>
                    <a:pt x="56" y="23"/>
                  </a:cubicBezTo>
                  <a:cubicBezTo>
                    <a:pt x="58" y="18"/>
                    <a:pt x="58" y="15"/>
                    <a:pt x="55" y="11"/>
                  </a:cubicBezTo>
                  <a:cubicBezTo>
                    <a:pt x="53" y="9"/>
                    <a:pt x="52" y="2"/>
                    <a:pt x="49" y="0"/>
                  </a:cubicBezTo>
                  <a:cubicBezTo>
                    <a:pt x="53" y="5"/>
                    <a:pt x="51" y="18"/>
                    <a:pt x="47" y="23"/>
                  </a:cubicBezTo>
                  <a:cubicBezTo>
                    <a:pt x="43" y="28"/>
                    <a:pt x="36" y="30"/>
                    <a:pt x="29" y="28"/>
                  </a:cubicBezTo>
                  <a:cubicBezTo>
                    <a:pt x="17" y="26"/>
                    <a:pt x="7" y="18"/>
                    <a:pt x="0" y="9"/>
                  </a:cubicBezTo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8" name="Google Shape;1703;p10">
              <a:extLst>
                <a:ext uri="{FF2B5EF4-FFF2-40B4-BE49-F238E27FC236}">
                  <a16:creationId xmlns:a16="http://schemas.microsoft.com/office/drawing/2014/main" id="{EFA4B761-DA45-37F8-95A2-EE593487300B}"/>
                </a:ext>
              </a:extLst>
            </p:cNvPr>
            <p:cNvSpPr/>
            <p:nvPr/>
          </p:nvSpPr>
          <p:spPr>
            <a:xfrm>
              <a:off x="1932" y="2568"/>
              <a:ext cx="12" cy="45"/>
            </a:xfrm>
            <a:custGeom>
              <a:avLst/>
              <a:gdLst/>
              <a:ahLst/>
              <a:cxnLst/>
              <a:rect l="l" t="t" r="r" b="b"/>
              <a:pathLst>
                <a:path w="5" h="17" extrusionOk="0">
                  <a:moveTo>
                    <a:pt x="4" y="0"/>
                  </a:moveTo>
                  <a:cubicBezTo>
                    <a:pt x="5" y="7"/>
                    <a:pt x="5" y="12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9" name="Google Shape;1704;p10">
              <a:extLst>
                <a:ext uri="{FF2B5EF4-FFF2-40B4-BE49-F238E27FC236}">
                  <a16:creationId xmlns:a16="http://schemas.microsoft.com/office/drawing/2014/main" id="{032A3239-CE25-1E1E-A559-07FEFFE22379}"/>
                </a:ext>
              </a:extLst>
            </p:cNvPr>
            <p:cNvSpPr/>
            <p:nvPr/>
          </p:nvSpPr>
          <p:spPr>
            <a:xfrm>
              <a:off x="1789" y="2541"/>
              <a:ext cx="38" cy="46"/>
            </a:xfrm>
            <a:custGeom>
              <a:avLst/>
              <a:gdLst/>
              <a:ahLst/>
              <a:cxnLst/>
              <a:rect l="l" t="t" r="r" b="b"/>
              <a:pathLst>
                <a:path w="15" h="17" extrusionOk="0">
                  <a:moveTo>
                    <a:pt x="0" y="0"/>
                  </a:moveTo>
                  <a:cubicBezTo>
                    <a:pt x="1" y="6"/>
                    <a:pt x="12" y="16"/>
                    <a:pt x="15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0" name="Google Shape;1705;p10">
              <a:extLst>
                <a:ext uri="{FF2B5EF4-FFF2-40B4-BE49-F238E27FC236}">
                  <a16:creationId xmlns:a16="http://schemas.microsoft.com/office/drawing/2014/main" id="{08D29231-1B07-DF2F-787B-C6E9C20AA189}"/>
                </a:ext>
              </a:extLst>
            </p:cNvPr>
            <p:cNvSpPr/>
            <p:nvPr/>
          </p:nvSpPr>
          <p:spPr>
            <a:xfrm>
              <a:off x="1929" y="2701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0" y="0"/>
                  </a:moveTo>
                  <a:cubicBezTo>
                    <a:pt x="2" y="8"/>
                    <a:pt x="11" y="13"/>
                    <a:pt x="14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1" name="Google Shape;1706;p10">
              <a:extLst>
                <a:ext uri="{FF2B5EF4-FFF2-40B4-BE49-F238E27FC236}">
                  <a16:creationId xmlns:a16="http://schemas.microsoft.com/office/drawing/2014/main" id="{01521EF8-97EF-2FAF-57D2-82C9E242BBF2}"/>
                </a:ext>
              </a:extLst>
            </p:cNvPr>
            <p:cNvSpPr/>
            <p:nvPr/>
          </p:nvSpPr>
          <p:spPr>
            <a:xfrm>
              <a:off x="1717" y="2400"/>
              <a:ext cx="12" cy="27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0" y="0"/>
                  </a:moveTo>
                  <a:cubicBezTo>
                    <a:pt x="0" y="5"/>
                    <a:pt x="2" y="7"/>
                    <a:pt x="5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2" name="Google Shape;1707;p10">
              <a:extLst>
                <a:ext uri="{FF2B5EF4-FFF2-40B4-BE49-F238E27FC236}">
                  <a16:creationId xmlns:a16="http://schemas.microsoft.com/office/drawing/2014/main" id="{359BB9F6-24E6-A1FA-FEC1-C28F69142CE4}"/>
                </a:ext>
              </a:extLst>
            </p:cNvPr>
            <p:cNvSpPr/>
            <p:nvPr/>
          </p:nvSpPr>
          <p:spPr>
            <a:xfrm>
              <a:off x="1809" y="2405"/>
              <a:ext cx="28" cy="35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0" y="13"/>
                  </a:moveTo>
                  <a:cubicBezTo>
                    <a:pt x="5" y="12"/>
                    <a:pt x="10" y="5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3" name="Google Shape;1708;p10">
              <a:extLst>
                <a:ext uri="{FF2B5EF4-FFF2-40B4-BE49-F238E27FC236}">
                  <a16:creationId xmlns:a16="http://schemas.microsoft.com/office/drawing/2014/main" id="{79886019-1539-9C3A-52F6-859A2DAE9755}"/>
                </a:ext>
              </a:extLst>
            </p:cNvPr>
            <p:cNvSpPr/>
            <p:nvPr/>
          </p:nvSpPr>
          <p:spPr>
            <a:xfrm>
              <a:off x="1624" y="2227"/>
              <a:ext cx="243" cy="192"/>
            </a:xfrm>
            <a:custGeom>
              <a:avLst/>
              <a:gdLst/>
              <a:ahLst/>
              <a:cxnLst/>
              <a:rect l="l" t="t" r="r" b="b"/>
              <a:pathLst>
                <a:path w="97" h="72" extrusionOk="0">
                  <a:moveTo>
                    <a:pt x="86" y="42"/>
                  </a:moveTo>
                  <a:cubicBezTo>
                    <a:pt x="85" y="43"/>
                    <a:pt x="84" y="44"/>
                    <a:pt x="84" y="45"/>
                  </a:cubicBezTo>
                  <a:cubicBezTo>
                    <a:pt x="85" y="43"/>
                    <a:pt x="88" y="42"/>
                    <a:pt x="89" y="42"/>
                  </a:cubicBezTo>
                  <a:cubicBezTo>
                    <a:pt x="92" y="41"/>
                    <a:pt x="95" y="40"/>
                    <a:pt x="95" y="32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7" y="23"/>
                    <a:pt x="96" y="12"/>
                    <a:pt x="82" y="6"/>
                  </a:cubicBezTo>
                  <a:cubicBezTo>
                    <a:pt x="70" y="1"/>
                    <a:pt x="57" y="0"/>
                    <a:pt x="48" y="4"/>
                  </a:cubicBezTo>
                  <a:cubicBezTo>
                    <a:pt x="42" y="7"/>
                    <a:pt x="38" y="11"/>
                    <a:pt x="36" y="17"/>
                  </a:cubicBezTo>
                  <a:cubicBezTo>
                    <a:pt x="36" y="18"/>
                    <a:pt x="35" y="18"/>
                    <a:pt x="35" y="19"/>
                  </a:cubicBezTo>
                  <a:cubicBezTo>
                    <a:pt x="28" y="24"/>
                    <a:pt x="22" y="22"/>
                    <a:pt x="21" y="22"/>
                  </a:cubicBezTo>
                  <a:cubicBezTo>
                    <a:pt x="21" y="21"/>
                    <a:pt x="20" y="21"/>
                    <a:pt x="20" y="21"/>
                  </a:cubicBezTo>
                  <a:cubicBezTo>
                    <a:pt x="20" y="21"/>
                    <a:pt x="18" y="20"/>
                    <a:pt x="16" y="21"/>
                  </a:cubicBezTo>
                  <a:cubicBezTo>
                    <a:pt x="14" y="22"/>
                    <a:pt x="9" y="24"/>
                    <a:pt x="6" y="31"/>
                  </a:cubicBezTo>
                  <a:cubicBezTo>
                    <a:pt x="1" y="43"/>
                    <a:pt x="5" y="60"/>
                    <a:pt x="11" y="66"/>
                  </a:cubicBezTo>
                  <a:cubicBezTo>
                    <a:pt x="14" y="70"/>
                    <a:pt x="19" y="71"/>
                    <a:pt x="23" y="72"/>
                  </a:cubicBezTo>
                  <a:cubicBezTo>
                    <a:pt x="15" y="68"/>
                    <a:pt x="0" y="39"/>
                    <a:pt x="17" y="28"/>
                  </a:cubicBezTo>
                  <a:cubicBezTo>
                    <a:pt x="23" y="25"/>
                    <a:pt x="37" y="25"/>
                    <a:pt x="36" y="32"/>
                  </a:cubicBezTo>
                  <a:cubicBezTo>
                    <a:pt x="36" y="39"/>
                    <a:pt x="36" y="48"/>
                    <a:pt x="38" y="52"/>
                  </a:cubicBezTo>
                  <a:cubicBezTo>
                    <a:pt x="35" y="33"/>
                    <a:pt x="42" y="10"/>
                    <a:pt x="63" y="10"/>
                  </a:cubicBezTo>
                  <a:cubicBezTo>
                    <a:pt x="85" y="10"/>
                    <a:pt x="92" y="34"/>
                    <a:pt x="86" y="42"/>
                  </a:cubicBezTo>
                  <a:close/>
                </a:path>
              </a:pathLst>
            </a:custGeom>
            <a:solidFill>
              <a:srgbClr val="CB7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" name="Google Shape;1709;p10">
              <a:extLst>
                <a:ext uri="{FF2B5EF4-FFF2-40B4-BE49-F238E27FC236}">
                  <a16:creationId xmlns:a16="http://schemas.microsoft.com/office/drawing/2014/main" id="{0646EE1A-AF8A-A32E-56E9-AFB24B6D31EF}"/>
                </a:ext>
              </a:extLst>
            </p:cNvPr>
            <p:cNvSpPr/>
            <p:nvPr/>
          </p:nvSpPr>
          <p:spPr>
            <a:xfrm>
              <a:off x="1672" y="2443"/>
              <a:ext cx="72" cy="114"/>
            </a:xfrm>
            <a:custGeom>
              <a:avLst/>
              <a:gdLst/>
              <a:ahLst/>
              <a:cxnLst/>
              <a:rect l="l" t="t" r="r" b="b"/>
              <a:pathLst>
                <a:path w="29" h="43" extrusionOk="0">
                  <a:moveTo>
                    <a:pt x="10" y="30"/>
                  </a:moveTo>
                  <a:cubicBezTo>
                    <a:pt x="7" y="23"/>
                    <a:pt x="5" y="13"/>
                    <a:pt x="7" y="8"/>
                  </a:cubicBezTo>
                  <a:cubicBezTo>
                    <a:pt x="9" y="4"/>
                    <a:pt x="12" y="5"/>
                    <a:pt x="12" y="5"/>
                  </a:cubicBezTo>
                  <a:cubicBezTo>
                    <a:pt x="12" y="5"/>
                    <a:pt x="8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1"/>
                    <a:pt x="6" y="2"/>
                  </a:cubicBezTo>
                  <a:cubicBezTo>
                    <a:pt x="3" y="5"/>
                    <a:pt x="0" y="13"/>
                    <a:pt x="2" y="21"/>
                  </a:cubicBezTo>
                  <a:cubicBezTo>
                    <a:pt x="4" y="28"/>
                    <a:pt x="9" y="38"/>
                    <a:pt x="16" y="41"/>
                  </a:cubicBezTo>
                  <a:cubicBezTo>
                    <a:pt x="20" y="43"/>
                    <a:pt x="24" y="42"/>
                    <a:pt x="29" y="39"/>
                  </a:cubicBezTo>
                  <a:cubicBezTo>
                    <a:pt x="22" y="42"/>
                    <a:pt x="14" y="36"/>
                    <a:pt x="10" y="30"/>
                  </a:cubicBezTo>
                  <a:close/>
                </a:path>
              </a:pathLst>
            </a:custGeom>
            <a:solidFill>
              <a:srgbClr val="CB7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" name="Google Shape;1710;p10">
              <a:extLst>
                <a:ext uri="{FF2B5EF4-FFF2-40B4-BE49-F238E27FC236}">
                  <a16:creationId xmlns:a16="http://schemas.microsoft.com/office/drawing/2014/main" id="{92C17E6D-92A0-3158-F28B-B55FF4F256B5}"/>
                </a:ext>
              </a:extLst>
            </p:cNvPr>
            <p:cNvSpPr/>
            <p:nvPr/>
          </p:nvSpPr>
          <p:spPr>
            <a:xfrm>
              <a:off x="1749" y="2568"/>
              <a:ext cx="70" cy="99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0" y="26"/>
                  </a:moveTo>
                  <a:cubicBezTo>
                    <a:pt x="4" y="17"/>
                    <a:pt x="10" y="6"/>
                    <a:pt x="10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5" y="3"/>
                    <a:pt x="4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9"/>
                    <a:pt x="0" y="24"/>
                    <a:pt x="9" y="32"/>
                  </a:cubicBezTo>
                  <a:cubicBezTo>
                    <a:pt x="13" y="36"/>
                    <a:pt x="18" y="37"/>
                    <a:pt x="21" y="37"/>
                  </a:cubicBezTo>
                  <a:cubicBezTo>
                    <a:pt x="25" y="36"/>
                    <a:pt x="27" y="34"/>
                    <a:pt x="28" y="34"/>
                  </a:cubicBezTo>
                  <a:cubicBezTo>
                    <a:pt x="22" y="36"/>
                    <a:pt x="15" y="33"/>
                    <a:pt x="10" y="26"/>
                  </a:cubicBezTo>
                  <a:close/>
                </a:path>
              </a:pathLst>
            </a:custGeom>
            <a:solidFill>
              <a:srgbClr val="CB7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" name="Google Shape;1711;p10">
              <a:extLst>
                <a:ext uri="{FF2B5EF4-FFF2-40B4-BE49-F238E27FC236}">
                  <a16:creationId xmlns:a16="http://schemas.microsoft.com/office/drawing/2014/main" id="{F30A05A5-D47A-F47C-866F-5EADC325413D}"/>
                </a:ext>
              </a:extLst>
            </p:cNvPr>
            <p:cNvSpPr/>
            <p:nvPr/>
          </p:nvSpPr>
          <p:spPr>
            <a:xfrm>
              <a:off x="1829" y="2669"/>
              <a:ext cx="113" cy="128"/>
            </a:xfrm>
            <a:custGeom>
              <a:avLst/>
              <a:gdLst/>
              <a:ahLst/>
              <a:cxnLst/>
              <a:rect l="l" t="t" r="r" b="b"/>
              <a:pathLst>
                <a:path w="45" h="48" extrusionOk="0">
                  <a:moveTo>
                    <a:pt x="45" y="48"/>
                  </a:moveTo>
                  <a:cubicBezTo>
                    <a:pt x="44" y="48"/>
                    <a:pt x="43" y="47"/>
                    <a:pt x="42" y="47"/>
                  </a:cubicBezTo>
                  <a:cubicBezTo>
                    <a:pt x="23" y="46"/>
                    <a:pt x="17" y="38"/>
                    <a:pt x="13" y="27"/>
                  </a:cubicBezTo>
                  <a:cubicBezTo>
                    <a:pt x="8" y="17"/>
                    <a:pt x="13" y="5"/>
                    <a:pt x="18" y="2"/>
                  </a:cubicBezTo>
                  <a:cubicBezTo>
                    <a:pt x="14" y="5"/>
                    <a:pt x="8" y="2"/>
                    <a:pt x="5" y="0"/>
                  </a:cubicBezTo>
                  <a:cubicBezTo>
                    <a:pt x="5" y="1"/>
                    <a:pt x="5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15"/>
                    <a:pt x="0" y="36"/>
                    <a:pt x="25" y="45"/>
                  </a:cubicBezTo>
                  <a:cubicBezTo>
                    <a:pt x="33" y="48"/>
                    <a:pt x="39" y="48"/>
                    <a:pt x="45" y="48"/>
                  </a:cubicBezTo>
                  <a:close/>
                </a:path>
              </a:pathLst>
            </a:custGeom>
            <a:solidFill>
              <a:srgbClr val="CB7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" name="Google Shape;1712;p10">
              <a:extLst>
                <a:ext uri="{FF2B5EF4-FFF2-40B4-BE49-F238E27FC236}">
                  <a16:creationId xmlns:a16="http://schemas.microsoft.com/office/drawing/2014/main" id="{E2122FB4-4E15-EEEC-5AD6-4B8B9F926D13}"/>
                </a:ext>
              </a:extLst>
            </p:cNvPr>
            <p:cNvSpPr/>
            <p:nvPr/>
          </p:nvSpPr>
          <p:spPr>
            <a:xfrm>
              <a:off x="1947" y="2507"/>
              <a:ext cx="130" cy="213"/>
            </a:xfrm>
            <a:custGeom>
              <a:avLst/>
              <a:gdLst/>
              <a:ahLst/>
              <a:cxnLst/>
              <a:rect l="l" t="t" r="r" b="b"/>
              <a:pathLst>
                <a:path w="52" h="80" extrusionOk="0">
                  <a:moveTo>
                    <a:pt x="10" y="1"/>
                  </a:moveTo>
                  <a:cubicBezTo>
                    <a:pt x="7" y="1"/>
                    <a:pt x="3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1"/>
                    <a:pt x="19" y="9"/>
                    <a:pt x="33" y="28"/>
                  </a:cubicBezTo>
                  <a:cubicBezTo>
                    <a:pt x="47" y="47"/>
                    <a:pt x="52" y="63"/>
                    <a:pt x="38" y="79"/>
                  </a:cubicBezTo>
                  <a:cubicBezTo>
                    <a:pt x="38" y="79"/>
                    <a:pt x="38" y="80"/>
                    <a:pt x="37" y="80"/>
                  </a:cubicBezTo>
                  <a:cubicBezTo>
                    <a:pt x="41" y="78"/>
                    <a:pt x="44" y="74"/>
                    <a:pt x="48" y="68"/>
                  </a:cubicBezTo>
                  <a:cubicBezTo>
                    <a:pt x="52" y="63"/>
                    <a:pt x="52" y="50"/>
                    <a:pt x="46" y="38"/>
                  </a:cubicBezTo>
                  <a:cubicBezTo>
                    <a:pt x="36" y="17"/>
                    <a:pt x="20" y="3"/>
                    <a:pt x="10" y="1"/>
                  </a:cubicBezTo>
                  <a:close/>
                </a:path>
              </a:pathLst>
            </a:custGeom>
            <a:solidFill>
              <a:srgbClr val="CB7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8" name="Google Shape;1713;p10">
              <a:extLst>
                <a:ext uri="{FF2B5EF4-FFF2-40B4-BE49-F238E27FC236}">
                  <a16:creationId xmlns:a16="http://schemas.microsoft.com/office/drawing/2014/main" id="{AF7CDC65-4C51-2174-A026-1A837F10E2FC}"/>
                </a:ext>
              </a:extLst>
            </p:cNvPr>
            <p:cNvSpPr/>
            <p:nvPr/>
          </p:nvSpPr>
          <p:spPr>
            <a:xfrm>
              <a:off x="1974" y="2520"/>
              <a:ext cx="60" cy="48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1" y="0"/>
                  </a:moveTo>
                  <a:cubicBezTo>
                    <a:pt x="2" y="3"/>
                    <a:pt x="0" y="7"/>
                    <a:pt x="5" y="13"/>
                  </a:cubicBezTo>
                  <a:cubicBezTo>
                    <a:pt x="11" y="18"/>
                    <a:pt x="17" y="18"/>
                    <a:pt x="20" y="18"/>
                  </a:cubicBezTo>
                  <a:cubicBezTo>
                    <a:pt x="24" y="18"/>
                    <a:pt x="17" y="11"/>
                    <a:pt x="17" y="11"/>
                  </a:cubicBezTo>
                </a:path>
              </a:pathLst>
            </a:custGeom>
            <a:solidFill>
              <a:srgbClr val="CB7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" name="Google Shape;1714;p10">
              <a:extLst>
                <a:ext uri="{FF2B5EF4-FFF2-40B4-BE49-F238E27FC236}">
                  <a16:creationId xmlns:a16="http://schemas.microsoft.com/office/drawing/2014/main" id="{FA1D54A4-77B6-D984-5DE5-AF59AA1C3A77}"/>
                </a:ext>
              </a:extLst>
            </p:cNvPr>
            <p:cNvSpPr/>
            <p:nvPr/>
          </p:nvSpPr>
          <p:spPr>
            <a:xfrm>
              <a:off x="1614" y="2211"/>
              <a:ext cx="475" cy="613"/>
            </a:xfrm>
            <a:custGeom>
              <a:avLst/>
              <a:gdLst/>
              <a:ahLst/>
              <a:cxnLst/>
              <a:rect l="l" t="t" r="r" b="b"/>
              <a:pathLst>
                <a:path w="190" h="230" extrusionOk="0">
                  <a:moveTo>
                    <a:pt x="122" y="109"/>
                  </a:moveTo>
                  <a:cubicBezTo>
                    <a:pt x="124" y="111"/>
                    <a:pt x="130" y="105"/>
                    <a:pt x="144" y="108"/>
                  </a:cubicBezTo>
                  <a:cubicBezTo>
                    <a:pt x="156" y="111"/>
                    <a:pt x="172" y="126"/>
                    <a:pt x="183" y="147"/>
                  </a:cubicBezTo>
                  <a:cubicBezTo>
                    <a:pt x="189" y="160"/>
                    <a:pt x="190" y="175"/>
                    <a:pt x="185" y="182"/>
                  </a:cubicBezTo>
                  <a:cubicBezTo>
                    <a:pt x="177" y="192"/>
                    <a:pt x="171" y="195"/>
                    <a:pt x="168" y="197"/>
                  </a:cubicBezTo>
                  <a:cubicBezTo>
                    <a:pt x="163" y="201"/>
                    <a:pt x="163" y="208"/>
                    <a:pt x="157" y="212"/>
                  </a:cubicBezTo>
                  <a:cubicBezTo>
                    <a:pt x="153" y="216"/>
                    <a:pt x="135" y="230"/>
                    <a:pt x="110" y="221"/>
                  </a:cubicBezTo>
                  <a:cubicBezTo>
                    <a:pt x="76" y="208"/>
                    <a:pt x="86" y="177"/>
                    <a:pt x="87" y="174"/>
                  </a:cubicBezTo>
                  <a:cubicBezTo>
                    <a:pt x="88" y="170"/>
                    <a:pt x="88" y="168"/>
                    <a:pt x="85" y="170"/>
                  </a:cubicBezTo>
                  <a:cubicBezTo>
                    <a:pt x="83" y="174"/>
                    <a:pt x="70" y="179"/>
                    <a:pt x="60" y="169"/>
                  </a:cubicBezTo>
                  <a:cubicBezTo>
                    <a:pt x="50" y="159"/>
                    <a:pt x="52" y="143"/>
                    <a:pt x="54" y="138"/>
                  </a:cubicBezTo>
                  <a:cubicBezTo>
                    <a:pt x="56" y="134"/>
                    <a:pt x="59" y="128"/>
                    <a:pt x="54" y="130"/>
                  </a:cubicBezTo>
                  <a:cubicBezTo>
                    <a:pt x="35" y="140"/>
                    <a:pt x="25" y="121"/>
                    <a:pt x="21" y="109"/>
                  </a:cubicBezTo>
                  <a:cubicBezTo>
                    <a:pt x="18" y="99"/>
                    <a:pt x="22" y="90"/>
                    <a:pt x="27" y="85"/>
                  </a:cubicBezTo>
                  <a:cubicBezTo>
                    <a:pt x="28" y="85"/>
                    <a:pt x="28" y="82"/>
                    <a:pt x="26" y="82"/>
                  </a:cubicBezTo>
                  <a:cubicBezTo>
                    <a:pt x="22" y="81"/>
                    <a:pt x="16" y="80"/>
                    <a:pt x="12" y="75"/>
                  </a:cubicBezTo>
                  <a:cubicBezTo>
                    <a:pt x="5" y="68"/>
                    <a:pt x="0" y="49"/>
                    <a:pt x="7" y="35"/>
                  </a:cubicBezTo>
                  <a:cubicBezTo>
                    <a:pt x="13" y="21"/>
                    <a:pt x="25" y="21"/>
                    <a:pt x="27" y="24"/>
                  </a:cubicBezTo>
                  <a:cubicBezTo>
                    <a:pt x="27" y="24"/>
                    <a:pt x="31" y="25"/>
                    <a:pt x="36" y="21"/>
                  </a:cubicBezTo>
                  <a:cubicBezTo>
                    <a:pt x="43" y="2"/>
                    <a:pt x="68" y="0"/>
                    <a:pt x="88" y="8"/>
                  </a:cubicBezTo>
                  <a:cubicBezTo>
                    <a:pt x="108" y="17"/>
                    <a:pt x="104" y="35"/>
                    <a:pt x="103" y="38"/>
                  </a:cubicBezTo>
                  <a:cubicBezTo>
                    <a:pt x="103" y="53"/>
                    <a:pt x="92" y="50"/>
                    <a:pt x="91" y="54"/>
                  </a:cubicBezTo>
                  <a:cubicBezTo>
                    <a:pt x="91" y="56"/>
                    <a:pt x="100" y="56"/>
                    <a:pt x="111" y="71"/>
                  </a:cubicBezTo>
                  <a:cubicBezTo>
                    <a:pt x="124" y="90"/>
                    <a:pt x="120" y="107"/>
                    <a:pt x="122" y="109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0" name="Google Shape;1715;p10">
              <a:extLst>
                <a:ext uri="{FF2B5EF4-FFF2-40B4-BE49-F238E27FC236}">
                  <a16:creationId xmlns:a16="http://schemas.microsoft.com/office/drawing/2014/main" id="{95B1B6B8-FDB9-AE65-F5EC-352332EE04AA}"/>
                </a:ext>
              </a:extLst>
            </p:cNvPr>
            <p:cNvSpPr/>
            <p:nvPr/>
          </p:nvSpPr>
          <p:spPr>
            <a:xfrm>
              <a:off x="1777" y="2355"/>
              <a:ext cx="65" cy="96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22" y="0"/>
                  </a:moveTo>
                  <a:cubicBezTo>
                    <a:pt x="26" y="10"/>
                    <a:pt x="17" y="26"/>
                    <a:pt x="0" y="36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1" name="Google Shape;1716;p10">
              <a:extLst>
                <a:ext uri="{FF2B5EF4-FFF2-40B4-BE49-F238E27FC236}">
                  <a16:creationId xmlns:a16="http://schemas.microsoft.com/office/drawing/2014/main" id="{C15C8B26-B021-594E-FD99-A44CC62F049B}"/>
                </a:ext>
              </a:extLst>
            </p:cNvPr>
            <p:cNvSpPr/>
            <p:nvPr/>
          </p:nvSpPr>
          <p:spPr>
            <a:xfrm>
              <a:off x="1709" y="2264"/>
              <a:ext cx="48" cy="184"/>
            </a:xfrm>
            <a:custGeom>
              <a:avLst/>
              <a:gdLst/>
              <a:ahLst/>
              <a:cxnLst/>
              <a:rect l="l" t="t" r="r" b="b"/>
              <a:pathLst>
                <a:path w="19" h="69" extrusionOk="0">
                  <a:moveTo>
                    <a:pt x="4" y="0"/>
                  </a:moveTo>
                  <a:cubicBezTo>
                    <a:pt x="0" y="22"/>
                    <a:pt x="3" y="56"/>
                    <a:pt x="19" y="69"/>
                  </a:cubicBezTo>
                </a:path>
              </a:pathLst>
            </a:custGeom>
            <a:noFill/>
            <a:ln w="9525" cap="rnd" cmpd="sng">
              <a:solidFill>
                <a:srgbClr val="B969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" name="Google Shape;1717;p10">
              <a:extLst>
                <a:ext uri="{FF2B5EF4-FFF2-40B4-BE49-F238E27FC236}">
                  <a16:creationId xmlns:a16="http://schemas.microsoft.com/office/drawing/2014/main" id="{D1C0AD90-2E43-2629-2B63-7D5AE87839C8}"/>
                </a:ext>
              </a:extLst>
            </p:cNvPr>
            <p:cNvSpPr/>
            <p:nvPr/>
          </p:nvSpPr>
          <p:spPr>
            <a:xfrm>
              <a:off x="1782" y="2499"/>
              <a:ext cx="87" cy="106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0" y="0"/>
                  </a:moveTo>
                  <a:cubicBezTo>
                    <a:pt x="1" y="11"/>
                    <a:pt x="16" y="34"/>
                    <a:pt x="35" y="40"/>
                  </a:cubicBezTo>
                </a:path>
              </a:pathLst>
            </a:custGeom>
            <a:noFill/>
            <a:ln w="9525" cap="rnd" cmpd="sng">
              <a:solidFill>
                <a:srgbClr val="B969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" name="Google Shape;1718;p10">
              <a:extLst>
                <a:ext uri="{FF2B5EF4-FFF2-40B4-BE49-F238E27FC236}">
                  <a16:creationId xmlns:a16="http://schemas.microsoft.com/office/drawing/2014/main" id="{46A717C0-09AD-6489-F2CC-C158CD3503BF}"/>
                </a:ext>
              </a:extLst>
            </p:cNvPr>
            <p:cNvSpPr/>
            <p:nvPr/>
          </p:nvSpPr>
          <p:spPr>
            <a:xfrm>
              <a:off x="1912" y="2509"/>
              <a:ext cx="32" cy="120"/>
            </a:xfrm>
            <a:custGeom>
              <a:avLst/>
              <a:gdLst/>
              <a:ahLst/>
              <a:cxnLst/>
              <a:rect l="l" t="t" r="r" b="b"/>
              <a:pathLst>
                <a:path w="13" h="45" extrusionOk="0">
                  <a:moveTo>
                    <a:pt x="0" y="0"/>
                  </a:moveTo>
                  <a:cubicBezTo>
                    <a:pt x="7" y="8"/>
                    <a:pt x="13" y="25"/>
                    <a:pt x="0" y="45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" name="Google Shape;1719;p10">
              <a:extLst>
                <a:ext uri="{FF2B5EF4-FFF2-40B4-BE49-F238E27FC236}">
                  <a16:creationId xmlns:a16="http://schemas.microsoft.com/office/drawing/2014/main" id="{B7CF9D24-EE0A-6781-864F-E30604377562}"/>
                </a:ext>
              </a:extLst>
            </p:cNvPr>
            <p:cNvSpPr/>
            <p:nvPr/>
          </p:nvSpPr>
          <p:spPr>
            <a:xfrm>
              <a:off x="1842" y="2640"/>
              <a:ext cx="62" cy="59"/>
            </a:xfrm>
            <a:custGeom>
              <a:avLst/>
              <a:gdLst/>
              <a:ahLst/>
              <a:cxnLst/>
              <a:rect l="l" t="t" r="r" b="b"/>
              <a:pathLst>
                <a:path w="25" h="22" extrusionOk="0">
                  <a:moveTo>
                    <a:pt x="0" y="7"/>
                  </a:moveTo>
                  <a:cubicBezTo>
                    <a:pt x="2" y="22"/>
                    <a:pt x="19" y="11"/>
                    <a:pt x="25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" name="Google Shape;1720;p10">
              <a:extLst>
                <a:ext uri="{FF2B5EF4-FFF2-40B4-BE49-F238E27FC236}">
                  <a16:creationId xmlns:a16="http://schemas.microsoft.com/office/drawing/2014/main" id="{5E19676D-4A46-9164-3B1C-412F836BEC1D}"/>
                </a:ext>
              </a:extLst>
            </p:cNvPr>
            <p:cNvSpPr/>
            <p:nvPr/>
          </p:nvSpPr>
          <p:spPr>
            <a:xfrm>
              <a:off x="1689" y="2427"/>
              <a:ext cx="70" cy="42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0"/>
                  </a:moveTo>
                  <a:cubicBezTo>
                    <a:pt x="0" y="16"/>
                    <a:pt x="19" y="13"/>
                    <a:pt x="28" y="11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" name="Google Shape;1721;p10">
              <a:extLst>
                <a:ext uri="{FF2B5EF4-FFF2-40B4-BE49-F238E27FC236}">
                  <a16:creationId xmlns:a16="http://schemas.microsoft.com/office/drawing/2014/main" id="{30A82B30-34FB-AF75-FEC6-5E6249BCF8CF}"/>
                </a:ext>
              </a:extLst>
            </p:cNvPr>
            <p:cNvSpPr/>
            <p:nvPr/>
          </p:nvSpPr>
          <p:spPr>
            <a:xfrm>
              <a:off x="1764" y="2555"/>
              <a:ext cx="50" cy="42"/>
            </a:xfrm>
            <a:custGeom>
              <a:avLst/>
              <a:gdLst/>
              <a:ahLst/>
              <a:cxnLst/>
              <a:rect l="l" t="t" r="r" b="b"/>
              <a:pathLst>
                <a:path w="20" h="16" extrusionOk="0">
                  <a:moveTo>
                    <a:pt x="1" y="0"/>
                  </a:moveTo>
                  <a:cubicBezTo>
                    <a:pt x="0" y="13"/>
                    <a:pt x="10" y="16"/>
                    <a:pt x="20" y="12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" name="Google Shape;1722;p10">
              <a:extLst>
                <a:ext uri="{FF2B5EF4-FFF2-40B4-BE49-F238E27FC236}">
                  <a16:creationId xmlns:a16="http://schemas.microsoft.com/office/drawing/2014/main" id="{1731CF14-B7CD-0847-DCE2-DE4DA308FB73}"/>
                </a:ext>
              </a:extLst>
            </p:cNvPr>
            <p:cNvSpPr/>
            <p:nvPr/>
          </p:nvSpPr>
          <p:spPr>
            <a:xfrm>
              <a:off x="1914" y="2656"/>
              <a:ext cx="95" cy="88"/>
            </a:xfrm>
            <a:custGeom>
              <a:avLst/>
              <a:gdLst/>
              <a:ahLst/>
              <a:cxnLst/>
              <a:rect l="l" t="t" r="r" b="b"/>
              <a:pathLst>
                <a:path w="38" h="33" extrusionOk="0">
                  <a:moveTo>
                    <a:pt x="0" y="0"/>
                  </a:moveTo>
                  <a:cubicBezTo>
                    <a:pt x="4" y="13"/>
                    <a:pt x="24" y="33"/>
                    <a:pt x="38" y="32"/>
                  </a:cubicBezTo>
                </a:path>
              </a:pathLst>
            </a:custGeom>
            <a:noFill/>
            <a:ln w="9525" cap="rnd" cmpd="sng">
              <a:solidFill>
                <a:srgbClr val="B969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" name="Google Shape;1723;p10">
              <a:extLst>
                <a:ext uri="{FF2B5EF4-FFF2-40B4-BE49-F238E27FC236}">
                  <a16:creationId xmlns:a16="http://schemas.microsoft.com/office/drawing/2014/main" id="{65C6254C-8E94-C9F1-1215-279EF0D622FA}"/>
                </a:ext>
              </a:extLst>
            </p:cNvPr>
            <p:cNvSpPr/>
            <p:nvPr/>
          </p:nvSpPr>
          <p:spPr>
            <a:xfrm>
              <a:off x="1627" y="2227"/>
              <a:ext cx="450" cy="584"/>
            </a:xfrm>
            <a:custGeom>
              <a:avLst/>
              <a:gdLst/>
              <a:ahLst/>
              <a:cxnLst/>
              <a:rect l="l" t="t" r="r" b="b"/>
              <a:pathLst>
                <a:path w="180" h="219" extrusionOk="0">
                  <a:moveTo>
                    <a:pt x="34" y="19"/>
                  </a:moveTo>
                  <a:cubicBezTo>
                    <a:pt x="34" y="18"/>
                    <a:pt x="35" y="18"/>
                    <a:pt x="35" y="17"/>
                  </a:cubicBezTo>
                  <a:cubicBezTo>
                    <a:pt x="37" y="11"/>
                    <a:pt x="41" y="7"/>
                    <a:pt x="47" y="4"/>
                  </a:cubicBezTo>
                  <a:cubicBezTo>
                    <a:pt x="56" y="0"/>
                    <a:pt x="69" y="1"/>
                    <a:pt x="81" y="6"/>
                  </a:cubicBezTo>
                  <a:cubicBezTo>
                    <a:pt x="95" y="12"/>
                    <a:pt x="96" y="23"/>
                    <a:pt x="95" y="31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94" y="40"/>
                    <a:pt x="91" y="41"/>
                    <a:pt x="88" y="42"/>
                  </a:cubicBezTo>
                  <a:cubicBezTo>
                    <a:pt x="86" y="43"/>
                    <a:pt x="83" y="44"/>
                    <a:pt x="82" y="47"/>
                  </a:cubicBezTo>
                  <a:cubicBezTo>
                    <a:pt x="82" y="47"/>
                    <a:pt x="82" y="48"/>
                    <a:pt x="82" y="48"/>
                  </a:cubicBezTo>
                  <a:cubicBezTo>
                    <a:pt x="82" y="51"/>
                    <a:pt x="85" y="52"/>
                    <a:pt x="87" y="53"/>
                  </a:cubicBezTo>
                  <a:cubicBezTo>
                    <a:pt x="90" y="55"/>
                    <a:pt x="96" y="58"/>
                    <a:pt x="103" y="67"/>
                  </a:cubicBezTo>
                  <a:cubicBezTo>
                    <a:pt x="111" y="80"/>
                    <a:pt x="112" y="92"/>
                    <a:pt x="112" y="98"/>
                  </a:cubicBezTo>
                  <a:cubicBezTo>
                    <a:pt x="112" y="102"/>
                    <a:pt x="112" y="104"/>
                    <a:pt x="114" y="106"/>
                  </a:cubicBezTo>
                  <a:cubicBezTo>
                    <a:pt x="116" y="108"/>
                    <a:pt x="119" y="107"/>
                    <a:pt x="122" y="107"/>
                  </a:cubicBezTo>
                  <a:cubicBezTo>
                    <a:pt x="126" y="106"/>
                    <a:pt x="131" y="105"/>
                    <a:pt x="138" y="106"/>
                  </a:cubicBezTo>
                  <a:cubicBezTo>
                    <a:pt x="148" y="108"/>
                    <a:pt x="164" y="122"/>
                    <a:pt x="174" y="143"/>
                  </a:cubicBezTo>
                  <a:cubicBezTo>
                    <a:pt x="180" y="155"/>
                    <a:pt x="180" y="168"/>
                    <a:pt x="176" y="173"/>
                  </a:cubicBezTo>
                  <a:cubicBezTo>
                    <a:pt x="171" y="181"/>
                    <a:pt x="166" y="184"/>
                    <a:pt x="163" y="187"/>
                  </a:cubicBezTo>
                  <a:cubicBezTo>
                    <a:pt x="160" y="188"/>
                    <a:pt x="160" y="188"/>
                    <a:pt x="160" y="188"/>
                  </a:cubicBezTo>
                  <a:cubicBezTo>
                    <a:pt x="157" y="190"/>
                    <a:pt x="156" y="193"/>
                    <a:pt x="155" y="196"/>
                  </a:cubicBezTo>
                  <a:cubicBezTo>
                    <a:pt x="153" y="199"/>
                    <a:pt x="152" y="201"/>
                    <a:pt x="149" y="203"/>
                  </a:cubicBezTo>
                  <a:cubicBezTo>
                    <a:pt x="149" y="203"/>
                    <a:pt x="149" y="204"/>
                    <a:pt x="149" y="204"/>
                  </a:cubicBezTo>
                  <a:cubicBezTo>
                    <a:pt x="146" y="207"/>
                    <a:pt x="129" y="219"/>
                    <a:pt x="106" y="211"/>
                  </a:cubicBezTo>
                  <a:cubicBezTo>
                    <a:pt x="81" y="202"/>
                    <a:pt x="82" y="181"/>
                    <a:pt x="85" y="169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66"/>
                    <a:pt x="87" y="162"/>
                    <a:pt x="84" y="160"/>
                  </a:cubicBezTo>
                  <a:cubicBezTo>
                    <a:pt x="83" y="159"/>
                    <a:pt x="81" y="158"/>
                    <a:pt x="78" y="161"/>
                  </a:cubicBezTo>
                  <a:cubicBezTo>
                    <a:pt x="78" y="161"/>
                    <a:pt x="77" y="161"/>
                    <a:pt x="77" y="162"/>
                  </a:cubicBezTo>
                  <a:cubicBezTo>
                    <a:pt x="76" y="162"/>
                    <a:pt x="74" y="164"/>
                    <a:pt x="70" y="165"/>
                  </a:cubicBezTo>
                  <a:cubicBezTo>
                    <a:pt x="67" y="165"/>
                    <a:pt x="62" y="164"/>
                    <a:pt x="58" y="160"/>
                  </a:cubicBezTo>
                  <a:cubicBezTo>
                    <a:pt x="49" y="152"/>
                    <a:pt x="51" y="137"/>
                    <a:pt x="53" y="13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5" y="128"/>
                    <a:pt x="57" y="124"/>
                    <a:pt x="55" y="121"/>
                  </a:cubicBezTo>
                  <a:cubicBezTo>
                    <a:pt x="53" y="120"/>
                    <a:pt x="51" y="119"/>
                    <a:pt x="48" y="120"/>
                  </a:cubicBezTo>
                  <a:cubicBezTo>
                    <a:pt x="47" y="120"/>
                    <a:pt x="47" y="120"/>
                    <a:pt x="47" y="120"/>
                  </a:cubicBezTo>
                  <a:cubicBezTo>
                    <a:pt x="42" y="123"/>
                    <a:pt x="38" y="124"/>
                    <a:pt x="34" y="122"/>
                  </a:cubicBezTo>
                  <a:cubicBezTo>
                    <a:pt x="27" y="119"/>
                    <a:pt x="22" y="109"/>
                    <a:pt x="20" y="102"/>
                  </a:cubicBezTo>
                  <a:cubicBezTo>
                    <a:pt x="18" y="94"/>
                    <a:pt x="21" y="86"/>
                    <a:pt x="24" y="83"/>
                  </a:cubicBezTo>
                  <a:cubicBezTo>
                    <a:pt x="26" y="81"/>
                    <a:pt x="27" y="78"/>
                    <a:pt x="27" y="76"/>
                  </a:cubicBezTo>
                  <a:cubicBezTo>
                    <a:pt x="26" y="74"/>
                    <a:pt x="24" y="72"/>
                    <a:pt x="22" y="72"/>
                  </a:cubicBezTo>
                  <a:cubicBezTo>
                    <a:pt x="18" y="71"/>
                    <a:pt x="13" y="70"/>
                    <a:pt x="10" y="66"/>
                  </a:cubicBezTo>
                  <a:cubicBezTo>
                    <a:pt x="4" y="60"/>
                    <a:pt x="0" y="43"/>
                    <a:pt x="5" y="31"/>
                  </a:cubicBezTo>
                  <a:cubicBezTo>
                    <a:pt x="8" y="24"/>
                    <a:pt x="13" y="22"/>
                    <a:pt x="15" y="21"/>
                  </a:cubicBezTo>
                  <a:cubicBezTo>
                    <a:pt x="17" y="20"/>
                    <a:pt x="19" y="21"/>
                    <a:pt x="19" y="21"/>
                  </a:cubicBezTo>
                  <a:cubicBezTo>
                    <a:pt x="19" y="21"/>
                    <a:pt x="20" y="21"/>
                    <a:pt x="20" y="22"/>
                  </a:cubicBezTo>
                  <a:cubicBezTo>
                    <a:pt x="21" y="22"/>
                    <a:pt x="27" y="24"/>
                    <a:pt x="34" y="19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" name="Google Shape;1724;p10">
              <a:extLst>
                <a:ext uri="{FF2B5EF4-FFF2-40B4-BE49-F238E27FC236}">
                  <a16:creationId xmlns:a16="http://schemas.microsoft.com/office/drawing/2014/main" id="{F5129704-6AC8-0C92-9B7B-8FCD7DB3C740}"/>
                </a:ext>
              </a:extLst>
            </p:cNvPr>
            <p:cNvSpPr/>
            <p:nvPr/>
          </p:nvSpPr>
          <p:spPr>
            <a:xfrm>
              <a:off x="1957" y="2539"/>
              <a:ext cx="52" cy="53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1" y="0"/>
                  </a:moveTo>
                  <a:cubicBezTo>
                    <a:pt x="0" y="11"/>
                    <a:pt x="13" y="20"/>
                    <a:pt x="21" y="18"/>
                  </a:cubicBezTo>
                </a:path>
              </a:pathLst>
            </a:custGeom>
            <a:noFill/>
            <a:ln w="9525" cap="rnd" cmpd="sng">
              <a:solidFill>
                <a:srgbClr val="B969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" name="Google Shape;1725;p10">
              <a:extLst>
                <a:ext uri="{FF2B5EF4-FFF2-40B4-BE49-F238E27FC236}">
                  <a16:creationId xmlns:a16="http://schemas.microsoft.com/office/drawing/2014/main" id="{86E7E98B-D343-5BB3-321B-0C144E5D693B}"/>
                </a:ext>
              </a:extLst>
            </p:cNvPr>
            <p:cNvSpPr/>
            <p:nvPr/>
          </p:nvSpPr>
          <p:spPr>
            <a:xfrm>
              <a:off x="1744" y="2429"/>
              <a:ext cx="15" cy="2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2" y="8"/>
                  </a:moveTo>
                  <a:cubicBezTo>
                    <a:pt x="3" y="5"/>
                    <a:pt x="6" y="4"/>
                    <a:pt x="6" y="1"/>
                  </a:cubicBezTo>
                  <a:cubicBezTo>
                    <a:pt x="3" y="0"/>
                    <a:pt x="0" y="2"/>
                    <a:pt x="0" y="4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" name="Google Shape;1726;p10">
              <a:extLst>
                <a:ext uri="{FF2B5EF4-FFF2-40B4-BE49-F238E27FC236}">
                  <a16:creationId xmlns:a16="http://schemas.microsoft.com/office/drawing/2014/main" id="{24CCDC76-1598-85D0-1398-E416F6A57735}"/>
                </a:ext>
              </a:extLst>
            </p:cNvPr>
            <p:cNvSpPr/>
            <p:nvPr/>
          </p:nvSpPr>
          <p:spPr>
            <a:xfrm>
              <a:off x="1777" y="2437"/>
              <a:ext cx="10" cy="19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6"/>
                  </a:moveTo>
                  <a:cubicBezTo>
                    <a:pt x="0" y="7"/>
                    <a:pt x="0" y="2"/>
                    <a:pt x="0" y="0"/>
                  </a:cubicBezTo>
                  <a:cubicBezTo>
                    <a:pt x="2" y="1"/>
                    <a:pt x="3" y="3"/>
                    <a:pt x="4" y="5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" name="Google Shape;1727;p10">
              <a:extLst>
                <a:ext uri="{FF2B5EF4-FFF2-40B4-BE49-F238E27FC236}">
                  <a16:creationId xmlns:a16="http://schemas.microsoft.com/office/drawing/2014/main" id="{E99D3E38-2C64-3650-067B-E4AB8F8A48EF}"/>
                </a:ext>
              </a:extLst>
            </p:cNvPr>
            <p:cNvSpPr/>
            <p:nvPr/>
          </p:nvSpPr>
          <p:spPr>
            <a:xfrm>
              <a:off x="1754" y="2451"/>
              <a:ext cx="3" cy="16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cubicBezTo>
                    <a:pt x="0" y="2"/>
                    <a:pt x="1" y="4"/>
                    <a:pt x="1" y="6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" name="Google Shape;1728;p10">
              <a:extLst>
                <a:ext uri="{FF2B5EF4-FFF2-40B4-BE49-F238E27FC236}">
                  <a16:creationId xmlns:a16="http://schemas.microsoft.com/office/drawing/2014/main" id="{36F6E9A1-DAAC-BF6F-5783-34F1767711A3}"/>
                </a:ext>
              </a:extLst>
            </p:cNvPr>
            <p:cNvSpPr/>
            <p:nvPr/>
          </p:nvSpPr>
          <p:spPr>
            <a:xfrm>
              <a:off x="1777" y="2501"/>
              <a:ext cx="15" cy="14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1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5" y="3"/>
                    <a:pt x="3" y="4"/>
                    <a:pt x="2" y="5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" name="Google Shape;1729;p10">
              <a:extLst>
                <a:ext uri="{FF2B5EF4-FFF2-40B4-BE49-F238E27FC236}">
                  <a16:creationId xmlns:a16="http://schemas.microsoft.com/office/drawing/2014/main" id="{5FDAD82F-31E0-D10F-D52A-A461563D2A07}"/>
                </a:ext>
              </a:extLst>
            </p:cNvPr>
            <p:cNvSpPr/>
            <p:nvPr/>
          </p:nvSpPr>
          <p:spPr>
            <a:xfrm>
              <a:off x="1857" y="2597"/>
              <a:ext cx="12" cy="19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1"/>
                  </a:moveTo>
                  <a:cubicBezTo>
                    <a:pt x="4" y="3"/>
                    <a:pt x="3" y="7"/>
                    <a:pt x="0" y="6"/>
                  </a:cubicBezTo>
                  <a:cubicBezTo>
                    <a:pt x="0" y="4"/>
                    <a:pt x="0" y="2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" name="Google Shape;1730;p10">
              <a:extLst>
                <a:ext uri="{FF2B5EF4-FFF2-40B4-BE49-F238E27FC236}">
                  <a16:creationId xmlns:a16="http://schemas.microsoft.com/office/drawing/2014/main" id="{5C2BF06C-374E-3701-630F-92D7FCC0DF80}"/>
                </a:ext>
              </a:extLst>
            </p:cNvPr>
            <p:cNvSpPr/>
            <p:nvPr/>
          </p:nvSpPr>
          <p:spPr>
            <a:xfrm>
              <a:off x="1954" y="2541"/>
              <a:ext cx="8" cy="3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6" name="Google Shape;1731;p10">
              <a:extLst>
                <a:ext uri="{FF2B5EF4-FFF2-40B4-BE49-F238E27FC236}">
                  <a16:creationId xmlns:a16="http://schemas.microsoft.com/office/drawing/2014/main" id="{E24EB0E4-EB97-5C76-F14E-E7EC7DF13636}"/>
                </a:ext>
              </a:extLst>
            </p:cNvPr>
            <p:cNvSpPr/>
            <p:nvPr/>
          </p:nvSpPr>
          <p:spPr>
            <a:xfrm>
              <a:off x="1909" y="2653"/>
              <a:ext cx="20" cy="1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4"/>
                  </a:moveTo>
                  <a:cubicBezTo>
                    <a:pt x="3" y="3"/>
                    <a:pt x="5" y="1"/>
                    <a:pt x="8" y="0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7" name="Google Shape;1732;p10">
              <a:extLst>
                <a:ext uri="{FF2B5EF4-FFF2-40B4-BE49-F238E27FC236}">
                  <a16:creationId xmlns:a16="http://schemas.microsoft.com/office/drawing/2014/main" id="{B704A50A-61AB-1469-3D5B-9F99EFB40BD8}"/>
                </a:ext>
              </a:extLst>
            </p:cNvPr>
            <p:cNvSpPr/>
            <p:nvPr/>
          </p:nvSpPr>
          <p:spPr>
            <a:xfrm>
              <a:off x="1909" y="2627"/>
              <a:ext cx="10" cy="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0"/>
                  </a:moveTo>
                  <a:cubicBezTo>
                    <a:pt x="1" y="1"/>
                    <a:pt x="3" y="1"/>
                    <a:pt x="4" y="2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8" name="Google Shape;1733;p10">
              <a:extLst>
                <a:ext uri="{FF2B5EF4-FFF2-40B4-BE49-F238E27FC236}">
                  <a16:creationId xmlns:a16="http://schemas.microsoft.com/office/drawing/2014/main" id="{07A9B34E-6C11-9AE1-E6BA-E0DF1753E1E0}"/>
                </a:ext>
              </a:extLst>
            </p:cNvPr>
            <p:cNvSpPr/>
            <p:nvPr/>
          </p:nvSpPr>
          <p:spPr>
            <a:xfrm>
              <a:off x="1897" y="2643"/>
              <a:ext cx="10" cy="8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0"/>
                  </a:moveTo>
                  <a:cubicBezTo>
                    <a:pt x="1" y="1"/>
                    <a:pt x="3" y="2"/>
                    <a:pt x="4" y="3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9" name="Google Shape;1734;p10">
              <a:extLst>
                <a:ext uri="{FF2B5EF4-FFF2-40B4-BE49-F238E27FC236}">
                  <a16:creationId xmlns:a16="http://schemas.microsoft.com/office/drawing/2014/main" id="{78748550-4215-17A2-94EB-B784ACAC9258}"/>
                </a:ext>
              </a:extLst>
            </p:cNvPr>
            <p:cNvSpPr/>
            <p:nvPr/>
          </p:nvSpPr>
          <p:spPr>
            <a:xfrm>
              <a:off x="1807" y="2584"/>
              <a:ext cx="5" cy="16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0" name="Google Shape;1735;p10">
              <a:extLst>
                <a:ext uri="{FF2B5EF4-FFF2-40B4-BE49-F238E27FC236}">
                  <a16:creationId xmlns:a16="http://schemas.microsoft.com/office/drawing/2014/main" id="{853C4040-6273-71B2-0536-7E11281392FE}"/>
                </a:ext>
              </a:extLst>
            </p:cNvPr>
            <p:cNvSpPr/>
            <p:nvPr/>
          </p:nvSpPr>
          <p:spPr>
            <a:xfrm>
              <a:off x="2007" y="2584"/>
              <a:ext cx="1" cy="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321" name="Google Shape;1736;p10">
            <a:extLst>
              <a:ext uri="{FF2B5EF4-FFF2-40B4-BE49-F238E27FC236}">
                <a16:creationId xmlns:a16="http://schemas.microsoft.com/office/drawing/2014/main" id="{CE41159A-F641-799D-9274-7DD9412C79B0}"/>
              </a:ext>
            </a:extLst>
          </p:cNvPr>
          <p:cNvGrpSpPr/>
          <p:nvPr/>
        </p:nvGrpSpPr>
        <p:grpSpPr>
          <a:xfrm>
            <a:off x="5230136" y="3110048"/>
            <a:ext cx="741125" cy="539151"/>
            <a:chOff x="2148" y="1508"/>
            <a:chExt cx="1458" cy="1267"/>
          </a:xfrm>
        </p:grpSpPr>
        <p:sp>
          <p:nvSpPr>
            <p:cNvPr id="322" name="Google Shape;1737;p10">
              <a:extLst>
                <a:ext uri="{FF2B5EF4-FFF2-40B4-BE49-F238E27FC236}">
                  <a16:creationId xmlns:a16="http://schemas.microsoft.com/office/drawing/2014/main" id="{8C709F30-2053-9E24-6169-75F90A4B9EA0}"/>
                </a:ext>
              </a:extLst>
            </p:cNvPr>
            <p:cNvSpPr/>
            <p:nvPr/>
          </p:nvSpPr>
          <p:spPr>
            <a:xfrm>
              <a:off x="2198" y="1735"/>
              <a:ext cx="1408" cy="1026"/>
            </a:xfrm>
            <a:custGeom>
              <a:avLst/>
              <a:gdLst/>
              <a:ahLst/>
              <a:cxnLst/>
              <a:rect l="l" t="t" r="r" b="b"/>
              <a:pathLst>
                <a:path w="563" h="385" extrusionOk="0">
                  <a:moveTo>
                    <a:pt x="101" y="353"/>
                  </a:moveTo>
                  <a:cubicBezTo>
                    <a:pt x="144" y="322"/>
                    <a:pt x="147" y="302"/>
                    <a:pt x="174" y="283"/>
                  </a:cubicBezTo>
                  <a:cubicBezTo>
                    <a:pt x="200" y="264"/>
                    <a:pt x="217" y="247"/>
                    <a:pt x="251" y="219"/>
                  </a:cubicBezTo>
                  <a:cubicBezTo>
                    <a:pt x="276" y="198"/>
                    <a:pt x="318" y="178"/>
                    <a:pt x="329" y="163"/>
                  </a:cubicBezTo>
                  <a:cubicBezTo>
                    <a:pt x="372" y="166"/>
                    <a:pt x="394" y="137"/>
                    <a:pt x="453" y="97"/>
                  </a:cubicBezTo>
                  <a:cubicBezTo>
                    <a:pt x="466" y="88"/>
                    <a:pt x="491" y="80"/>
                    <a:pt x="502" y="69"/>
                  </a:cubicBezTo>
                  <a:cubicBezTo>
                    <a:pt x="539" y="32"/>
                    <a:pt x="563" y="19"/>
                    <a:pt x="554" y="11"/>
                  </a:cubicBezTo>
                  <a:cubicBezTo>
                    <a:pt x="542" y="0"/>
                    <a:pt x="505" y="38"/>
                    <a:pt x="455" y="57"/>
                  </a:cubicBezTo>
                  <a:cubicBezTo>
                    <a:pt x="405" y="76"/>
                    <a:pt x="399" y="73"/>
                    <a:pt x="362" y="78"/>
                  </a:cubicBezTo>
                  <a:cubicBezTo>
                    <a:pt x="326" y="82"/>
                    <a:pt x="317" y="81"/>
                    <a:pt x="293" y="94"/>
                  </a:cubicBezTo>
                  <a:cubicBezTo>
                    <a:pt x="269" y="108"/>
                    <a:pt x="239" y="128"/>
                    <a:pt x="213" y="144"/>
                  </a:cubicBezTo>
                  <a:cubicBezTo>
                    <a:pt x="186" y="159"/>
                    <a:pt x="167" y="144"/>
                    <a:pt x="133" y="167"/>
                  </a:cubicBezTo>
                  <a:cubicBezTo>
                    <a:pt x="99" y="190"/>
                    <a:pt x="93" y="234"/>
                    <a:pt x="91" y="256"/>
                  </a:cubicBezTo>
                  <a:cubicBezTo>
                    <a:pt x="89" y="278"/>
                    <a:pt x="60" y="296"/>
                    <a:pt x="41" y="316"/>
                  </a:cubicBezTo>
                  <a:cubicBezTo>
                    <a:pt x="16" y="340"/>
                    <a:pt x="0" y="358"/>
                    <a:pt x="15" y="373"/>
                  </a:cubicBezTo>
                  <a:cubicBezTo>
                    <a:pt x="26" y="385"/>
                    <a:pt x="58" y="384"/>
                    <a:pt x="101" y="353"/>
                  </a:cubicBezTo>
                  <a:close/>
                </a:path>
              </a:pathLst>
            </a:custGeom>
            <a:solidFill>
              <a:srgbClr val="7D44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3" name="Google Shape;1738;p10">
              <a:extLst>
                <a:ext uri="{FF2B5EF4-FFF2-40B4-BE49-F238E27FC236}">
                  <a16:creationId xmlns:a16="http://schemas.microsoft.com/office/drawing/2014/main" id="{7CE6332C-3A52-2735-885A-58E90F96CC4D}"/>
                </a:ext>
              </a:extLst>
            </p:cNvPr>
            <p:cNvSpPr/>
            <p:nvPr/>
          </p:nvSpPr>
          <p:spPr>
            <a:xfrm>
              <a:off x="2148" y="1508"/>
              <a:ext cx="1438" cy="1221"/>
            </a:xfrm>
            <a:custGeom>
              <a:avLst/>
              <a:gdLst/>
              <a:ahLst/>
              <a:cxnLst/>
              <a:rect l="l" t="t" r="r" b="b"/>
              <a:pathLst>
                <a:path w="575" h="458" extrusionOk="0">
                  <a:moveTo>
                    <a:pt x="61" y="401"/>
                  </a:moveTo>
                  <a:cubicBezTo>
                    <a:pt x="80" y="381"/>
                    <a:pt x="109" y="363"/>
                    <a:pt x="111" y="341"/>
                  </a:cubicBezTo>
                  <a:cubicBezTo>
                    <a:pt x="113" y="319"/>
                    <a:pt x="119" y="275"/>
                    <a:pt x="153" y="252"/>
                  </a:cubicBezTo>
                  <a:cubicBezTo>
                    <a:pt x="187" y="229"/>
                    <a:pt x="206" y="244"/>
                    <a:pt x="233" y="229"/>
                  </a:cubicBezTo>
                  <a:cubicBezTo>
                    <a:pt x="259" y="213"/>
                    <a:pt x="289" y="193"/>
                    <a:pt x="313" y="179"/>
                  </a:cubicBezTo>
                  <a:cubicBezTo>
                    <a:pt x="337" y="166"/>
                    <a:pt x="346" y="167"/>
                    <a:pt x="382" y="163"/>
                  </a:cubicBezTo>
                  <a:cubicBezTo>
                    <a:pt x="419" y="158"/>
                    <a:pt x="425" y="161"/>
                    <a:pt x="475" y="142"/>
                  </a:cubicBezTo>
                  <a:cubicBezTo>
                    <a:pt x="525" y="123"/>
                    <a:pt x="562" y="85"/>
                    <a:pt x="574" y="96"/>
                  </a:cubicBezTo>
                  <a:cubicBezTo>
                    <a:pt x="574" y="96"/>
                    <a:pt x="574" y="96"/>
                    <a:pt x="575" y="96"/>
                  </a:cubicBezTo>
                  <a:cubicBezTo>
                    <a:pt x="573" y="75"/>
                    <a:pt x="536" y="70"/>
                    <a:pt x="493" y="60"/>
                  </a:cubicBezTo>
                  <a:cubicBezTo>
                    <a:pt x="465" y="54"/>
                    <a:pt x="428" y="48"/>
                    <a:pt x="407" y="54"/>
                  </a:cubicBezTo>
                  <a:cubicBezTo>
                    <a:pt x="398" y="56"/>
                    <a:pt x="389" y="60"/>
                    <a:pt x="380" y="59"/>
                  </a:cubicBezTo>
                  <a:cubicBezTo>
                    <a:pt x="341" y="53"/>
                    <a:pt x="187" y="0"/>
                    <a:pt x="94" y="35"/>
                  </a:cubicBezTo>
                  <a:cubicBezTo>
                    <a:pt x="40" y="55"/>
                    <a:pt x="20" y="107"/>
                    <a:pt x="11" y="171"/>
                  </a:cubicBezTo>
                  <a:cubicBezTo>
                    <a:pt x="0" y="255"/>
                    <a:pt x="15" y="306"/>
                    <a:pt x="17" y="335"/>
                  </a:cubicBezTo>
                  <a:cubicBezTo>
                    <a:pt x="19" y="362"/>
                    <a:pt x="3" y="434"/>
                    <a:pt x="35" y="458"/>
                  </a:cubicBezTo>
                  <a:cubicBezTo>
                    <a:pt x="20" y="443"/>
                    <a:pt x="36" y="425"/>
                    <a:pt x="61" y="401"/>
                  </a:cubicBezTo>
                  <a:close/>
                </a:path>
              </a:pathLst>
            </a:custGeom>
            <a:solidFill>
              <a:srgbClr val="9C71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4" name="Google Shape;1739;p10">
              <a:extLst>
                <a:ext uri="{FF2B5EF4-FFF2-40B4-BE49-F238E27FC236}">
                  <a16:creationId xmlns:a16="http://schemas.microsoft.com/office/drawing/2014/main" id="{ABAEE659-B7B5-4570-C74D-01917272E55E}"/>
                </a:ext>
              </a:extLst>
            </p:cNvPr>
            <p:cNvSpPr/>
            <p:nvPr/>
          </p:nvSpPr>
          <p:spPr>
            <a:xfrm>
              <a:off x="2201" y="1564"/>
              <a:ext cx="610" cy="469"/>
            </a:xfrm>
            <a:custGeom>
              <a:avLst/>
              <a:gdLst/>
              <a:ahLst/>
              <a:cxnLst/>
              <a:rect l="l" t="t" r="r" b="b"/>
              <a:pathLst>
                <a:path w="244" h="176" extrusionOk="0">
                  <a:moveTo>
                    <a:pt x="244" y="25"/>
                  </a:moveTo>
                  <a:cubicBezTo>
                    <a:pt x="208" y="14"/>
                    <a:pt x="112" y="0"/>
                    <a:pt x="65" y="28"/>
                  </a:cubicBezTo>
                  <a:cubicBezTo>
                    <a:pt x="19" y="56"/>
                    <a:pt x="4" y="113"/>
                    <a:pt x="0" y="176"/>
                  </a:cubicBezTo>
                  <a:cubicBezTo>
                    <a:pt x="7" y="144"/>
                    <a:pt x="19" y="53"/>
                    <a:pt x="75" y="31"/>
                  </a:cubicBezTo>
                  <a:cubicBezTo>
                    <a:pt x="130" y="8"/>
                    <a:pt x="188" y="15"/>
                    <a:pt x="244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5" name="Google Shape;1740;p10">
              <a:extLst>
                <a:ext uri="{FF2B5EF4-FFF2-40B4-BE49-F238E27FC236}">
                  <a16:creationId xmlns:a16="http://schemas.microsoft.com/office/drawing/2014/main" id="{86DF9C16-E39D-8DD5-3488-E1B4BBCB7ACD}"/>
                </a:ext>
              </a:extLst>
            </p:cNvPr>
            <p:cNvSpPr/>
            <p:nvPr/>
          </p:nvSpPr>
          <p:spPr>
            <a:xfrm>
              <a:off x="2191" y="1569"/>
              <a:ext cx="665" cy="886"/>
            </a:xfrm>
            <a:custGeom>
              <a:avLst/>
              <a:gdLst/>
              <a:ahLst/>
              <a:cxnLst/>
              <a:rect l="l" t="t" r="r" b="b"/>
              <a:pathLst>
                <a:path w="266" h="332" extrusionOk="0">
                  <a:moveTo>
                    <a:pt x="97" y="44"/>
                  </a:moveTo>
                  <a:cubicBezTo>
                    <a:pt x="39" y="69"/>
                    <a:pt x="27" y="134"/>
                    <a:pt x="23" y="172"/>
                  </a:cubicBezTo>
                  <a:cubicBezTo>
                    <a:pt x="19" y="209"/>
                    <a:pt x="20" y="303"/>
                    <a:pt x="12" y="332"/>
                  </a:cubicBezTo>
                  <a:cubicBezTo>
                    <a:pt x="15" y="310"/>
                    <a:pt x="0" y="237"/>
                    <a:pt x="4" y="174"/>
                  </a:cubicBezTo>
                  <a:cubicBezTo>
                    <a:pt x="8" y="111"/>
                    <a:pt x="27" y="56"/>
                    <a:pt x="73" y="28"/>
                  </a:cubicBezTo>
                  <a:cubicBezTo>
                    <a:pt x="120" y="0"/>
                    <a:pt x="231" y="13"/>
                    <a:pt x="266" y="25"/>
                  </a:cubicBezTo>
                  <a:cubicBezTo>
                    <a:pt x="245" y="21"/>
                    <a:pt x="153" y="20"/>
                    <a:pt x="97" y="44"/>
                  </a:cubicBezTo>
                  <a:close/>
                </a:path>
              </a:pathLst>
            </a:custGeom>
            <a:solidFill>
              <a:srgbClr val="B3919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6" name="Google Shape;1741;p10">
              <a:extLst>
                <a:ext uri="{FF2B5EF4-FFF2-40B4-BE49-F238E27FC236}">
                  <a16:creationId xmlns:a16="http://schemas.microsoft.com/office/drawing/2014/main" id="{62C2D126-D003-483B-EDBA-B6206CE1D70E}"/>
                </a:ext>
              </a:extLst>
            </p:cNvPr>
            <p:cNvSpPr/>
            <p:nvPr/>
          </p:nvSpPr>
          <p:spPr>
            <a:xfrm>
              <a:off x="2978" y="1655"/>
              <a:ext cx="440" cy="266"/>
            </a:xfrm>
            <a:custGeom>
              <a:avLst/>
              <a:gdLst/>
              <a:ahLst/>
              <a:cxnLst/>
              <a:rect l="l" t="t" r="r" b="b"/>
              <a:pathLst>
                <a:path w="176" h="100" extrusionOk="0">
                  <a:moveTo>
                    <a:pt x="176" y="18"/>
                  </a:moveTo>
                  <a:cubicBezTo>
                    <a:pt x="150" y="8"/>
                    <a:pt x="109" y="3"/>
                    <a:pt x="94" y="3"/>
                  </a:cubicBezTo>
                  <a:cubicBezTo>
                    <a:pt x="75" y="4"/>
                    <a:pt x="60" y="10"/>
                    <a:pt x="55" y="22"/>
                  </a:cubicBezTo>
                  <a:cubicBezTo>
                    <a:pt x="50" y="34"/>
                    <a:pt x="38" y="53"/>
                    <a:pt x="25" y="67"/>
                  </a:cubicBezTo>
                  <a:cubicBezTo>
                    <a:pt x="12" y="81"/>
                    <a:pt x="3" y="91"/>
                    <a:pt x="0" y="100"/>
                  </a:cubicBezTo>
                  <a:cubicBezTo>
                    <a:pt x="14" y="86"/>
                    <a:pt x="40" y="71"/>
                    <a:pt x="52" y="52"/>
                  </a:cubicBezTo>
                  <a:cubicBezTo>
                    <a:pt x="64" y="33"/>
                    <a:pt x="89" y="0"/>
                    <a:pt x="176" y="18"/>
                  </a:cubicBezTo>
                  <a:close/>
                </a:path>
              </a:pathLst>
            </a:custGeom>
            <a:solidFill>
              <a:srgbClr val="B3919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7" name="Google Shape;1742;p10">
              <a:extLst>
                <a:ext uri="{FF2B5EF4-FFF2-40B4-BE49-F238E27FC236}">
                  <a16:creationId xmlns:a16="http://schemas.microsoft.com/office/drawing/2014/main" id="{0B04B0CD-CA7F-95E4-57A0-62063FDFE624}"/>
                </a:ext>
              </a:extLst>
            </p:cNvPr>
            <p:cNvSpPr/>
            <p:nvPr/>
          </p:nvSpPr>
          <p:spPr>
            <a:xfrm>
              <a:off x="3033" y="1649"/>
              <a:ext cx="233" cy="195"/>
            </a:xfrm>
            <a:custGeom>
              <a:avLst/>
              <a:gdLst/>
              <a:ahLst/>
              <a:cxnLst/>
              <a:rect l="l" t="t" r="r" b="b"/>
              <a:pathLst>
                <a:path w="93" h="73" extrusionOk="0">
                  <a:moveTo>
                    <a:pt x="0" y="73"/>
                  </a:moveTo>
                  <a:cubicBezTo>
                    <a:pt x="13" y="57"/>
                    <a:pt x="23" y="36"/>
                    <a:pt x="32" y="22"/>
                  </a:cubicBezTo>
                  <a:cubicBezTo>
                    <a:pt x="41" y="9"/>
                    <a:pt x="59" y="0"/>
                    <a:pt x="93" y="6"/>
                  </a:cubicBezTo>
                  <a:cubicBezTo>
                    <a:pt x="73" y="5"/>
                    <a:pt x="49" y="6"/>
                    <a:pt x="35" y="25"/>
                  </a:cubicBezTo>
                  <a:cubicBezTo>
                    <a:pt x="21" y="47"/>
                    <a:pt x="9" y="66"/>
                    <a:pt x="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8" name="Google Shape;1743;p10">
              <a:extLst>
                <a:ext uri="{FF2B5EF4-FFF2-40B4-BE49-F238E27FC236}">
                  <a16:creationId xmlns:a16="http://schemas.microsoft.com/office/drawing/2014/main" id="{C909D8E0-BC5D-14AC-17E6-0856B3359666}"/>
                </a:ext>
              </a:extLst>
            </p:cNvPr>
            <p:cNvSpPr/>
            <p:nvPr/>
          </p:nvSpPr>
          <p:spPr>
            <a:xfrm>
              <a:off x="2208" y="2236"/>
              <a:ext cx="695" cy="539"/>
            </a:xfrm>
            <a:custGeom>
              <a:avLst/>
              <a:gdLst/>
              <a:ahLst/>
              <a:cxnLst/>
              <a:rect l="l" t="t" r="r" b="b"/>
              <a:pathLst>
                <a:path w="278" h="202" extrusionOk="0">
                  <a:moveTo>
                    <a:pt x="36" y="185"/>
                  </a:moveTo>
                  <a:cubicBezTo>
                    <a:pt x="26" y="189"/>
                    <a:pt x="12" y="189"/>
                    <a:pt x="6" y="179"/>
                  </a:cubicBezTo>
                  <a:cubicBezTo>
                    <a:pt x="0" y="170"/>
                    <a:pt x="8" y="158"/>
                    <a:pt x="14" y="150"/>
                  </a:cubicBezTo>
                  <a:cubicBezTo>
                    <a:pt x="30" y="129"/>
                    <a:pt x="52" y="114"/>
                    <a:pt x="70" y="96"/>
                  </a:cubicBezTo>
                  <a:cubicBezTo>
                    <a:pt x="76" y="90"/>
                    <a:pt x="80" y="84"/>
                    <a:pt x="83" y="77"/>
                  </a:cubicBezTo>
                  <a:cubicBezTo>
                    <a:pt x="86" y="72"/>
                    <a:pt x="85" y="66"/>
                    <a:pt x="87" y="60"/>
                  </a:cubicBezTo>
                  <a:cubicBezTo>
                    <a:pt x="90" y="53"/>
                    <a:pt x="95" y="56"/>
                    <a:pt x="98" y="62"/>
                  </a:cubicBezTo>
                  <a:cubicBezTo>
                    <a:pt x="102" y="70"/>
                    <a:pt x="100" y="80"/>
                    <a:pt x="96" y="88"/>
                  </a:cubicBezTo>
                  <a:cubicBezTo>
                    <a:pt x="84" y="110"/>
                    <a:pt x="62" y="125"/>
                    <a:pt x="44" y="142"/>
                  </a:cubicBezTo>
                  <a:cubicBezTo>
                    <a:pt x="35" y="151"/>
                    <a:pt x="13" y="171"/>
                    <a:pt x="34" y="174"/>
                  </a:cubicBezTo>
                  <a:cubicBezTo>
                    <a:pt x="52" y="177"/>
                    <a:pt x="76" y="164"/>
                    <a:pt x="89" y="152"/>
                  </a:cubicBezTo>
                  <a:cubicBezTo>
                    <a:pt x="96" y="146"/>
                    <a:pt x="117" y="119"/>
                    <a:pt x="123" y="112"/>
                  </a:cubicBezTo>
                  <a:cubicBezTo>
                    <a:pt x="130" y="104"/>
                    <a:pt x="136" y="97"/>
                    <a:pt x="144" y="91"/>
                  </a:cubicBezTo>
                  <a:cubicBezTo>
                    <a:pt x="152" y="86"/>
                    <a:pt x="161" y="81"/>
                    <a:pt x="167" y="74"/>
                  </a:cubicBezTo>
                  <a:cubicBezTo>
                    <a:pt x="190" y="49"/>
                    <a:pt x="272" y="2"/>
                    <a:pt x="278" y="0"/>
                  </a:cubicBezTo>
                  <a:cubicBezTo>
                    <a:pt x="277" y="2"/>
                    <a:pt x="277" y="2"/>
                    <a:pt x="277" y="2"/>
                  </a:cubicBezTo>
                  <a:cubicBezTo>
                    <a:pt x="255" y="17"/>
                    <a:pt x="204" y="56"/>
                    <a:pt x="190" y="71"/>
                  </a:cubicBezTo>
                  <a:cubicBezTo>
                    <a:pt x="181" y="78"/>
                    <a:pt x="174" y="87"/>
                    <a:pt x="165" y="94"/>
                  </a:cubicBezTo>
                  <a:cubicBezTo>
                    <a:pt x="156" y="102"/>
                    <a:pt x="144" y="110"/>
                    <a:pt x="136" y="119"/>
                  </a:cubicBezTo>
                  <a:cubicBezTo>
                    <a:pt x="118" y="140"/>
                    <a:pt x="97" y="162"/>
                    <a:pt x="72" y="175"/>
                  </a:cubicBezTo>
                  <a:cubicBezTo>
                    <a:pt x="62" y="180"/>
                    <a:pt x="3" y="202"/>
                    <a:pt x="7" y="176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9" name="Google Shape;1744;p10">
              <a:extLst>
                <a:ext uri="{FF2B5EF4-FFF2-40B4-BE49-F238E27FC236}">
                  <a16:creationId xmlns:a16="http://schemas.microsoft.com/office/drawing/2014/main" id="{FE2B6B7A-3D6C-CAAD-FE95-9E72E16867A8}"/>
                </a:ext>
              </a:extLst>
            </p:cNvPr>
            <p:cNvSpPr/>
            <p:nvPr/>
          </p:nvSpPr>
          <p:spPr>
            <a:xfrm>
              <a:off x="2951" y="1759"/>
              <a:ext cx="640" cy="408"/>
            </a:xfrm>
            <a:custGeom>
              <a:avLst/>
              <a:gdLst/>
              <a:ahLst/>
              <a:cxnLst/>
              <a:rect l="l" t="t" r="r" b="b"/>
              <a:pathLst>
                <a:path w="256" h="153" extrusionOk="0">
                  <a:moveTo>
                    <a:pt x="195" y="64"/>
                  </a:moveTo>
                  <a:cubicBezTo>
                    <a:pt x="215" y="41"/>
                    <a:pt x="244" y="23"/>
                    <a:pt x="248" y="16"/>
                  </a:cubicBezTo>
                  <a:cubicBezTo>
                    <a:pt x="256" y="5"/>
                    <a:pt x="249" y="0"/>
                    <a:pt x="245" y="2"/>
                  </a:cubicBezTo>
                  <a:cubicBezTo>
                    <a:pt x="248" y="6"/>
                    <a:pt x="217" y="38"/>
                    <a:pt x="199" y="49"/>
                  </a:cubicBezTo>
                  <a:cubicBezTo>
                    <a:pt x="181" y="60"/>
                    <a:pt x="172" y="63"/>
                    <a:pt x="143" y="83"/>
                  </a:cubicBezTo>
                  <a:cubicBezTo>
                    <a:pt x="120" y="99"/>
                    <a:pt x="83" y="123"/>
                    <a:pt x="66" y="128"/>
                  </a:cubicBezTo>
                  <a:cubicBezTo>
                    <a:pt x="49" y="133"/>
                    <a:pt x="37" y="115"/>
                    <a:pt x="40" y="95"/>
                  </a:cubicBezTo>
                  <a:cubicBezTo>
                    <a:pt x="43" y="75"/>
                    <a:pt x="76" y="90"/>
                    <a:pt x="120" y="76"/>
                  </a:cubicBezTo>
                  <a:cubicBezTo>
                    <a:pt x="164" y="62"/>
                    <a:pt x="205" y="29"/>
                    <a:pt x="216" y="19"/>
                  </a:cubicBezTo>
                  <a:cubicBezTo>
                    <a:pt x="222" y="15"/>
                    <a:pt x="229" y="8"/>
                    <a:pt x="231" y="6"/>
                  </a:cubicBezTo>
                  <a:cubicBezTo>
                    <a:pt x="212" y="16"/>
                    <a:pt x="186" y="36"/>
                    <a:pt x="154" y="48"/>
                  </a:cubicBezTo>
                  <a:cubicBezTo>
                    <a:pt x="104" y="67"/>
                    <a:pt x="98" y="64"/>
                    <a:pt x="61" y="69"/>
                  </a:cubicBezTo>
                  <a:cubicBezTo>
                    <a:pt x="33" y="72"/>
                    <a:pt x="21" y="72"/>
                    <a:pt x="5" y="79"/>
                  </a:cubicBezTo>
                  <a:cubicBezTo>
                    <a:pt x="3" y="80"/>
                    <a:pt x="1" y="82"/>
                    <a:pt x="1" y="84"/>
                  </a:cubicBezTo>
                  <a:cubicBezTo>
                    <a:pt x="0" y="93"/>
                    <a:pt x="9" y="107"/>
                    <a:pt x="9" y="115"/>
                  </a:cubicBezTo>
                  <a:cubicBezTo>
                    <a:pt x="10" y="137"/>
                    <a:pt x="20" y="153"/>
                    <a:pt x="40" y="153"/>
                  </a:cubicBezTo>
                  <a:cubicBezTo>
                    <a:pt x="47" y="153"/>
                    <a:pt x="56" y="148"/>
                    <a:pt x="65" y="147"/>
                  </a:cubicBezTo>
                  <a:cubicBezTo>
                    <a:pt x="89" y="137"/>
                    <a:pt x="112" y="115"/>
                    <a:pt x="152" y="88"/>
                  </a:cubicBezTo>
                  <a:cubicBezTo>
                    <a:pt x="163" y="80"/>
                    <a:pt x="182" y="72"/>
                    <a:pt x="195" y="64"/>
                  </a:cubicBezTo>
                  <a:close/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0" name="Google Shape;1745;p10">
              <a:extLst>
                <a:ext uri="{FF2B5EF4-FFF2-40B4-BE49-F238E27FC236}">
                  <a16:creationId xmlns:a16="http://schemas.microsoft.com/office/drawing/2014/main" id="{2CC2FDF3-8291-1190-D9DD-F2C75E271F9F}"/>
                </a:ext>
              </a:extLst>
            </p:cNvPr>
            <p:cNvSpPr/>
            <p:nvPr/>
          </p:nvSpPr>
          <p:spPr>
            <a:xfrm>
              <a:off x="2858" y="2055"/>
              <a:ext cx="128" cy="208"/>
            </a:xfrm>
            <a:custGeom>
              <a:avLst/>
              <a:gdLst/>
              <a:ahLst/>
              <a:cxnLst/>
              <a:rect l="l" t="t" r="r" b="b"/>
              <a:pathLst>
                <a:path w="51" h="78" extrusionOk="0">
                  <a:moveTo>
                    <a:pt x="37" y="0"/>
                  </a:moveTo>
                  <a:cubicBezTo>
                    <a:pt x="39" y="7"/>
                    <a:pt x="39" y="15"/>
                    <a:pt x="42" y="22"/>
                  </a:cubicBezTo>
                  <a:cubicBezTo>
                    <a:pt x="45" y="29"/>
                    <a:pt x="51" y="35"/>
                    <a:pt x="49" y="43"/>
                  </a:cubicBezTo>
                  <a:cubicBezTo>
                    <a:pt x="48" y="50"/>
                    <a:pt x="38" y="56"/>
                    <a:pt x="32" y="60"/>
                  </a:cubicBezTo>
                  <a:cubicBezTo>
                    <a:pt x="23" y="66"/>
                    <a:pt x="11" y="76"/>
                    <a:pt x="0" y="78"/>
                  </a:cubicBezTo>
                  <a:cubicBezTo>
                    <a:pt x="13" y="73"/>
                    <a:pt x="34" y="56"/>
                    <a:pt x="37" y="42"/>
                  </a:cubicBezTo>
                  <a:cubicBezTo>
                    <a:pt x="40" y="29"/>
                    <a:pt x="29" y="15"/>
                    <a:pt x="35" y="2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1" name="Google Shape;1746;p10">
              <a:extLst>
                <a:ext uri="{FF2B5EF4-FFF2-40B4-BE49-F238E27FC236}">
                  <a16:creationId xmlns:a16="http://schemas.microsoft.com/office/drawing/2014/main" id="{74CAF129-616B-C34A-70F8-CFA71F8B5D76}"/>
                </a:ext>
              </a:extLst>
            </p:cNvPr>
            <p:cNvSpPr/>
            <p:nvPr/>
          </p:nvSpPr>
          <p:spPr>
            <a:xfrm>
              <a:off x="2388" y="1996"/>
              <a:ext cx="565" cy="496"/>
            </a:xfrm>
            <a:custGeom>
              <a:avLst/>
              <a:gdLst/>
              <a:ahLst/>
              <a:cxnLst/>
              <a:rect l="l" t="t" r="r" b="b"/>
              <a:pathLst>
                <a:path w="226" h="186" extrusionOk="0">
                  <a:moveTo>
                    <a:pt x="214" y="1"/>
                  </a:moveTo>
                  <a:cubicBezTo>
                    <a:pt x="207" y="3"/>
                    <a:pt x="199" y="7"/>
                    <a:pt x="194" y="11"/>
                  </a:cubicBezTo>
                  <a:cubicBezTo>
                    <a:pt x="179" y="22"/>
                    <a:pt x="159" y="35"/>
                    <a:pt x="143" y="43"/>
                  </a:cubicBezTo>
                  <a:cubicBezTo>
                    <a:pt x="134" y="47"/>
                    <a:pt x="130" y="50"/>
                    <a:pt x="121" y="52"/>
                  </a:cubicBezTo>
                  <a:cubicBezTo>
                    <a:pt x="120" y="53"/>
                    <a:pt x="118" y="53"/>
                    <a:pt x="117" y="53"/>
                  </a:cubicBezTo>
                  <a:cubicBezTo>
                    <a:pt x="115" y="53"/>
                    <a:pt x="113" y="54"/>
                    <a:pt x="111" y="54"/>
                  </a:cubicBezTo>
                  <a:cubicBezTo>
                    <a:pt x="107" y="54"/>
                    <a:pt x="104" y="55"/>
                    <a:pt x="101" y="56"/>
                  </a:cubicBezTo>
                  <a:cubicBezTo>
                    <a:pt x="102" y="54"/>
                    <a:pt x="102" y="54"/>
                    <a:pt x="102" y="54"/>
                  </a:cubicBezTo>
                  <a:cubicBezTo>
                    <a:pt x="89" y="55"/>
                    <a:pt x="75" y="57"/>
                    <a:pt x="57" y="69"/>
                  </a:cubicBezTo>
                  <a:cubicBezTo>
                    <a:pt x="23" y="92"/>
                    <a:pt x="17" y="136"/>
                    <a:pt x="15" y="158"/>
                  </a:cubicBezTo>
                  <a:cubicBezTo>
                    <a:pt x="14" y="168"/>
                    <a:pt x="8" y="177"/>
                    <a:pt x="0" y="186"/>
                  </a:cubicBezTo>
                  <a:cubicBezTo>
                    <a:pt x="8" y="185"/>
                    <a:pt x="18" y="182"/>
                    <a:pt x="24" y="173"/>
                  </a:cubicBezTo>
                  <a:cubicBezTo>
                    <a:pt x="38" y="152"/>
                    <a:pt x="69" y="149"/>
                    <a:pt x="82" y="124"/>
                  </a:cubicBezTo>
                  <a:cubicBezTo>
                    <a:pt x="95" y="99"/>
                    <a:pt x="79" y="79"/>
                    <a:pt x="102" y="71"/>
                  </a:cubicBezTo>
                  <a:cubicBezTo>
                    <a:pt x="115" y="66"/>
                    <a:pt x="129" y="60"/>
                    <a:pt x="141" y="56"/>
                  </a:cubicBezTo>
                  <a:cubicBezTo>
                    <a:pt x="149" y="52"/>
                    <a:pt x="157" y="48"/>
                    <a:pt x="164" y="43"/>
                  </a:cubicBezTo>
                  <a:cubicBezTo>
                    <a:pt x="171" y="38"/>
                    <a:pt x="177" y="32"/>
                    <a:pt x="184" y="27"/>
                  </a:cubicBezTo>
                  <a:cubicBezTo>
                    <a:pt x="192" y="22"/>
                    <a:pt x="203" y="8"/>
                    <a:pt x="213" y="15"/>
                  </a:cubicBezTo>
                  <a:cubicBezTo>
                    <a:pt x="221" y="21"/>
                    <a:pt x="217" y="38"/>
                    <a:pt x="225" y="43"/>
                  </a:cubicBezTo>
                  <a:cubicBezTo>
                    <a:pt x="226" y="33"/>
                    <a:pt x="224" y="20"/>
                    <a:pt x="222" y="10"/>
                  </a:cubicBezTo>
                  <a:cubicBezTo>
                    <a:pt x="221" y="5"/>
                    <a:pt x="221" y="0"/>
                    <a:pt x="214" y="1"/>
                  </a:cubicBezTo>
                  <a:close/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2" name="Google Shape;1747;p10">
              <a:extLst>
                <a:ext uri="{FF2B5EF4-FFF2-40B4-BE49-F238E27FC236}">
                  <a16:creationId xmlns:a16="http://schemas.microsoft.com/office/drawing/2014/main" id="{E0391204-439B-6E60-86E1-35F977304996}"/>
                </a:ext>
              </a:extLst>
            </p:cNvPr>
            <p:cNvSpPr/>
            <p:nvPr/>
          </p:nvSpPr>
          <p:spPr>
            <a:xfrm>
              <a:off x="2923" y="1681"/>
              <a:ext cx="163" cy="283"/>
            </a:xfrm>
            <a:custGeom>
              <a:avLst/>
              <a:gdLst/>
              <a:ahLst/>
              <a:cxnLst/>
              <a:rect l="l" t="t" r="r" b="b"/>
              <a:pathLst>
                <a:path w="65" h="106" extrusionOk="0">
                  <a:moveTo>
                    <a:pt x="65" y="0"/>
                  </a:moveTo>
                  <a:cubicBezTo>
                    <a:pt x="65" y="12"/>
                    <a:pt x="57" y="32"/>
                    <a:pt x="36" y="52"/>
                  </a:cubicBezTo>
                  <a:cubicBezTo>
                    <a:pt x="15" y="72"/>
                    <a:pt x="5" y="94"/>
                    <a:pt x="8" y="106"/>
                  </a:cubicBezTo>
                  <a:cubicBezTo>
                    <a:pt x="0" y="90"/>
                    <a:pt x="13" y="67"/>
                    <a:pt x="25" y="53"/>
                  </a:cubicBezTo>
                  <a:cubicBezTo>
                    <a:pt x="45" y="28"/>
                    <a:pt x="63" y="24"/>
                    <a:pt x="65" y="0"/>
                  </a:cubicBezTo>
                  <a:close/>
                </a:path>
              </a:pathLst>
            </a:custGeom>
            <a:solidFill>
              <a:srgbClr val="7D44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3" name="Google Shape;1748;p10">
              <a:extLst>
                <a:ext uri="{FF2B5EF4-FFF2-40B4-BE49-F238E27FC236}">
                  <a16:creationId xmlns:a16="http://schemas.microsoft.com/office/drawing/2014/main" id="{550C2E5F-4A66-1E26-C00F-3806D280586B}"/>
                </a:ext>
              </a:extLst>
            </p:cNvPr>
            <p:cNvSpPr/>
            <p:nvPr/>
          </p:nvSpPr>
          <p:spPr>
            <a:xfrm>
              <a:off x="3096" y="1751"/>
              <a:ext cx="437" cy="170"/>
            </a:xfrm>
            <a:custGeom>
              <a:avLst/>
              <a:gdLst/>
              <a:ahLst/>
              <a:cxnLst/>
              <a:rect l="l" t="t" r="r" b="b"/>
              <a:pathLst>
                <a:path w="175" h="64" extrusionOk="0">
                  <a:moveTo>
                    <a:pt x="0" y="64"/>
                  </a:moveTo>
                  <a:cubicBezTo>
                    <a:pt x="26" y="58"/>
                    <a:pt x="38" y="64"/>
                    <a:pt x="71" y="52"/>
                  </a:cubicBezTo>
                  <a:cubicBezTo>
                    <a:pt x="96" y="42"/>
                    <a:pt x="114" y="28"/>
                    <a:pt x="135" y="20"/>
                  </a:cubicBezTo>
                  <a:cubicBezTo>
                    <a:pt x="156" y="13"/>
                    <a:pt x="169" y="3"/>
                    <a:pt x="175" y="0"/>
                  </a:cubicBezTo>
                  <a:cubicBezTo>
                    <a:pt x="158" y="2"/>
                    <a:pt x="150" y="8"/>
                    <a:pt x="133" y="13"/>
                  </a:cubicBezTo>
                  <a:cubicBezTo>
                    <a:pt x="116" y="18"/>
                    <a:pt x="102" y="22"/>
                    <a:pt x="90" y="32"/>
                  </a:cubicBezTo>
                  <a:cubicBezTo>
                    <a:pt x="78" y="41"/>
                    <a:pt x="68" y="45"/>
                    <a:pt x="48" y="50"/>
                  </a:cubicBezTo>
                  <a:cubicBezTo>
                    <a:pt x="28" y="56"/>
                    <a:pt x="4" y="60"/>
                    <a:pt x="0" y="64"/>
                  </a:cubicBezTo>
                  <a:close/>
                </a:path>
              </a:pathLst>
            </a:custGeom>
            <a:solidFill>
              <a:srgbClr val="7D44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4" name="Google Shape;1749;p10">
              <a:extLst>
                <a:ext uri="{FF2B5EF4-FFF2-40B4-BE49-F238E27FC236}">
                  <a16:creationId xmlns:a16="http://schemas.microsoft.com/office/drawing/2014/main" id="{34EEC316-A971-7ED1-E191-82C99DD8F62D}"/>
                </a:ext>
              </a:extLst>
            </p:cNvPr>
            <p:cNvSpPr/>
            <p:nvPr/>
          </p:nvSpPr>
          <p:spPr>
            <a:xfrm>
              <a:off x="3266" y="1860"/>
              <a:ext cx="232" cy="160"/>
            </a:xfrm>
            <a:custGeom>
              <a:avLst/>
              <a:gdLst/>
              <a:ahLst/>
              <a:cxnLst/>
              <a:rect l="l" t="t" r="r" b="b"/>
              <a:pathLst>
                <a:path w="93" h="60" extrusionOk="0">
                  <a:moveTo>
                    <a:pt x="0" y="60"/>
                  </a:moveTo>
                  <a:cubicBezTo>
                    <a:pt x="5" y="55"/>
                    <a:pt x="6" y="47"/>
                    <a:pt x="10" y="41"/>
                  </a:cubicBezTo>
                  <a:cubicBezTo>
                    <a:pt x="14" y="34"/>
                    <a:pt x="21" y="27"/>
                    <a:pt x="26" y="22"/>
                  </a:cubicBezTo>
                  <a:cubicBezTo>
                    <a:pt x="38" y="10"/>
                    <a:pt x="56" y="3"/>
                    <a:pt x="72" y="1"/>
                  </a:cubicBezTo>
                  <a:cubicBezTo>
                    <a:pt x="79" y="1"/>
                    <a:pt x="93" y="0"/>
                    <a:pt x="84" y="9"/>
                  </a:cubicBezTo>
                  <a:cubicBezTo>
                    <a:pt x="78" y="16"/>
                    <a:pt x="68" y="20"/>
                    <a:pt x="60" y="24"/>
                  </a:cubicBezTo>
                  <a:cubicBezTo>
                    <a:pt x="41" y="34"/>
                    <a:pt x="24" y="46"/>
                    <a:pt x="6" y="58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5" name="Google Shape;1750;p10">
              <a:extLst>
                <a:ext uri="{FF2B5EF4-FFF2-40B4-BE49-F238E27FC236}">
                  <a16:creationId xmlns:a16="http://schemas.microsoft.com/office/drawing/2014/main" id="{0738AB26-9453-0408-E0E2-B4C5C3C54DA6}"/>
                </a:ext>
              </a:extLst>
            </p:cNvPr>
            <p:cNvSpPr/>
            <p:nvPr/>
          </p:nvSpPr>
          <p:spPr>
            <a:xfrm>
              <a:off x="3056" y="2033"/>
              <a:ext cx="177" cy="118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0" y="9"/>
                  </a:moveTo>
                  <a:cubicBezTo>
                    <a:pt x="5" y="20"/>
                    <a:pt x="12" y="44"/>
                    <a:pt x="71" y="0"/>
                  </a:cubicBezTo>
                  <a:cubicBezTo>
                    <a:pt x="56" y="9"/>
                    <a:pt x="11" y="33"/>
                    <a:pt x="0" y="9"/>
                  </a:cubicBezTo>
                  <a:close/>
                </a:path>
              </a:pathLst>
            </a:custGeom>
            <a:solidFill>
              <a:srgbClr val="9C71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6" name="Google Shape;1751;p10">
              <a:extLst>
                <a:ext uri="{FF2B5EF4-FFF2-40B4-BE49-F238E27FC236}">
                  <a16:creationId xmlns:a16="http://schemas.microsoft.com/office/drawing/2014/main" id="{925FC2F5-0849-E503-9A8B-B90F183F2566}"/>
                </a:ext>
              </a:extLst>
            </p:cNvPr>
            <p:cNvSpPr/>
            <p:nvPr/>
          </p:nvSpPr>
          <p:spPr>
            <a:xfrm>
              <a:off x="2371" y="2111"/>
              <a:ext cx="282" cy="357"/>
            </a:xfrm>
            <a:custGeom>
              <a:avLst/>
              <a:gdLst/>
              <a:ahLst/>
              <a:cxnLst/>
              <a:rect l="l" t="t" r="r" b="b"/>
              <a:pathLst>
                <a:path w="113" h="134" extrusionOk="0">
                  <a:moveTo>
                    <a:pt x="0" y="134"/>
                  </a:moveTo>
                  <a:cubicBezTo>
                    <a:pt x="9" y="126"/>
                    <a:pt x="11" y="114"/>
                    <a:pt x="20" y="79"/>
                  </a:cubicBezTo>
                  <a:cubicBezTo>
                    <a:pt x="29" y="45"/>
                    <a:pt x="46" y="4"/>
                    <a:pt x="113" y="5"/>
                  </a:cubicBezTo>
                  <a:cubicBezTo>
                    <a:pt x="87" y="3"/>
                    <a:pt x="60" y="0"/>
                    <a:pt x="42" y="18"/>
                  </a:cubicBezTo>
                  <a:cubicBezTo>
                    <a:pt x="23" y="35"/>
                    <a:pt x="23" y="41"/>
                    <a:pt x="16" y="74"/>
                  </a:cubicBezTo>
                  <a:cubicBezTo>
                    <a:pt x="9" y="107"/>
                    <a:pt x="8" y="124"/>
                    <a:pt x="0" y="134"/>
                  </a:cubicBezTo>
                  <a:close/>
                </a:path>
              </a:pathLst>
            </a:custGeom>
            <a:solidFill>
              <a:srgbClr val="B3919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7" name="Google Shape;1752;p10">
              <a:extLst>
                <a:ext uri="{FF2B5EF4-FFF2-40B4-BE49-F238E27FC236}">
                  <a16:creationId xmlns:a16="http://schemas.microsoft.com/office/drawing/2014/main" id="{A1FB87DA-568A-9F4C-DD1D-FA36E9633DC9}"/>
                </a:ext>
              </a:extLst>
            </p:cNvPr>
            <p:cNvSpPr/>
            <p:nvPr/>
          </p:nvSpPr>
          <p:spPr>
            <a:xfrm>
              <a:off x="2198" y="1735"/>
              <a:ext cx="1408" cy="1026"/>
            </a:xfrm>
            <a:custGeom>
              <a:avLst/>
              <a:gdLst/>
              <a:ahLst/>
              <a:cxnLst/>
              <a:rect l="l" t="t" r="r" b="b"/>
              <a:pathLst>
                <a:path w="563" h="385" extrusionOk="0">
                  <a:moveTo>
                    <a:pt x="101" y="353"/>
                  </a:moveTo>
                  <a:cubicBezTo>
                    <a:pt x="144" y="322"/>
                    <a:pt x="147" y="302"/>
                    <a:pt x="174" y="283"/>
                  </a:cubicBezTo>
                  <a:cubicBezTo>
                    <a:pt x="200" y="264"/>
                    <a:pt x="217" y="247"/>
                    <a:pt x="251" y="219"/>
                  </a:cubicBezTo>
                  <a:cubicBezTo>
                    <a:pt x="276" y="198"/>
                    <a:pt x="318" y="178"/>
                    <a:pt x="329" y="163"/>
                  </a:cubicBezTo>
                  <a:cubicBezTo>
                    <a:pt x="372" y="166"/>
                    <a:pt x="394" y="137"/>
                    <a:pt x="453" y="97"/>
                  </a:cubicBezTo>
                  <a:cubicBezTo>
                    <a:pt x="466" y="88"/>
                    <a:pt x="491" y="80"/>
                    <a:pt x="502" y="69"/>
                  </a:cubicBezTo>
                  <a:cubicBezTo>
                    <a:pt x="539" y="32"/>
                    <a:pt x="563" y="19"/>
                    <a:pt x="554" y="11"/>
                  </a:cubicBezTo>
                  <a:cubicBezTo>
                    <a:pt x="542" y="0"/>
                    <a:pt x="505" y="38"/>
                    <a:pt x="455" y="57"/>
                  </a:cubicBezTo>
                  <a:cubicBezTo>
                    <a:pt x="405" y="76"/>
                    <a:pt x="399" y="73"/>
                    <a:pt x="362" y="78"/>
                  </a:cubicBezTo>
                  <a:cubicBezTo>
                    <a:pt x="326" y="82"/>
                    <a:pt x="317" y="81"/>
                    <a:pt x="293" y="94"/>
                  </a:cubicBezTo>
                  <a:cubicBezTo>
                    <a:pt x="269" y="108"/>
                    <a:pt x="239" y="128"/>
                    <a:pt x="213" y="144"/>
                  </a:cubicBezTo>
                  <a:cubicBezTo>
                    <a:pt x="186" y="159"/>
                    <a:pt x="167" y="144"/>
                    <a:pt x="133" y="167"/>
                  </a:cubicBezTo>
                  <a:cubicBezTo>
                    <a:pt x="99" y="190"/>
                    <a:pt x="93" y="234"/>
                    <a:pt x="91" y="256"/>
                  </a:cubicBezTo>
                  <a:cubicBezTo>
                    <a:pt x="89" y="278"/>
                    <a:pt x="60" y="296"/>
                    <a:pt x="41" y="316"/>
                  </a:cubicBezTo>
                  <a:cubicBezTo>
                    <a:pt x="16" y="340"/>
                    <a:pt x="0" y="358"/>
                    <a:pt x="15" y="373"/>
                  </a:cubicBezTo>
                  <a:cubicBezTo>
                    <a:pt x="26" y="385"/>
                    <a:pt x="58" y="384"/>
                    <a:pt x="101" y="353"/>
                  </a:cubicBezTo>
                  <a:close/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8" name="Google Shape;1753;p10">
              <a:extLst>
                <a:ext uri="{FF2B5EF4-FFF2-40B4-BE49-F238E27FC236}">
                  <a16:creationId xmlns:a16="http://schemas.microsoft.com/office/drawing/2014/main" id="{6FF2418E-7C9D-F824-AD59-DF897537C289}"/>
                </a:ext>
              </a:extLst>
            </p:cNvPr>
            <p:cNvSpPr/>
            <p:nvPr/>
          </p:nvSpPr>
          <p:spPr>
            <a:xfrm>
              <a:off x="2148" y="1508"/>
              <a:ext cx="1438" cy="1221"/>
            </a:xfrm>
            <a:custGeom>
              <a:avLst/>
              <a:gdLst/>
              <a:ahLst/>
              <a:cxnLst/>
              <a:rect l="l" t="t" r="r" b="b"/>
              <a:pathLst>
                <a:path w="575" h="458" extrusionOk="0">
                  <a:moveTo>
                    <a:pt x="61" y="401"/>
                  </a:moveTo>
                  <a:cubicBezTo>
                    <a:pt x="80" y="381"/>
                    <a:pt x="109" y="363"/>
                    <a:pt x="111" y="341"/>
                  </a:cubicBezTo>
                  <a:cubicBezTo>
                    <a:pt x="113" y="319"/>
                    <a:pt x="119" y="275"/>
                    <a:pt x="153" y="252"/>
                  </a:cubicBezTo>
                  <a:cubicBezTo>
                    <a:pt x="187" y="229"/>
                    <a:pt x="206" y="244"/>
                    <a:pt x="233" y="229"/>
                  </a:cubicBezTo>
                  <a:cubicBezTo>
                    <a:pt x="259" y="213"/>
                    <a:pt x="289" y="193"/>
                    <a:pt x="313" y="179"/>
                  </a:cubicBezTo>
                  <a:cubicBezTo>
                    <a:pt x="337" y="166"/>
                    <a:pt x="346" y="167"/>
                    <a:pt x="382" y="163"/>
                  </a:cubicBezTo>
                  <a:cubicBezTo>
                    <a:pt x="419" y="158"/>
                    <a:pt x="425" y="161"/>
                    <a:pt x="475" y="142"/>
                  </a:cubicBezTo>
                  <a:cubicBezTo>
                    <a:pt x="525" y="123"/>
                    <a:pt x="562" y="85"/>
                    <a:pt x="574" y="96"/>
                  </a:cubicBezTo>
                  <a:cubicBezTo>
                    <a:pt x="574" y="96"/>
                    <a:pt x="574" y="96"/>
                    <a:pt x="575" y="96"/>
                  </a:cubicBezTo>
                  <a:cubicBezTo>
                    <a:pt x="573" y="75"/>
                    <a:pt x="536" y="70"/>
                    <a:pt x="493" y="60"/>
                  </a:cubicBezTo>
                  <a:cubicBezTo>
                    <a:pt x="465" y="54"/>
                    <a:pt x="428" y="48"/>
                    <a:pt x="407" y="54"/>
                  </a:cubicBezTo>
                  <a:cubicBezTo>
                    <a:pt x="398" y="56"/>
                    <a:pt x="389" y="60"/>
                    <a:pt x="380" y="59"/>
                  </a:cubicBezTo>
                  <a:cubicBezTo>
                    <a:pt x="341" y="53"/>
                    <a:pt x="187" y="0"/>
                    <a:pt x="94" y="35"/>
                  </a:cubicBezTo>
                  <a:cubicBezTo>
                    <a:pt x="40" y="55"/>
                    <a:pt x="20" y="107"/>
                    <a:pt x="11" y="171"/>
                  </a:cubicBezTo>
                  <a:cubicBezTo>
                    <a:pt x="0" y="255"/>
                    <a:pt x="15" y="306"/>
                    <a:pt x="17" y="335"/>
                  </a:cubicBezTo>
                  <a:cubicBezTo>
                    <a:pt x="19" y="362"/>
                    <a:pt x="3" y="434"/>
                    <a:pt x="35" y="458"/>
                  </a:cubicBezTo>
                  <a:cubicBezTo>
                    <a:pt x="20" y="443"/>
                    <a:pt x="36" y="425"/>
                    <a:pt x="61" y="401"/>
                  </a:cubicBezTo>
                  <a:close/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9" name="Google Shape;1754;p10">
              <a:extLst>
                <a:ext uri="{FF2B5EF4-FFF2-40B4-BE49-F238E27FC236}">
                  <a16:creationId xmlns:a16="http://schemas.microsoft.com/office/drawing/2014/main" id="{07933283-5649-B265-D285-F42F0E77D9DF}"/>
                </a:ext>
              </a:extLst>
            </p:cNvPr>
            <p:cNvSpPr/>
            <p:nvPr/>
          </p:nvSpPr>
          <p:spPr>
            <a:xfrm>
              <a:off x="2938" y="1681"/>
              <a:ext cx="158" cy="288"/>
            </a:xfrm>
            <a:custGeom>
              <a:avLst/>
              <a:gdLst/>
              <a:ahLst/>
              <a:cxnLst/>
              <a:rect l="l" t="t" r="r" b="b"/>
              <a:pathLst>
                <a:path w="63" h="108" extrusionOk="0">
                  <a:moveTo>
                    <a:pt x="58" y="0"/>
                  </a:moveTo>
                  <a:cubicBezTo>
                    <a:pt x="63" y="16"/>
                    <a:pt x="38" y="43"/>
                    <a:pt x="20" y="66"/>
                  </a:cubicBezTo>
                  <a:cubicBezTo>
                    <a:pt x="2" y="89"/>
                    <a:pt x="0" y="103"/>
                    <a:pt x="2" y="108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0" name="Google Shape;1755;p10">
              <a:extLst>
                <a:ext uri="{FF2B5EF4-FFF2-40B4-BE49-F238E27FC236}">
                  <a16:creationId xmlns:a16="http://schemas.microsoft.com/office/drawing/2014/main" id="{084C3412-F461-25BE-89A4-EA83E86E7279}"/>
                </a:ext>
              </a:extLst>
            </p:cNvPr>
            <p:cNvSpPr/>
            <p:nvPr/>
          </p:nvSpPr>
          <p:spPr>
            <a:xfrm>
              <a:off x="2941" y="1977"/>
              <a:ext cx="90" cy="190"/>
            </a:xfrm>
            <a:custGeom>
              <a:avLst/>
              <a:gdLst/>
              <a:ahLst/>
              <a:cxnLst/>
              <a:rect l="l" t="t" r="r" b="b"/>
              <a:pathLst>
                <a:path w="36" h="71" extrusionOk="0">
                  <a:moveTo>
                    <a:pt x="0" y="0"/>
                  </a:moveTo>
                  <a:cubicBezTo>
                    <a:pt x="14" y="8"/>
                    <a:pt x="8" y="63"/>
                    <a:pt x="36" y="71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341" name="Google Shape;1756;p10">
            <a:extLst>
              <a:ext uri="{FF2B5EF4-FFF2-40B4-BE49-F238E27FC236}">
                <a16:creationId xmlns:a16="http://schemas.microsoft.com/office/drawing/2014/main" id="{AAD73662-D678-001C-F4DF-387EC69001C9}"/>
              </a:ext>
            </a:extLst>
          </p:cNvPr>
          <p:cNvGrpSpPr/>
          <p:nvPr/>
        </p:nvGrpSpPr>
        <p:grpSpPr>
          <a:xfrm>
            <a:off x="4394178" y="3958531"/>
            <a:ext cx="911467" cy="778712"/>
            <a:chOff x="1560" y="2133"/>
            <a:chExt cx="1360" cy="1398"/>
          </a:xfrm>
        </p:grpSpPr>
        <p:sp>
          <p:nvSpPr>
            <p:cNvPr id="342" name="Google Shape;1757;p10">
              <a:extLst>
                <a:ext uri="{FF2B5EF4-FFF2-40B4-BE49-F238E27FC236}">
                  <a16:creationId xmlns:a16="http://schemas.microsoft.com/office/drawing/2014/main" id="{DE59F23F-F0C4-1F0E-9307-BC47A817B8FB}"/>
                </a:ext>
              </a:extLst>
            </p:cNvPr>
            <p:cNvSpPr/>
            <p:nvPr/>
          </p:nvSpPr>
          <p:spPr>
            <a:xfrm>
              <a:off x="1560" y="2133"/>
              <a:ext cx="1360" cy="1398"/>
            </a:xfrm>
            <a:custGeom>
              <a:avLst/>
              <a:gdLst/>
              <a:ahLst/>
              <a:cxnLst/>
              <a:rect l="l" t="t" r="r" b="b"/>
              <a:pathLst>
                <a:path w="544" h="524" extrusionOk="0">
                  <a:moveTo>
                    <a:pt x="139" y="401"/>
                  </a:moveTo>
                  <a:cubicBezTo>
                    <a:pt x="137" y="426"/>
                    <a:pt x="164" y="471"/>
                    <a:pt x="224" y="465"/>
                  </a:cubicBezTo>
                  <a:cubicBezTo>
                    <a:pt x="284" y="459"/>
                    <a:pt x="303" y="431"/>
                    <a:pt x="303" y="431"/>
                  </a:cubicBezTo>
                  <a:cubicBezTo>
                    <a:pt x="307" y="455"/>
                    <a:pt x="411" y="524"/>
                    <a:pt x="455" y="452"/>
                  </a:cubicBezTo>
                  <a:cubicBezTo>
                    <a:pt x="474" y="454"/>
                    <a:pt x="504" y="437"/>
                    <a:pt x="521" y="372"/>
                  </a:cubicBezTo>
                  <a:cubicBezTo>
                    <a:pt x="544" y="284"/>
                    <a:pt x="492" y="195"/>
                    <a:pt x="480" y="174"/>
                  </a:cubicBezTo>
                  <a:cubicBezTo>
                    <a:pt x="480" y="174"/>
                    <a:pt x="480" y="174"/>
                    <a:pt x="480" y="174"/>
                  </a:cubicBezTo>
                  <a:cubicBezTo>
                    <a:pt x="506" y="122"/>
                    <a:pt x="487" y="33"/>
                    <a:pt x="455" y="17"/>
                  </a:cubicBezTo>
                  <a:cubicBezTo>
                    <a:pt x="421" y="0"/>
                    <a:pt x="392" y="26"/>
                    <a:pt x="331" y="67"/>
                  </a:cubicBezTo>
                  <a:cubicBezTo>
                    <a:pt x="270" y="108"/>
                    <a:pt x="187" y="106"/>
                    <a:pt x="162" y="81"/>
                  </a:cubicBezTo>
                  <a:cubicBezTo>
                    <a:pt x="159" y="76"/>
                    <a:pt x="153" y="71"/>
                    <a:pt x="150" y="67"/>
                  </a:cubicBezTo>
                  <a:cubicBezTo>
                    <a:pt x="130" y="41"/>
                    <a:pt x="97" y="3"/>
                    <a:pt x="57" y="28"/>
                  </a:cubicBezTo>
                  <a:cubicBezTo>
                    <a:pt x="28" y="45"/>
                    <a:pt x="30" y="110"/>
                    <a:pt x="37" y="151"/>
                  </a:cubicBezTo>
                  <a:cubicBezTo>
                    <a:pt x="0" y="183"/>
                    <a:pt x="18" y="306"/>
                    <a:pt x="51" y="356"/>
                  </a:cubicBezTo>
                  <a:cubicBezTo>
                    <a:pt x="71" y="386"/>
                    <a:pt x="96" y="413"/>
                    <a:pt x="139" y="401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3" name="Google Shape;1758;p10">
              <a:extLst>
                <a:ext uri="{FF2B5EF4-FFF2-40B4-BE49-F238E27FC236}">
                  <a16:creationId xmlns:a16="http://schemas.microsoft.com/office/drawing/2014/main" id="{76768F5A-E8F3-0BC9-5CD1-0131AD437C2F}"/>
                </a:ext>
              </a:extLst>
            </p:cNvPr>
            <p:cNvSpPr/>
            <p:nvPr/>
          </p:nvSpPr>
          <p:spPr>
            <a:xfrm>
              <a:off x="1560" y="2133"/>
              <a:ext cx="1360" cy="1398"/>
            </a:xfrm>
            <a:custGeom>
              <a:avLst/>
              <a:gdLst/>
              <a:ahLst/>
              <a:cxnLst/>
              <a:rect l="l" t="t" r="r" b="b"/>
              <a:pathLst>
                <a:path w="544" h="524" extrusionOk="0">
                  <a:moveTo>
                    <a:pt x="139" y="401"/>
                  </a:moveTo>
                  <a:cubicBezTo>
                    <a:pt x="137" y="426"/>
                    <a:pt x="164" y="471"/>
                    <a:pt x="224" y="465"/>
                  </a:cubicBezTo>
                  <a:cubicBezTo>
                    <a:pt x="284" y="459"/>
                    <a:pt x="303" y="431"/>
                    <a:pt x="303" y="431"/>
                  </a:cubicBezTo>
                  <a:cubicBezTo>
                    <a:pt x="307" y="455"/>
                    <a:pt x="411" y="524"/>
                    <a:pt x="455" y="452"/>
                  </a:cubicBezTo>
                  <a:cubicBezTo>
                    <a:pt x="474" y="454"/>
                    <a:pt x="504" y="437"/>
                    <a:pt x="521" y="372"/>
                  </a:cubicBezTo>
                  <a:cubicBezTo>
                    <a:pt x="544" y="284"/>
                    <a:pt x="492" y="195"/>
                    <a:pt x="480" y="174"/>
                  </a:cubicBezTo>
                  <a:cubicBezTo>
                    <a:pt x="480" y="174"/>
                    <a:pt x="480" y="174"/>
                    <a:pt x="480" y="174"/>
                  </a:cubicBezTo>
                  <a:cubicBezTo>
                    <a:pt x="506" y="122"/>
                    <a:pt x="487" y="33"/>
                    <a:pt x="455" y="17"/>
                  </a:cubicBezTo>
                  <a:cubicBezTo>
                    <a:pt x="421" y="0"/>
                    <a:pt x="392" y="26"/>
                    <a:pt x="331" y="67"/>
                  </a:cubicBezTo>
                  <a:cubicBezTo>
                    <a:pt x="270" y="108"/>
                    <a:pt x="187" y="106"/>
                    <a:pt x="162" y="81"/>
                  </a:cubicBezTo>
                  <a:cubicBezTo>
                    <a:pt x="159" y="76"/>
                    <a:pt x="153" y="71"/>
                    <a:pt x="150" y="67"/>
                  </a:cubicBezTo>
                  <a:cubicBezTo>
                    <a:pt x="130" y="41"/>
                    <a:pt x="97" y="3"/>
                    <a:pt x="57" y="28"/>
                  </a:cubicBezTo>
                  <a:cubicBezTo>
                    <a:pt x="28" y="45"/>
                    <a:pt x="30" y="110"/>
                    <a:pt x="37" y="151"/>
                  </a:cubicBezTo>
                  <a:cubicBezTo>
                    <a:pt x="0" y="183"/>
                    <a:pt x="18" y="306"/>
                    <a:pt x="51" y="356"/>
                  </a:cubicBezTo>
                  <a:cubicBezTo>
                    <a:pt x="71" y="386"/>
                    <a:pt x="96" y="413"/>
                    <a:pt x="139" y="401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4" name="Google Shape;1759;p10">
              <a:extLst>
                <a:ext uri="{FF2B5EF4-FFF2-40B4-BE49-F238E27FC236}">
                  <a16:creationId xmlns:a16="http://schemas.microsoft.com/office/drawing/2014/main" id="{7B1C922F-917C-3230-C772-695E61993903}"/>
                </a:ext>
              </a:extLst>
            </p:cNvPr>
            <p:cNvSpPr/>
            <p:nvPr/>
          </p:nvSpPr>
          <p:spPr>
            <a:xfrm>
              <a:off x="1657" y="2275"/>
              <a:ext cx="1135" cy="1106"/>
            </a:xfrm>
            <a:custGeom>
              <a:avLst/>
              <a:gdLst/>
              <a:ahLst/>
              <a:cxnLst/>
              <a:rect l="l" t="t" r="r" b="b"/>
              <a:pathLst>
                <a:path w="454" h="415" extrusionOk="0">
                  <a:moveTo>
                    <a:pt x="388" y="239"/>
                  </a:moveTo>
                  <a:cubicBezTo>
                    <a:pt x="394" y="232"/>
                    <a:pt x="406" y="219"/>
                    <a:pt x="417" y="181"/>
                  </a:cubicBezTo>
                  <a:cubicBezTo>
                    <a:pt x="428" y="127"/>
                    <a:pt x="433" y="81"/>
                    <a:pt x="413" y="46"/>
                  </a:cubicBezTo>
                  <a:cubicBezTo>
                    <a:pt x="392" y="8"/>
                    <a:pt x="360" y="0"/>
                    <a:pt x="343" y="31"/>
                  </a:cubicBezTo>
                  <a:cubicBezTo>
                    <a:pt x="343" y="30"/>
                    <a:pt x="344" y="30"/>
                    <a:pt x="344" y="29"/>
                  </a:cubicBezTo>
                  <a:cubicBezTo>
                    <a:pt x="340" y="34"/>
                    <a:pt x="328" y="34"/>
                    <a:pt x="314" y="31"/>
                  </a:cubicBezTo>
                  <a:cubicBezTo>
                    <a:pt x="300" y="29"/>
                    <a:pt x="289" y="23"/>
                    <a:pt x="288" y="16"/>
                  </a:cubicBezTo>
                  <a:cubicBezTo>
                    <a:pt x="281" y="43"/>
                    <a:pt x="268" y="61"/>
                    <a:pt x="247" y="73"/>
                  </a:cubicBezTo>
                  <a:cubicBezTo>
                    <a:pt x="195" y="101"/>
                    <a:pt x="162" y="89"/>
                    <a:pt x="129" y="67"/>
                  </a:cubicBezTo>
                  <a:cubicBezTo>
                    <a:pt x="100" y="46"/>
                    <a:pt x="71" y="25"/>
                    <a:pt x="42" y="37"/>
                  </a:cubicBezTo>
                  <a:cubicBezTo>
                    <a:pt x="13" y="49"/>
                    <a:pt x="18" y="81"/>
                    <a:pt x="40" y="108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37" y="108"/>
                    <a:pt x="34" y="109"/>
                    <a:pt x="31" y="110"/>
                  </a:cubicBezTo>
                  <a:cubicBezTo>
                    <a:pt x="2" y="122"/>
                    <a:pt x="3" y="146"/>
                    <a:pt x="12" y="170"/>
                  </a:cubicBezTo>
                  <a:cubicBezTo>
                    <a:pt x="21" y="195"/>
                    <a:pt x="20" y="207"/>
                    <a:pt x="11" y="229"/>
                  </a:cubicBezTo>
                  <a:cubicBezTo>
                    <a:pt x="0" y="255"/>
                    <a:pt x="6" y="286"/>
                    <a:pt x="51" y="279"/>
                  </a:cubicBezTo>
                  <a:cubicBezTo>
                    <a:pt x="45" y="287"/>
                    <a:pt x="26" y="310"/>
                    <a:pt x="19" y="315"/>
                  </a:cubicBezTo>
                  <a:cubicBezTo>
                    <a:pt x="12" y="319"/>
                    <a:pt x="3" y="330"/>
                    <a:pt x="4" y="340"/>
                  </a:cubicBezTo>
                  <a:cubicBezTo>
                    <a:pt x="4" y="340"/>
                    <a:pt x="1" y="356"/>
                    <a:pt x="27" y="361"/>
                  </a:cubicBezTo>
                  <a:cubicBezTo>
                    <a:pt x="52" y="367"/>
                    <a:pt x="61" y="351"/>
                    <a:pt x="61" y="351"/>
                  </a:cubicBezTo>
                  <a:cubicBezTo>
                    <a:pt x="69" y="343"/>
                    <a:pt x="89" y="322"/>
                    <a:pt x="92" y="320"/>
                  </a:cubicBezTo>
                  <a:cubicBezTo>
                    <a:pt x="97" y="339"/>
                    <a:pt x="100" y="365"/>
                    <a:pt x="138" y="376"/>
                  </a:cubicBezTo>
                  <a:cubicBezTo>
                    <a:pt x="177" y="386"/>
                    <a:pt x="202" y="379"/>
                    <a:pt x="217" y="373"/>
                  </a:cubicBezTo>
                  <a:cubicBezTo>
                    <a:pt x="223" y="370"/>
                    <a:pt x="238" y="364"/>
                    <a:pt x="246" y="364"/>
                  </a:cubicBezTo>
                  <a:cubicBezTo>
                    <a:pt x="259" y="363"/>
                    <a:pt x="268" y="366"/>
                    <a:pt x="280" y="370"/>
                  </a:cubicBezTo>
                  <a:cubicBezTo>
                    <a:pt x="299" y="376"/>
                    <a:pt x="315" y="373"/>
                    <a:pt x="337" y="356"/>
                  </a:cubicBezTo>
                  <a:cubicBezTo>
                    <a:pt x="335" y="365"/>
                    <a:pt x="342" y="389"/>
                    <a:pt x="366" y="401"/>
                  </a:cubicBezTo>
                  <a:cubicBezTo>
                    <a:pt x="398" y="415"/>
                    <a:pt x="428" y="401"/>
                    <a:pt x="440" y="374"/>
                  </a:cubicBezTo>
                  <a:cubicBezTo>
                    <a:pt x="446" y="361"/>
                    <a:pt x="449" y="346"/>
                    <a:pt x="450" y="333"/>
                  </a:cubicBezTo>
                  <a:cubicBezTo>
                    <a:pt x="454" y="305"/>
                    <a:pt x="441" y="231"/>
                    <a:pt x="388" y="239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5" name="Google Shape;1760;p10">
              <a:extLst>
                <a:ext uri="{FF2B5EF4-FFF2-40B4-BE49-F238E27FC236}">
                  <a16:creationId xmlns:a16="http://schemas.microsoft.com/office/drawing/2014/main" id="{3D7940F9-897C-B13B-69AA-709777951E5D}"/>
                </a:ext>
              </a:extLst>
            </p:cNvPr>
            <p:cNvSpPr/>
            <p:nvPr/>
          </p:nvSpPr>
          <p:spPr>
            <a:xfrm>
              <a:off x="2037" y="2789"/>
              <a:ext cx="188" cy="184"/>
            </a:xfrm>
            <a:custGeom>
              <a:avLst/>
              <a:gdLst/>
              <a:ahLst/>
              <a:cxnLst/>
              <a:rect l="l" t="t" r="r" b="b"/>
              <a:pathLst>
                <a:path w="75" h="69" extrusionOk="0">
                  <a:moveTo>
                    <a:pt x="73" y="67"/>
                  </a:moveTo>
                  <a:cubicBezTo>
                    <a:pt x="73" y="67"/>
                    <a:pt x="65" y="69"/>
                    <a:pt x="50" y="61"/>
                  </a:cubicBezTo>
                  <a:cubicBezTo>
                    <a:pt x="35" y="54"/>
                    <a:pt x="19" y="27"/>
                    <a:pt x="1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9" y="18"/>
                    <a:pt x="29" y="7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6" y="10"/>
                    <a:pt x="40" y="21"/>
                    <a:pt x="49" y="35"/>
                  </a:cubicBezTo>
                  <a:cubicBezTo>
                    <a:pt x="57" y="48"/>
                    <a:pt x="65" y="59"/>
                    <a:pt x="75" y="67"/>
                  </a:cubicBezTo>
                  <a:lnTo>
                    <a:pt x="73" y="67"/>
                  </a:ln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6" name="Google Shape;1761;p10">
              <a:extLst>
                <a:ext uri="{FF2B5EF4-FFF2-40B4-BE49-F238E27FC236}">
                  <a16:creationId xmlns:a16="http://schemas.microsoft.com/office/drawing/2014/main" id="{0086E227-606D-8122-E092-0E26C63A98F5}"/>
                </a:ext>
              </a:extLst>
            </p:cNvPr>
            <p:cNvSpPr/>
            <p:nvPr/>
          </p:nvSpPr>
          <p:spPr>
            <a:xfrm>
              <a:off x="2037" y="3061"/>
              <a:ext cx="145" cy="104"/>
            </a:xfrm>
            <a:custGeom>
              <a:avLst/>
              <a:gdLst/>
              <a:ahLst/>
              <a:cxnLst/>
              <a:rect l="l" t="t" r="r" b="b"/>
              <a:pathLst>
                <a:path w="58" h="39" extrusionOk="0">
                  <a:moveTo>
                    <a:pt x="58" y="27"/>
                  </a:moveTo>
                  <a:cubicBezTo>
                    <a:pt x="22" y="31"/>
                    <a:pt x="9" y="17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8"/>
                    <a:pt x="6" y="35"/>
                    <a:pt x="21" y="37"/>
                  </a:cubicBezTo>
                  <a:cubicBezTo>
                    <a:pt x="35" y="39"/>
                    <a:pt x="47" y="33"/>
                    <a:pt x="58" y="27"/>
                  </a:cubicBez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7" name="Google Shape;1762;p10">
              <a:extLst>
                <a:ext uri="{FF2B5EF4-FFF2-40B4-BE49-F238E27FC236}">
                  <a16:creationId xmlns:a16="http://schemas.microsoft.com/office/drawing/2014/main" id="{CB6BD8E1-0597-DF50-4488-50410C909B94}"/>
                </a:ext>
              </a:extLst>
            </p:cNvPr>
            <p:cNvSpPr/>
            <p:nvPr/>
          </p:nvSpPr>
          <p:spPr>
            <a:xfrm>
              <a:off x="1815" y="2739"/>
              <a:ext cx="75" cy="109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4" y="0"/>
                  </a:moveTo>
                  <a:cubicBezTo>
                    <a:pt x="4" y="8"/>
                    <a:pt x="7" y="16"/>
                    <a:pt x="5" y="24"/>
                  </a:cubicBezTo>
                  <a:cubicBezTo>
                    <a:pt x="2" y="33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" y="36"/>
                    <a:pt x="17" y="33"/>
                    <a:pt x="30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5" y="31"/>
                    <a:pt x="20" y="28"/>
                    <a:pt x="18" y="24"/>
                  </a:cubicBezTo>
                  <a:cubicBezTo>
                    <a:pt x="15" y="19"/>
                    <a:pt x="10" y="9"/>
                    <a:pt x="4" y="0"/>
                  </a:cubicBez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8" name="Google Shape;1763;p10">
              <a:extLst>
                <a:ext uri="{FF2B5EF4-FFF2-40B4-BE49-F238E27FC236}">
                  <a16:creationId xmlns:a16="http://schemas.microsoft.com/office/drawing/2014/main" id="{3199D845-9C8C-A5F2-4D28-383940589FBD}"/>
                </a:ext>
              </a:extLst>
            </p:cNvPr>
            <p:cNvSpPr/>
            <p:nvPr/>
          </p:nvSpPr>
          <p:spPr>
            <a:xfrm>
              <a:off x="2260" y="2619"/>
              <a:ext cx="80" cy="96"/>
            </a:xfrm>
            <a:custGeom>
              <a:avLst/>
              <a:gdLst/>
              <a:ahLst/>
              <a:cxnLst/>
              <a:rect l="l" t="t" r="r" b="b"/>
              <a:pathLst>
                <a:path w="32" h="36" extrusionOk="0">
                  <a:moveTo>
                    <a:pt x="9" y="34"/>
                  </a:moveTo>
                  <a:cubicBezTo>
                    <a:pt x="9" y="20"/>
                    <a:pt x="22" y="9"/>
                    <a:pt x="32" y="0"/>
                  </a:cubicBezTo>
                  <a:cubicBezTo>
                    <a:pt x="26" y="6"/>
                    <a:pt x="7" y="19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2"/>
                    <a:pt x="6" y="29"/>
                    <a:pt x="9" y="36"/>
                  </a:cubicBezTo>
                  <a:lnTo>
                    <a:pt x="9" y="34"/>
                  </a:ln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9" name="Google Shape;1764;p10">
              <a:extLst>
                <a:ext uri="{FF2B5EF4-FFF2-40B4-BE49-F238E27FC236}">
                  <a16:creationId xmlns:a16="http://schemas.microsoft.com/office/drawing/2014/main" id="{E1367C04-B98C-85CB-0216-FE06ED5E93A8}"/>
                </a:ext>
              </a:extLst>
            </p:cNvPr>
            <p:cNvSpPr/>
            <p:nvPr/>
          </p:nvSpPr>
          <p:spPr>
            <a:xfrm>
              <a:off x="1947" y="2557"/>
              <a:ext cx="120" cy="123"/>
            </a:xfrm>
            <a:custGeom>
              <a:avLst/>
              <a:gdLst/>
              <a:ahLst/>
              <a:cxnLst/>
              <a:rect l="l" t="t" r="r" b="b"/>
              <a:pathLst>
                <a:path w="48" h="46" extrusionOk="0">
                  <a:moveTo>
                    <a:pt x="35" y="46"/>
                  </a:moveTo>
                  <a:cubicBezTo>
                    <a:pt x="39" y="42"/>
                    <a:pt x="43" y="37"/>
                    <a:pt x="48" y="31"/>
                  </a:cubicBezTo>
                  <a:cubicBezTo>
                    <a:pt x="26" y="28"/>
                    <a:pt x="13" y="15"/>
                    <a:pt x="0" y="0"/>
                  </a:cubicBezTo>
                  <a:cubicBezTo>
                    <a:pt x="14" y="17"/>
                    <a:pt x="18" y="41"/>
                    <a:pt x="35" y="46"/>
                  </a:cubicBez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0" name="Google Shape;1765;p10">
              <a:extLst>
                <a:ext uri="{FF2B5EF4-FFF2-40B4-BE49-F238E27FC236}">
                  <a16:creationId xmlns:a16="http://schemas.microsoft.com/office/drawing/2014/main" id="{17A0C65A-49B5-6DB5-0BE9-97374EA998DC}"/>
                </a:ext>
              </a:extLst>
            </p:cNvPr>
            <p:cNvSpPr/>
            <p:nvPr/>
          </p:nvSpPr>
          <p:spPr>
            <a:xfrm>
              <a:off x="2250" y="2363"/>
              <a:ext cx="112" cy="12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45" y="0"/>
                  </a:moveTo>
                  <a:cubicBezTo>
                    <a:pt x="22" y="8"/>
                    <a:pt x="6" y="33"/>
                    <a:pt x="0" y="45"/>
                  </a:cubicBezTo>
                  <a:cubicBezTo>
                    <a:pt x="4" y="44"/>
                    <a:pt x="7" y="42"/>
                    <a:pt x="10" y="40"/>
                  </a:cubicBezTo>
                  <a:cubicBezTo>
                    <a:pt x="26" y="31"/>
                    <a:pt x="37" y="18"/>
                    <a:pt x="45" y="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1" name="Google Shape;1766;p10">
              <a:extLst>
                <a:ext uri="{FF2B5EF4-FFF2-40B4-BE49-F238E27FC236}">
                  <a16:creationId xmlns:a16="http://schemas.microsoft.com/office/drawing/2014/main" id="{36D852A2-951C-6008-98FF-9C2CAD8118CD}"/>
                </a:ext>
              </a:extLst>
            </p:cNvPr>
            <p:cNvSpPr/>
            <p:nvPr/>
          </p:nvSpPr>
          <p:spPr>
            <a:xfrm>
              <a:off x="2337" y="3112"/>
              <a:ext cx="100" cy="24"/>
            </a:xfrm>
            <a:custGeom>
              <a:avLst/>
              <a:gdLst/>
              <a:ahLst/>
              <a:cxnLst/>
              <a:rect l="l" t="t" r="r" b="b"/>
              <a:pathLst>
                <a:path w="40" h="9" extrusionOk="0">
                  <a:moveTo>
                    <a:pt x="39" y="1"/>
                  </a:moveTo>
                  <a:cubicBezTo>
                    <a:pt x="31" y="0"/>
                    <a:pt x="12" y="3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7"/>
                    <a:pt x="16" y="9"/>
                    <a:pt x="29" y="5"/>
                  </a:cubicBezTo>
                  <a:cubicBezTo>
                    <a:pt x="32" y="4"/>
                    <a:pt x="36" y="3"/>
                    <a:pt x="40" y="1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2" name="Google Shape;1767;p10">
              <a:extLst>
                <a:ext uri="{FF2B5EF4-FFF2-40B4-BE49-F238E27FC236}">
                  <a16:creationId xmlns:a16="http://schemas.microsoft.com/office/drawing/2014/main" id="{A62D0CD5-A6D7-2688-B495-E0A43819560D}"/>
                </a:ext>
              </a:extLst>
            </p:cNvPr>
            <p:cNvSpPr/>
            <p:nvPr/>
          </p:nvSpPr>
          <p:spPr>
            <a:xfrm>
              <a:off x="2340" y="2611"/>
              <a:ext cx="235" cy="314"/>
            </a:xfrm>
            <a:custGeom>
              <a:avLst/>
              <a:gdLst/>
              <a:ahLst/>
              <a:cxnLst/>
              <a:rect l="l" t="t" r="r" b="b"/>
              <a:pathLst>
                <a:path w="94" h="118" extrusionOk="0">
                  <a:moveTo>
                    <a:pt x="0" y="81"/>
                  </a:moveTo>
                  <a:cubicBezTo>
                    <a:pt x="9" y="105"/>
                    <a:pt x="85" y="118"/>
                    <a:pt x="94" y="0"/>
                  </a:cubicBezTo>
                  <a:cubicBezTo>
                    <a:pt x="91" y="27"/>
                    <a:pt x="54" y="118"/>
                    <a:pt x="0" y="81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3" name="Google Shape;1768;p10">
              <a:extLst>
                <a:ext uri="{FF2B5EF4-FFF2-40B4-BE49-F238E27FC236}">
                  <a16:creationId xmlns:a16="http://schemas.microsoft.com/office/drawing/2014/main" id="{84144AEF-1469-A32D-F67B-90B0780DD08C}"/>
                </a:ext>
              </a:extLst>
            </p:cNvPr>
            <p:cNvSpPr/>
            <p:nvPr/>
          </p:nvSpPr>
          <p:spPr>
            <a:xfrm>
              <a:off x="1897" y="2696"/>
              <a:ext cx="235" cy="157"/>
            </a:xfrm>
            <a:custGeom>
              <a:avLst/>
              <a:gdLst/>
              <a:ahLst/>
              <a:cxnLst/>
              <a:rect l="l" t="t" r="r" b="b"/>
              <a:pathLst>
                <a:path w="94" h="59" extrusionOk="0">
                  <a:moveTo>
                    <a:pt x="0" y="44"/>
                  </a:moveTo>
                  <a:cubicBezTo>
                    <a:pt x="10" y="56"/>
                    <a:pt x="69" y="59"/>
                    <a:pt x="85" y="35"/>
                  </a:cubicBezTo>
                  <a:cubicBezTo>
                    <a:pt x="85" y="22"/>
                    <a:pt x="88" y="5"/>
                    <a:pt x="94" y="0"/>
                  </a:cubicBezTo>
                  <a:cubicBezTo>
                    <a:pt x="80" y="13"/>
                    <a:pt x="87" y="15"/>
                    <a:pt x="71" y="30"/>
                  </a:cubicBezTo>
                  <a:cubicBezTo>
                    <a:pt x="55" y="45"/>
                    <a:pt x="19" y="53"/>
                    <a:pt x="0" y="44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4" name="Google Shape;1769;p10">
              <a:extLst>
                <a:ext uri="{FF2B5EF4-FFF2-40B4-BE49-F238E27FC236}">
                  <a16:creationId xmlns:a16="http://schemas.microsoft.com/office/drawing/2014/main" id="{D600BB76-534A-05D6-4B73-D68C8307E0EF}"/>
                </a:ext>
              </a:extLst>
            </p:cNvPr>
            <p:cNvSpPr/>
            <p:nvPr/>
          </p:nvSpPr>
          <p:spPr>
            <a:xfrm>
              <a:off x="2525" y="3037"/>
              <a:ext cx="267" cy="328"/>
            </a:xfrm>
            <a:custGeom>
              <a:avLst/>
              <a:gdLst/>
              <a:ahLst/>
              <a:cxnLst/>
              <a:rect l="l" t="t" r="r" b="b"/>
              <a:pathLst>
                <a:path w="107" h="123" extrusionOk="0">
                  <a:moveTo>
                    <a:pt x="0" y="90"/>
                  </a:moveTo>
                  <a:cubicBezTo>
                    <a:pt x="6" y="107"/>
                    <a:pt x="39" y="123"/>
                    <a:pt x="62" y="111"/>
                  </a:cubicBezTo>
                  <a:cubicBezTo>
                    <a:pt x="86" y="100"/>
                    <a:pt x="107" y="63"/>
                    <a:pt x="94" y="0"/>
                  </a:cubicBezTo>
                  <a:cubicBezTo>
                    <a:pt x="95" y="25"/>
                    <a:pt x="97" y="103"/>
                    <a:pt x="44" y="109"/>
                  </a:cubicBezTo>
                  <a:cubicBezTo>
                    <a:pt x="15" y="111"/>
                    <a:pt x="0" y="90"/>
                    <a:pt x="0" y="9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5" name="Google Shape;1770;p10">
              <a:extLst>
                <a:ext uri="{FF2B5EF4-FFF2-40B4-BE49-F238E27FC236}">
                  <a16:creationId xmlns:a16="http://schemas.microsoft.com/office/drawing/2014/main" id="{8ECFEFD9-45B8-E33E-438B-F4C6B0ECD3F1}"/>
                </a:ext>
              </a:extLst>
            </p:cNvPr>
            <p:cNvSpPr/>
            <p:nvPr/>
          </p:nvSpPr>
          <p:spPr>
            <a:xfrm>
              <a:off x="1980" y="3171"/>
              <a:ext cx="557" cy="128"/>
            </a:xfrm>
            <a:custGeom>
              <a:avLst/>
              <a:gdLst/>
              <a:ahLst/>
              <a:cxnLst/>
              <a:rect l="l" t="t" r="r" b="b"/>
              <a:pathLst>
                <a:path w="223" h="48" extrusionOk="0">
                  <a:moveTo>
                    <a:pt x="102" y="24"/>
                  </a:moveTo>
                  <a:cubicBezTo>
                    <a:pt x="115" y="19"/>
                    <a:pt x="121" y="17"/>
                    <a:pt x="134" y="23"/>
                  </a:cubicBezTo>
                  <a:cubicBezTo>
                    <a:pt x="147" y="29"/>
                    <a:pt x="166" y="34"/>
                    <a:pt x="179" y="30"/>
                  </a:cubicBezTo>
                  <a:cubicBezTo>
                    <a:pt x="192" y="26"/>
                    <a:pt x="212" y="6"/>
                    <a:pt x="223" y="0"/>
                  </a:cubicBezTo>
                  <a:cubicBezTo>
                    <a:pt x="209" y="3"/>
                    <a:pt x="189" y="21"/>
                    <a:pt x="175" y="23"/>
                  </a:cubicBezTo>
                  <a:cubicBezTo>
                    <a:pt x="161" y="26"/>
                    <a:pt x="138" y="13"/>
                    <a:pt x="127" y="14"/>
                  </a:cubicBezTo>
                  <a:cubicBezTo>
                    <a:pt x="115" y="14"/>
                    <a:pt x="120" y="10"/>
                    <a:pt x="90" y="24"/>
                  </a:cubicBezTo>
                  <a:cubicBezTo>
                    <a:pt x="59" y="37"/>
                    <a:pt x="14" y="36"/>
                    <a:pt x="0" y="29"/>
                  </a:cubicBezTo>
                  <a:cubicBezTo>
                    <a:pt x="15" y="36"/>
                    <a:pt x="45" y="48"/>
                    <a:pt x="102" y="24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6" name="Google Shape;1771;p10">
              <a:extLst>
                <a:ext uri="{FF2B5EF4-FFF2-40B4-BE49-F238E27FC236}">
                  <a16:creationId xmlns:a16="http://schemas.microsoft.com/office/drawing/2014/main" id="{E00ED0EF-05B2-BB10-756D-75CBF12625BA}"/>
                </a:ext>
              </a:extLst>
            </p:cNvPr>
            <p:cNvSpPr/>
            <p:nvPr/>
          </p:nvSpPr>
          <p:spPr>
            <a:xfrm>
              <a:off x="2192" y="2704"/>
              <a:ext cx="500" cy="336"/>
            </a:xfrm>
            <a:custGeom>
              <a:avLst/>
              <a:gdLst/>
              <a:ahLst/>
              <a:cxnLst/>
              <a:rect l="l" t="t" r="r" b="b"/>
              <a:pathLst>
                <a:path w="200" h="126" extrusionOk="0">
                  <a:moveTo>
                    <a:pt x="0" y="77"/>
                  </a:moveTo>
                  <a:cubicBezTo>
                    <a:pt x="10" y="94"/>
                    <a:pt x="52" y="126"/>
                    <a:pt x="110" y="111"/>
                  </a:cubicBezTo>
                  <a:cubicBezTo>
                    <a:pt x="167" y="96"/>
                    <a:pt x="191" y="49"/>
                    <a:pt x="200" y="0"/>
                  </a:cubicBezTo>
                  <a:cubicBezTo>
                    <a:pt x="191" y="32"/>
                    <a:pt x="167" y="92"/>
                    <a:pt x="104" y="106"/>
                  </a:cubicBezTo>
                  <a:cubicBezTo>
                    <a:pt x="41" y="121"/>
                    <a:pt x="0" y="77"/>
                    <a:pt x="0" y="77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7" name="Google Shape;1772;p10">
              <a:extLst>
                <a:ext uri="{FF2B5EF4-FFF2-40B4-BE49-F238E27FC236}">
                  <a16:creationId xmlns:a16="http://schemas.microsoft.com/office/drawing/2014/main" id="{8E1BDB83-361E-552A-259B-C72E4877A642}"/>
                </a:ext>
              </a:extLst>
            </p:cNvPr>
            <p:cNvSpPr/>
            <p:nvPr/>
          </p:nvSpPr>
          <p:spPr>
            <a:xfrm>
              <a:off x="1717" y="2891"/>
              <a:ext cx="425" cy="226"/>
            </a:xfrm>
            <a:custGeom>
              <a:avLst/>
              <a:gdLst/>
              <a:ahLst/>
              <a:cxnLst/>
              <a:rect l="l" t="t" r="r" b="b"/>
              <a:pathLst>
                <a:path w="170" h="85" extrusionOk="0">
                  <a:moveTo>
                    <a:pt x="0" y="41"/>
                  </a:moveTo>
                  <a:cubicBezTo>
                    <a:pt x="11" y="45"/>
                    <a:pt x="19" y="48"/>
                    <a:pt x="32" y="41"/>
                  </a:cubicBezTo>
                  <a:cubicBezTo>
                    <a:pt x="45" y="33"/>
                    <a:pt x="59" y="16"/>
                    <a:pt x="84" y="20"/>
                  </a:cubicBezTo>
                  <a:cubicBezTo>
                    <a:pt x="109" y="25"/>
                    <a:pt x="121" y="40"/>
                    <a:pt x="126" y="53"/>
                  </a:cubicBezTo>
                  <a:cubicBezTo>
                    <a:pt x="131" y="67"/>
                    <a:pt x="148" y="84"/>
                    <a:pt x="170" y="85"/>
                  </a:cubicBezTo>
                  <a:cubicBezTo>
                    <a:pt x="153" y="76"/>
                    <a:pt x="143" y="68"/>
                    <a:pt x="123" y="34"/>
                  </a:cubicBezTo>
                  <a:cubicBezTo>
                    <a:pt x="104" y="0"/>
                    <a:pt x="65" y="6"/>
                    <a:pt x="49" y="18"/>
                  </a:cubicBezTo>
                  <a:cubicBezTo>
                    <a:pt x="34" y="30"/>
                    <a:pt x="22" y="48"/>
                    <a:pt x="0" y="41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8" name="Google Shape;1773;p10">
              <a:extLst>
                <a:ext uri="{FF2B5EF4-FFF2-40B4-BE49-F238E27FC236}">
                  <a16:creationId xmlns:a16="http://schemas.microsoft.com/office/drawing/2014/main" id="{4FB4C78A-64FE-75A7-2579-3E16EB8E60CF}"/>
                </a:ext>
              </a:extLst>
            </p:cNvPr>
            <p:cNvSpPr/>
            <p:nvPr/>
          </p:nvSpPr>
          <p:spPr>
            <a:xfrm>
              <a:off x="1727" y="2699"/>
              <a:ext cx="93" cy="242"/>
            </a:xfrm>
            <a:custGeom>
              <a:avLst/>
              <a:gdLst/>
              <a:ahLst/>
              <a:cxnLst/>
              <a:rect l="l" t="t" r="r" b="b"/>
              <a:pathLst>
                <a:path w="37" h="91" extrusionOk="0">
                  <a:moveTo>
                    <a:pt x="19" y="55"/>
                  </a:moveTo>
                  <a:cubicBezTo>
                    <a:pt x="8" y="70"/>
                    <a:pt x="7" y="80"/>
                    <a:pt x="0" y="91"/>
                  </a:cubicBezTo>
                  <a:cubicBezTo>
                    <a:pt x="7" y="89"/>
                    <a:pt x="13" y="76"/>
                    <a:pt x="19" y="67"/>
                  </a:cubicBezTo>
                  <a:cubicBezTo>
                    <a:pt x="25" y="59"/>
                    <a:pt x="27" y="58"/>
                    <a:pt x="32" y="50"/>
                  </a:cubicBezTo>
                  <a:cubicBezTo>
                    <a:pt x="37" y="41"/>
                    <a:pt x="37" y="36"/>
                    <a:pt x="36" y="24"/>
                  </a:cubicBezTo>
                  <a:cubicBezTo>
                    <a:pt x="35" y="13"/>
                    <a:pt x="30" y="8"/>
                    <a:pt x="23" y="0"/>
                  </a:cubicBezTo>
                  <a:cubicBezTo>
                    <a:pt x="28" y="12"/>
                    <a:pt x="36" y="35"/>
                    <a:pt x="19" y="55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9" name="Google Shape;1774;p10">
              <a:extLst>
                <a:ext uri="{FF2B5EF4-FFF2-40B4-BE49-F238E27FC236}">
                  <a16:creationId xmlns:a16="http://schemas.microsoft.com/office/drawing/2014/main" id="{CF1C9C32-CFD2-1D7F-A268-662D4255290F}"/>
                </a:ext>
              </a:extLst>
            </p:cNvPr>
            <p:cNvSpPr/>
            <p:nvPr/>
          </p:nvSpPr>
          <p:spPr>
            <a:xfrm>
              <a:off x="1760" y="2528"/>
              <a:ext cx="267" cy="173"/>
            </a:xfrm>
            <a:custGeom>
              <a:avLst/>
              <a:gdLst/>
              <a:ahLst/>
              <a:cxnLst/>
              <a:rect l="l" t="t" r="r" b="b"/>
              <a:pathLst>
                <a:path w="107" h="65" extrusionOk="0">
                  <a:moveTo>
                    <a:pt x="4" y="9"/>
                  </a:moveTo>
                  <a:cubicBezTo>
                    <a:pt x="21" y="6"/>
                    <a:pt x="39" y="13"/>
                    <a:pt x="50" y="21"/>
                  </a:cubicBezTo>
                  <a:cubicBezTo>
                    <a:pt x="57" y="26"/>
                    <a:pt x="63" y="34"/>
                    <a:pt x="68" y="42"/>
                  </a:cubicBezTo>
                  <a:cubicBezTo>
                    <a:pt x="72" y="49"/>
                    <a:pt x="73" y="60"/>
                    <a:pt x="82" y="63"/>
                  </a:cubicBezTo>
                  <a:cubicBezTo>
                    <a:pt x="88" y="65"/>
                    <a:pt x="104" y="62"/>
                    <a:pt x="107" y="56"/>
                  </a:cubicBezTo>
                  <a:cubicBezTo>
                    <a:pt x="102" y="54"/>
                    <a:pt x="99" y="52"/>
                    <a:pt x="96" y="49"/>
                  </a:cubicBezTo>
                  <a:cubicBezTo>
                    <a:pt x="91" y="43"/>
                    <a:pt x="90" y="36"/>
                    <a:pt x="87" y="30"/>
                  </a:cubicBezTo>
                  <a:cubicBezTo>
                    <a:pt x="88" y="37"/>
                    <a:pt x="90" y="42"/>
                    <a:pt x="82" y="37"/>
                  </a:cubicBezTo>
                  <a:cubicBezTo>
                    <a:pt x="74" y="33"/>
                    <a:pt x="69" y="24"/>
                    <a:pt x="63" y="18"/>
                  </a:cubicBezTo>
                  <a:cubicBezTo>
                    <a:pt x="49" y="2"/>
                    <a:pt x="19" y="0"/>
                    <a:pt x="0" y="8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0" name="Google Shape;1775;p10">
              <a:extLst>
                <a:ext uri="{FF2B5EF4-FFF2-40B4-BE49-F238E27FC236}">
                  <a16:creationId xmlns:a16="http://schemas.microsoft.com/office/drawing/2014/main" id="{B0D649C4-941A-B020-AA2A-287BB2F36331}"/>
                </a:ext>
              </a:extLst>
            </p:cNvPr>
            <p:cNvSpPr/>
            <p:nvPr/>
          </p:nvSpPr>
          <p:spPr>
            <a:xfrm>
              <a:off x="2092" y="2888"/>
              <a:ext cx="133" cy="85"/>
            </a:xfrm>
            <a:custGeom>
              <a:avLst/>
              <a:gdLst/>
              <a:ahLst/>
              <a:cxnLst/>
              <a:rect l="l" t="t" r="r" b="b"/>
              <a:pathLst>
                <a:path w="53" h="32" extrusionOk="0">
                  <a:moveTo>
                    <a:pt x="51" y="30"/>
                  </a:moveTo>
                  <a:cubicBezTo>
                    <a:pt x="53" y="30"/>
                    <a:pt x="53" y="30"/>
                    <a:pt x="53" y="30"/>
                  </a:cubicBezTo>
                  <a:cubicBezTo>
                    <a:pt x="44" y="22"/>
                    <a:pt x="37" y="13"/>
                    <a:pt x="30" y="2"/>
                  </a:cubicBezTo>
                  <a:cubicBezTo>
                    <a:pt x="22" y="2"/>
                    <a:pt x="13" y="2"/>
                    <a:pt x="0" y="0"/>
                  </a:cubicBezTo>
                  <a:cubicBezTo>
                    <a:pt x="10" y="9"/>
                    <a:pt x="19" y="20"/>
                    <a:pt x="28" y="24"/>
                  </a:cubicBezTo>
                  <a:cubicBezTo>
                    <a:pt x="43" y="32"/>
                    <a:pt x="51" y="30"/>
                    <a:pt x="51" y="3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1" name="Google Shape;1776;p10">
              <a:extLst>
                <a:ext uri="{FF2B5EF4-FFF2-40B4-BE49-F238E27FC236}">
                  <a16:creationId xmlns:a16="http://schemas.microsoft.com/office/drawing/2014/main" id="{7409877B-C2B1-160C-CD5F-74707E2DF2CD}"/>
                </a:ext>
              </a:extLst>
            </p:cNvPr>
            <p:cNvSpPr/>
            <p:nvPr/>
          </p:nvSpPr>
          <p:spPr>
            <a:xfrm>
              <a:off x="2415" y="2323"/>
              <a:ext cx="170" cy="429"/>
            </a:xfrm>
            <a:custGeom>
              <a:avLst/>
              <a:gdLst/>
              <a:ahLst/>
              <a:cxnLst/>
              <a:rect l="l" t="t" r="r" b="b"/>
              <a:pathLst>
                <a:path w="68" h="161" extrusionOk="0">
                  <a:moveTo>
                    <a:pt x="68" y="0"/>
                  </a:moveTo>
                  <a:cubicBezTo>
                    <a:pt x="55" y="2"/>
                    <a:pt x="42" y="9"/>
                    <a:pt x="39" y="41"/>
                  </a:cubicBezTo>
                  <a:cubicBezTo>
                    <a:pt x="36" y="72"/>
                    <a:pt x="38" y="79"/>
                    <a:pt x="36" y="99"/>
                  </a:cubicBezTo>
                  <a:cubicBezTo>
                    <a:pt x="34" y="119"/>
                    <a:pt x="24" y="135"/>
                    <a:pt x="12" y="145"/>
                  </a:cubicBezTo>
                  <a:cubicBezTo>
                    <a:pt x="0" y="155"/>
                    <a:pt x="4" y="159"/>
                    <a:pt x="6" y="161"/>
                  </a:cubicBezTo>
                  <a:cubicBezTo>
                    <a:pt x="6" y="156"/>
                    <a:pt x="14" y="150"/>
                    <a:pt x="23" y="143"/>
                  </a:cubicBezTo>
                  <a:cubicBezTo>
                    <a:pt x="33" y="134"/>
                    <a:pt x="44" y="118"/>
                    <a:pt x="46" y="82"/>
                  </a:cubicBezTo>
                  <a:cubicBezTo>
                    <a:pt x="49" y="46"/>
                    <a:pt x="40" y="3"/>
                    <a:pt x="68" y="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2" name="Google Shape;1777;p10">
              <a:extLst>
                <a:ext uri="{FF2B5EF4-FFF2-40B4-BE49-F238E27FC236}">
                  <a16:creationId xmlns:a16="http://schemas.microsoft.com/office/drawing/2014/main" id="{F1DC4573-6204-E641-AE92-EAADF556E280}"/>
                </a:ext>
              </a:extLst>
            </p:cNvPr>
            <p:cNvSpPr/>
            <p:nvPr/>
          </p:nvSpPr>
          <p:spPr>
            <a:xfrm>
              <a:off x="2485" y="2640"/>
              <a:ext cx="135" cy="243"/>
            </a:xfrm>
            <a:custGeom>
              <a:avLst/>
              <a:gdLst/>
              <a:ahLst/>
              <a:cxnLst/>
              <a:rect l="l" t="t" r="r" b="b"/>
              <a:pathLst>
                <a:path w="54" h="91" extrusionOk="0">
                  <a:moveTo>
                    <a:pt x="46" y="0"/>
                  </a:moveTo>
                  <a:cubicBezTo>
                    <a:pt x="47" y="26"/>
                    <a:pt x="32" y="78"/>
                    <a:pt x="0" y="90"/>
                  </a:cubicBezTo>
                  <a:cubicBezTo>
                    <a:pt x="19" y="91"/>
                    <a:pt x="54" y="58"/>
                    <a:pt x="46" y="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3" name="Google Shape;1778;p10">
              <a:extLst>
                <a:ext uri="{FF2B5EF4-FFF2-40B4-BE49-F238E27FC236}">
                  <a16:creationId xmlns:a16="http://schemas.microsoft.com/office/drawing/2014/main" id="{6E94B06C-B3E5-8D5F-99EF-23224E3275B8}"/>
                </a:ext>
              </a:extLst>
            </p:cNvPr>
            <p:cNvSpPr/>
            <p:nvPr/>
          </p:nvSpPr>
          <p:spPr>
            <a:xfrm>
              <a:off x="1707" y="2384"/>
              <a:ext cx="103" cy="104"/>
            </a:xfrm>
            <a:custGeom>
              <a:avLst/>
              <a:gdLst/>
              <a:ahLst/>
              <a:cxnLst/>
              <a:rect l="l" t="t" r="r" b="b"/>
              <a:pathLst>
                <a:path w="41" h="39" extrusionOk="0">
                  <a:moveTo>
                    <a:pt x="41" y="0"/>
                  </a:moveTo>
                  <a:cubicBezTo>
                    <a:pt x="23" y="0"/>
                    <a:pt x="0" y="11"/>
                    <a:pt x="12" y="39"/>
                  </a:cubicBezTo>
                  <a:cubicBezTo>
                    <a:pt x="10" y="26"/>
                    <a:pt x="15" y="5"/>
                    <a:pt x="41" y="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4" name="Google Shape;1779;p10">
              <a:extLst>
                <a:ext uri="{FF2B5EF4-FFF2-40B4-BE49-F238E27FC236}">
                  <a16:creationId xmlns:a16="http://schemas.microsoft.com/office/drawing/2014/main" id="{9BD17A7E-714E-55B5-9315-29E8B678931C}"/>
                </a:ext>
              </a:extLst>
            </p:cNvPr>
            <p:cNvSpPr/>
            <p:nvPr/>
          </p:nvSpPr>
          <p:spPr>
            <a:xfrm>
              <a:off x="1682" y="2568"/>
              <a:ext cx="315" cy="171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9" y="54"/>
                  </a:moveTo>
                  <a:cubicBezTo>
                    <a:pt x="0" y="32"/>
                    <a:pt x="1" y="17"/>
                    <a:pt x="21" y="9"/>
                  </a:cubicBezTo>
                  <a:cubicBezTo>
                    <a:pt x="41" y="0"/>
                    <a:pt x="67" y="5"/>
                    <a:pt x="79" y="19"/>
                  </a:cubicBezTo>
                  <a:cubicBezTo>
                    <a:pt x="91" y="33"/>
                    <a:pt x="91" y="36"/>
                    <a:pt x="97" y="44"/>
                  </a:cubicBezTo>
                  <a:cubicBezTo>
                    <a:pt x="102" y="52"/>
                    <a:pt x="105" y="61"/>
                    <a:pt x="126" y="57"/>
                  </a:cubicBezTo>
                  <a:cubicBezTo>
                    <a:pt x="103" y="64"/>
                    <a:pt x="95" y="57"/>
                    <a:pt x="88" y="42"/>
                  </a:cubicBezTo>
                  <a:cubicBezTo>
                    <a:pt x="81" y="27"/>
                    <a:pt x="59" y="5"/>
                    <a:pt x="27" y="16"/>
                  </a:cubicBezTo>
                  <a:cubicBezTo>
                    <a:pt x="13" y="21"/>
                    <a:pt x="6" y="30"/>
                    <a:pt x="9" y="54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5" name="Google Shape;1780;p10">
              <a:extLst>
                <a:ext uri="{FF2B5EF4-FFF2-40B4-BE49-F238E27FC236}">
                  <a16:creationId xmlns:a16="http://schemas.microsoft.com/office/drawing/2014/main" id="{338C2E45-57DC-CA49-656C-4B404494D472}"/>
                </a:ext>
              </a:extLst>
            </p:cNvPr>
            <p:cNvSpPr/>
            <p:nvPr/>
          </p:nvSpPr>
          <p:spPr>
            <a:xfrm>
              <a:off x="2082" y="2595"/>
              <a:ext cx="138" cy="53"/>
            </a:xfrm>
            <a:custGeom>
              <a:avLst/>
              <a:gdLst/>
              <a:ahLst/>
              <a:cxnLst/>
              <a:rect l="l" t="t" r="r" b="b"/>
              <a:pathLst>
                <a:path w="55" h="20" extrusionOk="0">
                  <a:moveTo>
                    <a:pt x="0" y="20"/>
                  </a:moveTo>
                  <a:cubicBezTo>
                    <a:pt x="11" y="6"/>
                    <a:pt x="31" y="0"/>
                    <a:pt x="55" y="15"/>
                  </a:cubicBezTo>
                  <a:cubicBezTo>
                    <a:pt x="45" y="11"/>
                    <a:pt x="21" y="5"/>
                    <a:pt x="0" y="2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6" name="Google Shape;1781;p10">
              <a:extLst>
                <a:ext uri="{FF2B5EF4-FFF2-40B4-BE49-F238E27FC236}">
                  <a16:creationId xmlns:a16="http://schemas.microsoft.com/office/drawing/2014/main" id="{CD8B7799-930D-CA05-DD45-F46966FB4643}"/>
                </a:ext>
              </a:extLst>
            </p:cNvPr>
            <p:cNvSpPr/>
            <p:nvPr/>
          </p:nvSpPr>
          <p:spPr>
            <a:xfrm>
              <a:off x="1797" y="2843"/>
              <a:ext cx="278" cy="50"/>
            </a:xfrm>
            <a:custGeom>
              <a:avLst/>
              <a:gdLst/>
              <a:ahLst/>
              <a:cxnLst/>
              <a:rect l="l" t="t" r="r" b="b"/>
              <a:pathLst>
                <a:path w="111" h="19" extrusionOk="0">
                  <a:moveTo>
                    <a:pt x="0" y="14"/>
                  </a:moveTo>
                  <a:cubicBezTo>
                    <a:pt x="14" y="2"/>
                    <a:pt x="25" y="0"/>
                    <a:pt x="36" y="1"/>
                  </a:cubicBezTo>
                  <a:cubicBezTo>
                    <a:pt x="47" y="2"/>
                    <a:pt x="55" y="8"/>
                    <a:pt x="79" y="8"/>
                  </a:cubicBezTo>
                  <a:cubicBezTo>
                    <a:pt x="103" y="8"/>
                    <a:pt x="103" y="11"/>
                    <a:pt x="111" y="19"/>
                  </a:cubicBezTo>
                  <a:cubicBezTo>
                    <a:pt x="105" y="14"/>
                    <a:pt x="105" y="11"/>
                    <a:pt x="83" y="12"/>
                  </a:cubicBezTo>
                  <a:cubicBezTo>
                    <a:pt x="61" y="14"/>
                    <a:pt x="42" y="8"/>
                    <a:pt x="34" y="6"/>
                  </a:cubicBezTo>
                  <a:cubicBezTo>
                    <a:pt x="26" y="4"/>
                    <a:pt x="7" y="6"/>
                    <a:pt x="0" y="14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7" name="Google Shape;1782;p10">
              <a:extLst>
                <a:ext uri="{FF2B5EF4-FFF2-40B4-BE49-F238E27FC236}">
                  <a16:creationId xmlns:a16="http://schemas.microsoft.com/office/drawing/2014/main" id="{6C9669A8-1285-FEBD-7413-BDAB0C50C2FE}"/>
                </a:ext>
              </a:extLst>
            </p:cNvPr>
            <p:cNvSpPr/>
            <p:nvPr/>
          </p:nvSpPr>
          <p:spPr>
            <a:xfrm>
              <a:off x="1797" y="2947"/>
              <a:ext cx="233" cy="146"/>
            </a:xfrm>
            <a:custGeom>
              <a:avLst/>
              <a:gdLst/>
              <a:ahLst/>
              <a:cxnLst/>
              <a:rect l="l" t="t" r="r" b="b"/>
              <a:pathLst>
                <a:path w="93" h="55" extrusionOk="0">
                  <a:moveTo>
                    <a:pt x="52" y="13"/>
                  </a:moveTo>
                  <a:cubicBezTo>
                    <a:pt x="69" y="16"/>
                    <a:pt x="86" y="32"/>
                    <a:pt x="93" y="55"/>
                  </a:cubicBezTo>
                  <a:cubicBezTo>
                    <a:pt x="89" y="31"/>
                    <a:pt x="79" y="16"/>
                    <a:pt x="59" y="8"/>
                  </a:cubicBezTo>
                  <a:cubicBezTo>
                    <a:pt x="39" y="0"/>
                    <a:pt x="17" y="13"/>
                    <a:pt x="0" y="31"/>
                  </a:cubicBezTo>
                  <a:cubicBezTo>
                    <a:pt x="13" y="23"/>
                    <a:pt x="28" y="11"/>
                    <a:pt x="52" y="13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8" name="Google Shape;1783;p10">
              <a:extLst>
                <a:ext uri="{FF2B5EF4-FFF2-40B4-BE49-F238E27FC236}">
                  <a16:creationId xmlns:a16="http://schemas.microsoft.com/office/drawing/2014/main" id="{51D6B975-9437-DC45-C261-17ED820D987C}"/>
                </a:ext>
              </a:extLst>
            </p:cNvPr>
            <p:cNvSpPr/>
            <p:nvPr/>
          </p:nvSpPr>
          <p:spPr>
            <a:xfrm>
              <a:off x="2465" y="3016"/>
              <a:ext cx="172" cy="101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9" y="18"/>
                  </a:moveTo>
                  <a:cubicBezTo>
                    <a:pt x="49" y="9"/>
                    <a:pt x="9" y="37"/>
                    <a:pt x="0" y="38"/>
                  </a:cubicBezTo>
                  <a:cubicBezTo>
                    <a:pt x="20" y="28"/>
                    <a:pt x="50" y="0"/>
                    <a:pt x="69" y="17"/>
                  </a:cubicBezTo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9" name="Google Shape;1784;p10">
              <a:extLst>
                <a:ext uri="{FF2B5EF4-FFF2-40B4-BE49-F238E27FC236}">
                  <a16:creationId xmlns:a16="http://schemas.microsoft.com/office/drawing/2014/main" id="{707CF968-5D58-6761-BD2D-C666167A870A}"/>
                </a:ext>
              </a:extLst>
            </p:cNvPr>
            <p:cNvSpPr/>
            <p:nvPr/>
          </p:nvSpPr>
          <p:spPr>
            <a:xfrm>
              <a:off x="2150" y="3115"/>
              <a:ext cx="200" cy="53"/>
            </a:xfrm>
            <a:custGeom>
              <a:avLst/>
              <a:gdLst/>
              <a:ahLst/>
              <a:cxnLst/>
              <a:rect l="l" t="t" r="r" b="b"/>
              <a:pathLst>
                <a:path w="80" h="20" extrusionOk="0">
                  <a:moveTo>
                    <a:pt x="0" y="20"/>
                  </a:moveTo>
                  <a:cubicBezTo>
                    <a:pt x="12" y="17"/>
                    <a:pt x="28" y="0"/>
                    <a:pt x="44" y="0"/>
                  </a:cubicBezTo>
                  <a:cubicBezTo>
                    <a:pt x="60" y="1"/>
                    <a:pt x="70" y="9"/>
                    <a:pt x="80" y="10"/>
                  </a:cubicBezTo>
                  <a:cubicBezTo>
                    <a:pt x="68" y="11"/>
                    <a:pt x="55" y="6"/>
                    <a:pt x="45" y="5"/>
                  </a:cubicBezTo>
                  <a:cubicBezTo>
                    <a:pt x="35" y="4"/>
                    <a:pt x="13" y="18"/>
                    <a:pt x="0" y="2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0" name="Google Shape;1785;p10">
              <a:extLst>
                <a:ext uri="{FF2B5EF4-FFF2-40B4-BE49-F238E27FC236}">
                  <a16:creationId xmlns:a16="http://schemas.microsoft.com/office/drawing/2014/main" id="{0DB4C950-1D1A-98DC-188E-FED0F0A87299}"/>
                </a:ext>
              </a:extLst>
            </p:cNvPr>
            <p:cNvSpPr/>
            <p:nvPr/>
          </p:nvSpPr>
          <p:spPr>
            <a:xfrm>
              <a:off x="2652" y="3040"/>
              <a:ext cx="58" cy="213"/>
            </a:xfrm>
            <a:custGeom>
              <a:avLst/>
              <a:gdLst/>
              <a:ahLst/>
              <a:cxnLst/>
              <a:rect l="l" t="t" r="r" b="b"/>
              <a:pathLst>
                <a:path w="23" h="80" extrusionOk="0">
                  <a:moveTo>
                    <a:pt x="0" y="0"/>
                  </a:moveTo>
                  <a:cubicBezTo>
                    <a:pt x="12" y="9"/>
                    <a:pt x="17" y="28"/>
                    <a:pt x="14" y="46"/>
                  </a:cubicBezTo>
                  <a:cubicBezTo>
                    <a:pt x="11" y="60"/>
                    <a:pt x="0" y="78"/>
                    <a:pt x="12" y="80"/>
                  </a:cubicBezTo>
                  <a:cubicBezTo>
                    <a:pt x="8" y="76"/>
                    <a:pt x="17" y="61"/>
                    <a:pt x="19" y="46"/>
                  </a:cubicBezTo>
                  <a:cubicBezTo>
                    <a:pt x="20" y="32"/>
                    <a:pt x="23" y="14"/>
                    <a:pt x="0" y="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1" name="Google Shape;1786;p10">
              <a:extLst>
                <a:ext uri="{FF2B5EF4-FFF2-40B4-BE49-F238E27FC236}">
                  <a16:creationId xmlns:a16="http://schemas.microsoft.com/office/drawing/2014/main" id="{FCCA0A13-2DE3-374E-7332-D2FD3994250B}"/>
                </a:ext>
              </a:extLst>
            </p:cNvPr>
            <p:cNvSpPr/>
            <p:nvPr/>
          </p:nvSpPr>
          <p:spPr>
            <a:xfrm>
              <a:off x="2335" y="2440"/>
              <a:ext cx="155" cy="211"/>
            </a:xfrm>
            <a:custGeom>
              <a:avLst/>
              <a:gdLst/>
              <a:ahLst/>
              <a:cxnLst/>
              <a:rect l="l" t="t" r="r" b="b"/>
              <a:pathLst>
                <a:path w="62" h="79" extrusionOk="0">
                  <a:moveTo>
                    <a:pt x="0" y="69"/>
                  </a:moveTo>
                  <a:cubicBezTo>
                    <a:pt x="12" y="61"/>
                    <a:pt x="27" y="51"/>
                    <a:pt x="37" y="40"/>
                  </a:cubicBezTo>
                  <a:cubicBezTo>
                    <a:pt x="43" y="34"/>
                    <a:pt x="47" y="25"/>
                    <a:pt x="51" y="18"/>
                  </a:cubicBezTo>
                  <a:cubicBezTo>
                    <a:pt x="55" y="12"/>
                    <a:pt x="60" y="6"/>
                    <a:pt x="62" y="0"/>
                  </a:cubicBezTo>
                  <a:cubicBezTo>
                    <a:pt x="60" y="11"/>
                    <a:pt x="60" y="22"/>
                    <a:pt x="60" y="34"/>
                  </a:cubicBezTo>
                  <a:cubicBezTo>
                    <a:pt x="61" y="46"/>
                    <a:pt x="59" y="70"/>
                    <a:pt x="50" y="79"/>
                  </a:cubicBezTo>
                  <a:cubicBezTo>
                    <a:pt x="53" y="73"/>
                    <a:pt x="58" y="57"/>
                    <a:pt x="46" y="49"/>
                  </a:cubicBezTo>
                  <a:cubicBezTo>
                    <a:pt x="34" y="41"/>
                    <a:pt x="22" y="57"/>
                    <a:pt x="10" y="6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2" name="Google Shape;1787;p10">
              <a:extLst>
                <a:ext uri="{FF2B5EF4-FFF2-40B4-BE49-F238E27FC236}">
                  <a16:creationId xmlns:a16="http://schemas.microsoft.com/office/drawing/2014/main" id="{FDA16540-AFF2-454C-7432-65F5EA266B94}"/>
                </a:ext>
              </a:extLst>
            </p:cNvPr>
            <p:cNvSpPr/>
            <p:nvPr/>
          </p:nvSpPr>
          <p:spPr>
            <a:xfrm>
              <a:off x="2295" y="2981"/>
              <a:ext cx="280" cy="86"/>
            </a:xfrm>
            <a:custGeom>
              <a:avLst/>
              <a:gdLst/>
              <a:ahLst/>
              <a:cxnLst/>
              <a:rect l="l" t="t" r="r" b="b"/>
              <a:pathLst>
                <a:path w="112" h="32" extrusionOk="0">
                  <a:moveTo>
                    <a:pt x="0" y="16"/>
                  </a:moveTo>
                  <a:cubicBezTo>
                    <a:pt x="36" y="32"/>
                    <a:pt x="77" y="31"/>
                    <a:pt x="112" y="0"/>
                  </a:cubicBezTo>
                  <a:cubicBezTo>
                    <a:pt x="105" y="5"/>
                    <a:pt x="70" y="31"/>
                    <a:pt x="0" y="16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3" name="Google Shape;1788;p10">
              <a:extLst>
                <a:ext uri="{FF2B5EF4-FFF2-40B4-BE49-F238E27FC236}">
                  <a16:creationId xmlns:a16="http://schemas.microsoft.com/office/drawing/2014/main" id="{18C8D6F9-BFCB-2255-CFDE-9466A46B4A8E}"/>
                </a:ext>
              </a:extLst>
            </p:cNvPr>
            <p:cNvSpPr/>
            <p:nvPr/>
          </p:nvSpPr>
          <p:spPr>
            <a:xfrm>
              <a:off x="1820" y="3064"/>
              <a:ext cx="75" cy="107"/>
            </a:xfrm>
            <a:custGeom>
              <a:avLst/>
              <a:gdLst/>
              <a:ahLst/>
              <a:cxnLst/>
              <a:rect l="l" t="t" r="r" b="b"/>
              <a:pathLst>
                <a:path w="30" h="40" extrusionOk="0">
                  <a:moveTo>
                    <a:pt x="0" y="40"/>
                  </a:moveTo>
                  <a:cubicBezTo>
                    <a:pt x="6" y="35"/>
                    <a:pt x="12" y="25"/>
                    <a:pt x="15" y="18"/>
                  </a:cubicBezTo>
                  <a:cubicBezTo>
                    <a:pt x="17" y="11"/>
                    <a:pt x="14" y="2"/>
                    <a:pt x="20" y="1"/>
                  </a:cubicBezTo>
                  <a:cubicBezTo>
                    <a:pt x="30" y="0"/>
                    <a:pt x="28" y="12"/>
                    <a:pt x="26" y="18"/>
                  </a:cubicBezTo>
                  <a:cubicBezTo>
                    <a:pt x="22" y="28"/>
                    <a:pt x="9" y="34"/>
                    <a:pt x="0" y="4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4" name="Google Shape;1789;p10">
              <a:extLst>
                <a:ext uri="{FF2B5EF4-FFF2-40B4-BE49-F238E27FC236}">
                  <a16:creationId xmlns:a16="http://schemas.microsoft.com/office/drawing/2014/main" id="{F41A43E9-3E1D-D282-7B2D-398DF5CBC8DA}"/>
                </a:ext>
              </a:extLst>
            </p:cNvPr>
            <p:cNvSpPr/>
            <p:nvPr/>
          </p:nvSpPr>
          <p:spPr>
            <a:xfrm>
              <a:off x="1917" y="2629"/>
              <a:ext cx="113" cy="78"/>
            </a:xfrm>
            <a:custGeom>
              <a:avLst/>
              <a:gdLst/>
              <a:ahLst/>
              <a:cxnLst/>
              <a:rect l="l" t="t" r="r" b="b"/>
              <a:pathLst>
                <a:path w="45" h="29" extrusionOk="0">
                  <a:moveTo>
                    <a:pt x="0" y="0"/>
                  </a:moveTo>
                  <a:cubicBezTo>
                    <a:pt x="8" y="8"/>
                    <a:pt x="7" y="23"/>
                    <a:pt x="19" y="27"/>
                  </a:cubicBezTo>
                  <a:cubicBezTo>
                    <a:pt x="27" y="29"/>
                    <a:pt x="40" y="28"/>
                    <a:pt x="45" y="20"/>
                  </a:cubicBezTo>
                  <a:cubicBezTo>
                    <a:pt x="39" y="17"/>
                    <a:pt x="35" y="14"/>
                    <a:pt x="32" y="7"/>
                  </a:cubicBezTo>
                  <a:cubicBezTo>
                    <a:pt x="35" y="24"/>
                    <a:pt x="6" y="13"/>
                    <a:pt x="5" y="4"/>
                  </a:cubicBezTo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5" name="Google Shape;1790;p10">
              <a:extLst>
                <a:ext uri="{FF2B5EF4-FFF2-40B4-BE49-F238E27FC236}">
                  <a16:creationId xmlns:a16="http://schemas.microsoft.com/office/drawing/2014/main" id="{1F7ACB67-5AC8-3B08-B19F-1685C63B99AD}"/>
                </a:ext>
              </a:extLst>
            </p:cNvPr>
            <p:cNvSpPr/>
            <p:nvPr/>
          </p:nvSpPr>
          <p:spPr>
            <a:xfrm>
              <a:off x="2037" y="2739"/>
              <a:ext cx="80" cy="90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0" y="33"/>
                  </a:moveTo>
                  <a:cubicBezTo>
                    <a:pt x="8" y="33"/>
                    <a:pt x="19" y="27"/>
                    <a:pt x="25" y="22"/>
                  </a:cubicBezTo>
                  <a:cubicBezTo>
                    <a:pt x="31" y="16"/>
                    <a:pt x="31" y="7"/>
                    <a:pt x="32" y="0"/>
                  </a:cubicBezTo>
                  <a:cubicBezTo>
                    <a:pt x="29" y="3"/>
                    <a:pt x="29" y="7"/>
                    <a:pt x="27" y="10"/>
                  </a:cubicBezTo>
                  <a:cubicBezTo>
                    <a:pt x="22" y="21"/>
                    <a:pt x="11" y="29"/>
                    <a:pt x="0" y="34"/>
                  </a:cubicBezTo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6" name="Google Shape;1791;p10">
              <a:extLst>
                <a:ext uri="{FF2B5EF4-FFF2-40B4-BE49-F238E27FC236}">
                  <a16:creationId xmlns:a16="http://schemas.microsoft.com/office/drawing/2014/main" id="{77AE4E33-9353-D2D0-5AAE-BAE830BD0466}"/>
                </a:ext>
              </a:extLst>
            </p:cNvPr>
            <p:cNvSpPr/>
            <p:nvPr/>
          </p:nvSpPr>
          <p:spPr>
            <a:xfrm>
              <a:off x="2145" y="2920"/>
              <a:ext cx="77" cy="51"/>
            </a:xfrm>
            <a:custGeom>
              <a:avLst/>
              <a:gdLst/>
              <a:ahLst/>
              <a:cxnLst/>
              <a:rect l="l" t="t" r="r" b="b"/>
              <a:pathLst>
                <a:path w="31" h="19" extrusionOk="0">
                  <a:moveTo>
                    <a:pt x="0" y="6"/>
                  </a:moveTo>
                  <a:cubicBezTo>
                    <a:pt x="12" y="15"/>
                    <a:pt x="23" y="19"/>
                    <a:pt x="27" y="17"/>
                  </a:cubicBezTo>
                  <a:cubicBezTo>
                    <a:pt x="31" y="16"/>
                    <a:pt x="17" y="0"/>
                    <a:pt x="17" y="0"/>
                  </a:cubicBezTo>
                  <a:cubicBezTo>
                    <a:pt x="18" y="6"/>
                    <a:pt x="13" y="12"/>
                    <a:pt x="0" y="6"/>
                  </a:cubicBezTo>
                  <a:close/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7" name="Google Shape;1792;p10">
              <a:extLst>
                <a:ext uri="{FF2B5EF4-FFF2-40B4-BE49-F238E27FC236}">
                  <a16:creationId xmlns:a16="http://schemas.microsoft.com/office/drawing/2014/main" id="{70D9B798-267F-FA19-2CF0-D1AF9ED07BD3}"/>
                </a:ext>
              </a:extLst>
            </p:cNvPr>
            <p:cNvSpPr/>
            <p:nvPr/>
          </p:nvSpPr>
          <p:spPr>
            <a:xfrm>
              <a:off x="1862" y="2925"/>
              <a:ext cx="170" cy="123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0"/>
                  </a:moveTo>
                  <a:cubicBezTo>
                    <a:pt x="15" y="5"/>
                    <a:pt x="56" y="10"/>
                    <a:pt x="68" y="46"/>
                  </a:cubicBezTo>
                  <a:cubicBezTo>
                    <a:pt x="65" y="30"/>
                    <a:pt x="55" y="7"/>
                    <a:pt x="34" y="4"/>
                  </a:cubicBezTo>
                  <a:cubicBezTo>
                    <a:pt x="13" y="0"/>
                    <a:pt x="10" y="4"/>
                    <a:pt x="0" y="10"/>
                  </a:cubicBezTo>
                  <a:close/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8" name="Google Shape;1793;p10">
              <a:extLst>
                <a:ext uri="{FF2B5EF4-FFF2-40B4-BE49-F238E27FC236}">
                  <a16:creationId xmlns:a16="http://schemas.microsoft.com/office/drawing/2014/main" id="{89284446-EEBE-5DBC-6257-4A7CF000C3A9}"/>
                </a:ext>
              </a:extLst>
            </p:cNvPr>
            <p:cNvSpPr/>
            <p:nvPr/>
          </p:nvSpPr>
          <p:spPr>
            <a:xfrm>
              <a:off x="2425" y="2720"/>
              <a:ext cx="132" cy="147"/>
            </a:xfrm>
            <a:custGeom>
              <a:avLst/>
              <a:gdLst/>
              <a:ahLst/>
              <a:cxnLst/>
              <a:rect l="l" t="t" r="r" b="b"/>
              <a:pathLst>
                <a:path w="53" h="55" extrusionOk="0">
                  <a:moveTo>
                    <a:pt x="0" y="55"/>
                  </a:moveTo>
                  <a:cubicBezTo>
                    <a:pt x="16" y="54"/>
                    <a:pt x="44" y="43"/>
                    <a:pt x="53" y="0"/>
                  </a:cubicBezTo>
                  <a:cubicBezTo>
                    <a:pt x="46" y="17"/>
                    <a:pt x="36" y="43"/>
                    <a:pt x="0" y="55"/>
                  </a:cubicBezTo>
                  <a:close/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9" name="Google Shape;1794;p10">
              <a:extLst>
                <a:ext uri="{FF2B5EF4-FFF2-40B4-BE49-F238E27FC236}">
                  <a16:creationId xmlns:a16="http://schemas.microsoft.com/office/drawing/2014/main" id="{8AF424D2-39E1-ECC0-0A94-1A73711CA902}"/>
                </a:ext>
              </a:extLst>
            </p:cNvPr>
            <p:cNvSpPr/>
            <p:nvPr/>
          </p:nvSpPr>
          <p:spPr>
            <a:xfrm>
              <a:off x="2432" y="2440"/>
              <a:ext cx="65" cy="133"/>
            </a:xfrm>
            <a:custGeom>
              <a:avLst/>
              <a:gdLst/>
              <a:ahLst/>
              <a:cxnLst/>
              <a:rect l="l" t="t" r="r" b="b"/>
              <a:pathLst>
                <a:path w="26" h="50" extrusionOk="0">
                  <a:moveTo>
                    <a:pt x="0" y="34"/>
                  </a:moveTo>
                  <a:cubicBezTo>
                    <a:pt x="11" y="22"/>
                    <a:pt x="21" y="25"/>
                    <a:pt x="23" y="37"/>
                  </a:cubicBezTo>
                  <a:cubicBezTo>
                    <a:pt x="26" y="50"/>
                    <a:pt x="23" y="0"/>
                    <a:pt x="23" y="0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0" name="Google Shape;1795;p10">
              <a:extLst>
                <a:ext uri="{FF2B5EF4-FFF2-40B4-BE49-F238E27FC236}">
                  <a16:creationId xmlns:a16="http://schemas.microsoft.com/office/drawing/2014/main" id="{2AFE94C9-7DD6-B6D6-219D-D5B8CC58BE05}"/>
                </a:ext>
              </a:extLst>
            </p:cNvPr>
            <p:cNvSpPr/>
            <p:nvPr/>
          </p:nvSpPr>
          <p:spPr>
            <a:xfrm>
              <a:off x="1760" y="2333"/>
              <a:ext cx="67" cy="43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" y="16"/>
                  </a:moveTo>
                  <a:cubicBezTo>
                    <a:pt x="0" y="7"/>
                    <a:pt x="4" y="0"/>
                    <a:pt x="13" y="1"/>
                  </a:cubicBezTo>
                  <a:cubicBezTo>
                    <a:pt x="20" y="1"/>
                    <a:pt x="23" y="7"/>
                    <a:pt x="27" y="13"/>
                  </a:cubicBezTo>
                  <a:cubicBezTo>
                    <a:pt x="19" y="10"/>
                    <a:pt x="13" y="15"/>
                    <a:pt x="5" y="14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1" name="Google Shape;1796;p10">
              <a:extLst>
                <a:ext uri="{FF2B5EF4-FFF2-40B4-BE49-F238E27FC236}">
                  <a16:creationId xmlns:a16="http://schemas.microsoft.com/office/drawing/2014/main" id="{30B3DB4E-05CE-5AE5-F873-2DE0B63AE07B}"/>
                </a:ext>
              </a:extLst>
            </p:cNvPr>
            <p:cNvSpPr/>
            <p:nvPr/>
          </p:nvSpPr>
          <p:spPr>
            <a:xfrm>
              <a:off x="2587" y="2264"/>
              <a:ext cx="85" cy="101"/>
            </a:xfrm>
            <a:custGeom>
              <a:avLst/>
              <a:gdLst/>
              <a:ahLst/>
              <a:cxnLst/>
              <a:rect l="l" t="t" r="r" b="b"/>
              <a:pathLst>
                <a:path w="34" h="38" extrusionOk="0">
                  <a:moveTo>
                    <a:pt x="0" y="17"/>
                  </a:moveTo>
                  <a:cubicBezTo>
                    <a:pt x="19" y="0"/>
                    <a:pt x="34" y="18"/>
                    <a:pt x="34" y="38"/>
                  </a:cubicBezTo>
                  <a:cubicBezTo>
                    <a:pt x="27" y="29"/>
                    <a:pt x="17" y="22"/>
                    <a:pt x="9" y="17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2" name="Google Shape;1797;p10">
              <a:extLst>
                <a:ext uri="{FF2B5EF4-FFF2-40B4-BE49-F238E27FC236}">
                  <a16:creationId xmlns:a16="http://schemas.microsoft.com/office/drawing/2014/main" id="{99127EAC-6CE5-29A8-7A00-577331EA0E05}"/>
                </a:ext>
              </a:extLst>
            </p:cNvPr>
            <p:cNvSpPr/>
            <p:nvPr/>
          </p:nvSpPr>
          <p:spPr>
            <a:xfrm>
              <a:off x="2632" y="2877"/>
              <a:ext cx="33" cy="3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9" y="0"/>
                  </a:moveTo>
                  <a:cubicBezTo>
                    <a:pt x="10" y="4"/>
                    <a:pt x="11" y="9"/>
                    <a:pt x="13" y="13"/>
                  </a:cubicBezTo>
                  <a:cubicBezTo>
                    <a:pt x="9" y="10"/>
                    <a:pt x="4" y="10"/>
                    <a:pt x="0" y="13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3" name="Google Shape;1798;p10">
              <a:extLst>
                <a:ext uri="{FF2B5EF4-FFF2-40B4-BE49-F238E27FC236}">
                  <a16:creationId xmlns:a16="http://schemas.microsoft.com/office/drawing/2014/main" id="{0BCAB810-7C28-DE2D-CEEB-9824D9ADEAC1}"/>
                </a:ext>
              </a:extLst>
            </p:cNvPr>
            <p:cNvSpPr/>
            <p:nvPr/>
          </p:nvSpPr>
          <p:spPr>
            <a:xfrm>
              <a:off x="2450" y="3224"/>
              <a:ext cx="80" cy="88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0" y="13"/>
                  </a:moveTo>
                  <a:cubicBezTo>
                    <a:pt x="4" y="22"/>
                    <a:pt x="23" y="33"/>
                    <a:pt x="32" y="33"/>
                  </a:cubicBezTo>
                  <a:cubicBezTo>
                    <a:pt x="26" y="28"/>
                    <a:pt x="16" y="10"/>
                    <a:pt x="19" y="0"/>
                  </a:cubicBezTo>
                  <a:cubicBezTo>
                    <a:pt x="16" y="3"/>
                    <a:pt x="12" y="6"/>
                    <a:pt x="8" y="8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4" name="Google Shape;1799;p10">
              <a:extLst>
                <a:ext uri="{FF2B5EF4-FFF2-40B4-BE49-F238E27FC236}">
                  <a16:creationId xmlns:a16="http://schemas.microsoft.com/office/drawing/2014/main" id="{E1CAF130-1B92-C92F-DA98-54B91CED4C90}"/>
                </a:ext>
              </a:extLst>
            </p:cNvPr>
            <p:cNvSpPr/>
            <p:nvPr/>
          </p:nvSpPr>
          <p:spPr>
            <a:xfrm>
              <a:off x="2705" y="2613"/>
              <a:ext cx="165" cy="702"/>
            </a:xfrm>
            <a:custGeom>
              <a:avLst/>
              <a:gdLst/>
              <a:ahLst/>
              <a:cxnLst/>
              <a:rect l="l" t="t" r="r" b="b"/>
              <a:pathLst>
                <a:path w="66" h="263" extrusionOk="0">
                  <a:moveTo>
                    <a:pt x="21" y="0"/>
                  </a:moveTo>
                  <a:cubicBezTo>
                    <a:pt x="33" y="17"/>
                    <a:pt x="66" y="93"/>
                    <a:pt x="62" y="161"/>
                  </a:cubicBezTo>
                  <a:cubicBezTo>
                    <a:pt x="60" y="198"/>
                    <a:pt x="42" y="246"/>
                    <a:pt x="16" y="263"/>
                  </a:cubicBezTo>
                  <a:cubicBezTo>
                    <a:pt x="24" y="252"/>
                    <a:pt x="42" y="228"/>
                    <a:pt x="33" y="168"/>
                  </a:cubicBezTo>
                  <a:cubicBezTo>
                    <a:pt x="37" y="177"/>
                    <a:pt x="48" y="143"/>
                    <a:pt x="40" y="92"/>
                  </a:cubicBezTo>
                  <a:cubicBezTo>
                    <a:pt x="32" y="42"/>
                    <a:pt x="8" y="32"/>
                    <a:pt x="5" y="54"/>
                  </a:cubicBezTo>
                  <a:cubicBezTo>
                    <a:pt x="3" y="62"/>
                    <a:pt x="0" y="61"/>
                    <a:pt x="0" y="61"/>
                  </a:cubicBezTo>
                  <a:cubicBezTo>
                    <a:pt x="0" y="61"/>
                    <a:pt x="7" y="31"/>
                    <a:pt x="8" y="23"/>
                  </a:cubicBezTo>
                  <a:cubicBezTo>
                    <a:pt x="8" y="15"/>
                    <a:pt x="18" y="10"/>
                    <a:pt x="21" y="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5" name="Google Shape;1800;p10">
              <a:extLst>
                <a:ext uri="{FF2B5EF4-FFF2-40B4-BE49-F238E27FC236}">
                  <a16:creationId xmlns:a16="http://schemas.microsoft.com/office/drawing/2014/main" id="{EE092226-15C5-703C-34BF-696EA7847E2C}"/>
                </a:ext>
              </a:extLst>
            </p:cNvPr>
            <p:cNvSpPr/>
            <p:nvPr/>
          </p:nvSpPr>
          <p:spPr>
            <a:xfrm>
              <a:off x="2665" y="2792"/>
              <a:ext cx="60" cy="141"/>
            </a:xfrm>
            <a:custGeom>
              <a:avLst/>
              <a:gdLst/>
              <a:ahLst/>
              <a:cxnLst/>
              <a:rect l="l" t="t" r="r" b="b"/>
              <a:pathLst>
                <a:path w="24" h="53" extrusionOk="0">
                  <a:moveTo>
                    <a:pt x="13" y="0"/>
                  </a:moveTo>
                  <a:cubicBezTo>
                    <a:pt x="10" y="8"/>
                    <a:pt x="8" y="16"/>
                    <a:pt x="4" y="23"/>
                  </a:cubicBezTo>
                  <a:cubicBezTo>
                    <a:pt x="2" y="27"/>
                    <a:pt x="0" y="28"/>
                    <a:pt x="0" y="32"/>
                  </a:cubicBezTo>
                  <a:cubicBezTo>
                    <a:pt x="1" y="35"/>
                    <a:pt x="4" y="43"/>
                    <a:pt x="6" y="46"/>
                  </a:cubicBezTo>
                  <a:cubicBezTo>
                    <a:pt x="11" y="44"/>
                    <a:pt x="19" y="50"/>
                    <a:pt x="23" y="53"/>
                  </a:cubicBezTo>
                  <a:cubicBezTo>
                    <a:pt x="18" y="49"/>
                    <a:pt x="12" y="39"/>
                    <a:pt x="11" y="32"/>
                  </a:cubicBezTo>
                  <a:cubicBezTo>
                    <a:pt x="10" y="25"/>
                    <a:pt x="16" y="15"/>
                    <a:pt x="24" y="22"/>
                  </a:cubicBezTo>
                  <a:cubicBezTo>
                    <a:pt x="21" y="15"/>
                    <a:pt x="15" y="10"/>
                    <a:pt x="13" y="3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6" name="Google Shape;1801;p10">
              <a:extLst>
                <a:ext uri="{FF2B5EF4-FFF2-40B4-BE49-F238E27FC236}">
                  <a16:creationId xmlns:a16="http://schemas.microsoft.com/office/drawing/2014/main" id="{152F5A6F-0086-D62C-082A-516DBCDB5FF4}"/>
                </a:ext>
              </a:extLst>
            </p:cNvPr>
            <p:cNvSpPr/>
            <p:nvPr/>
          </p:nvSpPr>
          <p:spPr>
            <a:xfrm>
              <a:off x="1820" y="3131"/>
              <a:ext cx="82" cy="77"/>
            </a:xfrm>
            <a:custGeom>
              <a:avLst/>
              <a:gdLst/>
              <a:ahLst/>
              <a:cxnLst/>
              <a:rect l="l" t="t" r="r" b="b"/>
              <a:pathLst>
                <a:path w="33" h="29" extrusionOk="0">
                  <a:moveTo>
                    <a:pt x="0" y="26"/>
                  </a:moveTo>
                  <a:cubicBezTo>
                    <a:pt x="11" y="29"/>
                    <a:pt x="23" y="29"/>
                    <a:pt x="33" y="26"/>
                  </a:cubicBezTo>
                  <a:cubicBezTo>
                    <a:pt x="28" y="20"/>
                    <a:pt x="27" y="7"/>
                    <a:pt x="27" y="0"/>
                  </a:cubicBezTo>
                  <a:cubicBezTo>
                    <a:pt x="21" y="2"/>
                    <a:pt x="16" y="9"/>
                    <a:pt x="10" y="12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7" name="Google Shape;1802;p10">
              <a:extLst>
                <a:ext uri="{FF2B5EF4-FFF2-40B4-BE49-F238E27FC236}">
                  <a16:creationId xmlns:a16="http://schemas.microsoft.com/office/drawing/2014/main" id="{38160688-4576-67E6-F497-872F2FA0808F}"/>
                </a:ext>
              </a:extLst>
            </p:cNvPr>
            <p:cNvSpPr/>
            <p:nvPr/>
          </p:nvSpPr>
          <p:spPr>
            <a:xfrm>
              <a:off x="1832" y="3133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9"/>
                  </a:moveTo>
                  <a:cubicBezTo>
                    <a:pt x="6" y="13"/>
                    <a:pt x="14" y="2"/>
                    <a:pt x="21" y="0"/>
                  </a:cubicBezTo>
                  <a:cubicBezTo>
                    <a:pt x="24" y="7"/>
                    <a:pt x="25" y="14"/>
                    <a:pt x="27" y="20"/>
                  </a:cubicBezTo>
                  <a:cubicBezTo>
                    <a:pt x="23" y="15"/>
                    <a:pt x="17" y="6"/>
                    <a:pt x="9" y="13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8" name="Google Shape;1803;p10">
              <a:extLst>
                <a:ext uri="{FF2B5EF4-FFF2-40B4-BE49-F238E27FC236}">
                  <a16:creationId xmlns:a16="http://schemas.microsoft.com/office/drawing/2014/main" id="{142662F6-AFB3-A6AE-E41E-32BFAB2AEACA}"/>
                </a:ext>
              </a:extLst>
            </p:cNvPr>
            <p:cNvSpPr/>
            <p:nvPr/>
          </p:nvSpPr>
          <p:spPr>
            <a:xfrm>
              <a:off x="1977" y="3224"/>
              <a:ext cx="350" cy="136"/>
            </a:xfrm>
            <a:custGeom>
              <a:avLst/>
              <a:gdLst/>
              <a:ahLst/>
              <a:cxnLst/>
              <a:rect l="l" t="t" r="r" b="b"/>
              <a:pathLst>
                <a:path w="140" h="51" extrusionOk="0">
                  <a:moveTo>
                    <a:pt x="0" y="14"/>
                  </a:moveTo>
                  <a:cubicBezTo>
                    <a:pt x="4" y="19"/>
                    <a:pt x="14" y="19"/>
                    <a:pt x="20" y="20"/>
                  </a:cubicBezTo>
                  <a:cubicBezTo>
                    <a:pt x="28" y="22"/>
                    <a:pt x="37" y="23"/>
                    <a:pt x="45" y="23"/>
                  </a:cubicBezTo>
                  <a:cubicBezTo>
                    <a:pt x="58" y="23"/>
                    <a:pt x="70" y="24"/>
                    <a:pt x="82" y="20"/>
                  </a:cubicBezTo>
                  <a:cubicBezTo>
                    <a:pt x="98" y="15"/>
                    <a:pt x="124" y="0"/>
                    <a:pt x="140" y="11"/>
                  </a:cubicBezTo>
                  <a:cubicBezTo>
                    <a:pt x="137" y="14"/>
                    <a:pt x="135" y="18"/>
                    <a:pt x="131" y="21"/>
                  </a:cubicBezTo>
                  <a:cubicBezTo>
                    <a:pt x="126" y="27"/>
                    <a:pt x="121" y="32"/>
                    <a:pt x="115" y="35"/>
                  </a:cubicBezTo>
                  <a:cubicBezTo>
                    <a:pt x="105" y="41"/>
                    <a:pt x="86" y="49"/>
                    <a:pt x="75" y="51"/>
                  </a:cubicBezTo>
                  <a:cubicBezTo>
                    <a:pt x="80" y="48"/>
                    <a:pt x="89" y="41"/>
                    <a:pt x="87" y="37"/>
                  </a:cubicBezTo>
                  <a:cubicBezTo>
                    <a:pt x="86" y="33"/>
                    <a:pt x="72" y="34"/>
                    <a:pt x="61" y="33"/>
                  </a:cubicBezTo>
                  <a:cubicBezTo>
                    <a:pt x="52" y="32"/>
                    <a:pt x="9" y="25"/>
                    <a:pt x="0" y="17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9" name="Google Shape;1804;p10">
              <a:extLst>
                <a:ext uri="{FF2B5EF4-FFF2-40B4-BE49-F238E27FC236}">
                  <a16:creationId xmlns:a16="http://schemas.microsoft.com/office/drawing/2014/main" id="{8E045E78-ADD2-2FB0-7075-E7B7E9AE6B5C}"/>
                </a:ext>
              </a:extLst>
            </p:cNvPr>
            <p:cNvSpPr/>
            <p:nvPr/>
          </p:nvSpPr>
          <p:spPr>
            <a:xfrm>
              <a:off x="2382" y="3336"/>
              <a:ext cx="278" cy="88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0" y="1"/>
                  </a:moveTo>
                  <a:cubicBezTo>
                    <a:pt x="15" y="21"/>
                    <a:pt x="61" y="33"/>
                    <a:pt x="85" y="25"/>
                  </a:cubicBezTo>
                  <a:cubicBezTo>
                    <a:pt x="109" y="18"/>
                    <a:pt x="111" y="11"/>
                    <a:pt x="111" y="11"/>
                  </a:cubicBezTo>
                  <a:cubicBezTo>
                    <a:pt x="104" y="12"/>
                    <a:pt x="75" y="11"/>
                    <a:pt x="67" y="0"/>
                  </a:cubicBezTo>
                  <a:cubicBezTo>
                    <a:pt x="71" y="9"/>
                    <a:pt x="57" y="31"/>
                    <a:pt x="0" y="1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0" name="Google Shape;1805;p10">
              <a:extLst>
                <a:ext uri="{FF2B5EF4-FFF2-40B4-BE49-F238E27FC236}">
                  <a16:creationId xmlns:a16="http://schemas.microsoft.com/office/drawing/2014/main" id="{4665E592-B01B-027E-C387-143C496498CE}"/>
                </a:ext>
              </a:extLst>
            </p:cNvPr>
            <p:cNvSpPr/>
            <p:nvPr/>
          </p:nvSpPr>
          <p:spPr>
            <a:xfrm>
              <a:off x="2320" y="3267"/>
              <a:ext cx="120" cy="64"/>
            </a:xfrm>
            <a:custGeom>
              <a:avLst/>
              <a:gdLst/>
              <a:ahLst/>
              <a:cxnLst/>
              <a:rect l="l" t="t" r="r" b="b"/>
              <a:pathLst>
                <a:path w="48" h="24" extrusionOk="0">
                  <a:moveTo>
                    <a:pt x="2" y="7"/>
                  </a:moveTo>
                  <a:cubicBezTo>
                    <a:pt x="8" y="3"/>
                    <a:pt x="5" y="0"/>
                    <a:pt x="12" y="0"/>
                  </a:cubicBezTo>
                  <a:cubicBezTo>
                    <a:pt x="16" y="0"/>
                    <a:pt x="20" y="2"/>
                    <a:pt x="24" y="2"/>
                  </a:cubicBezTo>
                  <a:cubicBezTo>
                    <a:pt x="31" y="3"/>
                    <a:pt x="39" y="4"/>
                    <a:pt x="46" y="1"/>
                  </a:cubicBezTo>
                  <a:cubicBezTo>
                    <a:pt x="47" y="3"/>
                    <a:pt x="47" y="6"/>
                    <a:pt x="48" y="9"/>
                  </a:cubicBezTo>
                  <a:cubicBezTo>
                    <a:pt x="38" y="3"/>
                    <a:pt x="16" y="8"/>
                    <a:pt x="20" y="24"/>
                  </a:cubicBezTo>
                  <a:cubicBezTo>
                    <a:pt x="15" y="23"/>
                    <a:pt x="0" y="12"/>
                    <a:pt x="6" y="7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1" name="Google Shape;1806;p10">
              <a:extLst>
                <a:ext uri="{FF2B5EF4-FFF2-40B4-BE49-F238E27FC236}">
                  <a16:creationId xmlns:a16="http://schemas.microsoft.com/office/drawing/2014/main" id="{9BFC9A59-E542-F5D9-C1E0-23BA8576A94F}"/>
                </a:ext>
              </a:extLst>
            </p:cNvPr>
            <p:cNvSpPr/>
            <p:nvPr/>
          </p:nvSpPr>
          <p:spPr>
            <a:xfrm>
              <a:off x="1637" y="2571"/>
              <a:ext cx="145" cy="536"/>
            </a:xfrm>
            <a:custGeom>
              <a:avLst/>
              <a:gdLst/>
              <a:ahLst/>
              <a:cxnLst/>
              <a:rect l="l" t="t" r="r" b="b"/>
              <a:pathLst>
                <a:path w="58" h="201" extrusionOk="0">
                  <a:moveTo>
                    <a:pt x="4" y="0"/>
                  </a:moveTo>
                  <a:cubicBezTo>
                    <a:pt x="6" y="9"/>
                    <a:pt x="10" y="17"/>
                    <a:pt x="9" y="26"/>
                  </a:cubicBezTo>
                  <a:cubicBezTo>
                    <a:pt x="9" y="34"/>
                    <a:pt x="10" y="43"/>
                    <a:pt x="13" y="51"/>
                  </a:cubicBezTo>
                  <a:cubicBezTo>
                    <a:pt x="18" y="68"/>
                    <a:pt x="26" y="83"/>
                    <a:pt x="23" y="101"/>
                  </a:cubicBezTo>
                  <a:cubicBezTo>
                    <a:pt x="20" y="117"/>
                    <a:pt x="9" y="133"/>
                    <a:pt x="17" y="149"/>
                  </a:cubicBezTo>
                  <a:cubicBezTo>
                    <a:pt x="24" y="163"/>
                    <a:pt x="42" y="172"/>
                    <a:pt x="58" y="169"/>
                  </a:cubicBezTo>
                  <a:cubicBezTo>
                    <a:pt x="48" y="179"/>
                    <a:pt x="38" y="193"/>
                    <a:pt x="26" y="201"/>
                  </a:cubicBezTo>
                  <a:cubicBezTo>
                    <a:pt x="29" y="194"/>
                    <a:pt x="24" y="191"/>
                    <a:pt x="20" y="186"/>
                  </a:cubicBezTo>
                  <a:cubicBezTo>
                    <a:pt x="15" y="180"/>
                    <a:pt x="11" y="174"/>
                    <a:pt x="9" y="166"/>
                  </a:cubicBezTo>
                  <a:cubicBezTo>
                    <a:pt x="1" y="145"/>
                    <a:pt x="3" y="130"/>
                    <a:pt x="10" y="110"/>
                  </a:cubicBezTo>
                  <a:cubicBezTo>
                    <a:pt x="16" y="89"/>
                    <a:pt x="9" y="72"/>
                    <a:pt x="4" y="53"/>
                  </a:cubicBezTo>
                  <a:cubicBezTo>
                    <a:pt x="0" y="37"/>
                    <a:pt x="10" y="20"/>
                    <a:pt x="5" y="5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2" name="Google Shape;1807;p10">
              <a:extLst>
                <a:ext uri="{FF2B5EF4-FFF2-40B4-BE49-F238E27FC236}">
                  <a16:creationId xmlns:a16="http://schemas.microsoft.com/office/drawing/2014/main" id="{A0CEF65D-5F1F-2B1E-118F-5B099AF0D29F}"/>
                </a:ext>
              </a:extLst>
            </p:cNvPr>
            <p:cNvSpPr/>
            <p:nvPr/>
          </p:nvSpPr>
          <p:spPr>
            <a:xfrm>
              <a:off x="1722" y="3021"/>
              <a:ext cx="60" cy="64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1"/>
                  </a:moveTo>
                  <a:cubicBezTo>
                    <a:pt x="6" y="6"/>
                    <a:pt x="8" y="17"/>
                    <a:pt x="6" y="24"/>
                  </a:cubicBezTo>
                  <a:cubicBezTo>
                    <a:pt x="9" y="16"/>
                    <a:pt x="19" y="10"/>
                    <a:pt x="24" y="2"/>
                  </a:cubicBezTo>
                  <a:cubicBezTo>
                    <a:pt x="20" y="0"/>
                    <a:pt x="13" y="0"/>
                    <a:pt x="9" y="1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3" name="Google Shape;1808;p10">
              <a:extLst>
                <a:ext uri="{FF2B5EF4-FFF2-40B4-BE49-F238E27FC236}">
                  <a16:creationId xmlns:a16="http://schemas.microsoft.com/office/drawing/2014/main" id="{6AAF940E-A0A2-BDE5-1E7D-506D24DF4893}"/>
                </a:ext>
              </a:extLst>
            </p:cNvPr>
            <p:cNvSpPr/>
            <p:nvPr/>
          </p:nvSpPr>
          <p:spPr>
            <a:xfrm>
              <a:off x="1680" y="2421"/>
              <a:ext cx="67" cy="176"/>
            </a:xfrm>
            <a:custGeom>
              <a:avLst/>
              <a:gdLst/>
              <a:ahLst/>
              <a:cxnLst/>
              <a:rect l="l" t="t" r="r" b="b"/>
              <a:pathLst>
                <a:path w="27" h="66" extrusionOk="0">
                  <a:moveTo>
                    <a:pt x="10" y="15"/>
                  </a:moveTo>
                  <a:cubicBezTo>
                    <a:pt x="13" y="22"/>
                    <a:pt x="13" y="29"/>
                    <a:pt x="16" y="36"/>
                  </a:cubicBezTo>
                  <a:cubicBezTo>
                    <a:pt x="18" y="42"/>
                    <a:pt x="21" y="49"/>
                    <a:pt x="27" y="53"/>
                  </a:cubicBezTo>
                  <a:cubicBezTo>
                    <a:pt x="17" y="55"/>
                    <a:pt x="8" y="60"/>
                    <a:pt x="0" y="66"/>
                  </a:cubicBezTo>
                  <a:cubicBezTo>
                    <a:pt x="4" y="59"/>
                    <a:pt x="8" y="51"/>
                    <a:pt x="8" y="42"/>
                  </a:cubicBezTo>
                  <a:cubicBezTo>
                    <a:pt x="7" y="31"/>
                    <a:pt x="0" y="9"/>
                    <a:pt x="10" y="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4" name="Google Shape;1809;p10">
              <a:extLst>
                <a:ext uri="{FF2B5EF4-FFF2-40B4-BE49-F238E27FC236}">
                  <a16:creationId xmlns:a16="http://schemas.microsoft.com/office/drawing/2014/main" id="{0C839690-3725-92E7-03AB-8D90856D7586}"/>
                </a:ext>
              </a:extLst>
            </p:cNvPr>
            <p:cNvSpPr/>
            <p:nvPr/>
          </p:nvSpPr>
          <p:spPr>
            <a:xfrm>
              <a:off x="1680" y="2285"/>
              <a:ext cx="175" cy="216"/>
            </a:xfrm>
            <a:custGeom>
              <a:avLst/>
              <a:gdLst/>
              <a:ahLst/>
              <a:cxnLst/>
              <a:rect l="l" t="t" r="r" b="b"/>
              <a:pathLst>
                <a:path w="70" h="81" extrusionOk="0">
                  <a:moveTo>
                    <a:pt x="8" y="63"/>
                  </a:moveTo>
                  <a:cubicBezTo>
                    <a:pt x="7" y="54"/>
                    <a:pt x="13" y="45"/>
                    <a:pt x="18" y="40"/>
                  </a:cubicBezTo>
                  <a:cubicBezTo>
                    <a:pt x="21" y="37"/>
                    <a:pt x="26" y="36"/>
                    <a:pt x="28" y="33"/>
                  </a:cubicBezTo>
                  <a:cubicBezTo>
                    <a:pt x="30" y="30"/>
                    <a:pt x="29" y="25"/>
                    <a:pt x="31" y="21"/>
                  </a:cubicBezTo>
                  <a:cubicBezTo>
                    <a:pt x="42" y="0"/>
                    <a:pt x="62" y="22"/>
                    <a:pt x="70" y="32"/>
                  </a:cubicBezTo>
                  <a:cubicBezTo>
                    <a:pt x="64" y="23"/>
                    <a:pt x="63" y="13"/>
                    <a:pt x="53" y="7"/>
                  </a:cubicBezTo>
                  <a:cubicBezTo>
                    <a:pt x="43" y="0"/>
                    <a:pt x="31" y="1"/>
                    <a:pt x="22" y="8"/>
                  </a:cubicBezTo>
                  <a:cubicBezTo>
                    <a:pt x="2" y="25"/>
                    <a:pt x="0" y="75"/>
                    <a:pt x="12" y="81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5" name="Google Shape;1810;p10">
              <a:extLst>
                <a:ext uri="{FF2B5EF4-FFF2-40B4-BE49-F238E27FC236}">
                  <a16:creationId xmlns:a16="http://schemas.microsoft.com/office/drawing/2014/main" id="{DF74916C-DE10-3D23-C3D9-27D934C8F09F}"/>
                </a:ext>
              </a:extLst>
            </p:cNvPr>
            <p:cNvSpPr/>
            <p:nvPr/>
          </p:nvSpPr>
          <p:spPr>
            <a:xfrm>
              <a:off x="1972" y="2405"/>
              <a:ext cx="323" cy="144"/>
            </a:xfrm>
            <a:custGeom>
              <a:avLst/>
              <a:gdLst/>
              <a:ahLst/>
              <a:cxnLst/>
              <a:rect l="l" t="t" r="r" b="b"/>
              <a:pathLst>
                <a:path w="129" h="54" extrusionOk="0">
                  <a:moveTo>
                    <a:pt x="0" y="16"/>
                  </a:moveTo>
                  <a:cubicBezTo>
                    <a:pt x="17" y="30"/>
                    <a:pt x="65" y="54"/>
                    <a:pt x="110" y="28"/>
                  </a:cubicBezTo>
                  <a:cubicBezTo>
                    <a:pt x="111" y="25"/>
                    <a:pt x="123" y="4"/>
                    <a:pt x="129" y="0"/>
                  </a:cubicBezTo>
                  <a:cubicBezTo>
                    <a:pt x="111" y="10"/>
                    <a:pt x="111" y="20"/>
                    <a:pt x="89" y="26"/>
                  </a:cubicBezTo>
                  <a:cubicBezTo>
                    <a:pt x="41" y="38"/>
                    <a:pt x="25" y="24"/>
                    <a:pt x="11" y="2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6" name="Google Shape;1811;p10">
              <a:extLst>
                <a:ext uri="{FF2B5EF4-FFF2-40B4-BE49-F238E27FC236}">
                  <a16:creationId xmlns:a16="http://schemas.microsoft.com/office/drawing/2014/main" id="{A4493FD8-F851-C770-1A31-A3ADE439A021}"/>
                </a:ext>
              </a:extLst>
            </p:cNvPr>
            <p:cNvSpPr/>
            <p:nvPr/>
          </p:nvSpPr>
          <p:spPr>
            <a:xfrm>
              <a:off x="2717" y="2360"/>
              <a:ext cx="73" cy="264"/>
            </a:xfrm>
            <a:custGeom>
              <a:avLst/>
              <a:gdLst/>
              <a:ahLst/>
              <a:cxnLst/>
              <a:rect l="l" t="t" r="r" b="b"/>
              <a:pathLst>
                <a:path w="29" h="99" extrusionOk="0">
                  <a:moveTo>
                    <a:pt x="23" y="0"/>
                  </a:moveTo>
                  <a:cubicBezTo>
                    <a:pt x="25" y="25"/>
                    <a:pt x="29" y="68"/>
                    <a:pt x="5" y="99"/>
                  </a:cubicBezTo>
                  <a:cubicBezTo>
                    <a:pt x="6" y="93"/>
                    <a:pt x="12" y="58"/>
                    <a:pt x="0" y="32"/>
                  </a:cubicBezTo>
                  <a:cubicBezTo>
                    <a:pt x="6" y="47"/>
                    <a:pt x="13" y="50"/>
                    <a:pt x="17" y="45"/>
                  </a:cubicBezTo>
                  <a:cubicBezTo>
                    <a:pt x="21" y="39"/>
                    <a:pt x="25" y="13"/>
                    <a:pt x="23" y="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7" name="Google Shape;1812;p10">
              <a:extLst>
                <a:ext uri="{FF2B5EF4-FFF2-40B4-BE49-F238E27FC236}">
                  <a16:creationId xmlns:a16="http://schemas.microsoft.com/office/drawing/2014/main" id="{8762DED5-954B-EF8D-39EB-918E85CE66A4}"/>
                </a:ext>
              </a:extLst>
            </p:cNvPr>
            <p:cNvSpPr/>
            <p:nvPr/>
          </p:nvSpPr>
          <p:spPr>
            <a:xfrm>
              <a:off x="2285" y="2387"/>
              <a:ext cx="55" cy="61"/>
            </a:xfrm>
            <a:custGeom>
              <a:avLst/>
              <a:gdLst/>
              <a:ahLst/>
              <a:cxnLst/>
              <a:rect l="l" t="t" r="r" b="b"/>
              <a:pathLst>
                <a:path w="22" h="23" extrusionOk="0">
                  <a:moveTo>
                    <a:pt x="0" y="23"/>
                  </a:moveTo>
                  <a:cubicBezTo>
                    <a:pt x="8" y="9"/>
                    <a:pt x="17" y="1"/>
                    <a:pt x="22" y="0"/>
                  </a:cubicBezTo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8" name="Google Shape;1813;p10">
              <a:extLst>
                <a:ext uri="{FF2B5EF4-FFF2-40B4-BE49-F238E27FC236}">
                  <a16:creationId xmlns:a16="http://schemas.microsoft.com/office/drawing/2014/main" id="{B23FDE1C-60C4-D4F3-9F73-C9199E1EF86F}"/>
                </a:ext>
              </a:extLst>
            </p:cNvPr>
            <p:cNvSpPr/>
            <p:nvPr/>
          </p:nvSpPr>
          <p:spPr>
            <a:xfrm>
              <a:off x="2065" y="2379"/>
              <a:ext cx="227" cy="48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0" y="12"/>
                  </a:moveTo>
                  <a:cubicBezTo>
                    <a:pt x="27" y="16"/>
                    <a:pt x="66" y="16"/>
                    <a:pt x="91" y="0"/>
                  </a:cubicBezTo>
                  <a:cubicBezTo>
                    <a:pt x="79" y="5"/>
                    <a:pt x="17" y="18"/>
                    <a:pt x="0" y="12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9" name="Google Shape;1814;p10">
              <a:extLst>
                <a:ext uri="{FF2B5EF4-FFF2-40B4-BE49-F238E27FC236}">
                  <a16:creationId xmlns:a16="http://schemas.microsoft.com/office/drawing/2014/main" id="{A7316DF8-60D0-AFEE-098B-A944E3B5E338}"/>
                </a:ext>
              </a:extLst>
            </p:cNvPr>
            <p:cNvSpPr/>
            <p:nvPr/>
          </p:nvSpPr>
          <p:spPr>
            <a:xfrm>
              <a:off x="1655" y="2200"/>
              <a:ext cx="130" cy="189"/>
            </a:xfrm>
            <a:custGeom>
              <a:avLst/>
              <a:gdLst/>
              <a:ahLst/>
              <a:cxnLst/>
              <a:rect l="l" t="t" r="r" b="b"/>
              <a:pathLst>
                <a:path w="52" h="71" extrusionOk="0">
                  <a:moveTo>
                    <a:pt x="52" y="1"/>
                  </a:moveTo>
                  <a:cubicBezTo>
                    <a:pt x="32" y="0"/>
                    <a:pt x="1" y="2"/>
                    <a:pt x="0" y="71"/>
                  </a:cubicBezTo>
                  <a:cubicBezTo>
                    <a:pt x="5" y="43"/>
                    <a:pt x="15" y="4"/>
                    <a:pt x="52" y="1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0" name="Google Shape;1815;p10">
              <a:extLst>
                <a:ext uri="{FF2B5EF4-FFF2-40B4-BE49-F238E27FC236}">
                  <a16:creationId xmlns:a16="http://schemas.microsoft.com/office/drawing/2014/main" id="{E93AF37F-F45B-8EF8-16F2-93C338C18B0A}"/>
                </a:ext>
              </a:extLst>
            </p:cNvPr>
            <p:cNvSpPr/>
            <p:nvPr/>
          </p:nvSpPr>
          <p:spPr>
            <a:xfrm>
              <a:off x="1600" y="2613"/>
              <a:ext cx="32" cy="299"/>
            </a:xfrm>
            <a:custGeom>
              <a:avLst/>
              <a:gdLst/>
              <a:ahLst/>
              <a:cxnLst/>
              <a:rect l="l" t="t" r="r" b="b"/>
              <a:pathLst>
                <a:path w="13" h="112" extrusionOk="0">
                  <a:moveTo>
                    <a:pt x="13" y="112"/>
                  </a:moveTo>
                  <a:cubicBezTo>
                    <a:pt x="0" y="64"/>
                    <a:pt x="4" y="19"/>
                    <a:pt x="9" y="0"/>
                  </a:cubicBezTo>
                  <a:cubicBezTo>
                    <a:pt x="7" y="15"/>
                    <a:pt x="6" y="78"/>
                    <a:pt x="13" y="112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1" name="Google Shape;1816;p10">
              <a:extLst>
                <a:ext uri="{FF2B5EF4-FFF2-40B4-BE49-F238E27FC236}">
                  <a16:creationId xmlns:a16="http://schemas.microsoft.com/office/drawing/2014/main" id="{50AD7E5B-8907-CF8C-316D-604D88AC47DB}"/>
                </a:ext>
              </a:extLst>
            </p:cNvPr>
            <p:cNvSpPr/>
            <p:nvPr/>
          </p:nvSpPr>
          <p:spPr>
            <a:xfrm>
              <a:off x="2295" y="2643"/>
              <a:ext cx="40" cy="157"/>
            </a:xfrm>
            <a:custGeom>
              <a:avLst/>
              <a:gdLst/>
              <a:ahLst/>
              <a:cxnLst/>
              <a:rect l="l" t="t" r="r" b="b"/>
              <a:pathLst>
                <a:path w="16" h="59" extrusionOk="0">
                  <a:moveTo>
                    <a:pt x="10" y="59"/>
                  </a:moveTo>
                  <a:cubicBezTo>
                    <a:pt x="9" y="53"/>
                    <a:pt x="2" y="41"/>
                    <a:pt x="1" y="29"/>
                  </a:cubicBezTo>
                  <a:cubicBezTo>
                    <a:pt x="0" y="18"/>
                    <a:pt x="4" y="8"/>
                    <a:pt x="16" y="0"/>
                  </a:cubicBezTo>
                  <a:cubicBezTo>
                    <a:pt x="11" y="7"/>
                    <a:pt x="5" y="19"/>
                    <a:pt x="5" y="30"/>
                  </a:cubicBezTo>
                  <a:cubicBezTo>
                    <a:pt x="5" y="41"/>
                    <a:pt x="8" y="53"/>
                    <a:pt x="10" y="59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2" name="Google Shape;1817;p10">
              <a:extLst>
                <a:ext uri="{FF2B5EF4-FFF2-40B4-BE49-F238E27FC236}">
                  <a16:creationId xmlns:a16="http://schemas.microsoft.com/office/drawing/2014/main" id="{219B8A6B-C376-9A30-678C-550F96DE21CB}"/>
                </a:ext>
              </a:extLst>
            </p:cNvPr>
            <p:cNvSpPr/>
            <p:nvPr/>
          </p:nvSpPr>
          <p:spPr>
            <a:xfrm>
              <a:off x="2730" y="2931"/>
              <a:ext cx="60" cy="114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22" y="43"/>
                  </a:moveTo>
                  <a:cubicBezTo>
                    <a:pt x="20" y="29"/>
                    <a:pt x="12" y="11"/>
                    <a:pt x="0" y="0"/>
                  </a:cubicBezTo>
                  <a:cubicBezTo>
                    <a:pt x="11" y="3"/>
                    <a:pt x="24" y="21"/>
                    <a:pt x="22" y="43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3" name="Google Shape;1818;p10">
              <a:extLst>
                <a:ext uri="{FF2B5EF4-FFF2-40B4-BE49-F238E27FC236}">
                  <a16:creationId xmlns:a16="http://schemas.microsoft.com/office/drawing/2014/main" id="{23607C26-9C2A-17DE-40E6-91D4D1D7A66F}"/>
                </a:ext>
              </a:extLst>
            </p:cNvPr>
            <p:cNvSpPr/>
            <p:nvPr/>
          </p:nvSpPr>
          <p:spPr>
            <a:xfrm>
              <a:off x="2110" y="2699"/>
              <a:ext cx="517" cy="333"/>
            </a:xfrm>
            <a:custGeom>
              <a:avLst/>
              <a:gdLst/>
              <a:ahLst/>
              <a:cxnLst/>
              <a:rect l="l" t="t" r="r" b="b"/>
              <a:pathLst>
                <a:path w="207" h="125" extrusionOk="0">
                  <a:moveTo>
                    <a:pt x="12" y="0"/>
                  </a:moveTo>
                  <a:cubicBezTo>
                    <a:pt x="3" y="19"/>
                    <a:pt x="0" y="38"/>
                    <a:pt x="20" y="69"/>
                  </a:cubicBezTo>
                  <a:cubicBezTo>
                    <a:pt x="41" y="101"/>
                    <a:pt x="59" y="118"/>
                    <a:pt x="104" y="122"/>
                  </a:cubicBezTo>
                  <a:cubicBezTo>
                    <a:pt x="150" y="125"/>
                    <a:pt x="180" y="107"/>
                    <a:pt x="207" y="8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4" name="Google Shape;1819;p10">
              <a:extLst>
                <a:ext uri="{FF2B5EF4-FFF2-40B4-BE49-F238E27FC236}">
                  <a16:creationId xmlns:a16="http://schemas.microsoft.com/office/drawing/2014/main" id="{B4B4A012-4A0B-A505-10E4-899ECEA50F0F}"/>
                </a:ext>
              </a:extLst>
            </p:cNvPr>
            <p:cNvSpPr/>
            <p:nvPr/>
          </p:nvSpPr>
          <p:spPr>
            <a:xfrm>
              <a:off x="1785" y="2933"/>
              <a:ext cx="905" cy="334"/>
            </a:xfrm>
            <a:custGeom>
              <a:avLst/>
              <a:gdLst/>
              <a:ahLst/>
              <a:cxnLst/>
              <a:rect l="l" t="t" r="r" b="b"/>
              <a:pathLst>
                <a:path w="362" h="125" extrusionOk="0">
                  <a:moveTo>
                    <a:pt x="0" y="33"/>
                  </a:moveTo>
                  <a:cubicBezTo>
                    <a:pt x="18" y="13"/>
                    <a:pt x="37" y="0"/>
                    <a:pt x="60" y="6"/>
                  </a:cubicBezTo>
                  <a:cubicBezTo>
                    <a:pt x="118" y="20"/>
                    <a:pt x="93" y="81"/>
                    <a:pt x="122" y="85"/>
                  </a:cubicBezTo>
                  <a:cubicBezTo>
                    <a:pt x="151" y="89"/>
                    <a:pt x="171" y="60"/>
                    <a:pt x="194" y="64"/>
                  </a:cubicBezTo>
                  <a:cubicBezTo>
                    <a:pt x="217" y="67"/>
                    <a:pt x="225" y="79"/>
                    <a:pt x="250" y="72"/>
                  </a:cubicBezTo>
                  <a:cubicBezTo>
                    <a:pt x="275" y="66"/>
                    <a:pt x="308" y="29"/>
                    <a:pt x="335" y="38"/>
                  </a:cubicBezTo>
                  <a:cubicBezTo>
                    <a:pt x="362" y="48"/>
                    <a:pt x="358" y="79"/>
                    <a:pt x="352" y="98"/>
                  </a:cubicBezTo>
                  <a:cubicBezTo>
                    <a:pt x="346" y="117"/>
                    <a:pt x="346" y="125"/>
                    <a:pt x="355" y="12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5" name="Google Shape;1820;p10">
              <a:extLst>
                <a:ext uri="{FF2B5EF4-FFF2-40B4-BE49-F238E27FC236}">
                  <a16:creationId xmlns:a16="http://schemas.microsoft.com/office/drawing/2014/main" id="{C7DC6897-A1A0-F5DF-8868-CB2B0B4109EB}"/>
                </a:ext>
              </a:extLst>
            </p:cNvPr>
            <p:cNvSpPr/>
            <p:nvPr/>
          </p:nvSpPr>
          <p:spPr>
            <a:xfrm>
              <a:off x="2500" y="3139"/>
              <a:ext cx="97" cy="85"/>
            </a:xfrm>
            <a:custGeom>
              <a:avLst/>
              <a:gdLst/>
              <a:ahLst/>
              <a:cxnLst/>
              <a:rect l="l" t="t" r="r" b="b"/>
              <a:pathLst>
                <a:path w="39" h="32" extrusionOk="0">
                  <a:moveTo>
                    <a:pt x="24" y="0"/>
                  </a:moveTo>
                  <a:cubicBezTo>
                    <a:pt x="39" y="8"/>
                    <a:pt x="8" y="21"/>
                    <a:pt x="0" y="32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6" name="Google Shape;1821;p10">
              <a:extLst>
                <a:ext uri="{FF2B5EF4-FFF2-40B4-BE49-F238E27FC236}">
                  <a16:creationId xmlns:a16="http://schemas.microsoft.com/office/drawing/2014/main" id="{ECB4AB1B-6D3A-9E02-FE43-3C9BB8437557}"/>
                </a:ext>
              </a:extLst>
            </p:cNvPr>
            <p:cNvSpPr/>
            <p:nvPr/>
          </p:nvSpPr>
          <p:spPr>
            <a:xfrm>
              <a:off x="1862" y="3051"/>
              <a:ext cx="40" cy="77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0" y="3"/>
                  </a:moveTo>
                  <a:cubicBezTo>
                    <a:pt x="16" y="0"/>
                    <a:pt x="10" y="18"/>
                    <a:pt x="10" y="29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7" name="Google Shape;1822;p10">
              <a:extLst>
                <a:ext uri="{FF2B5EF4-FFF2-40B4-BE49-F238E27FC236}">
                  <a16:creationId xmlns:a16="http://schemas.microsoft.com/office/drawing/2014/main" id="{E49EDE26-C754-4906-A2DA-C5607B8A25D0}"/>
                </a:ext>
              </a:extLst>
            </p:cNvPr>
            <p:cNvSpPr/>
            <p:nvPr/>
          </p:nvSpPr>
          <p:spPr>
            <a:xfrm>
              <a:off x="1775" y="2664"/>
              <a:ext cx="350" cy="189"/>
            </a:xfrm>
            <a:custGeom>
              <a:avLst/>
              <a:gdLst/>
              <a:ahLst/>
              <a:cxnLst/>
              <a:rect l="l" t="t" r="r" b="b"/>
              <a:pathLst>
                <a:path w="140" h="71" extrusionOk="0">
                  <a:moveTo>
                    <a:pt x="140" y="47"/>
                  </a:moveTo>
                  <a:cubicBezTo>
                    <a:pt x="134" y="55"/>
                    <a:pt x="122" y="68"/>
                    <a:pt x="97" y="70"/>
                  </a:cubicBezTo>
                  <a:cubicBezTo>
                    <a:pt x="72" y="71"/>
                    <a:pt x="41" y="64"/>
                    <a:pt x="34" y="52"/>
                  </a:cubicBezTo>
                  <a:cubicBezTo>
                    <a:pt x="27" y="40"/>
                    <a:pt x="8" y="0"/>
                    <a:pt x="0" y="8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8" name="Google Shape;1823;p10">
              <a:extLst>
                <a:ext uri="{FF2B5EF4-FFF2-40B4-BE49-F238E27FC236}">
                  <a16:creationId xmlns:a16="http://schemas.microsoft.com/office/drawing/2014/main" id="{6D66E0A9-0859-DF7B-95D7-D05D68B0086D}"/>
                </a:ext>
              </a:extLst>
            </p:cNvPr>
            <p:cNvSpPr/>
            <p:nvPr/>
          </p:nvSpPr>
          <p:spPr>
            <a:xfrm>
              <a:off x="1707" y="2824"/>
              <a:ext cx="183" cy="136"/>
            </a:xfrm>
            <a:custGeom>
              <a:avLst/>
              <a:gdLst/>
              <a:ahLst/>
              <a:cxnLst/>
              <a:rect l="l" t="t" r="r" b="b"/>
              <a:pathLst>
                <a:path w="73" h="51" extrusionOk="0">
                  <a:moveTo>
                    <a:pt x="73" y="2"/>
                  </a:moveTo>
                  <a:cubicBezTo>
                    <a:pt x="43" y="0"/>
                    <a:pt x="28" y="20"/>
                    <a:pt x="17" y="36"/>
                  </a:cubicBezTo>
                  <a:cubicBezTo>
                    <a:pt x="7" y="51"/>
                    <a:pt x="1" y="48"/>
                    <a:pt x="0" y="4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9" name="Google Shape;1824;p10">
              <a:extLst>
                <a:ext uri="{FF2B5EF4-FFF2-40B4-BE49-F238E27FC236}">
                  <a16:creationId xmlns:a16="http://schemas.microsoft.com/office/drawing/2014/main" id="{80CE6A93-A29C-1752-0927-D0D586B2830A}"/>
                </a:ext>
              </a:extLst>
            </p:cNvPr>
            <p:cNvSpPr/>
            <p:nvPr/>
          </p:nvSpPr>
          <p:spPr>
            <a:xfrm>
              <a:off x="2040" y="2848"/>
              <a:ext cx="180" cy="125"/>
            </a:xfrm>
            <a:custGeom>
              <a:avLst/>
              <a:gdLst/>
              <a:ahLst/>
              <a:cxnLst/>
              <a:rect l="l" t="t" r="r" b="b"/>
              <a:pathLst>
                <a:path w="72" h="47" extrusionOk="0">
                  <a:moveTo>
                    <a:pt x="0" y="0"/>
                  </a:moveTo>
                  <a:cubicBezTo>
                    <a:pt x="18" y="5"/>
                    <a:pt x="34" y="32"/>
                    <a:pt x="49" y="39"/>
                  </a:cubicBezTo>
                  <a:cubicBezTo>
                    <a:pt x="64" y="47"/>
                    <a:pt x="72" y="45"/>
                    <a:pt x="72" y="45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0" name="Google Shape;1825;p10">
              <a:extLst>
                <a:ext uri="{FF2B5EF4-FFF2-40B4-BE49-F238E27FC236}">
                  <a16:creationId xmlns:a16="http://schemas.microsoft.com/office/drawing/2014/main" id="{221362C6-24B6-9446-572E-468406807C48}"/>
                </a:ext>
              </a:extLst>
            </p:cNvPr>
            <p:cNvSpPr/>
            <p:nvPr/>
          </p:nvSpPr>
          <p:spPr>
            <a:xfrm>
              <a:off x="2387" y="2384"/>
              <a:ext cx="118" cy="387"/>
            </a:xfrm>
            <a:custGeom>
              <a:avLst/>
              <a:gdLst/>
              <a:ahLst/>
              <a:cxnLst/>
              <a:rect l="l" t="t" r="r" b="b"/>
              <a:pathLst>
                <a:path w="47" h="145" extrusionOk="0">
                  <a:moveTo>
                    <a:pt x="15" y="145"/>
                  </a:moveTo>
                  <a:cubicBezTo>
                    <a:pt x="0" y="134"/>
                    <a:pt x="15" y="122"/>
                    <a:pt x="24" y="111"/>
                  </a:cubicBezTo>
                  <a:cubicBezTo>
                    <a:pt x="41" y="87"/>
                    <a:pt x="43" y="73"/>
                    <a:pt x="41" y="54"/>
                  </a:cubicBezTo>
                  <a:cubicBezTo>
                    <a:pt x="39" y="34"/>
                    <a:pt x="44" y="8"/>
                    <a:pt x="47" y="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1" name="Google Shape;1826;p10">
              <a:extLst>
                <a:ext uri="{FF2B5EF4-FFF2-40B4-BE49-F238E27FC236}">
                  <a16:creationId xmlns:a16="http://schemas.microsoft.com/office/drawing/2014/main" id="{383F2996-B0A0-79B6-745F-2C8BC59C0ADC}"/>
                </a:ext>
              </a:extLst>
            </p:cNvPr>
            <p:cNvSpPr/>
            <p:nvPr/>
          </p:nvSpPr>
          <p:spPr>
            <a:xfrm>
              <a:off x="2040" y="3061"/>
              <a:ext cx="142" cy="83"/>
            </a:xfrm>
            <a:custGeom>
              <a:avLst/>
              <a:gdLst/>
              <a:ahLst/>
              <a:cxnLst/>
              <a:rect l="l" t="t" r="r" b="b"/>
              <a:pathLst>
                <a:path w="57" h="31" extrusionOk="0">
                  <a:moveTo>
                    <a:pt x="0" y="0"/>
                  </a:moveTo>
                  <a:cubicBezTo>
                    <a:pt x="8" y="17"/>
                    <a:pt x="21" y="31"/>
                    <a:pt x="57" y="27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2" name="Google Shape;1827;p10">
              <a:extLst>
                <a:ext uri="{FF2B5EF4-FFF2-40B4-BE49-F238E27FC236}">
                  <a16:creationId xmlns:a16="http://schemas.microsoft.com/office/drawing/2014/main" id="{3F5D7170-8BF2-8A21-2E21-666E071540EA}"/>
                </a:ext>
              </a:extLst>
            </p:cNvPr>
            <p:cNvSpPr/>
            <p:nvPr/>
          </p:nvSpPr>
          <p:spPr>
            <a:xfrm>
              <a:off x="1815" y="2739"/>
              <a:ext cx="17" cy="109"/>
            </a:xfrm>
            <a:custGeom>
              <a:avLst/>
              <a:gdLst/>
              <a:ahLst/>
              <a:cxnLst/>
              <a:rect l="l" t="t" r="r" b="b"/>
              <a:pathLst>
                <a:path w="7" h="41" extrusionOk="0">
                  <a:moveTo>
                    <a:pt x="4" y="0"/>
                  </a:moveTo>
                  <a:cubicBezTo>
                    <a:pt x="4" y="8"/>
                    <a:pt x="7" y="16"/>
                    <a:pt x="5" y="24"/>
                  </a:cubicBezTo>
                  <a:cubicBezTo>
                    <a:pt x="2" y="33"/>
                    <a:pt x="0" y="41"/>
                    <a:pt x="0" y="4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3" name="Google Shape;1828;p10">
              <a:extLst>
                <a:ext uri="{FF2B5EF4-FFF2-40B4-BE49-F238E27FC236}">
                  <a16:creationId xmlns:a16="http://schemas.microsoft.com/office/drawing/2014/main" id="{6E140BDE-F4BC-F36A-9BE7-20163F2900A8}"/>
                </a:ext>
              </a:extLst>
            </p:cNvPr>
            <p:cNvSpPr/>
            <p:nvPr/>
          </p:nvSpPr>
          <p:spPr>
            <a:xfrm>
              <a:off x="2260" y="2619"/>
              <a:ext cx="80" cy="90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0" y="16"/>
                  </a:moveTo>
                  <a:cubicBezTo>
                    <a:pt x="7" y="19"/>
                    <a:pt x="26" y="6"/>
                    <a:pt x="32" y="0"/>
                  </a:cubicBezTo>
                  <a:cubicBezTo>
                    <a:pt x="22" y="9"/>
                    <a:pt x="9" y="20"/>
                    <a:pt x="9" y="3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4" name="Google Shape;1829;p10">
              <a:extLst>
                <a:ext uri="{FF2B5EF4-FFF2-40B4-BE49-F238E27FC236}">
                  <a16:creationId xmlns:a16="http://schemas.microsoft.com/office/drawing/2014/main" id="{1C996423-3177-0671-EFD4-0AC322A8DD54}"/>
                </a:ext>
              </a:extLst>
            </p:cNvPr>
            <p:cNvSpPr/>
            <p:nvPr/>
          </p:nvSpPr>
          <p:spPr>
            <a:xfrm>
              <a:off x="2037" y="2789"/>
              <a:ext cx="188" cy="184"/>
            </a:xfrm>
            <a:custGeom>
              <a:avLst/>
              <a:gdLst/>
              <a:ahLst/>
              <a:cxnLst/>
              <a:rect l="l" t="t" r="r" b="b"/>
              <a:pathLst>
                <a:path w="75" h="69" extrusionOk="0">
                  <a:moveTo>
                    <a:pt x="73" y="67"/>
                  </a:moveTo>
                  <a:cubicBezTo>
                    <a:pt x="73" y="67"/>
                    <a:pt x="65" y="69"/>
                    <a:pt x="50" y="61"/>
                  </a:cubicBezTo>
                  <a:cubicBezTo>
                    <a:pt x="35" y="54"/>
                    <a:pt x="19" y="27"/>
                    <a:pt x="1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9" y="18"/>
                    <a:pt x="29" y="7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6" y="10"/>
                    <a:pt x="40" y="21"/>
                    <a:pt x="49" y="35"/>
                  </a:cubicBezTo>
                  <a:cubicBezTo>
                    <a:pt x="57" y="48"/>
                    <a:pt x="65" y="59"/>
                    <a:pt x="75" y="67"/>
                  </a:cubicBezTo>
                  <a:lnTo>
                    <a:pt x="73" y="67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5" name="Google Shape;1830;p10">
              <a:extLst>
                <a:ext uri="{FF2B5EF4-FFF2-40B4-BE49-F238E27FC236}">
                  <a16:creationId xmlns:a16="http://schemas.microsoft.com/office/drawing/2014/main" id="{E40FA6FE-554F-E992-FAB0-7C47ECC4655E}"/>
                </a:ext>
              </a:extLst>
            </p:cNvPr>
            <p:cNvSpPr/>
            <p:nvPr/>
          </p:nvSpPr>
          <p:spPr>
            <a:xfrm>
              <a:off x="2037" y="3061"/>
              <a:ext cx="145" cy="104"/>
            </a:xfrm>
            <a:custGeom>
              <a:avLst/>
              <a:gdLst/>
              <a:ahLst/>
              <a:cxnLst/>
              <a:rect l="l" t="t" r="r" b="b"/>
              <a:pathLst>
                <a:path w="58" h="39" extrusionOk="0">
                  <a:moveTo>
                    <a:pt x="58" y="27"/>
                  </a:moveTo>
                  <a:cubicBezTo>
                    <a:pt x="22" y="31"/>
                    <a:pt x="9" y="17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8"/>
                    <a:pt x="6" y="35"/>
                    <a:pt x="21" y="37"/>
                  </a:cubicBezTo>
                  <a:cubicBezTo>
                    <a:pt x="35" y="39"/>
                    <a:pt x="47" y="33"/>
                    <a:pt x="58" y="27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6" name="Google Shape;1831;p10">
              <a:extLst>
                <a:ext uri="{FF2B5EF4-FFF2-40B4-BE49-F238E27FC236}">
                  <a16:creationId xmlns:a16="http://schemas.microsoft.com/office/drawing/2014/main" id="{BB269EBF-5BC2-4E85-C8ED-C039BFAAF440}"/>
                </a:ext>
              </a:extLst>
            </p:cNvPr>
            <p:cNvSpPr/>
            <p:nvPr/>
          </p:nvSpPr>
          <p:spPr>
            <a:xfrm>
              <a:off x="1815" y="2739"/>
              <a:ext cx="75" cy="109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4" y="0"/>
                  </a:moveTo>
                  <a:cubicBezTo>
                    <a:pt x="4" y="8"/>
                    <a:pt x="7" y="16"/>
                    <a:pt x="5" y="24"/>
                  </a:cubicBezTo>
                  <a:cubicBezTo>
                    <a:pt x="2" y="33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" y="36"/>
                    <a:pt x="17" y="33"/>
                    <a:pt x="30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5" y="31"/>
                    <a:pt x="20" y="28"/>
                    <a:pt x="18" y="24"/>
                  </a:cubicBezTo>
                  <a:cubicBezTo>
                    <a:pt x="15" y="19"/>
                    <a:pt x="10" y="9"/>
                    <a:pt x="4" y="0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7" name="Google Shape;1832;p10">
              <a:extLst>
                <a:ext uri="{FF2B5EF4-FFF2-40B4-BE49-F238E27FC236}">
                  <a16:creationId xmlns:a16="http://schemas.microsoft.com/office/drawing/2014/main" id="{AF5132C1-EA9D-CAC1-54B3-B46970457B41}"/>
                </a:ext>
              </a:extLst>
            </p:cNvPr>
            <p:cNvSpPr/>
            <p:nvPr/>
          </p:nvSpPr>
          <p:spPr>
            <a:xfrm>
              <a:off x="2337" y="3112"/>
              <a:ext cx="100" cy="24"/>
            </a:xfrm>
            <a:custGeom>
              <a:avLst/>
              <a:gdLst/>
              <a:ahLst/>
              <a:cxnLst/>
              <a:rect l="l" t="t" r="r" b="b"/>
              <a:pathLst>
                <a:path w="40" h="9" extrusionOk="0">
                  <a:moveTo>
                    <a:pt x="39" y="1"/>
                  </a:moveTo>
                  <a:cubicBezTo>
                    <a:pt x="31" y="0"/>
                    <a:pt x="12" y="3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7"/>
                    <a:pt x="16" y="9"/>
                    <a:pt x="29" y="5"/>
                  </a:cubicBezTo>
                  <a:cubicBezTo>
                    <a:pt x="32" y="4"/>
                    <a:pt x="36" y="3"/>
                    <a:pt x="40" y="1"/>
                  </a:cubicBezTo>
                  <a:lnTo>
                    <a:pt x="39" y="1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8" name="Google Shape;1833;p10">
              <a:extLst>
                <a:ext uri="{FF2B5EF4-FFF2-40B4-BE49-F238E27FC236}">
                  <a16:creationId xmlns:a16="http://schemas.microsoft.com/office/drawing/2014/main" id="{2AC81023-22C2-4B15-B591-9F9A179D1DA2}"/>
                </a:ext>
              </a:extLst>
            </p:cNvPr>
            <p:cNvSpPr/>
            <p:nvPr/>
          </p:nvSpPr>
          <p:spPr>
            <a:xfrm>
              <a:off x="2260" y="2619"/>
              <a:ext cx="80" cy="96"/>
            </a:xfrm>
            <a:custGeom>
              <a:avLst/>
              <a:gdLst/>
              <a:ahLst/>
              <a:cxnLst/>
              <a:rect l="l" t="t" r="r" b="b"/>
              <a:pathLst>
                <a:path w="32" h="36" extrusionOk="0">
                  <a:moveTo>
                    <a:pt x="9" y="34"/>
                  </a:moveTo>
                  <a:cubicBezTo>
                    <a:pt x="9" y="20"/>
                    <a:pt x="22" y="9"/>
                    <a:pt x="32" y="0"/>
                  </a:cubicBezTo>
                  <a:cubicBezTo>
                    <a:pt x="26" y="6"/>
                    <a:pt x="7" y="19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2"/>
                    <a:pt x="6" y="29"/>
                    <a:pt x="9" y="36"/>
                  </a:cubicBezTo>
                  <a:lnTo>
                    <a:pt x="9" y="34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9" name="Google Shape;1834;p10">
              <a:extLst>
                <a:ext uri="{FF2B5EF4-FFF2-40B4-BE49-F238E27FC236}">
                  <a16:creationId xmlns:a16="http://schemas.microsoft.com/office/drawing/2014/main" id="{32566688-051C-3B3A-6E9A-E47CC5118C7F}"/>
                </a:ext>
              </a:extLst>
            </p:cNvPr>
            <p:cNvSpPr/>
            <p:nvPr/>
          </p:nvSpPr>
          <p:spPr>
            <a:xfrm>
              <a:off x="1760" y="2539"/>
              <a:ext cx="850" cy="346"/>
            </a:xfrm>
            <a:custGeom>
              <a:avLst/>
              <a:gdLst/>
              <a:ahLst/>
              <a:cxnLst/>
              <a:rect l="l" t="t" r="r" b="b"/>
              <a:pathLst>
                <a:path w="340" h="130" extrusionOk="0">
                  <a:moveTo>
                    <a:pt x="340" y="2"/>
                  </a:moveTo>
                  <a:cubicBezTo>
                    <a:pt x="337" y="0"/>
                    <a:pt x="333" y="0"/>
                    <a:pt x="330" y="12"/>
                  </a:cubicBezTo>
                  <a:cubicBezTo>
                    <a:pt x="327" y="24"/>
                    <a:pt x="336" y="53"/>
                    <a:pt x="315" y="93"/>
                  </a:cubicBezTo>
                  <a:cubicBezTo>
                    <a:pt x="300" y="121"/>
                    <a:pt x="280" y="130"/>
                    <a:pt x="257" y="128"/>
                  </a:cubicBezTo>
                  <a:cubicBezTo>
                    <a:pt x="233" y="126"/>
                    <a:pt x="220" y="114"/>
                    <a:pt x="215" y="89"/>
                  </a:cubicBezTo>
                  <a:cubicBezTo>
                    <a:pt x="210" y="65"/>
                    <a:pt x="199" y="32"/>
                    <a:pt x="176" y="24"/>
                  </a:cubicBezTo>
                  <a:cubicBezTo>
                    <a:pt x="130" y="8"/>
                    <a:pt x="120" y="54"/>
                    <a:pt x="100" y="58"/>
                  </a:cubicBezTo>
                  <a:cubicBezTo>
                    <a:pt x="79" y="63"/>
                    <a:pt x="77" y="60"/>
                    <a:pt x="64" y="37"/>
                  </a:cubicBezTo>
                  <a:cubicBezTo>
                    <a:pt x="54" y="16"/>
                    <a:pt x="23" y="6"/>
                    <a:pt x="0" y="9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0" name="Google Shape;1835;p10">
              <a:extLst>
                <a:ext uri="{FF2B5EF4-FFF2-40B4-BE49-F238E27FC236}">
                  <a16:creationId xmlns:a16="http://schemas.microsoft.com/office/drawing/2014/main" id="{0B029BC7-F9EB-F6D7-65D5-B8E39E7F2649}"/>
                </a:ext>
              </a:extLst>
            </p:cNvPr>
            <p:cNvSpPr/>
            <p:nvPr/>
          </p:nvSpPr>
          <p:spPr>
            <a:xfrm>
              <a:off x="2340" y="2357"/>
              <a:ext cx="175" cy="262"/>
            </a:xfrm>
            <a:custGeom>
              <a:avLst/>
              <a:gdLst/>
              <a:ahLst/>
              <a:cxnLst/>
              <a:rect l="l" t="t" r="r" b="b"/>
              <a:pathLst>
                <a:path w="70" h="98" extrusionOk="0">
                  <a:moveTo>
                    <a:pt x="70" y="0"/>
                  </a:moveTo>
                  <a:cubicBezTo>
                    <a:pt x="52" y="43"/>
                    <a:pt x="50" y="62"/>
                    <a:pt x="0" y="98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1" name="Google Shape;1836;p10">
              <a:extLst>
                <a:ext uri="{FF2B5EF4-FFF2-40B4-BE49-F238E27FC236}">
                  <a16:creationId xmlns:a16="http://schemas.microsoft.com/office/drawing/2014/main" id="{4A8A56F8-80AF-F4C0-99CF-84BA5E5ECF35}"/>
                </a:ext>
              </a:extLst>
            </p:cNvPr>
            <p:cNvSpPr/>
            <p:nvPr/>
          </p:nvSpPr>
          <p:spPr>
            <a:xfrm>
              <a:off x="1907" y="2515"/>
              <a:ext cx="40" cy="42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0" y="0"/>
                  </a:moveTo>
                  <a:cubicBezTo>
                    <a:pt x="6" y="4"/>
                    <a:pt x="11" y="9"/>
                    <a:pt x="16" y="16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2" name="Google Shape;1837;p10">
              <a:extLst>
                <a:ext uri="{FF2B5EF4-FFF2-40B4-BE49-F238E27FC236}">
                  <a16:creationId xmlns:a16="http://schemas.microsoft.com/office/drawing/2014/main" id="{DB350A6B-DCC4-6D4C-37C0-9F62B009AA1A}"/>
                </a:ext>
              </a:extLst>
            </p:cNvPr>
            <p:cNvSpPr/>
            <p:nvPr/>
          </p:nvSpPr>
          <p:spPr>
            <a:xfrm>
              <a:off x="1947" y="2557"/>
              <a:ext cx="120" cy="123"/>
            </a:xfrm>
            <a:custGeom>
              <a:avLst/>
              <a:gdLst/>
              <a:ahLst/>
              <a:cxnLst/>
              <a:rect l="l" t="t" r="r" b="b"/>
              <a:pathLst>
                <a:path w="48" h="46" extrusionOk="0">
                  <a:moveTo>
                    <a:pt x="35" y="46"/>
                  </a:moveTo>
                  <a:cubicBezTo>
                    <a:pt x="39" y="42"/>
                    <a:pt x="43" y="37"/>
                    <a:pt x="48" y="31"/>
                  </a:cubicBezTo>
                  <a:cubicBezTo>
                    <a:pt x="26" y="28"/>
                    <a:pt x="13" y="15"/>
                    <a:pt x="0" y="0"/>
                  </a:cubicBezTo>
                  <a:cubicBezTo>
                    <a:pt x="14" y="17"/>
                    <a:pt x="18" y="41"/>
                    <a:pt x="35" y="46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3" name="Google Shape;1838;p10">
              <a:extLst>
                <a:ext uri="{FF2B5EF4-FFF2-40B4-BE49-F238E27FC236}">
                  <a16:creationId xmlns:a16="http://schemas.microsoft.com/office/drawing/2014/main" id="{CE04FCA4-C484-07FC-DD82-5E7CE97D2039}"/>
                </a:ext>
              </a:extLst>
            </p:cNvPr>
            <p:cNvSpPr/>
            <p:nvPr/>
          </p:nvSpPr>
          <p:spPr>
            <a:xfrm>
              <a:off x="2092" y="2888"/>
              <a:ext cx="70" cy="8"/>
            </a:xfrm>
            <a:custGeom>
              <a:avLst/>
              <a:gdLst/>
              <a:ahLst/>
              <a:cxnLst/>
              <a:rect l="l" t="t" r="r" b="b"/>
              <a:pathLst>
                <a:path w="28" h="3" extrusionOk="0">
                  <a:moveTo>
                    <a:pt x="0" y="0"/>
                  </a:moveTo>
                  <a:cubicBezTo>
                    <a:pt x="12" y="3"/>
                    <a:pt x="28" y="1"/>
                    <a:pt x="28" y="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4" name="Google Shape;1839;p10">
              <a:extLst>
                <a:ext uri="{FF2B5EF4-FFF2-40B4-BE49-F238E27FC236}">
                  <a16:creationId xmlns:a16="http://schemas.microsoft.com/office/drawing/2014/main" id="{818654D1-41B2-B8E8-C445-915314F56070}"/>
                </a:ext>
              </a:extLst>
            </p:cNvPr>
            <p:cNvSpPr/>
            <p:nvPr/>
          </p:nvSpPr>
          <p:spPr>
            <a:xfrm>
              <a:off x="2250" y="2363"/>
              <a:ext cx="112" cy="12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45" y="0"/>
                  </a:moveTo>
                  <a:cubicBezTo>
                    <a:pt x="22" y="8"/>
                    <a:pt x="6" y="33"/>
                    <a:pt x="0" y="45"/>
                  </a:cubicBezTo>
                  <a:cubicBezTo>
                    <a:pt x="4" y="44"/>
                    <a:pt x="7" y="42"/>
                    <a:pt x="10" y="40"/>
                  </a:cubicBezTo>
                  <a:cubicBezTo>
                    <a:pt x="26" y="31"/>
                    <a:pt x="37" y="18"/>
                    <a:pt x="45" y="0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5" name="Google Shape;1840;p10">
              <a:extLst>
                <a:ext uri="{FF2B5EF4-FFF2-40B4-BE49-F238E27FC236}">
                  <a16:creationId xmlns:a16="http://schemas.microsoft.com/office/drawing/2014/main" id="{D997C493-407E-4B53-8511-067D00746825}"/>
                </a:ext>
              </a:extLst>
            </p:cNvPr>
            <p:cNvSpPr/>
            <p:nvPr/>
          </p:nvSpPr>
          <p:spPr>
            <a:xfrm>
              <a:off x="2580" y="2520"/>
              <a:ext cx="30" cy="61"/>
            </a:xfrm>
            <a:custGeom>
              <a:avLst/>
              <a:gdLst/>
              <a:ahLst/>
              <a:cxnLst/>
              <a:rect l="l" t="t" r="r" b="b"/>
              <a:pathLst>
                <a:path w="12" h="23" extrusionOk="0">
                  <a:moveTo>
                    <a:pt x="10" y="13"/>
                  </a:moveTo>
                  <a:cubicBezTo>
                    <a:pt x="12" y="9"/>
                    <a:pt x="10" y="2"/>
                    <a:pt x="6" y="0"/>
                  </a:cubicBezTo>
                  <a:cubicBezTo>
                    <a:pt x="0" y="4"/>
                    <a:pt x="3" y="21"/>
                    <a:pt x="10" y="23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6" name="Google Shape;1841;p10">
              <a:extLst>
                <a:ext uri="{FF2B5EF4-FFF2-40B4-BE49-F238E27FC236}">
                  <a16:creationId xmlns:a16="http://schemas.microsoft.com/office/drawing/2014/main" id="{E57A433A-047A-D8BC-2C7B-9B5D89D33357}"/>
                </a:ext>
              </a:extLst>
            </p:cNvPr>
            <p:cNvSpPr/>
            <p:nvPr/>
          </p:nvSpPr>
          <p:spPr>
            <a:xfrm>
              <a:off x="2665" y="3248"/>
              <a:ext cx="5" cy="32"/>
            </a:xfrm>
            <a:custGeom>
              <a:avLst/>
              <a:gdLst/>
              <a:ahLst/>
              <a:cxnLst/>
              <a:rect l="l" t="t" r="r" b="b"/>
              <a:pathLst>
                <a:path w="2" h="12" extrusionOk="0">
                  <a:moveTo>
                    <a:pt x="2" y="0"/>
                  </a:moveTo>
                  <a:cubicBezTo>
                    <a:pt x="1" y="4"/>
                    <a:pt x="0" y="8"/>
                    <a:pt x="0" y="12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7" name="Google Shape;1842;p10">
              <a:extLst>
                <a:ext uri="{FF2B5EF4-FFF2-40B4-BE49-F238E27FC236}">
                  <a16:creationId xmlns:a16="http://schemas.microsoft.com/office/drawing/2014/main" id="{79ECA73A-CA86-9B78-EBEE-08B1CF941C74}"/>
                </a:ext>
              </a:extLst>
            </p:cNvPr>
            <p:cNvSpPr/>
            <p:nvPr/>
          </p:nvSpPr>
          <p:spPr>
            <a:xfrm>
              <a:off x="2560" y="3136"/>
              <a:ext cx="15" cy="13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5"/>
                  </a:moveTo>
                  <a:cubicBezTo>
                    <a:pt x="2" y="3"/>
                    <a:pt x="4" y="2"/>
                    <a:pt x="6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8" name="Google Shape;1843;p10">
              <a:extLst>
                <a:ext uri="{FF2B5EF4-FFF2-40B4-BE49-F238E27FC236}">
                  <a16:creationId xmlns:a16="http://schemas.microsoft.com/office/drawing/2014/main" id="{7A3280F3-D500-3DEE-06A8-9CB09BC1A37B}"/>
                </a:ext>
              </a:extLst>
            </p:cNvPr>
            <p:cNvSpPr/>
            <p:nvPr/>
          </p:nvSpPr>
          <p:spPr>
            <a:xfrm>
              <a:off x="1867" y="3051"/>
              <a:ext cx="5" cy="1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4"/>
                  </a:moveTo>
                  <a:cubicBezTo>
                    <a:pt x="0" y="3"/>
                    <a:pt x="1" y="1"/>
                    <a:pt x="2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9" name="Google Shape;1844;p10">
              <a:extLst>
                <a:ext uri="{FF2B5EF4-FFF2-40B4-BE49-F238E27FC236}">
                  <a16:creationId xmlns:a16="http://schemas.microsoft.com/office/drawing/2014/main" id="{41E98E49-F9B1-A594-9E10-0A008095ECD1}"/>
                </a:ext>
              </a:extLst>
            </p:cNvPr>
            <p:cNvSpPr/>
            <p:nvPr/>
          </p:nvSpPr>
          <p:spPr>
            <a:xfrm>
              <a:off x="2125" y="2701"/>
              <a:ext cx="25" cy="2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2" y="0"/>
                  </a:moveTo>
                  <a:cubicBezTo>
                    <a:pt x="5" y="0"/>
                    <a:pt x="8" y="1"/>
                    <a:pt x="10" y="3"/>
                  </a:cubicBezTo>
                  <a:cubicBezTo>
                    <a:pt x="8" y="7"/>
                    <a:pt x="3" y="8"/>
                    <a:pt x="0" y="5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0" name="Google Shape;1845;p10">
              <a:extLst>
                <a:ext uri="{FF2B5EF4-FFF2-40B4-BE49-F238E27FC236}">
                  <a16:creationId xmlns:a16="http://schemas.microsoft.com/office/drawing/2014/main" id="{FCE74653-6B43-AB36-EC16-E8F207215D6A}"/>
                </a:ext>
              </a:extLst>
            </p:cNvPr>
            <p:cNvSpPr/>
            <p:nvPr/>
          </p:nvSpPr>
          <p:spPr>
            <a:xfrm>
              <a:off x="1905" y="2509"/>
              <a:ext cx="37" cy="48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5"/>
                  </a:moveTo>
                  <a:cubicBezTo>
                    <a:pt x="1" y="3"/>
                    <a:pt x="3" y="1"/>
                    <a:pt x="6" y="0"/>
                  </a:cubicBezTo>
                  <a:cubicBezTo>
                    <a:pt x="7" y="4"/>
                    <a:pt x="5" y="8"/>
                    <a:pt x="4" y="11"/>
                  </a:cubicBezTo>
                  <a:cubicBezTo>
                    <a:pt x="7" y="9"/>
                    <a:pt x="10" y="5"/>
                    <a:pt x="14" y="5"/>
                  </a:cubicBezTo>
                  <a:cubicBezTo>
                    <a:pt x="15" y="9"/>
                    <a:pt x="12" y="14"/>
                    <a:pt x="10" y="18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1" name="Google Shape;1846;p10">
              <a:extLst>
                <a:ext uri="{FF2B5EF4-FFF2-40B4-BE49-F238E27FC236}">
                  <a16:creationId xmlns:a16="http://schemas.microsoft.com/office/drawing/2014/main" id="{B92CC99E-038F-68C2-3263-3DC3DA110EE3}"/>
                </a:ext>
              </a:extLst>
            </p:cNvPr>
            <p:cNvSpPr/>
            <p:nvPr/>
          </p:nvSpPr>
          <p:spPr>
            <a:xfrm>
              <a:off x="1782" y="2667"/>
              <a:ext cx="8" cy="21"/>
            </a:xfrm>
            <a:custGeom>
              <a:avLst/>
              <a:gdLst/>
              <a:ahLst/>
              <a:cxnLst/>
              <a:rect l="l" t="t" r="r" b="b"/>
              <a:pathLst>
                <a:path w="3" h="8" extrusionOk="0">
                  <a:moveTo>
                    <a:pt x="1" y="8"/>
                  </a:moveTo>
                  <a:cubicBezTo>
                    <a:pt x="0" y="5"/>
                    <a:pt x="1" y="2"/>
                    <a:pt x="3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2" name="Google Shape;1847;p10">
              <a:extLst>
                <a:ext uri="{FF2B5EF4-FFF2-40B4-BE49-F238E27FC236}">
                  <a16:creationId xmlns:a16="http://schemas.microsoft.com/office/drawing/2014/main" id="{B7526E02-9CC7-3F15-F2D1-AFF2BAFA72AD}"/>
                </a:ext>
              </a:extLst>
            </p:cNvPr>
            <p:cNvSpPr/>
            <p:nvPr/>
          </p:nvSpPr>
          <p:spPr>
            <a:xfrm>
              <a:off x="1700" y="2928"/>
              <a:ext cx="40" cy="43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5" y="3"/>
                  </a:moveTo>
                  <a:cubicBezTo>
                    <a:pt x="0" y="16"/>
                    <a:pt x="16" y="11"/>
                    <a:pt x="10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3" name="Google Shape;1848;p10">
              <a:extLst>
                <a:ext uri="{FF2B5EF4-FFF2-40B4-BE49-F238E27FC236}">
                  <a16:creationId xmlns:a16="http://schemas.microsoft.com/office/drawing/2014/main" id="{801B99F6-7C3A-06C8-470F-5BC33CFEDE6E}"/>
                </a:ext>
              </a:extLst>
            </p:cNvPr>
            <p:cNvSpPr/>
            <p:nvPr/>
          </p:nvSpPr>
          <p:spPr>
            <a:xfrm>
              <a:off x="2317" y="3253"/>
              <a:ext cx="15" cy="30"/>
            </a:xfrm>
            <a:custGeom>
              <a:avLst/>
              <a:gdLst/>
              <a:ahLst/>
              <a:cxnLst/>
              <a:rect l="l" t="t" r="r" b="b"/>
              <a:pathLst>
                <a:path w="6" h="11" extrusionOk="0">
                  <a:moveTo>
                    <a:pt x="0" y="11"/>
                  </a:moveTo>
                  <a:cubicBezTo>
                    <a:pt x="5" y="4"/>
                    <a:pt x="6" y="0"/>
                    <a:pt x="6" y="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4" name="Google Shape;1849;p10">
              <a:extLst>
                <a:ext uri="{FF2B5EF4-FFF2-40B4-BE49-F238E27FC236}">
                  <a16:creationId xmlns:a16="http://schemas.microsoft.com/office/drawing/2014/main" id="{AC45D12E-EAE3-D42F-CEA4-96837BFFA28A}"/>
                </a:ext>
              </a:extLst>
            </p:cNvPr>
            <p:cNvSpPr/>
            <p:nvPr/>
          </p:nvSpPr>
          <p:spPr>
            <a:xfrm>
              <a:off x="1965" y="2349"/>
              <a:ext cx="87" cy="83"/>
            </a:xfrm>
            <a:custGeom>
              <a:avLst/>
              <a:gdLst/>
              <a:ahLst/>
              <a:cxnLst/>
              <a:rect l="l" t="t" r="r" b="b"/>
              <a:pathLst>
                <a:path w="35" h="31" extrusionOk="0">
                  <a:moveTo>
                    <a:pt x="0" y="0"/>
                  </a:moveTo>
                  <a:cubicBezTo>
                    <a:pt x="18" y="26"/>
                    <a:pt x="19" y="24"/>
                    <a:pt x="35" y="3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5" name="Google Shape;1850;p10">
              <a:extLst>
                <a:ext uri="{FF2B5EF4-FFF2-40B4-BE49-F238E27FC236}">
                  <a16:creationId xmlns:a16="http://schemas.microsoft.com/office/drawing/2014/main" id="{24288BD3-156A-42C7-B866-2F20CD155C1D}"/>
                </a:ext>
              </a:extLst>
            </p:cNvPr>
            <p:cNvSpPr/>
            <p:nvPr/>
          </p:nvSpPr>
          <p:spPr>
            <a:xfrm>
              <a:off x="2720" y="2592"/>
              <a:ext cx="40" cy="64"/>
            </a:xfrm>
            <a:custGeom>
              <a:avLst/>
              <a:gdLst/>
              <a:ahLst/>
              <a:cxnLst/>
              <a:rect l="l" t="t" r="r" b="b"/>
              <a:pathLst>
                <a:path w="16" h="24" extrusionOk="0">
                  <a:moveTo>
                    <a:pt x="16" y="0"/>
                  </a:moveTo>
                  <a:cubicBezTo>
                    <a:pt x="15" y="4"/>
                    <a:pt x="13" y="7"/>
                    <a:pt x="11" y="10"/>
                  </a:cubicBezTo>
                  <a:cubicBezTo>
                    <a:pt x="7" y="15"/>
                    <a:pt x="3" y="20"/>
                    <a:pt x="0" y="2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6" name="Google Shape;1851;p10">
              <a:extLst>
                <a:ext uri="{FF2B5EF4-FFF2-40B4-BE49-F238E27FC236}">
                  <a16:creationId xmlns:a16="http://schemas.microsoft.com/office/drawing/2014/main" id="{87DDAF6B-A142-0EAB-738D-67B3DF3C5CC8}"/>
                </a:ext>
              </a:extLst>
            </p:cNvPr>
            <p:cNvSpPr/>
            <p:nvPr/>
          </p:nvSpPr>
          <p:spPr>
            <a:xfrm>
              <a:off x="1652" y="2536"/>
              <a:ext cx="25" cy="88"/>
            </a:xfrm>
            <a:custGeom>
              <a:avLst/>
              <a:gdLst/>
              <a:ahLst/>
              <a:cxnLst/>
              <a:rect l="l" t="t" r="r" b="b"/>
              <a:pathLst>
                <a:path w="10" h="33" extrusionOk="0">
                  <a:moveTo>
                    <a:pt x="10" y="33"/>
                  </a:moveTo>
                  <a:cubicBezTo>
                    <a:pt x="7" y="29"/>
                    <a:pt x="3" y="16"/>
                    <a:pt x="0" y="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7" name="Google Shape;1852;p10">
              <a:extLst>
                <a:ext uri="{FF2B5EF4-FFF2-40B4-BE49-F238E27FC236}">
                  <a16:creationId xmlns:a16="http://schemas.microsoft.com/office/drawing/2014/main" id="{90CF8D37-91BC-2FD3-1832-EC27FABA8E7D}"/>
                </a:ext>
              </a:extLst>
            </p:cNvPr>
            <p:cNvSpPr/>
            <p:nvPr/>
          </p:nvSpPr>
          <p:spPr>
            <a:xfrm>
              <a:off x="2630" y="2288"/>
              <a:ext cx="55" cy="83"/>
            </a:xfrm>
            <a:custGeom>
              <a:avLst/>
              <a:gdLst/>
              <a:ahLst/>
              <a:cxnLst/>
              <a:rect l="l" t="t" r="r" b="b"/>
              <a:pathLst>
                <a:path w="22" h="31" extrusionOk="0">
                  <a:moveTo>
                    <a:pt x="0" y="2"/>
                  </a:moveTo>
                  <a:cubicBezTo>
                    <a:pt x="10" y="0"/>
                    <a:pt x="22" y="22"/>
                    <a:pt x="18" y="3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8" name="Google Shape;1853;p10">
              <a:extLst>
                <a:ext uri="{FF2B5EF4-FFF2-40B4-BE49-F238E27FC236}">
                  <a16:creationId xmlns:a16="http://schemas.microsoft.com/office/drawing/2014/main" id="{024DBD08-1120-A3A4-C456-FE0EEA61B762}"/>
                </a:ext>
              </a:extLst>
            </p:cNvPr>
            <p:cNvSpPr/>
            <p:nvPr/>
          </p:nvSpPr>
          <p:spPr>
            <a:xfrm>
              <a:off x="2697" y="2771"/>
              <a:ext cx="53" cy="138"/>
            </a:xfrm>
            <a:custGeom>
              <a:avLst/>
              <a:gdLst/>
              <a:ahLst/>
              <a:cxnLst/>
              <a:rect l="l" t="t" r="r" b="b"/>
              <a:pathLst>
                <a:path w="21" h="52" extrusionOk="0">
                  <a:moveTo>
                    <a:pt x="0" y="0"/>
                  </a:moveTo>
                  <a:cubicBezTo>
                    <a:pt x="6" y="18"/>
                    <a:pt x="17" y="27"/>
                    <a:pt x="19" y="39"/>
                  </a:cubicBezTo>
                  <a:cubicBezTo>
                    <a:pt x="21" y="51"/>
                    <a:pt x="13" y="52"/>
                    <a:pt x="13" y="52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9" name="Google Shape;1854;p10">
              <a:extLst>
                <a:ext uri="{FF2B5EF4-FFF2-40B4-BE49-F238E27FC236}">
                  <a16:creationId xmlns:a16="http://schemas.microsoft.com/office/drawing/2014/main" id="{4D198920-2567-1CDD-E8EF-9D1DA3A7316B}"/>
                </a:ext>
              </a:extLst>
            </p:cNvPr>
            <p:cNvSpPr/>
            <p:nvPr/>
          </p:nvSpPr>
          <p:spPr>
            <a:xfrm>
              <a:off x="2652" y="2872"/>
              <a:ext cx="18" cy="37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1" y="0"/>
                  </a:moveTo>
                  <a:cubicBezTo>
                    <a:pt x="0" y="5"/>
                    <a:pt x="7" y="14"/>
                    <a:pt x="7" y="1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0" name="Google Shape;1855;p10">
              <a:extLst>
                <a:ext uri="{FF2B5EF4-FFF2-40B4-BE49-F238E27FC236}">
                  <a16:creationId xmlns:a16="http://schemas.microsoft.com/office/drawing/2014/main" id="{2D3C8800-8BC7-20C6-8B19-BD17491C0DEB}"/>
                </a:ext>
              </a:extLst>
            </p:cNvPr>
            <p:cNvSpPr/>
            <p:nvPr/>
          </p:nvSpPr>
          <p:spPr>
            <a:xfrm>
              <a:off x="2450" y="3261"/>
              <a:ext cx="85" cy="54"/>
            </a:xfrm>
            <a:custGeom>
              <a:avLst/>
              <a:gdLst/>
              <a:ahLst/>
              <a:cxnLst/>
              <a:rect l="l" t="t" r="r" b="b"/>
              <a:pathLst>
                <a:path w="34" h="20" extrusionOk="0">
                  <a:moveTo>
                    <a:pt x="0" y="0"/>
                  </a:moveTo>
                  <a:cubicBezTo>
                    <a:pt x="0" y="9"/>
                    <a:pt x="22" y="19"/>
                    <a:pt x="34" y="2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1" name="Google Shape;1856;p10">
              <a:extLst>
                <a:ext uri="{FF2B5EF4-FFF2-40B4-BE49-F238E27FC236}">
                  <a16:creationId xmlns:a16="http://schemas.microsoft.com/office/drawing/2014/main" id="{119D3DA0-CA9B-A9A1-C66D-67348EC9BCB0}"/>
                </a:ext>
              </a:extLst>
            </p:cNvPr>
            <p:cNvSpPr/>
            <p:nvPr/>
          </p:nvSpPr>
          <p:spPr>
            <a:xfrm>
              <a:off x="1757" y="2320"/>
              <a:ext cx="70" cy="53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2" y="20"/>
                  </a:moveTo>
                  <a:cubicBezTo>
                    <a:pt x="0" y="6"/>
                    <a:pt x="17" y="0"/>
                    <a:pt x="28" y="16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2" name="Google Shape;1857;p10">
              <a:extLst>
                <a:ext uri="{FF2B5EF4-FFF2-40B4-BE49-F238E27FC236}">
                  <a16:creationId xmlns:a16="http://schemas.microsoft.com/office/drawing/2014/main" id="{3D422844-6986-4125-7716-95A55A083A44}"/>
                </a:ext>
              </a:extLst>
            </p:cNvPr>
            <p:cNvSpPr/>
            <p:nvPr/>
          </p:nvSpPr>
          <p:spPr>
            <a:xfrm>
              <a:off x="1990" y="2403"/>
              <a:ext cx="57" cy="40"/>
            </a:xfrm>
            <a:custGeom>
              <a:avLst/>
              <a:gdLst/>
              <a:ahLst/>
              <a:cxnLst/>
              <a:rect l="l" t="t" r="r" b="b"/>
              <a:pathLst>
                <a:path w="23" h="15" extrusionOk="0">
                  <a:moveTo>
                    <a:pt x="22" y="15"/>
                  </a:moveTo>
                  <a:cubicBezTo>
                    <a:pt x="23" y="12"/>
                    <a:pt x="23" y="9"/>
                    <a:pt x="22" y="6"/>
                  </a:cubicBezTo>
                  <a:cubicBezTo>
                    <a:pt x="19" y="7"/>
                    <a:pt x="17" y="8"/>
                    <a:pt x="15" y="9"/>
                  </a:cubicBezTo>
                  <a:cubicBezTo>
                    <a:pt x="16" y="0"/>
                    <a:pt x="14" y="0"/>
                    <a:pt x="5" y="4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2" y="1"/>
                    <a:pt x="1" y="2"/>
                    <a:pt x="0" y="3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3" name="Google Shape;1858;p10">
              <a:extLst>
                <a:ext uri="{FF2B5EF4-FFF2-40B4-BE49-F238E27FC236}">
                  <a16:creationId xmlns:a16="http://schemas.microsoft.com/office/drawing/2014/main" id="{5AB177EF-52D0-03F2-F2EE-0A7FCBE5960A}"/>
                </a:ext>
              </a:extLst>
            </p:cNvPr>
            <p:cNvSpPr/>
            <p:nvPr/>
          </p:nvSpPr>
          <p:spPr>
            <a:xfrm>
              <a:off x="2722" y="2875"/>
              <a:ext cx="43" cy="34"/>
            </a:xfrm>
            <a:custGeom>
              <a:avLst/>
              <a:gdLst/>
              <a:ahLst/>
              <a:cxnLst/>
              <a:rect l="l" t="t" r="r" b="b"/>
              <a:pathLst>
                <a:path w="17" h="13" extrusionOk="0">
                  <a:moveTo>
                    <a:pt x="0" y="6"/>
                  </a:moveTo>
                  <a:cubicBezTo>
                    <a:pt x="4" y="7"/>
                    <a:pt x="7" y="13"/>
                    <a:pt x="11" y="10"/>
                  </a:cubicBezTo>
                  <a:cubicBezTo>
                    <a:pt x="17" y="6"/>
                    <a:pt x="7" y="1"/>
                    <a:pt x="4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4" name="Google Shape;1859;p10">
              <a:extLst>
                <a:ext uri="{FF2B5EF4-FFF2-40B4-BE49-F238E27FC236}">
                  <a16:creationId xmlns:a16="http://schemas.microsoft.com/office/drawing/2014/main" id="{A59A0BE7-D80A-E496-EF66-376FE3C49078}"/>
                </a:ext>
              </a:extLst>
            </p:cNvPr>
            <p:cNvSpPr/>
            <p:nvPr/>
          </p:nvSpPr>
          <p:spPr>
            <a:xfrm>
              <a:off x="1657" y="2275"/>
              <a:ext cx="1135" cy="1106"/>
            </a:xfrm>
            <a:custGeom>
              <a:avLst/>
              <a:gdLst/>
              <a:ahLst/>
              <a:cxnLst/>
              <a:rect l="l" t="t" r="r" b="b"/>
              <a:pathLst>
                <a:path w="454" h="415" extrusionOk="0">
                  <a:moveTo>
                    <a:pt x="61" y="351"/>
                  </a:moveTo>
                  <a:cubicBezTo>
                    <a:pt x="69" y="343"/>
                    <a:pt x="89" y="322"/>
                    <a:pt x="92" y="320"/>
                  </a:cubicBezTo>
                  <a:cubicBezTo>
                    <a:pt x="97" y="339"/>
                    <a:pt x="100" y="365"/>
                    <a:pt x="138" y="376"/>
                  </a:cubicBezTo>
                  <a:cubicBezTo>
                    <a:pt x="177" y="386"/>
                    <a:pt x="202" y="379"/>
                    <a:pt x="217" y="373"/>
                  </a:cubicBezTo>
                  <a:cubicBezTo>
                    <a:pt x="223" y="370"/>
                    <a:pt x="238" y="364"/>
                    <a:pt x="246" y="364"/>
                  </a:cubicBezTo>
                  <a:cubicBezTo>
                    <a:pt x="259" y="363"/>
                    <a:pt x="268" y="366"/>
                    <a:pt x="280" y="370"/>
                  </a:cubicBezTo>
                  <a:cubicBezTo>
                    <a:pt x="299" y="376"/>
                    <a:pt x="315" y="373"/>
                    <a:pt x="337" y="356"/>
                  </a:cubicBezTo>
                  <a:cubicBezTo>
                    <a:pt x="335" y="365"/>
                    <a:pt x="342" y="389"/>
                    <a:pt x="366" y="401"/>
                  </a:cubicBezTo>
                  <a:cubicBezTo>
                    <a:pt x="398" y="415"/>
                    <a:pt x="428" y="401"/>
                    <a:pt x="440" y="374"/>
                  </a:cubicBezTo>
                  <a:cubicBezTo>
                    <a:pt x="446" y="361"/>
                    <a:pt x="449" y="346"/>
                    <a:pt x="450" y="333"/>
                  </a:cubicBezTo>
                  <a:cubicBezTo>
                    <a:pt x="454" y="305"/>
                    <a:pt x="441" y="231"/>
                    <a:pt x="388" y="239"/>
                  </a:cubicBezTo>
                  <a:cubicBezTo>
                    <a:pt x="394" y="232"/>
                    <a:pt x="406" y="219"/>
                    <a:pt x="417" y="181"/>
                  </a:cubicBezTo>
                  <a:cubicBezTo>
                    <a:pt x="428" y="127"/>
                    <a:pt x="433" y="81"/>
                    <a:pt x="413" y="46"/>
                  </a:cubicBezTo>
                  <a:cubicBezTo>
                    <a:pt x="392" y="8"/>
                    <a:pt x="360" y="0"/>
                    <a:pt x="343" y="31"/>
                  </a:cubicBezTo>
                  <a:cubicBezTo>
                    <a:pt x="343" y="30"/>
                    <a:pt x="344" y="30"/>
                    <a:pt x="344" y="29"/>
                  </a:cubicBezTo>
                  <a:cubicBezTo>
                    <a:pt x="340" y="34"/>
                    <a:pt x="328" y="34"/>
                    <a:pt x="314" y="31"/>
                  </a:cubicBezTo>
                  <a:cubicBezTo>
                    <a:pt x="300" y="29"/>
                    <a:pt x="289" y="23"/>
                    <a:pt x="288" y="16"/>
                  </a:cubicBezTo>
                  <a:cubicBezTo>
                    <a:pt x="281" y="43"/>
                    <a:pt x="268" y="61"/>
                    <a:pt x="247" y="73"/>
                  </a:cubicBezTo>
                  <a:cubicBezTo>
                    <a:pt x="195" y="101"/>
                    <a:pt x="162" y="89"/>
                    <a:pt x="129" y="67"/>
                  </a:cubicBezTo>
                  <a:cubicBezTo>
                    <a:pt x="100" y="46"/>
                    <a:pt x="71" y="25"/>
                    <a:pt x="42" y="37"/>
                  </a:cubicBezTo>
                  <a:cubicBezTo>
                    <a:pt x="13" y="49"/>
                    <a:pt x="18" y="81"/>
                    <a:pt x="40" y="108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37" y="108"/>
                    <a:pt x="34" y="109"/>
                    <a:pt x="31" y="110"/>
                  </a:cubicBezTo>
                  <a:cubicBezTo>
                    <a:pt x="2" y="122"/>
                    <a:pt x="3" y="146"/>
                    <a:pt x="12" y="170"/>
                  </a:cubicBezTo>
                  <a:cubicBezTo>
                    <a:pt x="21" y="195"/>
                    <a:pt x="20" y="207"/>
                    <a:pt x="11" y="229"/>
                  </a:cubicBezTo>
                  <a:cubicBezTo>
                    <a:pt x="0" y="255"/>
                    <a:pt x="6" y="286"/>
                    <a:pt x="51" y="279"/>
                  </a:cubicBezTo>
                  <a:cubicBezTo>
                    <a:pt x="45" y="287"/>
                    <a:pt x="26" y="310"/>
                    <a:pt x="19" y="315"/>
                  </a:cubicBezTo>
                  <a:cubicBezTo>
                    <a:pt x="12" y="319"/>
                    <a:pt x="3" y="330"/>
                    <a:pt x="4" y="34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5" name="Google Shape;1860;p10">
              <a:extLst>
                <a:ext uri="{FF2B5EF4-FFF2-40B4-BE49-F238E27FC236}">
                  <a16:creationId xmlns:a16="http://schemas.microsoft.com/office/drawing/2014/main" id="{6E0942E1-1473-9C7C-3BF2-8392D42F634C}"/>
                </a:ext>
              </a:extLst>
            </p:cNvPr>
            <p:cNvSpPr/>
            <p:nvPr/>
          </p:nvSpPr>
          <p:spPr>
            <a:xfrm>
              <a:off x="2372" y="2293"/>
              <a:ext cx="155" cy="72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2" y="7"/>
                  </a:moveTo>
                  <a:cubicBezTo>
                    <a:pt x="0" y="14"/>
                    <a:pt x="13" y="21"/>
                    <a:pt x="28" y="24"/>
                  </a:cubicBezTo>
                  <a:cubicBezTo>
                    <a:pt x="43" y="27"/>
                    <a:pt x="56" y="27"/>
                    <a:pt x="59" y="21"/>
                  </a:cubicBezTo>
                  <a:cubicBezTo>
                    <a:pt x="62" y="14"/>
                    <a:pt x="50" y="6"/>
                    <a:pt x="33" y="4"/>
                  </a:cubicBezTo>
                  <a:cubicBezTo>
                    <a:pt x="15" y="2"/>
                    <a:pt x="3" y="0"/>
                    <a:pt x="2" y="7"/>
                  </a:cubicBezTo>
                  <a:close/>
                </a:path>
              </a:pathLst>
            </a:custGeom>
            <a:solidFill>
              <a:srgbClr val="F7EC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6" name="Google Shape;1861;p10">
              <a:extLst>
                <a:ext uri="{FF2B5EF4-FFF2-40B4-BE49-F238E27FC236}">
                  <a16:creationId xmlns:a16="http://schemas.microsoft.com/office/drawing/2014/main" id="{BA0315B0-616F-27A3-7643-8BBD37B94D8E}"/>
                </a:ext>
              </a:extLst>
            </p:cNvPr>
            <p:cNvSpPr/>
            <p:nvPr/>
          </p:nvSpPr>
          <p:spPr>
            <a:xfrm>
              <a:off x="2395" y="2315"/>
              <a:ext cx="100" cy="32"/>
            </a:xfrm>
            <a:custGeom>
              <a:avLst/>
              <a:gdLst/>
              <a:ahLst/>
              <a:cxnLst/>
              <a:rect l="l" t="t" r="r" b="b"/>
              <a:pathLst>
                <a:path w="40" h="12" extrusionOk="0">
                  <a:moveTo>
                    <a:pt x="0" y="2"/>
                  </a:moveTo>
                  <a:cubicBezTo>
                    <a:pt x="1" y="6"/>
                    <a:pt x="6" y="3"/>
                    <a:pt x="8" y="6"/>
                  </a:cubicBezTo>
                  <a:cubicBezTo>
                    <a:pt x="11" y="7"/>
                    <a:pt x="11" y="9"/>
                    <a:pt x="14" y="9"/>
                  </a:cubicBezTo>
                  <a:cubicBezTo>
                    <a:pt x="16" y="9"/>
                    <a:pt x="16" y="8"/>
                    <a:pt x="18" y="8"/>
                  </a:cubicBezTo>
                  <a:cubicBezTo>
                    <a:pt x="19" y="9"/>
                    <a:pt x="20" y="10"/>
                    <a:pt x="21" y="10"/>
                  </a:cubicBezTo>
                  <a:cubicBezTo>
                    <a:pt x="25" y="11"/>
                    <a:pt x="29" y="11"/>
                    <a:pt x="32" y="11"/>
                  </a:cubicBezTo>
                  <a:cubicBezTo>
                    <a:pt x="35" y="12"/>
                    <a:pt x="40" y="12"/>
                    <a:pt x="39" y="8"/>
                  </a:cubicBezTo>
                  <a:cubicBezTo>
                    <a:pt x="38" y="3"/>
                    <a:pt x="34" y="6"/>
                    <a:pt x="31" y="5"/>
                  </a:cubicBezTo>
                  <a:cubicBezTo>
                    <a:pt x="29" y="5"/>
                    <a:pt x="28" y="4"/>
                    <a:pt x="26" y="4"/>
                  </a:cubicBezTo>
                  <a:cubicBezTo>
                    <a:pt x="24" y="3"/>
                    <a:pt x="22" y="4"/>
                    <a:pt x="20" y="4"/>
                  </a:cubicBezTo>
                  <a:cubicBezTo>
                    <a:pt x="18" y="3"/>
                    <a:pt x="17" y="2"/>
                    <a:pt x="16" y="1"/>
                  </a:cubicBezTo>
                  <a:cubicBezTo>
                    <a:pt x="13" y="0"/>
                    <a:pt x="12" y="1"/>
                    <a:pt x="10" y="2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3" y="1"/>
                    <a:pt x="2" y="2"/>
                    <a:pt x="0" y="2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7" name="Google Shape;1862;p10">
              <a:extLst>
                <a:ext uri="{FF2B5EF4-FFF2-40B4-BE49-F238E27FC236}">
                  <a16:creationId xmlns:a16="http://schemas.microsoft.com/office/drawing/2014/main" id="{339E603A-94A8-6CEA-D065-02018B8207D1}"/>
                </a:ext>
              </a:extLst>
            </p:cNvPr>
            <p:cNvSpPr/>
            <p:nvPr/>
          </p:nvSpPr>
          <p:spPr>
            <a:xfrm>
              <a:off x="2372" y="2293"/>
              <a:ext cx="155" cy="72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2" y="7"/>
                  </a:moveTo>
                  <a:cubicBezTo>
                    <a:pt x="0" y="14"/>
                    <a:pt x="13" y="21"/>
                    <a:pt x="28" y="24"/>
                  </a:cubicBezTo>
                  <a:cubicBezTo>
                    <a:pt x="43" y="27"/>
                    <a:pt x="56" y="27"/>
                    <a:pt x="59" y="21"/>
                  </a:cubicBezTo>
                  <a:cubicBezTo>
                    <a:pt x="62" y="14"/>
                    <a:pt x="50" y="6"/>
                    <a:pt x="33" y="4"/>
                  </a:cubicBezTo>
                  <a:cubicBezTo>
                    <a:pt x="15" y="2"/>
                    <a:pt x="3" y="0"/>
                    <a:pt x="2" y="7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8" name="Google Shape;1863;p10">
              <a:extLst>
                <a:ext uri="{FF2B5EF4-FFF2-40B4-BE49-F238E27FC236}">
                  <a16:creationId xmlns:a16="http://schemas.microsoft.com/office/drawing/2014/main" id="{94B2A775-8E73-4608-BBA3-E45543E778D2}"/>
                </a:ext>
              </a:extLst>
            </p:cNvPr>
            <p:cNvSpPr/>
            <p:nvPr/>
          </p:nvSpPr>
          <p:spPr>
            <a:xfrm>
              <a:off x="2395" y="2315"/>
              <a:ext cx="100" cy="32"/>
            </a:xfrm>
            <a:custGeom>
              <a:avLst/>
              <a:gdLst/>
              <a:ahLst/>
              <a:cxnLst/>
              <a:rect l="l" t="t" r="r" b="b"/>
              <a:pathLst>
                <a:path w="40" h="12" extrusionOk="0">
                  <a:moveTo>
                    <a:pt x="0" y="2"/>
                  </a:moveTo>
                  <a:cubicBezTo>
                    <a:pt x="1" y="6"/>
                    <a:pt x="6" y="3"/>
                    <a:pt x="8" y="6"/>
                  </a:cubicBezTo>
                  <a:cubicBezTo>
                    <a:pt x="11" y="7"/>
                    <a:pt x="11" y="9"/>
                    <a:pt x="14" y="9"/>
                  </a:cubicBezTo>
                  <a:cubicBezTo>
                    <a:pt x="16" y="9"/>
                    <a:pt x="16" y="8"/>
                    <a:pt x="18" y="8"/>
                  </a:cubicBezTo>
                  <a:cubicBezTo>
                    <a:pt x="19" y="9"/>
                    <a:pt x="20" y="10"/>
                    <a:pt x="21" y="10"/>
                  </a:cubicBezTo>
                  <a:cubicBezTo>
                    <a:pt x="25" y="11"/>
                    <a:pt x="29" y="11"/>
                    <a:pt x="32" y="11"/>
                  </a:cubicBezTo>
                  <a:cubicBezTo>
                    <a:pt x="35" y="12"/>
                    <a:pt x="40" y="12"/>
                    <a:pt x="39" y="8"/>
                  </a:cubicBezTo>
                  <a:cubicBezTo>
                    <a:pt x="38" y="3"/>
                    <a:pt x="34" y="6"/>
                    <a:pt x="31" y="5"/>
                  </a:cubicBezTo>
                  <a:cubicBezTo>
                    <a:pt x="29" y="5"/>
                    <a:pt x="28" y="4"/>
                    <a:pt x="26" y="4"/>
                  </a:cubicBezTo>
                  <a:cubicBezTo>
                    <a:pt x="24" y="3"/>
                    <a:pt x="22" y="4"/>
                    <a:pt x="20" y="4"/>
                  </a:cubicBezTo>
                  <a:cubicBezTo>
                    <a:pt x="18" y="3"/>
                    <a:pt x="17" y="2"/>
                    <a:pt x="16" y="1"/>
                  </a:cubicBezTo>
                  <a:cubicBezTo>
                    <a:pt x="13" y="0"/>
                    <a:pt x="12" y="1"/>
                    <a:pt x="10" y="2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3" y="1"/>
                    <a:pt x="2" y="2"/>
                    <a:pt x="0" y="2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9" name="Google Shape;1864;p10">
              <a:extLst>
                <a:ext uri="{FF2B5EF4-FFF2-40B4-BE49-F238E27FC236}">
                  <a16:creationId xmlns:a16="http://schemas.microsoft.com/office/drawing/2014/main" id="{F4A91263-397A-1E3F-74C4-7C43E5D24BF7}"/>
                </a:ext>
              </a:extLst>
            </p:cNvPr>
            <p:cNvSpPr/>
            <p:nvPr/>
          </p:nvSpPr>
          <p:spPr>
            <a:xfrm>
              <a:off x="2127" y="2725"/>
              <a:ext cx="560" cy="307"/>
            </a:xfrm>
            <a:custGeom>
              <a:avLst/>
              <a:gdLst/>
              <a:ahLst/>
              <a:cxnLst/>
              <a:rect l="l" t="t" r="r" b="b"/>
              <a:pathLst>
                <a:path w="224" h="115" extrusionOk="0">
                  <a:moveTo>
                    <a:pt x="27" y="7"/>
                  </a:moveTo>
                  <a:cubicBezTo>
                    <a:pt x="9" y="14"/>
                    <a:pt x="0" y="37"/>
                    <a:pt x="7" y="48"/>
                  </a:cubicBezTo>
                  <a:cubicBezTo>
                    <a:pt x="8" y="52"/>
                    <a:pt x="11" y="55"/>
                    <a:pt x="13" y="59"/>
                  </a:cubicBezTo>
                  <a:cubicBezTo>
                    <a:pt x="34" y="91"/>
                    <a:pt x="52" y="108"/>
                    <a:pt x="97" y="112"/>
                  </a:cubicBezTo>
                  <a:cubicBezTo>
                    <a:pt x="143" y="115"/>
                    <a:pt x="173" y="97"/>
                    <a:pt x="201" y="70"/>
                  </a:cubicBezTo>
                  <a:cubicBezTo>
                    <a:pt x="203" y="66"/>
                    <a:pt x="209" y="60"/>
                    <a:pt x="215" y="49"/>
                  </a:cubicBezTo>
                  <a:cubicBezTo>
                    <a:pt x="216" y="47"/>
                    <a:pt x="216" y="47"/>
                    <a:pt x="216" y="47"/>
                  </a:cubicBezTo>
                  <a:cubicBezTo>
                    <a:pt x="224" y="10"/>
                    <a:pt x="176" y="3"/>
                    <a:pt x="168" y="23"/>
                  </a:cubicBezTo>
                  <a:cubicBezTo>
                    <a:pt x="153" y="51"/>
                    <a:pt x="133" y="60"/>
                    <a:pt x="110" y="58"/>
                  </a:cubicBezTo>
                  <a:cubicBezTo>
                    <a:pt x="87" y="56"/>
                    <a:pt x="73" y="44"/>
                    <a:pt x="68" y="19"/>
                  </a:cubicBezTo>
                  <a:cubicBezTo>
                    <a:pt x="65" y="6"/>
                    <a:pt x="45" y="0"/>
                    <a:pt x="27" y="7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0" name="Google Shape;1865;p10">
              <a:extLst>
                <a:ext uri="{FF2B5EF4-FFF2-40B4-BE49-F238E27FC236}">
                  <a16:creationId xmlns:a16="http://schemas.microsoft.com/office/drawing/2014/main" id="{E4E2C3F1-4BED-55A9-0537-2E316B92879C}"/>
                </a:ext>
              </a:extLst>
            </p:cNvPr>
            <p:cNvSpPr/>
            <p:nvPr/>
          </p:nvSpPr>
          <p:spPr>
            <a:xfrm>
              <a:off x="2157" y="2760"/>
              <a:ext cx="493" cy="245"/>
            </a:xfrm>
            <a:custGeom>
              <a:avLst/>
              <a:gdLst/>
              <a:ahLst/>
              <a:cxnLst/>
              <a:rect l="l" t="t" r="r" b="b"/>
              <a:pathLst>
                <a:path w="197" h="92" extrusionOk="0">
                  <a:moveTo>
                    <a:pt x="174" y="59"/>
                  </a:moveTo>
                  <a:cubicBezTo>
                    <a:pt x="172" y="60"/>
                    <a:pt x="171" y="62"/>
                    <a:pt x="170" y="63"/>
                  </a:cubicBezTo>
                  <a:cubicBezTo>
                    <a:pt x="169" y="64"/>
                    <a:pt x="168" y="64"/>
                    <a:pt x="167" y="65"/>
                  </a:cubicBezTo>
                  <a:cubicBezTo>
                    <a:pt x="165" y="67"/>
                    <a:pt x="163" y="68"/>
                    <a:pt x="161" y="70"/>
                  </a:cubicBezTo>
                  <a:cubicBezTo>
                    <a:pt x="159" y="71"/>
                    <a:pt x="158" y="73"/>
                    <a:pt x="157" y="74"/>
                  </a:cubicBezTo>
                  <a:cubicBezTo>
                    <a:pt x="155" y="75"/>
                    <a:pt x="152" y="75"/>
                    <a:pt x="150" y="77"/>
                  </a:cubicBezTo>
                  <a:cubicBezTo>
                    <a:pt x="145" y="79"/>
                    <a:pt x="141" y="82"/>
                    <a:pt x="136" y="84"/>
                  </a:cubicBezTo>
                  <a:cubicBezTo>
                    <a:pt x="134" y="84"/>
                    <a:pt x="132" y="87"/>
                    <a:pt x="131" y="87"/>
                  </a:cubicBezTo>
                  <a:cubicBezTo>
                    <a:pt x="128" y="88"/>
                    <a:pt x="125" y="87"/>
                    <a:pt x="123" y="88"/>
                  </a:cubicBezTo>
                  <a:cubicBezTo>
                    <a:pt x="119" y="89"/>
                    <a:pt x="115" y="89"/>
                    <a:pt x="110" y="90"/>
                  </a:cubicBezTo>
                  <a:cubicBezTo>
                    <a:pt x="108" y="90"/>
                    <a:pt x="107" y="92"/>
                    <a:pt x="104" y="92"/>
                  </a:cubicBezTo>
                  <a:cubicBezTo>
                    <a:pt x="102" y="92"/>
                    <a:pt x="98" y="91"/>
                    <a:pt x="95" y="91"/>
                  </a:cubicBezTo>
                  <a:cubicBezTo>
                    <a:pt x="93" y="91"/>
                    <a:pt x="90" y="90"/>
                    <a:pt x="87" y="90"/>
                  </a:cubicBezTo>
                  <a:cubicBezTo>
                    <a:pt x="84" y="90"/>
                    <a:pt x="82" y="92"/>
                    <a:pt x="79" y="91"/>
                  </a:cubicBezTo>
                  <a:cubicBezTo>
                    <a:pt x="76" y="91"/>
                    <a:pt x="73" y="89"/>
                    <a:pt x="70" y="88"/>
                  </a:cubicBezTo>
                  <a:cubicBezTo>
                    <a:pt x="67" y="88"/>
                    <a:pt x="64" y="87"/>
                    <a:pt x="61" y="86"/>
                  </a:cubicBezTo>
                  <a:cubicBezTo>
                    <a:pt x="58" y="85"/>
                    <a:pt x="55" y="83"/>
                    <a:pt x="52" y="82"/>
                  </a:cubicBezTo>
                  <a:cubicBezTo>
                    <a:pt x="49" y="80"/>
                    <a:pt x="47" y="79"/>
                    <a:pt x="45" y="78"/>
                  </a:cubicBezTo>
                  <a:cubicBezTo>
                    <a:pt x="42" y="76"/>
                    <a:pt x="39" y="76"/>
                    <a:pt x="37" y="74"/>
                  </a:cubicBezTo>
                  <a:cubicBezTo>
                    <a:pt x="34" y="72"/>
                    <a:pt x="32" y="69"/>
                    <a:pt x="29" y="66"/>
                  </a:cubicBezTo>
                  <a:cubicBezTo>
                    <a:pt x="28" y="65"/>
                    <a:pt x="25" y="64"/>
                    <a:pt x="23" y="62"/>
                  </a:cubicBezTo>
                  <a:cubicBezTo>
                    <a:pt x="22" y="61"/>
                    <a:pt x="22" y="58"/>
                    <a:pt x="20" y="56"/>
                  </a:cubicBezTo>
                  <a:cubicBezTo>
                    <a:pt x="18" y="53"/>
                    <a:pt x="16" y="52"/>
                    <a:pt x="14" y="49"/>
                  </a:cubicBezTo>
                  <a:cubicBezTo>
                    <a:pt x="12" y="47"/>
                    <a:pt x="9" y="42"/>
                    <a:pt x="7" y="40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0"/>
                    <a:pt x="1" y="30"/>
                  </a:cubicBezTo>
                  <a:cubicBezTo>
                    <a:pt x="0" y="29"/>
                    <a:pt x="0" y="26"/>
                    <a:pt x="1" y="21"/>
                  </a:cubicBezTo>
                  <a:cubicBezTo>
                    <a:pt x="2" y="18"/>
                    <a:pt x="5" y="13"/>
                    <a:pt x="7" y="11"/>
                  </a:cubicBezTo>
                  <a:cubicBezTo>
                    <a:pt x="10" y="7"/>
                    <a:pt x="14" y="3"/>
                    <a:pt x="19" y="2"/>
                  </a:cubicBezTo>
                  <a:cubicBezTo>
                    <a:pt x="23" y="0"/>
                    <a:pt x="27" y="0"/>
                    <a:pt x="31" y="0"/>
                  </a:cubicBezTo>
                  <a:cubicBezTo>
                    <a:pt x="35" y="0"/>
                    <a:pt x="40" y="1"/>
                    <a:pt x="43" y="2"/>
                  </a:cubicBezTo>
                  <a:cubicBezTo>
                    <a:pt x="45" y="3"/>
                    <a:pt x="47" y="5"/>
                    <a:pt x="47" y="7"/>
                  </a:cubicBezTo>
                  <a:cubicBezTo>
                    <a:pt x="48" y="10"/>
                    <a:pt x="49" y="14"/>
                    <a:pt x="50" y="16"/>
                  </a:cubicBezTo>
                  <a:cubicBezTo>
                    <a:pt x="51" y="20"/>
                    <a:pt x="53" y="23"/>
                    <a:pt x="55" y="26"/>
                  </a:cubicBezTo>
                  <a:cubicBezTo>
                    <a:pt x="57" y="30"/>
                    <a:pt x="57" y="33"/>
                    <a:pt x="59" y="36"/>
                  </a:cubicBezTo>
                  <a:cubicBezTo>
                    <a:pt x="61" y="39"/>
                    <a:pt x="64" y="41"/>
                    <a:pt x="66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5" y="48"/>
                    <a:pt x="80" y="49"/>
                    <a:pt x="83" y="50"/>
                  </a:cubicBezTo>
                  <a:cubicBezTo>
                    <a:pt x="86" y="51"/>
                    <a:pt x="87" y="52"/>
                    <a:pt x="89" y="53"/>
                  </a:cubicBezTo>
                  <a:cubicBezTo>
                    <a:pt x="91" y="54"/>
                    <a:pt x="93" y="53"/>
                    <a:pt x="96" y="53"/>
                  </a:cubicBezTo>
                  <a:cubicBezTo>
                    <a:pt x="98" y="54"/>
                    <a:pt x="102" y="54"/>
                    <a:pt x="104" y="54"/>
                  </a:cubicBezTo>
                  <a:cubicBezTo>
                    <a:pt x="108" y="54"/>
                    <a:pt x="110" y="53"/>
                    <a:pt x="113" y="52"/>
                  </a:cubicBezTo>
                  <a:cubicBezTo>
                    <a:pt x="116" y="52"/>
                    <a:pt x="118" y="53"/>
                    <a:pt x="120" y="52"/>
                  </a:cubicBezTo>
                  <a:cubicBezTo>
                    <a:pt x="123" y="51"/>
                    <a:pt x="125" y="49"/>
                    <a:pt x="127" y="48"/>
                  </a:cubicBezTo>
                  <a:cubicBezTo>
                    <a:pt x="129" y="47"/>
                    <a:pt x="132" y="46"/>
                    <a:pt x="134" y="45"/>
                  </a:cubicBezTo>
                  <a:cubicBezTo>
                    <a:pt x="136" y="43"/>
                    <a:pt x="138" y="42"/>
                    <a:pt x="140" y="40"/>
                  </a:cubicBezTo>
                  <a:cubicBezTo>
                    <a:pt x="143" y="39"/>
                    <a:pt x="145" y="37"/>
                    <a:pt x="147" y="35"/>
                  </a:cubicBezTo>
                  <a:cubicBezTo>
                    <a:pt x="150" y="32"/>
                    <a:pt x="153" y="29"/>
                    <a:pt x="155" y="26"/>
                  </a:cubicBezTo>
                  <a:cubicBezTo>
                    <a:pt x="157" y="24"/>
                    <a:pt x="159" y="23"/>
                    <a:pt x="160" y="21"/>
                  </a:cubicBezTo>
                  <a:cubicBezTo>
                    <a:pt x="161" y="19"/>
                    <a:pt x="162" y="16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4" y="10"/>
                    <a:pt x="168" y="9"/>
                    <a:pt x="172" y="8"/>
                  </a:cubicBezTo>
                  <a:cubicBezTo>
                    <a:pt x="175" y="7"/>
                    <a:pt x="180" y="8"/>
                    <a:pt x="183" y="9"/>
                  </a:cubicBezTo>
                  <a:cubicBezTo>
                    <a:pt x="186" y="9"/>
                    <a:pt x="189" y="10"/>
                    <a:pt x="192" y="13"/>
                  </a:cubicBezTo>
                  <a:cubicBezTo>
                    <a:pt x="193" y="15"/>
                    <a:pt x="195" y="16"/>
                    <a:pt x="196" y="19"/>
                  </a:cubicBezTo>
                  <a:cubicBezTo>
                    <a:pt x="196" y="20"/>
                    <a:pt x="197" y="23"/>
                    <a:pt x="197" y="25"/>
                  </a:cubicBezTo>
                  <a:cubicBezTo>
                    <a:pt x="197" y="27"/>
                    <a:pt x="196" y="28"/>
                    <a:pt x="196" y="30"/>
                  </a:cubicBezTo>
                  <a:cubicBezTo>
                    <a:pt x="196" y="30"/>
                    <a:pt x="196" y="31"/>
                    <a:pt x="196" y="31"/>
                  </a:cubicBezTo>
                  <a:cubicBezTo>
                    <a:pt x="195" y="33"/>
                    <a:pt x="191" y="35"/>
                    <a:pt x="190" y="37"/>
                  </a:cubicBezTo>
                  <a:cubicBezTo>
                    <a:pt x="189" y="39"/>
                    <a:pt x="189" y="42"/>
                    <a:pt x="188" y="44"/>
                  </a:cubicBezTo>
                  <a:cubicBezTo>
                    <a:pt x="186" y="47"/>
                    <a:pt x="184" y="49"/>
                    <a:pt x="182" y="51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79" y="54"/>
                    <a:pt x="176" y="57"/>
                    <a:pt x="174" y="59"/>
                  </a:cubicBezTo>
                  <a:close/>
                </a:path>
              </a:pathLst>
            </a:custGeom>
            <a:solidFill>
              <a:srgbClr val="D3899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1" name="Google Shape;1866;p10">
              <a:extLst>
                <a:ext uri="{FF2B5EF4-FFF2-40B4-BE49-F238E27FC236}">
                  <a16:creationId xmlns:a16="http://schemas.microsoft.com/office/drawing/2014/main" id="{346624AB-40E8-2FE7-96A3-7154658FE1E3}"/>
                </a:ext>
              </a:extLst>
            </p:cNvPr>
            <p:cNvSpPr/>
            <p:nvPr/>
          </p:nvSpPr>
          <p:spPr>
            <a:xfrm>
              <a:off x="2132" y="2728"/>
              <a:ext cx="160" cy="117"/>
            </a:xfrm>
            <a:custGeom>
              <a:avLst/>
              <a:gdLst/>
              <a:ahLst/>
              <a:cxnLst/>
              <a:rect l="l" t="t" r="r" b="b"/>
              <a:pathLst>
                <a:path w="64" h="44" extrusionOk="0">
                  <a:moveTo>
                    <a:pt x="11" y="33"/>
                  </a:moveTo>
                  <a:cubicBezTo>
                    <a:pt x="12" y="30"/>
                    <a:pt x="15" y="25"/>
                    <a:pt x="17" y="23"/>
                  </a:cubicBezTo>
                  <a:cubicBezTo>
                    <a:pt x="20" y="19"/>
                    <a:pt x="24" y="15"/>
                    <a:pt x="29" y="14"/>
                  </a:cubicBezTo>
                  <a:cubicBezTo>
                    <a:pt x="33" y="12"/>
                    <a:pt x="37" y="12"/>
                    <a:pt x="41" y="12"/>
                  </a:cubicBezTo>
                  <a:cubicBezTo>
                    <a:pt x="45" y="12"/>
                    <a:pt x="50" y="13"/>
                    <a:pt x="53" y="14"/>
                  </a:cubicBezTo>
                  <a:cubicBezTo>
                    <a:pt x="54" y="15"/>
                    <a:pt x="56" y="16"/>
                    <a:pt x="57" y="17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59" y="4"/>
                    <a:pt x="41" y="0"/>
                    <a:pt x="25" y="6"/>
                  </a:cubicBezTo>
                  <a:cubicBezTo>
                    <a:pt x="9" y="13"/>
                    <a:pt x="0" y="32"/>
                    <a:pt x="3" y="44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8"/>
                    <a:pt x="10" y="36"/>
                    <a:pt x="11" y="33"/>
                  </a:cubicBezTo>
                  <a:close/>
                </a:path>
              </a:pathLst>
            </a:custGeom>
            <a:solidFill>
              <a:srgbClr val="DCA3A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2" name="Google Shape;1867;p10">
              <a:extLst>
                <a:ext uri="{FF2B5EF4-FFF2-40B4-BE49-F238E27FC236}">
                  <a16:creationId xmlns:a16="http://schemas.microsoft.com/office/drawing/2014/main" id="{8F1DB562-D8E7-3F3D-6B5C-40BEA4523363}"/>
                </a:ext>
              </a:extLst>
            </p:cNvPr>
            <p:cNvSpPr/>
            <p:nvPr/>
          </p:nvSpPr>
          <p:spPr>
            <a:xfrm>
              <a:off x="2552" y="2736"/>
              <a:ext cx="133" cy="112"/>
            </a:xfrm>
            <a:custGeom>
              <a:avLst/>
              <a:gdLst/>
              <a:ahLst/>
              <a:cxnLst/>
              <a:rect l="l" t="t" r="r" b="b"/>
              <a:pathLst>
                <a:path w="53" h="42" extrusionOk="0">
                  <a:moveTo>
                    <a:pt x="0" y="16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11" y="17"/>
                    <a:pt x="14" y="17"/>
                  </a:cubicBezTo>
                  <a:cubicBezTo>
                    <a:pt x="17" y="16"/>
                    <a:pt x="22" y="17"/>
                    <a:pt x="25" y="18"/>
                  </a:cubicBezTo>
                  <a:cubicBezTo>
                    <a:pt x="28" y="18"/>
                    <a:pt x="31" y="19"/>
                    <a:pt x="34" y="22"/>
                  </a:cubicBezTo>
                  <a:cubicBezTo>
                    <a:pt x="35" y="24"/>
                    <a:pt x="37" y="25"/>
                    <a:pt x="38" y="28"/>
                  </a:cubicBezTo>
                  <a:cubicBezTo>
                    <a:pt x="38" y="29"/>
                    <a:pt x="39" y="32"/>
                    <a:pt x="39" y="34"/>
                  </a:cubicBezTo>
                  <a:cubicBezTo>
                    <a:pt x="39" y="35"/>
                    <a:pt x="39" y="37"/>
                    <a:pt x="38" y="38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53" y="8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7EB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3" name="Google Shape;1868;p10">
              <a:extLst>
                <a:ext uri="{FF2B5EF4-FFF2-40B4-BE49-F238E27FC236}">
                  <a16:creationId xmlns:a16="http://schemas.microsoft.com/office/drawing/2014/main" id="{E73FE2DD-F857-6448-268A-3CDE01F56D13}"/>
                </a:ext>
              </a:extLst>
            </p:cNvPr>
            <p:cNvSpPr/>
            <p:nvPr/>
          </p:nvSpPr>
          <p:spPr>
            <a:xfrm>
              <a:off x="2157" y="2760"/>
              <a:ext cx="493" cy="176"/>
            </a:xfrm>
            <a:custGeom>
              <a:avLst/>
              <a:gdLst/>
              <a:ahLst/>
              <a:cxnLst/>
              <a:rect l="l" t="t" r="r" b="b"/>
              <a:pathLst>
                <a:path w="197" h="66" extrusionOk="0">
                  <a:moveTo>
                    <a:pt x="196" y="19"/>
                  </a:moveTo>
                  <a:cubicBezTo>
                    <a:pt x="195" y="16"/>
                    <a:pt x="193" y="15"/>
                    <a:pt x="192" y="13"/>
                  </a:cubicBezTo>
                  <a:cubicBezTo>
                    <a:pt x="189" y="10"/>
                    <a:pt x="186" y="9"/>
                    <a:pt x="183" y="9"/>
                  </a:cubicBezTo>
                  <a:cubicBezTo>
                    <a:pt x="180" y="8"/>
                    <a:pt x="175" y="7"/>
                    <a:pt x="172" y="8"/>
                  </a:cubicBezTo>
                  <a:cubicBezTo>
                    <a:pt x="168" y="9"/>
                    <a:pt x="164" y="10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2" y="16"/>
                    <a:pt x="161" y="19"/>
                    <a:pt x="160" y="21"/>
                  </a:cubicBezTo>
                  <a:cubicBezTo>
                    <a:pt x="159" y="23"/>
                    <a:pt x="157" y="24"/>
                    <a:pt x="155" y="26"/>
                  </a:cubicBezTo>
                  <a:cubicBezTo>
                    <a:pt x="153" y="29"/>
                    <a:pt x="150" y="32"/>
                    <a:pt x="147" y="35"/>
                  </a:cubicBezTo>
                  <a:cubicBezTo>
                    <a:pt x="145" y="37"/>
                    <a:pt x="143" y="39"/>
                    <a:pt x="140" y="40"/>
                  </a:cubicBezTo>
                  <a:cubicBezTo>
                    <a:pt x="138" y="42"/>
                    <a:pt x="136" y="43"/>
                    <a:pt x="134" y="45"/>
                  </a:cubicBezTo>
                  <a:cubicBezTo>
                    <a:pt x="132" y="46"/>
                    <a:pt x="129" y="47"/>
                    <a:pt x="127" y="48"/>
                  </a:cubicBezTo>
                  <a:cubicBezTo>
                    <a:pt x="125" y="49"/>
                    <a:pt x="123" y="51"/>
                    <a:pt x="120" y="52"/>
                  </a:cubicBezTo>
                  <a:cubicBezTo>
                    <a:pt x="118" y="53"/>
                    <a:pt x="116" y="52"/>
                    <a:pt x="113" y="52"/>
                  </a:cubicBezTo>
                  <a:cubicBezTo>
                    <a:pt x="110" y="53"/>
                    <a:pt x="108" y="54"/>
                    <a:pt x="104" y="54"/>
                  </a:cubicBezTo>
                  <a:cubicBezTo>
                    <a:pt x="102" y="54"/>
                    <a:pt x="98" y="54"/>
                    <a:pt x="96" y="53"/>
                  </a:cubicBezTo>
                  <a:cubicBezTo>
                    <a:pt x="93" y="53"/>
                    <a:pt x="91" y="54"/>
                    <a:pt x="89" y="53"/>
                  </a:cubicBezTo>
                  <a:cubicBezTo>
                    <a:pt x="87" y="52"/>
                    <a:pt x="86" y="51"/>
                    <a:pt x="83" y="50"/>
                  </a:cubicBezTo>
                  <a:cubicBezTo>
                    <a:pt x="80" y="49"/>
                    <a:pt x="75" y="48"/>
                    <a:pt x="72" y="47"/>
                  </a:cubicBezTo>
                  <a:cubicBezTo>
                    <a:pt x="70" y="46"/>
                    <a:pt x="68" y="44"/>
                    <a:pt x="66" y="43"/>
                  </a:cubicBezTo>
                  <a:cubicBezTo>
                    <a:pt x="64" y="41"/>
                    <a:pt x="61" y="39"/>
                    <a:pt x="59" y="36"/>
                  </a:cubicBezTo>
                  <a:cubicBezTo>
                    <a:pt x="57" y="33"/>
                    <a:pt x="57" y="30"/>
                    <a:pt x="55" y="26"/>
                  </a:cubicBezTo>
                  <a:cubicBezTo>
                    <a:pt x="53" y="23"/>
                    <a:pt x="51" y="20"/>
                    <a:pt x="50" y="16"/>
                  </a:cubicBezTo>
                  <a:cubicBezTo>
                    <a:pt x="49" y="14"/>
                    <a:pt x="48" y="10"/>
                    <a:pt x="47" y="7"/>
                  </a:cubicBezTo>
                  <a:cubicBezTo>
                    <a:pt x="47" y="5"/>
                    <a:pt x="45" y="3"/>
                    <a:pt x="43" y="2"/>
                  </a:cubicBezTo>
                  <a:cubicBezTo>
                    <a:pt x="40" y="1"/>
                    <a:pt x="35" y="0"/>
                    <a:pt x="31" y="0"/>
                  </a:cubicBezTo>
                  <a:cubicBezTo>
                    <a:pt x="27" y="0"/>
                    <a:pt x="23" y="0"/>
                    <a:pt x="19" y="2"/>
                  </a:cubicBezTo>
                  <a:cubicBezTo>
                    <a:pt x="14" y="3"/>
                    <a:pt x="10" y="7"/>
                    <a:pt x="7" y="11"/>
                  </a:cubicBezTo>
                  <a:cubicBezTo>
                    <a:pt x="5" y="13"/>
                    <a:pt x="2" y="18"/>
                    <a:pt x="1" y="21"/>
                  </a:cubicBezTo>
                  <a:cubicBezTo>
                    <a:pt x="1" y="23"/>
                    <a:pt x="1" y="24"/>
                    <a:pt x="0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30"/>
                    <a:pt x="6" y="31"/>
                    <a:pt x="8" y="32"/>
                  </a:cubicBezTo>
                  <a:cubicBezTo>
                    <a:pt x="12" y="33"/>
                    <a:pt x="16" y="31"/>
                    <a:pt x="20" y="29"/>
                  </a:cubicBezTo>
                  <a:cubicBezTo>
                    <a:pt x="29" y="26"/>
                    <a:pt x="34" y="17"/>
                    <a:pt x="42" y="26"/>
                  </a:cubicBezTo>
                  <a:cubicBezTo>
                    <a:pt x="47" y="31"/>
                    <a:pt x="50" y="38"/>
                    <a:pt x="54" y="44"/>
                  </a:cubicBezTo>
                  <a:cubicBezTo>
                    <a:pt x="59" y="50"/>
                    <a:pt x="66" y="52"/>
                    <a:pt x="73" y="56"/>
                  </a:cubicBezTo>
                  <a:cubicBezTo>
                    <a:pt x="77" y="59"/>
                    <a:pt x="80" y="61"/>
                    <a:pt x="85" y="61"/>
                  </a:cubicBezTo>
                  <a:cubicBezTo>
                    <a:pt x="90" y="61"/>
                    <a:pt x="93" y="61"/>
                    <a:pt x="97" y="64"/>
                  </a:cubicBezTo>
                  <a:cubicBezTo>
                    <a:pt x="101" y="66"/>
                    <a:pt x="107" y="63"/>
                    <a:pt x="111" y="63"/>
                  </a:cubicBezTo>
                  <a:cubicBezTo>
                    <a:pt x="118" y="62"/>
                    <a:pt x="124" y="61"/>
                    <a:pt x="130" y="60"/>
                  </a:cubicBezTo>
                  <a:cubicBezTo>
                    <a:pt x="133" y="59"/>
                    <a:pt x="137" y="58"/>
                    <a:pt x="139" y="57"/>
                  </a:cubicBezTo>
                  <a:cubicBezTo>
                    <a:pt x="142" y="55"/>
                    <a:pt x="144" y="52"/>
                    <a:pt x="146" y="50"/>
                  </a:cubicBezTo>
                  <a:cubicBezTo>
                    <a:pt x="150" y="46"/>
                    <a:pt x="154" y="41"/>
                    <a:pt x="158" y="38"/>
                  </a:cubicBezTo>
                  <a:cubicBezTo>
                    <a:pt x="163" y="34"/>
                    <a:pt x="165" y="31"/>
                    <a:pt x="168" y="26"/>
                  </a:cubicBezTo>
                  <a:cubicBezTo>
                    <a:pt x="169" y="23"/>
                    <a:pt x="171" y="28"/>
                    <a:pt x="176" y="31"/>
                  </a:cubicBezTo>
                  <a:cubicBezTo>
                    <a:pt x="179" y="33"/>
                    <a:pt x="184" y="32"/>
                    <a:pt x="187" y="33"/>
                  </a:cubicBezTo>
                  <a:cubicBezTo>
                    <a:pt x="189" y="35"/>
                    <a:pt x="194" y="28"/>
                    <a:pt x="196" y="31"/>
                  </a:cubicBezTo>
                  <a:cubicBezTo>
                    <a:pt x="196" y="31"/>
                    <a:pt x="196" y="31"/>
                    <a:pt x="196" y="31"/>
                  </a:cubicBezTo>
                  <a:cubicBezTo>
                    <a:pt x="196" y="31"/>
                    <a:pt x="196" y="30"/>
                    <a:pt x="196" y="30"/>
                  </a:cubicBezTo>
                  <a:cubicBezTo>
                    <a:pt x="196" y="28"/>
                    <a:pt x="197" y="27"/>
                    <a:pt x="197" y="25"/>
                  </a:cubicBezTo>
                  <a:cubicBezTo>
                    <a:pt x="197" y="23"/>
                    <a:pt x="196" y="20"/>
                    <a:pt x="196" y="19"/>
                  </a:cubicBezTo>
                  <a:close/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4" name="Google Shape;1869;p10">
              <a:extLst>
                <a:ext uri="{FF2B5EF4-FFF2-40B4-BE49-F238E27FC236}">
                  <a16:creationId xmlns:a16="http://schemas.microsoft.com/office/drawing/2014/main" id="{BF095352-9216-2C74-C6C7-D51DCC8F246F}"/>
                </a:ext>
              </a:extLst>
            </p:cNvPr>
            <p:cNvSpPr/>
            <p:nvPr/>
          </p:nvSpPr>
          <p:spPr>
            <a:xfrm>
              <a:off x="2157" y="2805"/>
              <a:ext cx="493" cy="200"/>
            </a:xfrm>
            <a:custGeom>
              <a:avLst/>
              <a:gdLst/>
              <a:ahLst/>
              <a:cxnLst/>
              <a:rect l="l" t="t" r="r" b="b"/>
              <a:pathLst>
                <a:path w="197" h="75" extrusionOk="0">
                  <a:moveTo>
                    <a:pt x="182" y="34"/>
                  </a:moveTo>
                  <a:cubicBezTo>
                    <a:pt x="184" y="32"/>
                    <a:pt x="186" y="30"/>
                    <a:pt x="188" y="27"/>
                  </a:cubicBezTo>
                  <a:cubicBezTo>
                    <a:pt x="189" y="25"/>
                    <a:pt x="189" y="22"/>
                    <a:pt x="190" y="20"/>
                  </a:cubicBezTo>
                  <a:cubicBezTo>
                    <a:pt x="191" y="18"/>
                    <a:pt x="195" y="16"/>
                    <a:pt x="196" y="14"/>
                  </a:cubicBezTo>
                  <a:cubicBezTo>
                    <a:pt x="196" y="14"/>
                    <a:pt x="196" y="13"/>
                    <a:pt x="196" y="13"/>
                  </a:cubicBezTo>
                  <a:cubicBezTo>
                    <a:pt x="196" y="11"/>
                    <a:pt x="197" y="10"/>
                    <a:pt x="197" y="8"/>
                  </a:cubicBezTo>
                  <a:cubicBezTo>
                    <a:pt x="197" y="6"/>
                    <a:pt x="196" y="3"/>
                    <a:pt x="196" y="2"/>
                  </a:cubicBezTo>
                  <a:cubicBezTo>
                    <a:pt x="195" y="1"/>
                    <a:pt x="195" y="1"/>
                    <a:pt x="195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0" y="3"/>
                    <a:pt x="193" y="7"/>
                    <a:pt x="192" y="10"/>
                  </a:cubicBezTo>
                  <a:cubicBezTo>
                    <a:pt x="191" y="12"/>
                    <a:pt x="188" y="13"/>
                    <a:pt x="187" y="14"/>
                  </a:cubicBezTo>
                  <a:cubicBezTo>
                    <a:pt x="185" y="16"/>
                    <a:pt x="186" y="17"/>
                    <a:pt x="185" y="19"/>
                  </a:cubicBezTo>
                  <a:cubicBezTo>
                    <a:pt x="185" y="24"/>
                    <a:pt x="182" y="26"/>
                    <a:pt x="179" y="29"/>
                  </a:cubicBezTo>
                  <a:cubicBezTo>
                    <a:pt x="176" y="32"/>
                    <a:pt x="173" y="36"/>
                    <a:pt x="170" y="39"/>
                  </a:cubicBezTo>
                  <a:cubicBezTo>
                    <a:pt x="167" y="41"/>
                    <a:pt x="163" y="43"/>
                    <a:pt x="160" y="45"/>
                  </a:cubicBezTo>
                  <a:cubicBezTo>
                    <a:pt x="155" y="47"/>
                    <a:pt x="157" y="50"/>
                    <a:pt x="155" y="54"/>
                  </a:cubicBezTo>
                  <a:cubicBezTo>
                    <a:pt x="152" y="57"/>
                    <a:pt x="146" y="57"/>
                    <a:pt x="143" y="58"/>
                  </a:cubicBezTo>
                  <a:cubicBezTo>
                    <a:pt x="139" y="60"/>
                    <a:pt x="137" y="60"/>
                    <a:pt x="133" y="59"/>
                  </a:cubicBezTo>
                  <a:cubicBezTo>
                    <a:pt x="132" y="62"/>
                    <a:pt x="129" y="63"/>
                    <a:pt x="127" y="63"/>
                  </a:cubicBezTo>
                  <a:cubicBezTo>
                    <a:pt x="121" y="65"/>
                    <a:pt x="116" y="67"/>
                    <a:pt x="109" y="66"/>
                  </a:cubicBezTo>
                  <a:cubicBezTo>
                    <a:pt x="106" y="66"/>
                    <a:pt x="105" y="67"/>
                    <a:pt x="102" y="68"/>
                  </a:cubicBezTo>
                  <a:cubicBezTo>
                    <a:pt x="99" y="69"/>
                    <a:pt x="96" y="68"/>
                    <a:pt x="93" y="68"/>
                  </a:cubicBezTo>
                  <a:cubicBezTo>
                    <a:pt x="90" y="68"/>
                    <a:pt x="87" y="67"/>
                    <a:pt x="84" y="67"/>
                  </a:cubicBezTo>
                  <a:cubicBezTo>
                    <a:pt x="82" y="68"/>
                    <a:pt x="81" y="68"/>
                    <a:pt x="78" y="67"/>
                  </a:cubicBezTo>
                  <a:cubicBezTo>
                    <a:pt x="71" y="66"/>
                    <a:pt x="65" y="62"/>
                    <a:pt x="58" y="59"/>
                  </a:cubicBezTo>
                  <a:cubicBezTo>
                    <a:pt x="52" y="56"/>
                    <a:pt x="44" y="56"/>
                    <a:pt x="39" y="51"/>
                  </a:cubicBezTo>
                  <a:cubicBezTo>
                    <a:pt x="37" y="48"/>
                    <a:pt x="35" y="46"/>
                    <a:pt x="32" y="45"/>
                  </a:cubicBezTo>
                  <a:cubicBezTo>
                    <a:pt x="30" y="44"/>
                    <a:pt x="27" y="42"/>
                    <a:pt x="25" y="41"/>
                  </a:cubicBezTo>
                  <a:cubicBezTo>
                    <a:pt x="23" y="39"/>
                    <a:pt x="23" y="36"/>
                    <a:pt x="21" y="34"/>
                  </a:cubicBezTo>
                  <a:cubicBezTo>
                    <a:pt x="20" y="31"/>
                    <a:pt x="18" y="30"/>
                    <a:pt x="17" y="27"/>
                  </a:cubicBezTo>
                  <a:cubicBezTo>
                    <a:pt x="15" y="21"/>
                    <a:pt x="14" y="16"/>
                    <a:pt x="18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9"/>
                    <a:pt x="0" y="12"/>
                    <a:pt x="1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9" y="25"/>
                    <a:pt x="12" y="30"/>
                    <a:pt x="14" y="32"/>
                  </a:cubicBezTo>
                  <a:cubicBezTo>
                    <a:pt x="16" y="35"/>
                    <a:pt x="18" y="36"/>
                    <a:pt x="20" y="39"/>
                  </a:cubicBezTo>
                  <a:cubicBezTo>
                    <a:pt x="22" y="41"/>
                    <a:pt x="22" y="44"/>
                    <a:pt x="23" y="45"/>
                  </a:cubicBezTo>
                  <a:cubicBezTo>
                    <a:pt x="25" y="47"/>
                    <a:pt x="28" y="48"/>
                    <a:pt x="29" y="49"/>
                  </a:cubicBezTo>
                  <a:cubicBezTo>
                    <a:pt x="32" y="52"/>
                    <a:pt x="34" y="55"/>
                    <a:pt x="37" y="57"/>
                  </a:cubicBezTo>
                  <a:cubicBezTo>
                    <a:pt x="39" y="59"/>
                    <a:pt x="42" y="59"/>
                    <a:pt x="45" y="61"/>
                  </a:cubicBezTo>
                  <a:cubicBezTo>
                    <a:pt x="47" y="62"/>
                    <a:pt x="49" y="63"/>
                    <a:pt x="52" y="65"/>
                  </a:cubicBezTo>
                  <a:cubicBezTo>
                    <a:pt x="55" y="66"/>
                    <a:pt x="58" y="68"/>
                    <a:pt x="61" y="69"/>
                  </a:cubicBezTo>
                  <a:cubicBezTo>
                    <a:pt x="64" y="70"/>
                    <a:pt x="67" y="71"/>
                    <a:pt x="70" y="71"/>
                  </a:cubicBezTo>
                  <a:cubicBezTo>
                    <a:pt x="73" y="72"/>
                    <a:pt x="76" y="74"/>
                    <a:pt x="79" y="74"/>
                  </a:cubicBezTo>
                  <a:cubicBezTo>
                    <a:pt x="82" y="75"/>
                    <a:pt x="84" y="73"/>
                    <a:pt x="87" y="73"/>
                  </a:cubicBezTo>
                  <a:cubicBezTo>
                    <a:pt x="90" y="73"/>
                    <a:pt x="93" y="74"/>
                    <a:pt x="95" y="74"/>
                  </a:cubicBezTo>
                  <a:cubicBezTo>
                    <a:pt x="98" y="74"/>
                    <a:pt x="102" y="75"/>
                    <a:pt x="104" y="75"/>
                  </a:cubicBezTo>
                  <a:cubicBezTo>
                    <a:pt x="107" y="75"/>
                    <a:pt x="108" y="73"/>
                    <a:pt x="110" y="73"/>
                  </a:cubicBezTo>
                  <a:cubicBezTo>
                    <a:pt x="115" y="72"/>
                    <a:pt x="119" y="72"/>
                    <a:pt x="123" y="71"/>
                  </a:cubicBezTo>
                  <a:cubicBezTo>
                    <a:pt x="125" y="70"/>
                    <a:pt x="128" y="71"/>
                    <a:pt x="131" y="70"/>
                  </a:cubicBezTo>
                  <a:cubicBezTo>
                    <a:pt x="132" y="70"/>
                    <a:pt x="134" y="67"/>
                    <a:pt x="136" y="67"/>
                  </a:cubicBezTo>
                  <a:cubicBezTo>
                    <a:pt x="141" y="65"/>
                    <a:pt x="145" y="62"/>
                    <a:pt x="150" y="60"/>
                  </a:cubicBezTo>
                  <a:cubicBezTo>
                    <a:pt x="152" y="58"/>
                    <a:pt x="155" y="58"/>
                    <a:pt x="157" y="57"/>
                  </a:cubicBezTo>
                  <a:cubicBezTo>
                    <a:pt x="158" y="56"/>
                    <a:pt x="159" y="54"/>
                    <a:pt x="161" y="53"/>
                  </a:cubicBezTo>
                  <a:cubicBezTo>
                    <a:pt x="163" y="51"/>
                    <a:pt x="165" y="50"/>
                    <a:pt x="167" y="48"/>
                  </a:cubicBezTo>
                  <a:cubicBezTo>
                    <a:pt x="168" y="47"/>
                    <a:pt x="169" y="47"/>
                    <a:pt x="170" y="46"/>
                  </a:cubicBezTo>
                  <a:cubicBezTo>
                    <a:pt x="171" y="45"/>
                    <a:pt x="172" y="43"/>
                    <a:pt x="174" y="42"/>
                  </a:cubicBezTo>
                  <a:cubicBezTo>
                    <a:pt x="176" y="40"/>
                    <a:pt x="179" y="37"/>
                    <a:pt x="182" y="34"/>
                  </a:cubicBezTo>
                  <a:cubicBezTo>
                    <a:pt x="182" y="34"/>
                    <a:pt x="182" y="34"/>
                    <a:pt x="182" y="34"/>
                  </a:cubicBezTo>
                  <a:close/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5" name="Google Shape;1870;p10">
              <a:extLst>
                <a:ext uri="{FF2B5EF4-FFF2-40B4-BE49-F238E27FC236}">
                  <a16:creationId xmlns:a16="http://schemas.microsoft.com/office/drawing/2014/main" id="{2A251DFD-B9BE-C38B-434E-29F7BF0AA9A0}"/>
                </a:ext>
              </a:extLst>
            </p:cNvPr>
            <p:cNvSpPr/>
            <p:nvPr/>
          </p:nvSpPr>
          <p:spPr>
            <a:xfrm>
              <a:off x="2165" y="2760"/>
              <a:ext cx="90" cy="56"/>
            </a:xfrm>
            <a:custGeom>
              <a:avLst/>
              <a:gdLst/>
              <a:ahLst/>
              <a:cxnLst/>
              <a:rect l="l" t="t" r="r" b="b"/>
              <a:pathLst>
                <a:path w="36" h="21" extrusionOk="0">
                  <a:moveTo>
                    <a:pt x="13" y="19"/>
                  </a:moveTo>
                  <a:cubicBezTo>
                    <a:pt x="20" y="17"/>
                    <a:pt x="28" y="14"/>
                    <a:pt x="32" y="8"/>
                  </a:cubicBezTo>
                  <a:cubicBezTo>
                    <a:pt x="33" y="7"/>
                    <a:pt x="35" y="3"/>
                    <a:pt x="36" y="1"/>
                  </a:cubicBezTo>
                  <a:cubicBezTo>
                    <a:pt x="33" y="0"/>
                    <a:pt x="31" y="0"/>
                    <a:pt x="28" y="0"/>
                  </a:cubicBezTo>
                  <a:cubicBezTo>
                    <a:pt x="24" y="0"/>
                    <a:pt x="20" y="0"/>
                    <a:pt x="16" y="2"/>
                  </a:cubicBezTo>
                  <a:cubicBezTo>
                    <a:pt x="11" y="3"/>
                    <a:pt x="7" y="7"/>
                    <a:pt x="4" y="11"/>
                  </a:cubicBezTo>
                  <a:cubicBezTo>
                    <a:pt x="3" y="12"/>
                    <a:pt x="1" y="15"/>
                    <a:pt x="0" y="18"/>
                  </a:cubicBezTo>
                  <a:cubicBezTo>
                    <a:pt x="1" y="18"/>
                    <a:pt x="2" y="19"/>
                    <a:pt x="3" y="20"/>
                  </a:cubicBezTo>
                  <a:cubicBezTo>
                    <a:pt x="6" y="21"/>
                    <a:pt x="10" y="20"/>
                    <a:pt x="13" y="19"/>
                  </a:cubicBezTo>
                  <a:close/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6" name="Google Shape;1871;p10">
              <a:extLst>
                <a:ext uri="{FF2B5EF4-FFF2-40B4-BE49-F238E27FC236}">
                  <a16:creationId xmlns:a16="http://schemas.microsoft.com/office/drawing/2014/main" id="{6F3C30F1-1F72-3AEC-37EB-938591CFD60F}"/>
                </a:ext>
              </a:extLst>
            </p:cNvPr>
            <p:cNvSpPr/>
            <p:nvPr/>
          </p:nvSpPr>
          <p:spPr>
            <a:xfrm>
              <a:off x="2577" y="2779"/>
              <a:ext cx="73" cy="64"/>
            </a:xfrm>
            <a:custGeom>
              <a:avLst/>
              <a:gdLst/>
              <a:ahLst/>
              <a:cxnLst/>
              <a:rect l="l" t="t" r="r" b="b"/>
              <a:pathLst>
                <a:path w="29" h="24" extrusionOk="0">
                  <a:moveTo>
                    <a:pt x="24" y="6"/>
                  </a:moveTo>
                  <a:cubicBezTo>
                    <a:pt x="21" y="3"/>
                    <a:pt x="18" y="2"/>
                    <a:pt x="15" y="2"/>
                  </a:cubicBezTo>
                  <a:cubicBezTo>
                    <a:pt x="12" y="1"/>
                    <a:pt x="7" y="0"/>
                    <a:pt x="4" y="1"/>
                  </a:cubicBezTo>
                  <a:cubicBezTo>
                    <a:pt x="3" y="1"/>
                    <a:pt x="2" y="1"/>
                    <a:pt x="1" y="2"/>
                  </a:cubicBezTo>
                  <a:cubicBezTo>
                    <a:pt x="0" y="7"/>
                    <a:pt x="11" y="24"/>
                    <a:pt x="29" y="18"/>
                  </a:cubicBezTo>
                  <a:cubicBezTo>
                    <a:pt x="29" y="16"/>
                    <a:pt x="28" y="13"/>
                    <a:pt x="28" y="12"/>
                  </a:cubicBezTo>
                  <a:cubicBezTo>
                    <a:pt x="27" y="9"/>
                    <a:pt x="25" y="8"/>
                    <a:pt x="24" y="6"/>
                  </a:cubicBezTo>
                  <a:close/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7" name="Google Shape;1872;p10">
              <a:extLst>
                <a:ext uri="{FF2B5EF4-FFF2-40B4-BE49-F238E27FC236}">
                  <a16:creationId xmlns:a16="http://schemas.microsoft.com/office/drawing/2014/main" id="{FD154A74-CEF1-46DE-D236-65045A9F1F6F}"/>
                </a:ext>
              </a:extLst>
            </p:cNvPr>
            <p:cNvSpPr/>
            <p:nvPr/>
          </p:nvSpPr>
          <p:spPr>
            <a:xfrm>
              <a:off x="2232" y="2757"/>
              <a:ext cx="70" cy="99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0" y="14"/>
                  </a:moveTo>
                  <a:cubicBezTo>
                    <a:pt x="2" y="11"/>
                    <a:pt x="8" y="11"/>
                    <a:pt x="11" y="13"/>
                  </a:cubicBezTo>
                  <a:cubicBezTo>
                    <a:pt x="14" y="16"/>
                    <a:pt x="13" y="20"/>
                    <a:pt x="16" y="22"/>
                  </a:cubicBezTo>
                  <a:cubicBezTo>
                    <a:pt x="18" y="25"/>
                    <a:pt x="20" y="26"/>
                    <a:pt x="21" y="29"/>
                  </a:cubicBezTo>
                  <a:cubicBezTo>
                    <a:pt x="22" y="33"/>
                    <a:pt x="25" y="35"/>
                    <a:pt x="28" y="37"/>
                  </a:cubicBezTo>
                  <a:cubicBezTo>
                    <a:pt x="27" y="29"/>
                    <a:pt x="22" y="22"/>
                    <a:pt x="20" y="15"/>
                  </a:cubicBezTo>
                  <a:cubicBezTo>
                    <a:pt x="19" y="11"/>
                    <a:pt x="18" y="7"/>
                    <a:pt x="16" y="5"/>
                  </a:cubicBezTo>
                  <a:cubicBezTo>
                    <a:pt x="12" y="1"/>
                    <a:pt x="4" y="0"/>
                    <a:pt x="0" y="2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8" name="Google Shape;1873;p10">
              <a:extLst>
                <a:ext uri="{FF2B5EF4-FFF2-40B4-BE49-F238E27FC236}">
                  <a16:creationId xmlns:a16="http://schemas.microsoft.com/office/drawing/2014/main" id="{8DB5FB97-3A7C-5150-5CA0-294573DBFDDF}"/>
                </a:ext>
              </a:extLst>
            </p:cNvPr>
            <p:cNvSpPr/>
            <p:nvPr/>
          </p:nvSpPr>
          <p:spPr>
            <a:xfrm>
              <a:off x="2460" y="2773"/>
              <a:ext cx="155" cy="126"/>
            </a:xfrm>
            <a:custGeom>
              <a:avLst/>
              <a:gdLst/>
              <a:ahLst/>
              <a:cxnLst/>
              <a:rect l="l" t="t" r="r" b="b"/>
              <a:pathLst>
                <a:path w="62" h="47" extrusionOk="0">
                  <a:moveTo>
                    <a:pt x="0" y="47"/>
                  </a:moveTo>
                  <a:cubicBezTo>
                    <a:pt x="3" y="45"/>
                    <a:pt x="5" y="45"/>
                    <a:pt x="8" y="44"/>
                  </a:cubicBezTo>
                  <a:cubicBezTo>
                    <a:pt x="12" y="44"/>
                    <a:pt x="16" y="41"/>
                    <a:pt x="19" y="39"/>
                  </a:cubicBezTo>
                  <a:cubicBezTo>
                    <a:pt x="25" y="36"/>
                    <a:pt x="30" y="32"/>
                    <a:pt x="35" y="27"/>
                  </a:cubicBezTo>
                  <a:cubicBezTo>
                    <a:pt x="38" y="23"/>
                    <a:pt x="41" y="17"/>
                    <a:pt x="46" y="15"/>
                  </a:cubicBezTo>
                  <a:cubicBezTo>
                    <a:pt x="49" y="14"/>
                    <a:pt x="51" y="15"/>
                    <a:pt x="54" y="16"/>
                  </a:cubicBezTo>
                  <a:cubicBezTo>
                    <a:pt x="57" y="17"/>
                    <a:pt x="59" y="18"/>
                    <a:pt x="62" y="18"/>
                  </a:cubicBezTo>
                  <a:cubicBezTo>
                    <a:pt x="55" y="15"/>
                    <a:pt x="52" y="0"/>
                    <a:pt x="43" y="6"/>
                  </a:cubicBezTo>
                  <a:cubicBezTo>
                    <a:pt x="40" y="8"/>
                    <a:pt x="41" y="11"/>
                    <a:pt x="39" y="14"/>
                  </a:cubicBezTo>
                  <a:cubicBezTo>
                    <a:pt x="38" y="16"/>
                    <a:pt x="36" y="18"/>
                    <a:pt x="34" y="20"/>
                  </a:cubicBezTo>
                  <a:cubicBezTo>
                    <a:pt x="32" y="23"/>
                    <a:pt x="30" y="25"/>
                    <a:pt x="28" y="27"/>
                  </a:cubicBezTo>
                  <a:cubicBezTo>
                    <a:pt x="26" y="30"/>
                    <a:pt x="23" y="31"/>
                    <a:pt x="21" y="33"/>
                  </a:cubicBezTo>
                  <a:cubicBezTo>
                    <a:pt x="16" y="37"/>
                    <a:pt x="12" y="42"/>
                    <a:pt x="6" y="43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9" name="Google Shape;1874;p10">
              <a:extLst>
                <a:ext uri="{FF2B5EF4-FFF2-40B4-BE49-F238E27FC236}">
                  <a16:creationId xmlns:a16="http://schemas.microsoft.com/office/drawing/2014/main" id="{B0CB59D8-3BD1-9D1E-5D52-234693E1D53F}"/>
                </a:ext>
              </a:extLst>
            </p:cNvPr>
            <p:cNvSpPr/>
            <p:nvPr/>
          </p:nvSpPr>
          <p:spPr>
            <a:xfrm>
              <a:off x="2617" y="2819"/>
              <a:ext cx="33" cy="40"/>
            </a:xfrm>
            <a:custGeom>
              <a:avLst/>
              <a:gdLst/>
              <a:ahLst/>
              <a:cxnLst/>
              <a:rect l="l" t="t" r="r" b="b"/>
              <a:pathLst>
                <a:path w="13" h="15" extrusionOk="0">
                  <a:moveTo>
                    <a:pt x="0" y="3"/>
                  </a:moveTo>
                  <a:cubicBezTo>
                    <a:pt x="6" y="7"/>
                    <a:pt x="8" y="9"/>
                    <a:pt x="5" y="15"/>
                  </a:cubicBezTo>
                  <a:cubicBezTo>
                    <a:pt x="7" y="13"/>
                    <a:pt x="10" y="11"/>
                    <a:pt x="11" y="9"/>
                  </a:cubicBezTo>
                  <a:cubicBezTo>
                    <a:pt x="13" y="6"/>
                    <a:pt x="12" y="3"/>
                    <a:pt x="12" y="0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0" name="Google Shape;1875;p10">
              <a:extLst>
                <a:ext uri="{FF2B5EF4-FFF2-40B4-BE49-F238E27FC236}">
                  <a16:creationId xmlns:a16="http://schemas.microsoft.com/office/drawing/2014/main" id="{7E603807-8D16-EB4B-5377-361D71968CDB}"/>
                </a:ext>
              </a:extLst>
            </p:cNvPr>
            <p:cNvSpPr/>
            <p:nvPr/>
          </p:nvSpPr>
          <p:spPr>
            <a:xfrm>
              <a:off x="2347" y="2965"/>
              <a:ext cx="38" cy="24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8"/>
                  </a:moveTo>
                  <a:cubicBezTo>
                    <a:pt x="5" y="8"/>
                    <a:pt x="7" y="4"/>
                    <a:pt x="9" y="0"/>
                  </a:cubicBezTo>
                  <a:cubicBezTo>
                    <a:pt x="8" y="5"/>
                    <a:pt x="10" y="9"/>
                    <a:pt x="15" y="9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1" name="Google Shape;1876;p10">
              <a:extLst>
                <a:ext uri="{FF2B5EF4-FFF2-40B4-BE49-F238E27FC236}">
                  <a16:creationId xmlns:a16="http://schemas.microsoft.com/office/drawing/2014/main" id="{78EE90F1-B863-57C1-E5F0-A9DD5C70840F}"/>
                </a:ext>
              </a:extLst>
            </p:cNvPr>
            <p:cNvSpPr/>
            <p:nvPr/>
          </p:nvSpPr>
          <p:spPr>
            <a:xfrm>
              <a:off x="2405" y="2968"/>
              <a:ext cx="50" cy="21"/>
            </a:xfrm>
            <a:custGeom>
              <a:avLst/>
              <a:gdLst/>
              <a:ahLst/>
              <a:cxnLst/>
              <a:rect l="l" t="t" r="r" b="b"/>
              <a:pathLst>
                <a:path w="20" h="8" extrusionOk="0">
                  <a:moveTo>
                    <a:pt x="0" y="8"/>
                  </a:moveTo>
                  <a:cubicBezTo>
                    <a:pt x="6" y="7"/>
                    <a:pt x="7" y="5"/>
                    <a:pt x="8" y="0"/>
                  </a:cubicBezTo>
                  <a:cubicBezTo>
                    <a:pt x="9" y="2"/>
                    <a:pt x="8" y="4"/>
                    <a:pt x="11" y="6"/>
                  </a:cubicBezTo>
                  <a:cubicBezTo>
                    <a:pt x="13" y="8"/>
                    <a:pt x="18" y="7"/>
                    <a:pt x="20" y="6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2" name="Google Shape;1877;p10">
              <a:extLst>
                <a:ext uri="{FF2B5EF4-FFF2-40B4-BE49-F238E27FC236}">
                  <a16:creationId xmlns:a16="http://schemas.microsoft.com/office/drawing/2014/main" id="{7B0BBE39-19D0-62FF-BB3B-3A7337068F92}"/>
                </a:ext>
              </a:extLst>
            </p:cNvPr>
            <p:cNvSpPr/>
            <p:nvPr/>
          </p:nvSpPr>
          <p:spPr>
            <a:xfrm>
              <a:off x="2542" y="2920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1"/>
                  </a:moveTo>
                  <a:cubicBezTo>
                    <a:pt x="6" y="8"/>
                    <a:pt x="0" y="4"/>
                    <a:pt x="1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7" y="2"/>
                    <a:pt x="9" y="0"/>
                    <a:pt x="11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3" name="Google Shape;1878;p10">
              <a:extLst>
                <a:ext uri="{FF2B5EF4-FFF2-40B4-BE49-F238E27FC236}">
                  <a16:creationId xmlns:a16="http://schemas.microsoft.com/office/drawing/2014/main" id="{BB8EA6B0-A788-63C7-7855-45A1A338177B}"/>
                </a:ext>
              </a:extLst>
            </p:cNvPr>
            <p:cNvSpPr/>
            <p:nvPr/>
          </p:nvSpPr>
          <p:spPr>
            <a:xfrm>
              <a:off x="2502" y="2872"/>
              <a:ext cx="30" cy="40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0" y="15"/>
                  </a:moveTo>
                  <a:cubicBezTo>
                    <a:pt x="3" y="13"/>
                    <a:pt x="8" y="13"/>
                    <a:pt x="11" y="14"/>
                  </a:cubicBezTo>
                  <a:cubicBezTo>
                    <a:pt x="4" y="10"/>
                    <a:pt x="10" y="5"/>
                    <a:pt x="12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4" name="Google Shape;1879;p10">
              <a:extLst>
                <a:ext uri="{FF2B5EF4-FFF2-40B4-BE49-F238E27FC236}">
                  <a16:creationId xmlns:a16="http://schemas.microsoft.com/office/drawing/2014/main" id="{45368960-9B14-2543-77CE-E0DB760FF355}"/>
                </a:ext>
              </a:extLst>
            </p:cNvPr>
            <p:cNvSpPr/>
            <p:nvPr/>
          </p:nvSpPr>
          <p:spPr>
            <a:xfrm>
              <a:off x="2537" y="2835"/>
              <a:ext cx="35" cy="29"/>
            </a:xfrm>
            <a:custGeom>
              <a:avLst/>
              <a:gdLst/>
              <a:ahLst/>
              <a:cxnLst/>
              <a:rect l="l" t="t" r="r" b="b"/>
              <a:pathLst>
                <a:path w="14" h="11" extrusionOk="0">
                  <a:moveTo>
                    <a:pt x="14" y="0"/>
                  </a:moveTo>
                  <a:cubicBezTo>
                    <a:pt x="10" y="2"/>
                    <a:pt x="13" y="7"/>
                    <a:pt x="11" y="8"/>
                  </a:cubicBezTo>
                  <a:cubicBezTo>
                    <a:pt x="10" y="9"/>
                    <a:pt x="9" y="7"/>
                    <a:pt x="7" y="7"/>
                  </a:cubicBezTo>
                  <a:cubicBezTo>
                    <a:pt x="4" y="6"/>
                    <a:pt x="2" y="9"/>
                    <a:pt x="0" y="1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5" name="Google Shape;1880;p10">
              <a:extLst>
                <a:ext uri="{FF2B5EF4-FFF2-40B4-BE49-F238E27FC236}">
                  <a16:creationId xmlns:a16="http://schemas.microsoft.com/office/drawing/2014/main" id="{6629600C-D06F-B600-6D3B-44DD134A9F13}"/>
                </a:ext>
              </a:extLst>
            </p:cNvPr>
            <p:cNvSpPr/>
            <p:nvPr/>
          </p:nvSpPr>
          <p:spPr>
            <a:xfrm>
              <a:off x="2580" y="28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cubicBezTo>
                    <a:pt x="9" y="2"/>
                    <a:pt x="7" y="4"/>
                    <a:pt x="5" y="4"/>
                  </a:cubicBezTo>
                  <a:cubicBezTo>
                    <a:pt x="3" y="5"/>
                    <a:pt x="1" y="4"/>
                    <a:pt x="0" y="5"/>
                  </a:cubicBezTo>
                  <a:cubicBezTo>
                    <a:pt x="0" y="7"/>
                    <a:pt x="2" y="10"/>
                    <a:pt x="3" y="1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6" name="Google Shape;1881;p10">
              <a:extLst>
                <a:ext uri="{FF2B5EF4-FFF2-40B4-BE49-F238E27FC236}">
                  <a16:creationId xmlns:a16="http://schemas.microsoft.com/office/drawing/2014/main" id="{48CC20AE-1789-A838-A914-74CC7BC9D112}"/>
                </a:ext>
              </a:extLst>
            </p:cNvPr>
            <p:cNvSpPr/>
            <p:nvPr/>
          </p:nvSpPr>
          <p:spPr>
            <a:xfrm>
              <a:off x="2395" y="2923"/>
              <a:ext cx="35" cy="24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0" y="2"/>
                  </a:moveTo>
                  <a:cubicBezTo>
                    <a:pt x="4" y="3"/>
                    <a:pt x="6" y="5"/>
                    <a:pt x="8" y="9"/>
                  </a:cubicBezTo>
                  <a:cubicBezTo>
                    <a:pt x="11" y="9"/>
                    <a:pt x="10" y="6"/>
                    <a:pt x="10" y="5"/>
                  </a:cubicBezTo>
                  <a:cubicBezTo>
                    <a:pt x="11" y="2"/>
                    <a:pt x="13" y="1"/>
                    <a:pt x="14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7" name="Google Shape;1882;p10">
              <a:extLst>
                <a:ext uri="{FF2B5EF4-FFF2-40B4-BE49-F238E27FC236}">
                  <a16:creationId xmlns:a16="http://schemas.microsoft.com/office/drawing/2014/main" id="{933D4238-47D6-6FD2-2000-A209B89CDFAB}"/>
                </a:ext>
              </a:extLst>
            </p:cNvPr>
            <p:cNvSpPr/>
            <p:nvPr/>
          </p:nvSpPr>
          <p:spPr>
            <a:xfrm>
              <a:off x="2440" y="2917"/>
              <a:ext cx="25" cy="19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4"/>
                  </a:moveTo>
                  <a:cubicBezTo>
                    <a:pt x="3" y="3"/>
                    <a:pt x="5" y="7"/>
                    <a:pt x="6" y="6"/>
                  </a:cubicBezTo>
                  <a:cubicBezTo>
                    <a:pt x="6" y="5"/>
                    <a:pt x="5" y="3"/>
                    <a:pt x="6" y="2"/>
                  </a:cubicBezTo>
                  <a:cubicBezTo>
                    <a:pt x="7" y="1"/>
                    <a:pt x="9" y="1"/>
                    <a:pt x="10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8" name="Google Shape;1883;p10">
              <a:extLst>
                <a:ext uri="{FF2B5EF4-FFF2-40B4-BE49-F238E27FC236}">
                  <a16:creationId xmlns:a16="http://schemas.microsoft.com/office/drawing/2014/main" id="{1C7C890F-CBBF-AE9D-4236-AD37D2E2FDE8}"/>
                </a:ext>
              </a:extLst>
            </p:cNvPr>
            <p:cNvSpPr/>
            <p:nvPr/>
          </p:nvSpPr>
          <p:spPr>
            <a:xfrm>
              <a:off x="2197" y="2869"/>
              <a:ext cx="33" cy="56"/>
            </a:xfrm>
            <a:custGeom>
              <a:avLst/>
              <a:gdLst/>
              <a:ahLst/>
              <a:cxnLst/>
              <a:rect l="l" t="t" r="r" b="b"/>
              <a:pathLst>
                <a:path w="13" h="21" extrusionOk="0">
                  <a:moveTo>
                    <a:pt x="0" y="0"/>
                  </a:moveTo>
                  <a:cubicBezTo>
                    <a:pt x="2" y="5"/>
                    <a:pt x="7" y="10"/>
                    <a:pt x="12" y="10"/>
                  </a:cubicBezTo>
                  <a:cubicBezTo>
                    <a:pt x="13" y="12"/>
                    <a:pt x="9" y="12"/>
                    <a:pt x="8" y="13"/>
                  </a:cubicBezTo>
                  <a:cubicBezTo>
                    <a:pt x="7" y="16"/>
                    <a:pt x="8" y="19"/>
                    <a:pt x="10" y="2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9" name="Google Shape;1884;p10">
              <a:extLst>
                <a:ext uri="{FF2B5EF4-FFF2-40B4-BE49-F238E27FC236}">
                  <a16:creationId xmlns:a16="http://schemas.microsoft.com/office/drawing/2014/main" id="{BF00549E-1DCB-DA8C-8599-3C84EB00F8DD}"/>
                </a:ext>
              </a:extLst>
            </p:cNvPr>
            <p:cNvSpPr/>
            <p:nvPr/>
          </p:nvSpPr>
          <p:spPr>
            <a:xfrm>
              <a:off x="2232" y="2923"/>
              <a:ext cx="28" cy="24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0" y="0"/>
                  </a:moveTo>
                  <a:cubicBezTo>
                    <a:pt x="1" y="0"/>
                    <a:pt x="7" y="1"/>
                    <a:pt x="8" y="1"/>
                  </a:cubicBezTo>
                  <a:cubicBezTo>
                    <a:pt x="8" y="2"/>
                    <a:pt x="8" y="4"/>
                    <a:pt x="8" y="5"/>
                  </a:cubicBezTo>
                  <a:cubicBezTo>
                    <a:pt x="9" y="7"/>
                    <a:pt x="10" y="8"/>
                    <a:pt x="11" y="9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0" name="Google Shape;1885;p10">
              <a:extLst>
                <a:ext uri="{FF2B5EF4-FFF2-40B4-BE49-F238E27FC236}">
                  <a16:creationId xmlns:a16="http://schemas.microsoft.com/office/drawing/2014/main" id="{E3CE4BB3-4935-521C-01BC-11FCCFF451C3}"/>
                </a:ext>
              </a:extLst>
            </p:cNvPr>
            <p:cNvSpPr/>
            <p:nvPr/>
          </p:nvSpPr>
          <p:spPr>
            <a:xfrm>
              <a:off x="2265" y="2829"/>
              <a:ext cx="22" cy="35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0" y="0"/>
                  </a:moveTo>
                  <a:cubicBezTo>
                    <a:pt x="2" y="2"/>
                    <a:pt x="1" y="6"/>
                    <a:pt x="0" y="8"/>
                  </a:cubicBezTo>
                  <a:cubicBezTo>
                    <a:pt x="5" y="6"/>
                    <a:pt x="5" y="11"/>
                    <a:pt x="9" y="13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1" name="Google Shape;1886;p10">
              <a:extLst>
                <a:ext uri="{FF2B5EF4-FFF2-40B4-BE49-F238E27FC236}">
                  <a16:creationId xmlns:a16="http://schemas.microsoft.com/office/drawing/2014/main" id="{37B0367D-CE6F-BD13-4D95-C220EF0BC2B3}"/>
                </a:ext>
              </a:extLst>
            </p:cNvPr>
            <p:cNvSpPr/>
            <p:nvPr/>
          </p:nvSpPr>
          <p:spPr>
            <a:xfrm>
              <a:off x="2275" y="2861"/>
              <a:ext cx="45" cy="40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5" y="0"/>
                  </a:moveTo>
                  <a:cubicBezTo>
                    <a:pt x="6" y="3"/>
                    <a:pt x="6" y="6"/>
                    <a:pt x="5" y="8"/>
                  </a:cubicBezTo>
                  <a:cubicBezTo>
                    <a:pt x="4" y="11"/>
                    <a:pt x="1" y="12"/>
                    <a:pt x="0" y="15"/>
                  </a:cubicBezTo>
                  <a:cubicBezTo>
                    <a:pt x="4" y="14"/>
                    <a:pt x="5" y="10"/>
                    <a:pt x="9" y="10"/>
                  </a:cubicBezTo>
                  <a:cubicBezTo>
                    <a:pt x="11" y="11"/>
                    <a:pt x="18" y="14"/>
                    <a:pt x="18" y="1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2" name="Google Shape;1887;p10">
              <a:extLst>
                <a:ext uri="{FF2B5EF4-FFF2-40B4-BE49-F238E27FC236}">
                  <a16:creationId xmlns:a16="http://schemas.microsoft.com/office/drawing/2014/main" id="{ADAFC9D9-1B55-7084-F8CC-D757721FEB02}"/>
                </a:ext>
              </a:extLst>
            </p:cNvPr>
            <p:cNvSpPr/>
            <p:nvPr/>
          </p:nvSpPr>
          <p:spPr>
            <a:xfrm>
              <a:off x="2322" y="2899"/>
              <a:ext cx="25" cy="2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5" y="1"/>
                    <a:pt x="1" y="7"/>
                    <a:pt x="2" y="10"/>
                  </a:cubicBezTo>
                  <a:cubicBezTo>
                    <a:pt x="4" y="9"/>
                    <a:pt x="4" y="7"/>
                    <a:pt x="5" y="5"/>
                  </a:cubicBezTo>
                  <a:cubicBezTo>
                    <a:pt x="6" y="3"/>
                    <a:pt x="8" y="3"/>
                    <a:pt x="10" y="2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3" name="Google Shape;1888;p10">
              <a:extLst>
                <a:ext uri="{FF2B5EF4-FFF2-40B4-BE49-F238E27FC236}">
                  <a16:creationId xmlns:a16="http://schemas.microsoft.com/office/drawing/2014/main" id="{00BD9D2C-0B0D-088B-1B53-111016C37440}"/>
                </a:ext>
              </a:extLst>
            </p:cNvPr>
            <p:cNvSpPr/>
            <p:nvPr/>
          </p:nvSpPr>
          <p:spPr>
            <a:xfrm>
              <a:off x="2350" y="2915"/>
              <a:ext cx="17" cy="13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cubicBezTo>
                    <a:pt x="2" y="2"/>
                    <a:pt x="1" y="4"/>
                    <a:pt x="1" y="5"/>
                  </a:cubicBezTo>
                  <a:cubicBezTo>
                    <a:pt x="4" y="5"/>
                    <a:pt x="2" y="3"/>
                    <a:pt x="4" y="2"/>
                  </a:cubicBezTo>
                  <a:cubicBezTo>
                    <a:pt x="5" y="1"/>
                    <a:pt x="6" y="1"/>
                    <a:pt x="7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4" name="Google Shape;1889;p10">
              <a:extLst>
                <a:ext uri="{FF2B5EF4-FFF2-40B4-BE49-F238E27FC236}">
                  <a16:creationId xmlns:a16="http://schemas.microsoft.com/office/drawing/2014/main" id="{E8AFA7D2-8DA8-C6B1-A532-4B57B8D4739D}"/>
                </a:ext>
              </a:extLst>
            </p:cNvPr>
            <p:cNvSpPr/>
            <p:nvPr/>
          </p:nvSpPr>
          <p:spPr>
            <a:xfrm>
              <a:off x="2295" y="2955"/>
              <a:ext cx="27" cy="26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0" y="2"/>
                  </a:moveTo>
                  <a:cubicBezTo>
                    <a:pt x="1" y="2"/>
                    <a:pt x="3" y="3"/>
                    <a:pt x="5" y="3"/>
                  </a:cubicBezTo>
                  <a:cubicBezTo>
                    <a:pt x="7" y="3"/>
                    <a:pt x="8" y="0"/>
                    <a:pt x="9" y="0"/>
                  </a:cubicBezTo>
                  <a:cubicBezTo>
                    <a:pt x="9" y="2"/>
                    <a:pt x="8" y="3"/>
                    <a:pt x="8" y="5"/>
                  </a:cubicBezTo>
                  <a:cubicBezTo>
                    <a:pt x="8" y="8"/>
                    <a:pt x="10" y="9"/>
                    <a:pt x="11" y="1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5" name="Google Shape;1890;p10">
              <a:extLst>
                <a:ext uri="{FF2B5EF4-FFF2-40B4-BE49-F238E27FC236}">
                  <a16:creationId xmlns:a16="http://schemas.microsoft.com/office/drawing/2014/main" id="{830347CF-25AA-4E89-924F-3A8DB007C0DE}"/>
                </a:ext>
              </a:extLst>
            </p:cNvPr>
            <p:cNvSpPr/>
            <p:nvPr/>
          </p:nvSpPr>
          <p:spPr>
            <a:xfrm>
              <a:off x="2372" y="2936"/>
              <a:ext cx="8" cy="37"/>
            </a:xfrm>
            <a:custGeom>
              <a:avLst/>
              <a:gdLst/>
              <a:ahLst/>
              <a:cxnLst/>
              <a:rect l="l" t="t" r="r" b="b"/>
              <a:pathLst>
                <a:path w="3" h="14" extrusionOk="0">
                  <a:moveTo>
                    <a:pt x="1" y="0"/>
                  </a:moveTo>
                  <a:cubicBezTo>
                    <a:pt x="3" y="6"/>
                    <a:pt x="0" y="13"/>
                    <a:pt x="0" y="14"/>
                  </a:cubicBezTo>
                  <a:cubicBezTo>
                    <a:pt x="0" y="9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6" name="Google Shape;1891;p10">
              <a:extLst>
                <a:ext uri="{FF2B5EF4-FFF2-40B4-BE49-F238E27FC236}">
                  <a16:creationId xmlns:a16="http://schemas.microsoft.com/office/drawing/2014/main" id="{9554A847-625A-FE3C-293E-4332995ACD39}"/>
                </a:ext>
              </a:extLst>
            </p:cNvPr>
            <p:cNvSpPr/>
            <p:nvPr/>
          </p:nvSpPr>
          <p:spPr>
            <a:xfrm>
              <a:off x="2425" y="2944"/>
              <a:ext cx="7" cy="29"/>
            </a:xfrm>
            <a:custGeom>
              <a:avLst/>
              <a:gdLst/>
              <a:ahLst/>
              <a:cxnLst/>
              <a:rect l="l" t="t" r="r" b="b"/>
              <a:pathLst>
                <a:path w="3" h="11" extrusionOk="0">
                  <a:moveTo>
                    <a:pt x="0" y="0"/>
                  </a:moveTo>
                  <a:cubicBezTo>
                    <a:pt x="2" y="3"/>
                    <a:pt x="3" y="7"/>
                    <a:pt x="2" y="11"/>
                  </a:cubicBezTo>
                  <a:cubicBezTo>
                    <a:pt x="1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7" name="Google Shape;1892;p10">
              <a:extLst>
                <a:ext uri="{FF2B5EF4-FFF2-40B4-BE49-F238E27FC236}">
                  <a16:creationId xmlns:a16="http://schemas.microsoft.com/office/drawing/2014/main" id="{9562BCA6-08A5-59AF-5547-77774B6A00BA}"/>
                </a:ext>
              </a:extLst>
            </p:cNvPr>
            <p:cNvSpPr/>
            <p:nvPr/>
          </p:nvSpPr>
          <p:spPr>
            <a:xfrm>
              <a:off x="2525" y="2901"/>
              <a:ext cx="42" cy="22"/>
            </a:xfrm>
            <a:custGeom>
              <a:avLst/>
              <a:gdLst/>
              <a:ahLst/>
              <a:cxnLst/>
              <a:rect l="l" t="t" r="r" b="b"/>
              <a:pathLst>
                <a:path w="17" h="8" extrusionOk="0">
                  <a:moveTo>
                    <a:pt x="17" y="4"/>
                  </a:moveTo>
                  <a:cubicBezTo>
                    <a:pt x="10" y="8"/>
                    <a:pt x="5" y="4"/>
                    <a:pt x="0" y="0"/>
                  </a:cubicBezTo>
                  <a:cubicBezTo>
                    <a:pt x="3" y="2"/>
                    <a:pt x="14" y="6"/>
                    <a:pt x="17" y="4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8" name="Google Shape;1893;p10">
              <a:extLst>
                <a:ext uri="{FF2B5EF4-FFF2-40B4-BE49-F238E27FC236}">
                  <a16:creationId xmlns:a16="http://schemas.microsoft.com/office/drawing/2014/main" id="{5DA15EF3-9B3F-3715-211C-26272A926DCC}"/>
                </a:ext>
              </a:extLst>
            </p:cNvPr>
            <p:cNvSpPr/>
            <p:nvPr/>
          </p:nvSpPr>
          <p:spPr>
            <a:xfrm>
              <a:off x="2555" y="2877"/>
              <a:ext cx="50" cy="24"/>
            </a:xfrm>
            <a:custGeom>
              <a:avLst/>
              <a:gdLst/>
              <a:ahLst/>
              <a:cxnLst/>
              <a:rect l="l" t="t" r="r" b="b"/>
              <a:pathLst>
                <a:path w="20" h="9" extrusionOk="0">
                  <a:moveTo>
                    <a:pt x="0" y="1"/>
                  </a:moveTo>
                  <a:cubicBezTo>
                    <a:pt x="3" y="3"/>
                    <a:pt x="13" y="9"/>
                    <a:pt x="20" y="0"/>
                  </a:cubicBezTo>
                  <a:cubicBezTo>
                    <a:pt x="16" y="2"/>
                    <a:pt x="8" y="6"/>
                    <a:pt x="0" y="1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9" name="Google Shape;1894;p10">
              <a:extLst>
                <a:ext uri="{FF2B5EF4-FFF2-40B4-BE49-F238E27FC236}">
                  <a16:creationId xmlns:a16="http://schemas.microsoft.com/office/drawing/2014/main" id="{61113B41-C951-FD33-AF52-3B8B695AAE90}"/>
                </a:ext>
              </a:extLst>
            </p:cNvPr>
            <p:cNvSpPr/>
            <p:nvPr/>
          </p:nvSpPr>
          <p:spPr>
            <a:xfrm>
              <a:off x="2480" y="2933"/>
              <a:ext cx="30" cy="27"/>
            </a:xfrm>
            <a:custGeom>
              <a:avLst/>
              <a:gdLst/>
              <a:ahLst/>
              <a:cxnLst/>
              <a:rect l="l" t="t" r="r" b="b"/>
              <a:pathLst>
                <a:path w="12" h="10" extrusionOk="0">
                  <a:moveTo>
                    <a:pt x="0" y="0"/>
                  </a:moveTo>
                  <a:cubicBezTo>
                    <a:pt x="2" y="7"/>
                    <a:pt x="8" y="10"/>
                    <a:pt x="12" y="9"/>
                  </a:cubicBezTo>
                  <a:cubicBezTo>
                    <a:pt x="8" y="8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0" name="Google Shape;1895;p10">
              <a:extLst>
                <a:ext uri="{FF2B5EF4-FFF2-40B4-BE49-F238E27FC236}">
                  <a16:creationId xmlns:a16="http://schemas.microsoft.com/office/drawing/2014/main" id="{BE9B62A6-3293-292F-5A93-8161B636149D}"/>
                </a:ext>
              </a:extLst>
            </p:cNvPr>
            <p:cNvSpPr/>
            <p:nvPr/>
          </p:nvSpPr>
          <p:spPr>
            <a:xfrm>
              <a:off x="2325" y="2925"/>
              <a:ext cx="10" cy="32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0"/>
                  </a:moveTo>
                  <a:cubicBezTo>
                    <a:pt x="4" y="5"/>
                    <a:pt x="3" y="8"/>
                    <a:pt x="0" y="12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1" name="Google Shape;1896;p10">
              <a:extLst>
                <a:ext uri="{FF2B5EF4-FFF2-40B4-BE49-F238E27FC236}">
                  <a16:creationId xmlns:a16="http://schemas.microsoft.com/office/drawing/2014/main" id="{D931E0E7-6A64-2BC9-1596-64F0947BFB05}"/>
                </a:ext>
              </a:extLst>
            </p:cNvPr>
            <p:cNvSpPr/>
            <p:nvPr/>
          </p:nvSpPr>
          <p:spPr>
            <a:xfrm>
              <a:off x="2257" y="2904"/>
              <a:ext cx="23" cy="13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9" y="0"/>
                  </a:moveTo>
                  <a:cubicBezTo>
                    <a:pt x="6" y="4"/>
                    <a:pt x="4" y="4"/>
                    <a:pt x="0" y="5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2" name="Google Shape;1897;p10">
              <a:extLst>
                <a:ext uri="{FF2B5EF4-FFF2-40B4-BE49-F238E27FC236}">
                  <a16:creationId xmlns:a16="http://schemas.microsoft.com/office/drawing/2014/main" id="{B9B9DDB6-561E-0720-1CCC-492EC8EDC4EB}"/>
                </a:ext>
              </a:extLst>
            </p:cNvPr>
            <p:cNvSpPr/>
            <p:nvPr/>
          </p:nvSpPr>
          <p:spPr>
            <a:xfrm>
              <a:off x="2230" y="2859"/>
              <a:ext cx="30" cy="10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0" y="4"/>
                  </a:moveTo>
                  <a:cubicBezTo>
                    <a:pt x="5" y="4"/>
                    <a:pt x="10" y="2"/>
                    <a:pt x="12" y="0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3" name="Google Shape;1898;p10">
              <a:extLst>
                <a:ext uri="{FF2B5EF4-FFF2-40B4-BE49-F238E27FC236}">
                  <a16:creationId xmlns:a16="http://schemas.microsoft.com/office/drawing/2014/main" id="{3D417D32-3163-3940-480C-7210225E61E3}"/>
                </a:ext>
              </a:extLst>
            </p:cNvPr>
            <p:cNvSpPr/>
            <p:nvPr/>
          </p:nvSpPr>
          <p:spPr>
            <a:xfrm>
              <a:off x="2230" y="2808"/>
              <a:ext cx="55" cy="53"/>
            </a:xfrm>
            <a:custGeom>
              <a:avLst/>
              <a:gdLst/>
              <a:ahLst/>
              <a:cxnLst/>
              <a:rect l="l" t="t" r="r" b="b"/>
              <a:pathLst>
                <a:path w="22" h="20" extrusionOk="0">
                  <a:moveTo>
                    <a:pt x="0" y="6"/>
                  </a:moveTo>
                  <a:cubicBezTo>
                    <a:pt x="9" y="0"/>
                    <a:pt x="14" y="17"/>
                    <a:pt x="3" y="20"/>
                  </a:cubicBezTo>
                  <a:cubicBezTo>
                    <a:pt x="7" y="19"/>
                    <a:pt x="9" y="17"/>
                    <a:pt x="13" y="17"/>
                  </a:cubicBezTo>
                  <a:cubicBezTo>
                    <a:pt x="18" y="16"/>
                    <a:pt x="18" y="18"/>
                    <a:pt x="22" y="19"/>
                  </a:cubicBezTo>
                  <a:cubicBezTo>
                    <a:pt x="20" y="13"/>
                    <a:pt x="14" y="6"/>
                    <a:pt x="10" y="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4" name="Google Shape;1899;p10">
              <a:extLst>
                <a:ext uri="{FF2B5EF4-FFF2-40B4-BE49-F238E27FC236}">
                  <a16:creationId xmlns:a16="http://schemas.microsoft.com/office/drawing/2014/main" id="{D82DD493-9027-9E69-D214-D4019A3086E1}"/>
                </a:ext>
              </a:extLst>
            </p:cNvPr>
            <p:cNvSpPr/>
            <p:nvPr/>
          </p:nvSpPr>
          <p:spPr>
            <a:xfrm>
              <a:off x="2537" y="2915"/>
              <a:ext cx="25" cy="4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4"/>
                  </a:moveTo>
                  <a:cubicBezTo>
                    <a:pt x="7" y="4"/>
                    <a:pt x="1" y="3"/>
                    <a:pt x="0" y="0"/>
                  </a:cubicBezTo>
                  <a:cubicBezTo>
                    <a:pt x="0" y="3"/>
                    <a:pt x="2" y="5"/>
                    <a:pt x="3" y="7"/>
                  </a:cubicBezTo>
                  <a:cubicBezTo>
                    <a:pt x="3" y="10"/>
                    <a:pt x="1" y="12"/>
                    <a:pt x="2" y="15"/>
                  </a:cubicBezTo>
                  <a:cubicBezTo>
                    <a:pt x="5" y="15"/>
                    <a:pt x="7" y="10"/>
                    <a:pt x="9" y="8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5" name="Google Shape;1900;p10">
              <a:extLst>
                <a:ext uri="{FF2B5EF4-FFF2-40B4-BE49-F238E27FC236}">
                  <a16:creationId xmlns:a16="http://schemas.microsoft.com/office/drawing/2014/main" id="{F96E8070-2312-139B-111D-234540104CF7}"/>
                </a:ext>
              </a:extLst>
            </p:cNvPr>
            <p:cNvSpPr/>
            <p:nvPr/>
          </p:nvSpPr>
          <p:spPr>
            <a:xfrm>
              <a:off x="2545" y="2813"/>
              <a:ext cx="22" cy="30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9" y="0"/>
                  </a:moveTo>
                  <a:cubicBezTo>
                    <a:pt x="6" y="3"/>
                    <a:pt x="6" y="6"/>
                    <a:pt x="8" y="10"/>
                  </a:cubicBezTo>
                  <a:cubicBezTo>
                    <a:pt x="6" y="10"/>
                    <a:pt x="5" y="9"/>
                    <a:pt x="4" y="9"/>
                  </a:cubicBezTo>
                  <a:cubicBezTo>
                    <a:pt x="2" y="9"/>
                    <a:pt x="2" y="10"/>
                    <a:pt x="0" y="11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6" name="Google Shape;1901;p10">
              <a:extLst>
                <a:ext uri="{FF2B5EF4-FFF2-40B4-BE49-F238E27FC236}">
                  <a16:creationId xmlns:a16="http://schemas.microsoft.com/office/drawing/2014/main" id="{73D3BFDF-86F0-DD0A-8BED-9D7449EFE50C}"/>
                </a:ext>
              </a:extLst>
            </p:cNvPr>
            <p:cNvSpPr/>
            <p:nvPr/>
          </p:nvSpPr>
          <p:spPr>
            <a:xfrm>
              <a:off x="2155" y="2792"/>
              <a:ext cx="60" cy="128"/>
            </a:xfrm>
            <a:custGeom>
              <a:avLst/>
              <a:gdLst/>
              <a:ahLst/>
              <a:cxnLst/>
              <a:rect l="l" t="t" r="r" b="b"/>
              <a:pathLst>
                <a:path w="24" h="48" extrusionOk="0">
                  <a:moveTo>
                    <a:pt x="9" y="6"/>
                  </a:moveTo>
                  <a:cubicBezTo>
                    <a:pt x="2" y="11"/>
                    <a:pt x="8" y="20"/>
                    <a:pt x="11" y="24"/>
                  </a:cubicBezTo>
                  <a:cubicBezTo>
                    <a:pt x="13" y="30"/>
                    <a:pt x="17" y="37"/>
                    <a:pt x="23" y="40"/>
                  </a:cubicBezTo>
                  <a:cubicBezTo>
                    <a:pt x="22" y="42"/>
                    <a:pt x="22" y="45"/>
                    <a:pt x="24" y="48"/>
                  </a:cubicBezTo>
                  <a:cubicBezTo>
                    <a:pt x="18" y="41"/>
                    <a:pt x="14" y="33"/>
                    <a:pt x="7" y="27"/>
                  </a:cubicBezTo>
                  <a:cubicBezTo>
                    <a:pt x="3" y="25"/>
                    <a:pt x="0" y="19"/>
                    <a:pt x="1" y="15"/>
                  </a:cubicBezTo>
                  <a:cubicBezTo>
                    <a:pt x="1" y="9"/>
                    <a:pt x="5" y="5"/>
                    <a:pt x="8" y="0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7" name="Google Shape;1902;p10">
              <a:extLst>
                <a:ext uri="{FF2B5EF4-FFF2-40B4-BE49-F238E27FC236}">
                  <a16:creationId xmlns:a16="http://schemas.microsoft.com/office/drawing/2014/main" id="{56A399D2-E6D5-57D4-A253-7726E1C40EAE}"/>
                </a:ext>
              </a:extLst>
            </p:cNvPr>
            <p:cNvSpPr/>
            <p:nvPr/>
          </p:nvSpPr>
          <p:spPr>
            <a:xfrm>
              <a:off x="2292" y="2843"/>
              <a:ext cx="70" cy="61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0" y="0"/>
                  </a:moveTo>
                  <a:cubicBezTo>
                    <a:pt x="3" y="5"/>
                    <a:pt x="3" y="9"/>
                    <a:pt x="1" y="15"/>
                  </a:cubicBezTo>
                  <a:cubicBezTo>
                    <a:pt x="5" y="7"/>
                    <a:pt x="15" y="15"/>
                    <a:pt x="16" y="21"/>
                  </a:cubicBezTo>
                  <a:cubicBezTo>
                    <a:pt x="16" y="16"/>
                    <a:pt x="25" y="21"/>
                    <a:pt x="27" y="23"/>
                  </a:cubicBezTo>
                  <a:cubicBezTo>
                    <a:pt x="26" y="22"/>
                    <a:pt x="27" y="20"/>
                    <a:pt x="28" y="19"/>
                  </a:cubicBezTo>
                  <a:cubicBezTo>
                    <a:pt x="24" y="17"/>
                    <a:pt x="20" y="18"/>
                    <a:pt x="16" y="15"/>
                  </a:cubicBezTo>
                  <a:cubicBezTo>
                    <a:pt x="15" y="14"/>
                    <a:pt x="13" y="13"/>
                    <a:pt x="11" y="12"/>
                  </a:cubicBezTo>
                  <a:cubicBezTo>
                    <a:pt x="9" y="10"/>
                    <a:pt x="8" y="7"/>
                    <a:pt x="5" y="5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8" name="Google Shape;1903;p10">
              <a:extLst>
                <a:ext uri="{FF2B5EF4-FFF2-40B4-BE49-F238E27FC236}">
                  <a16:creationId xmlns:a16="http://schemas.microsoft.com/office/drawing/2014/main" id="{5349E396-B277-CBBE-4C27-D5EC06812F1D}"/>
                </a:ext>
              </a:extLst>
            </p:cNvPr>
            <p:cNvSpPr/>
            <p:nvPr/>
          </p:nvSpPr>
          <p:spPr>
            <a:xfrm>
              <a:off x="2357" y="2896"/>
              <a:ext cx="73" cy="29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0" y="0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7" y="2"/>
                    <a:pt x="8" y="5"/>
                    <a:pt x="10" y="5"/>
                  </a:cubicBezTo>
                  <a:cubicBezTo>
                    <a:pt x="15" y="7"/>
                    <a:pt x="19" y="5"/>
                    <a:pt x="22" y="11"/>
                  </a:cubicBezTo>
                  <a:cubicBezTo>
                    <a:pt x="25" y="11"/>
                    <a:pt x="23" y="8"/>
                    <a:pt x="24" y="6"/>
                  </a:cubicBezTo>
                  <a:cubicBezTo>
                    <a:pt x="25" y="4"/>
                    <a:pt x="28" y="4"/>
                    <a:pt x="29" y="2"/>
                  </a:cubicBezTo>
                  <a:cubicBezTo>
                    <a:pt x="24" y="1"/>
                    <a:pt x="17" y="3"/>
                    <a:pt x="11" y="3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9" name="Google Shape;1904;p10">
              <a:extLst>
                <a:ext uri="{FF2B5EF4-FFF2-40B4-BE49-F238E27FC236}">
                  <a16:creationId xmlns:a16="http://schemas.microsoft.com/office/drawing/2014/main" id="{15B2AF96-9918-E930-3A91-00A6EDA777BE}"/>
                </a:ext>
              </a:extLst>
            </p:cNvPr>
            <p:cNvSpPr/>
            <p:nvPr/>
          </p:nvSpPr>
          <p:spPr>
            <a:xfrm>
              <a:off x="2417" y="2883"/>
              <a:ext cx="68" cy="34"/>
            </a:xfrm>
            <a:custGeom>
              <a:avLst/>
              <a:gdLst/>
              <a:ahLst/>
              <a:cxnLst/>
              <a:rect l="l" t="t" r="r" b="b"/>
              <a:pathLst>
                <a:path w="27" h="13" extrusionOk="0">
                  <a:moveTo>
                    <a:pt x="0" y="9"/>
                  </a:moveTo>
                  <a:cubicBezTo>
                    <a:pt x="5" y="9"/>
                    <a:pt x="8" y="9"/>
                    <a:pt x="11" y="13"/>
                  </a:cubicBezTo>
                  <a:cubicBezTo>
                    <a:pt x="14" y="11"/>
                    <a:pt x="16" y="9"/>
                    <a:pt x="19" y="7"/>
                  </a:cubicBezTo>
                  <a:cubicBezTo>
                    <a:pt x="23" y="6"/>
                    <a:pt x="25" y="4"/>
                    <a:pt x="27" y="0"/>
                  </a:cubicBezTo>
                  <a:cubicBezTo>
                    <a:pt x="20" y="5"/>
                    <a:pt x="13" y="6"/>
                    <a:pt x="5" y="8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0" name="Google Shape;1905;p10">
              <a:extLst>
                <a:ext uri="{FF2B5EF4-FFF2-40B4-BE49-F238E27FC236}">
                  <a16:creationId xmlns:a16="http://schemas.microsoft.com/office/drawing/2014/main" id="{636FE23B-3DDA-5119-CC56-6F12EA77BF67}"/>
                </a:ext>
              </a:extLst>
            </p:cNvPr>
            <p:cNvSpPr/>
            <p:nvPr/>
          </p:nvSpPr>
          <p:spPr>
            <a:xfrm>
              <a:off x="2157" y="2760"/>
              <a:ext cx="493" cy="245"/>
            </a:xfrm>
            <a:custGeom>
              <a:avLst/>
              <a:gdLst/>
              <a:ahLst/>
              <a:cxnLst/>
              <a:rect l="l" t="t" r="r" b="b"/>
              <a:pathLst>
                <a:path w="197" h="92" extrusionOk="0">
                  <a:moveTo>
                    <a:pt x="174" y="59"/>
                  </a:moveTo>
                  <a:cubicBezTo>
                    <a:pt x="172" y="60"/>
                    <a:pt x="171" y="62"/>
                    <a:pt x="170" y="63"/>
                  </a:cubicBezTo>
                  <a:cubicBezTo>
                    <a:pt x="169" y="64"/>
                    <a:pt x="168" y="64"/>
                    <a:pt x="167" y="65"/>
                  </a:cubicBezTo>
                  <a:cubicBezTo>
                    <a:pt x="165" y="67"/>
                    <a:pt x="163" y="68"/>
                    <a:pt x="161" y="70"/>
                  </a:cubicBezTo>
                  <a:cubicBezTo>
                    <a:pt x="159" y="71"/>
                    <a:pt x="158" y="73"/>
                    <a:pt x="157" y="74"/>
                  </a:cubicBezTo>
                  <a:cubicBezTo>
                    <a:pt x="155" y="75"/>
                    <a:pt x="152" y="75"/>
                    <a:pt x="150" y="77"/>
                  </a:cubicBezTo>
                  <a:cubicBezTo>
                    <a:pt x="145" y="79"/>
                    <a:pt x="141" y="82"/>
                    <a:pt x="136" y="84"/>
                  </a:cubicBezTo>
                  <a:cubicBezTo>
                    <a:pt x="134" y="84"/>
                    <a:pt x="132" y="87"/>
                    <a:pt x="131" y="87"/>
                  </a:cubicBezTo>
                  <a:cubicBezTo>
                    <a:pt x="128" y="88"/>
                    <a:pt x="125" y="87"/>
                    <a:pt x="123" y="88"/>
                  </a:cubicBezTo>
                  <a:cubicBezTo>
                    <a:pt x="119" y="89"/>
                    <a:pt x="115" y="89"/>
                    <a:pt x="110" y="90"/>
                  </a:cubicBezTo>
                  <a:cubicBezTo>
                    <a:pt x="108" y="90"/>
                    <a:pt x="107" y="92"/>
                    <a:pt x="104" y="92"/>
                  </a:cubicBezTo>
                  <a:cubicBezTo>
                    <a:pt x="102" y="92"/>
                    <a:pt x="98" y="91"/>
                    <a:pt x="95" y="91"/>
                  </a:cubicBezTo>
                  <a:cubicBezTo>
                    <a:pt x="93" y="91"/>
                    <a:pt x="90" y="90"/>
                    <a:pt x="87" y="90"/>
                  </a:cubicBezTo>
                  <a:cubicBezTo>
                    <a:pt x="84" y="90"/>
                    <a:pt x="82" y="92"/>
                    <a:pt x="79" y="91"/>
                  </a:cubicBezTo>
                  <a:cubicBezTo>
                    <a:pt x="76" y="91"/>
                    <a:pt x="73" y="89"/>
                    <a:pt x="70" y="88"/>
                  </a:cubicBezTo>
                  <a:cubicBezTo>
                    <a:pt x="67" y="88"/>
                    <a:pt x="64" y="87"/>
                    <a:pt x="61" y="86"/>
                  </a:cubicBezTo>
                  <a:cubicBezTo>
                    <a:pt x="58" y="85"/>
                    <a:pt x="55" y="83"/>
                    <a:pt x="52" y="82"/>
                  </a:cubicBezTo>
                  <a:cubicBezTo>
                    <a:pt x="49" y="80"/>
                    <a:pt x="47" y="79"/>
                    <a:pt x="45" y="78"/>
                  </a:cubicBezTo>
                  <a:cubicBezTo>
                    <a:pt x="42" y="76"/>
                    <a:pt x="39" y="76"/>
                    <a:pt x="37" y="74"/>
                  </a:cubicBezTo>
                  <a:cubicBezTo>
                    <a:pt x="34" y="72"/>
                    <a:pt x="32" y="69"/>
                    <a:pt x="29" y="66"/>
                  </a:cubicBezTo>
                  <a:cubicBezTo>
                    <a:pt x="28" y="65"/>
                    <a:pt x="25" y="64"/>
                    <a:pt x="23" y="62"/>
                  </a:cubicBezTo>
                  <a:cubicBezTo>
                    <a:pt x="22" y="61"/>
                    <a:pt x="22" y="58"/>
                    <a:pt x="20" y="56"/>
                  </a:cubicBezTo>
                  <a:cubicBezTo>
                    <a:pt x="18" y="53"/>
                    <a:pt x="16" y="52"/>
                    <a:pt x="14" y="49"/>
                  </a:cubicBezTo>
                  <a:cubicBezTo>
                    <a:pt x="12" y="47"/>
                    <a:pt x="9" y="42"/>
                    <a:pt x="7" y="40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0"/>
                    <a:pt x="1" y="30"/>
                  </a:cubicBezTo>
                  <a:cubicBezTo>
                    <a:pt x="0" y="29"/>
                    <a:pt x="0" y="26"/>
                    <a:pt x="1" y="21"/>
                  </a:cubicBezTo>
                  <a:cubicBezTo>
                    <a:pt x="2" y="18"/>
                    <a:pt x="5" y="13"/>
                    <a:pt x="7" y="11"/>
                  </a:cubicBezTo>
                  <a:cubicBezTo>
                    <a:pt x="10" y="7"/>
                    <a:pt x="14" y="3"/>
                    <a:pt x="19" y="2"/>
                  </a:cubicBezTo>
                  <a:cubicBezTo>
                    <a:pt x="23" y="0"/>
                    <a:pt x="27" y="0"/>
                    <a:pt x="31" y="0"/>
                  </a:cubicBezTo>
                  <a:cubicBezTo>
                    <a:pt x="35" y="0"/>
                    <a:pt x="40" y="1"/>
                    <a:pt x="43" y="2"/>
                  </a:cubicBezTo>
                  <a:cubicBezTo>
                    <a:pt x="45" y="3"/>
                    <a:pt x="47" y="5"/>
                    <a:pt x="47" y="7"/>
                  </a:cubicBezTo>
                  <a:cubicBezTo>
                    <a:pt x="48" y="10"/>
                    <a:pt x="49" y="14"/>
                    <a:pt x="50" y="16"/>
                  </a:cubicBezTo>
                  <a:cubicBezTo>
                    <a:pt x="51" y="20"/>
                    <a:pt x="53" y="23"/>
                    <a:pt x="55" y="26"/>
                  </a:cubicBezTo>
                  <a:cubicBezTo>
                    <a:pt x="57" y="30"/>
                    <a:pt x="57" y="33"/>
                    <a:pt x="59" y="36"/>
                  </a:cubicBezTo>
                  <a:cubicBezTo>
                    <a:pt x="61" y="39"/>
                    <a:pt x="64" y="41"/>
                    <a:pt x="66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5" y="48"/>
                    <a:pt x="80" y="49"/>
                    <a:pt x="83" y="50"/>
                  </a:cubicBezTo>
                  <a:cubicBezTo>
                    <a:pt x="86" y="51"/>
                    <a:pt x="87" y="52"/>
                    <a:pt x="89" y="53"/>
                  </a:cubicBezTo>
                  <a:cubicBezTo>
                    <a:pt x="91" y="54"/>
                    <a:pt x="93" y="53"/>
                    <a:pt x="96" y="53"/>
                  </a:cubicBezTo>
                  <a:cubicBezTo>
                    <a:pt x="98" y="54"/>
                    <a:pt x="102" y="54"/>
                    <a:pt x="104" y="54"/>
                  </a:cubicBezTo>
                  <a:cubicBezTo>
                    <a:pt x="108" y="54"/>
                    <a:pt x="110" y="53"/>
                    <a:pt x="113" y="52"/>
                  </a:cubicBezTo>
                  <a:cubicBezTo>
                    <a:pt x="116" y="52"/>
                    <a:pt x="118" y="53"/>
                    <a:pt x="120" y="52"/>
                  </a:cubicBezTo>
                  <a:cubicBezTo>
                    <a:pt x="123" y="51"/>
                    <a:pt x="125" y="49"/>
                    <a:pt x="127" y="48"/>
                  </a:cubicBezTo>
                  <a:cubicBezTo>
                    <a:pt x="129" y="47"/>
                    <a:pt x="132" y="46"/>
                    <a:pt x="134" y="45"/>
                  </a:cubicBezTo>
                  <a:cubicBezTo>
                    <a:pt x="136" y="43"/>
                    <a:pt x="138" y="42"/>
                    <a:pt x="140" y="40"/>
                  </a:cubicBezTo>
                  <a:cubicBezTo>
                    <a:pt x="143" y="39"/>
                    <a:pt x="145" y="37"/>
                    <a:pt x="147" y="35"/>
                  </a:cubicBezTo>
                  <a:cubicBezTo>
                    <a:pt x="150" y="32"/>
                    <a:pt x="153" y="29"/>
                    <a:pt x="155" y="26"/>
                  </a:cubicBezTo>
                  <a:cubicBezTo>
                    <a:pt x="157" y="24"/>
                    <a:pt x="159" y="23"/>
                    <a:pt x="160" y="21"/>
                  </a:cubicBezTo>
                  <a:cubicBezTo>
                    <a:pt x="161" y="19"/>
                    <a:pt x="162" y="16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4" y="10"/>
                    <a:pt x="168" y="9"/>
                    <a:pt x="172" y="8"/>
                  </a:cubicBezTo>
                  <a:cubicBezTo>
                    <a:pt x="175" y="7"/>
                    <a:pt x="180" y="8"/>
                    <a:pt x="183" y="9"/>
                  </a:cubicBezTo>
                  <a:cubicBezTo>
                    <a:pt x="186" y="9"/>
                    <a:pt x="189" y="10"/>
                    <a:pt x="192" y="13"/>
                  </a:cubicBezTo>
                  <a:cubicBezTo>
                    <a:pt x="193" y="15"/>
                    <a:pt x="195" y="16"/>
                    <a:pt x="196" y="19"/>
                  </a:cubicBezTo>
                  <a:cubicBezTo>
                    <a:pt x="196" y="20"/>
                    <a:pt x="197" y="23"/>
                    <a:pt x="197" y="25"/>
                  </a:cubicBezTo>
                  <a:cubicBezTo>
                    <a:pt x="197" y="27"/>
                    <a:pt x="196" y="28"/>
                    <a:pt x="196" y="30"/>
                  </a:cubicBezTo>
                  <a:cubicBezTo>
                    <a:pt x="196" y="30"/>
                    <a:pt x="196" y="31"/>
                    <a:pt x="196" y="31"/>
                  </a:cubicBezTo>
                  <a:cubicBezTo>
                    <a:pt x="195" y="33"/>
                    <a:pt x="191" y="35"/>
                    <a:pt x="190" y="37"/>
                  </a:cubicBezTo>
                  <a:cubicBezTo>
                    <a:pt x="189" y="39"/>
                    <a:pt x="189" y="42"/>
                    <a:pt x="188" y="44"/>
                  </a:cubicBezTo>
                  <a:cubicBezTo>
                    <a:pt x="186" y="47"/>
                    <a:pt x="184" y="49"/>
                    <a:pt x="182" y="51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79" y="54"/>
                    <a:pt x="176" y="57"/>
                    <a:pt x="174" y="59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1" name="Google Shape;1906;p10">
              <a:extLst>
                <a:ext uri="{FF2B5EF4-FFF2-40B4-BE49-F238E27FC236}">
                  <a16:creationId xmlns:a16="http://schemas.microsoft.com/office/drawing/2014/main" id="{33AEE902-E1AA-848B-A7E5-E6E979DC68C3}"/>
                </a:ext>
              </a:extLst>
            </p:cNvPr>
            <p:cNvSpPr/>
            <p:nvPr/>
          </p:nvSpPr>
          <p:spPr>
            <a:xfrm>
              <a:off x="2132" y="2728"/>
              <a:ext cx="160" cy="117"/>
            </a:xfrm>
            <a:custGeom>
              <a:avLst/>
              <a:gdLst/>
              <a:ahLst/>
              <a:cxnLst/>
              <a:rect l="l" t="t" r="r" b="b"/>
              <a:pathLst>
                <a:path w="64" h="44" extrusionOk="0">
                  <a:moveTo>
                    <a:pt x="11" y="33"/>
                  </a:moveTo>
                  <a:cubicBezTo>
                    <a:pt x="12" y="30"/>
                    <a:pt x="15" y="25"/>
                    <a:pt x="17" y="23"/>
                  </a:cubicBezTo>
                  <a:cubicBezTo>
                    <a:pt x="20" y="19"/>
                    <a:pt x="24" y="15"/>
                    <a:pt x="29" y="14"/>
                  </a:cubicBezTo>
                  <a:cubicBezTo>
                    <a:pt x="33" y="12"/>
                    <a:pt x="37" y="12"/>
                    <a:pt x="41" y="12"/>
                  </a:cubicBezTo>
                  <a:cubicBezTo>
                    <a:pt x="45" y="12"/>
                    <a:pt x="50" y="13"/>
                    <a:pt x="53" y="14"/>
                  </a:cubicBezTo>
                  <a:cubicBezTo>
                    <a:pt x="54" y="15"/>
                    <a:pt x="56" y="16"/>
                    <a:pt x="57" y="17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59" y="4"/>
                    <a:pt x="41" y="0"/>
                    <a:pt x="25" y="6"/>
                  </a:cubicBezTo>
                  <a:cubicBezTo>
                    <a:pt x="9" y="13"/>
                    <a:pt x="0" y="32"/>
                    <a:pt x="3" y="44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8"/>
                    <a:pt x="10" y="36"/>
                    <a:pt x="11" y="3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2" name="Google Shape;1907;p10">
              <a:extLst>
                <a:ext uri="{FF2B5EF4-FFF2-40B4-BE49-F238E27FC236}">
                  <a16:creationId xmlns:a16="http://schemas.microsoft.com/office/drawing/2014/main" id="{1E37F826-A183-F354-7EA3-8428DACE04B0}"/>
                </a:ext>
              </a:extLst>
            </p:cNvPr>
            <p:cNvSpPr/>
            <p:nvPr/>
          </p:nvSpPr>
          <p:spPr>
            <a:xfrm>
              <a:off x="2552" y="2736"/>
              <a:ext cx="133" cy="112"/>
            </a:xfrm>
            <a:custGeom>
              <a:avLst/>
              <a:gdLst/>
              <a:ahLst/>
              <a:cxnLst/>
              <a:rect l="l" t="t" r="r" b="b"/>
              <a:pathLst>
                <a:path w="53" h="42" extrusionOk="0">
                  <a:moveTo>
                    <a:pt x="0" y="16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11" y="17"/>
                    <a:pt x="14" y="17"/>
                  </a:cubicBezTo>
                  <a:cubicBezTo>
                    <a:pt x="17" y="16"/>
                    <a:pt x="22" y="17"/>
                    <a:pt x="25" y="18"/>
                  </a:cubicBezTo>
                  <a:cubicBezTo>
                    <a:pt x="28" y="18"/>
                    <a:pt x="31" y="19"/>
                    <a:pt x="34" y="22"/>
                  </a:cubicBezTo>
                  <a:cubicBezTo>
                    <a:pt x="35" y="24"/>
                    <a:pt x="37" y="25"/>
                    <a:pt x="38" y="28"/>
                  </a:cubicBezTo>
                  <a:cubicBezTo>
                    <a:pt x="38" y="29"/>
                    <a:pt x="39" y="32"/>
                    <a:pt x="39" y="34"/>
                  </a:cubicBezTo>
                  <a:cubicBezTo>
                    <a:pt x="39" y="35"/>
                    <a:pt x="39" y="37"/>
                    <a:pt x="38" y="38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53" y="8"/>
                    <a:pt x="11" y="0"/>
                    <a:pt x="0" y="16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3" name="Google Shape;1908;p10">
              <a:extLst>
                <a:ext uri="{FF2B5EF4-FFF2-40B4-BE49-F238E27FC236}">
                  <a16:creationId xmlns:a16="http://schemas.microsoft.com/office/drawing/2014/main" id="{1F2221A9-9CDE-0287-7049-2C94348A6C01}"/>
                </a:ext>
              </a:extLst>
            </p:cNvPr>
            <p:cNvSpPr/>
            <p:nvPr/>
          </p:nvSpPr>
          <p:spPr>
            <a:xfrm>
              <a:off x="2127" y="2725"/>
              <a:ext cx="560" cy="307"/>
            </a:xfrm>
            <a:custGeom>
              <a:avLst/>
              <a:gdLst/>
              <a:ahLst/>
              <a:cxnLst/>
              <a:rect l="l" t="t" r="r" b="b"/>
              <a:pathLst>
                <a:path w="224" h="115" extrusionOk="0">
                  <a:moveTo>
                    <a:pt x="27" y="7"/>
                  </a:moveTo>
                  <a:cubicBezTo>
                    <a:pt x="9" y="14"/>
                    <a:pt x="0" y="37"/>
                    <a:pt x="7" y="48"/>
                  </a:cubicBezTo>
                  <a:cubicBezTo>
                    <a:pt x="8" y="52"/>
                    <a:pt x="11" y="55"/>
                    <a:pt x="13" y="59"/>
                  </a:cubicBezTo>
                  <a:cubicBezTo>
                    <a:pt x="34" y="91"/>
                    <a:pt x="52" y="108"/>
                    <a:pt x="97" y="112"/>
                  </a:cubicBezTo>
                  <a:cubicBezTo>
                    <a:pt x="143" y="115"/>
                    <a:pt x="173" y="97"/>
                    <a:pt x="201" y="70"/>
                  </a:cubicBezTo>
                  <a:cubicBezTo>
                    <a:pt x="203" y="66"/>
                    <a:pt x="209" y="60"/>
                    <a:pt x="215" y="49"/>
                  </a:cubicBezTo>
                  <a:cubicBezTo>
                    <a:pt x="216" y="47"/>
                    <a:pt x="216" y="47"/>
                    <a:pt x="216" y="47"/>
                  </a:cubicBezTo>
                  <a:cubicBezTo>
                    <a:pt x="224" y="10"/>
                    <a:pt x="176" y="3"/>
                    <a:pt x="168" y="23"/>
                  </a:cubicBezTo>
                  <a:cubicBezTo>
                    <a:pt x="153" y="51"/>
                    <a:pt x="133" y="60"/>
                    <a:pt x="110" y="58"/>
                  </a:cubicBezTo>
                  <a:cubicBezTo>
                    <a:pt x="87" y="56"/>
                    <a:pt x="73" y="44"/>
                    <a:pt x="68" y="19"/>
                  </a:cubicBezTo>
                  <a:cubicBezTo>
                    <a:pt x="65" y="6"/>
                    <a:pt x="45" y="0"/>
                    <a:pt x="27" y="7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494" name="Google Shape;1909;p10">
            <a:extLst>
              <a:ext uri="{FF2B5EF4-FFF2-40B4-BE49-F238E27FC236}">
                <a16:creationId xmlns:a16="http://schemas.microsoft.com/office/drawing/2014/main" id="{5EE0600B-51C1-172D-FAE7-A4DEF1F0F9BD}"/>
              </a:ext>
            </a:extLst>
          </p:cNvPr>
          <p:cNvGrpSpPr/>
          <p:nvPr/>
        </p:nvGrpSpPr>
        <p:grpSpPr>
          <a:xfrm>
            <a:off x="6187485" y="2720320"/>
            <a:ext cx="73970" cy="850810"/>
            <a:chOff x="1786" y="1721"/>
            <a:chExt cx="148" cy="2162"/>
          </a:xfrm>
        </p:grpSpPr>
        <p:sp>
          <p:nvSpPr>
            <p:cNvPr id="495" name="Google Shape;1910;p10">
              <a:extLst>
                <a:ext uri="{FF2B5EF4-FFF2-40B4-BE49-F238E27FC236}">
                  <a16:creationId xmlns:a16="http://schemas.microsoft.com/office/drawing/2014/main" id="{5B6E5611-79E6-DE63-9D0C-BC0869E799F3}"/>
                </a:ext>
              </a:extLst>
            </p:cNvPr>
            <p:cNvSpPr/>
            <p:nvPr/>
          </p:nvSpPr>
          <p:spPr>
            <a:xfrm>
              <a:off x="1786" y="1750"/>
              <a:ext cx="148" cy="2133"/>
            </a:xfrm>
            <a:custGeom>
              <a:avLst/>
              <a:gdLst/>
              <a:ahLst/>
              <a:cxnLst/>
              <a:rect l="l" t="t" r="r" b="b"/>
              <a:pathLst>
                <a:path w="59" h="800" extrusionOk="0">
                  <a:moveTo>
                    <a:pt x="5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0" y="2"/>
                    <a:pt x="41" y="5"/>
                    <a:pt x="28" y="5"/>
                  </a:cubicBezTo>
                  <a:cubicBezTo>
                    <a:pt x="15" y="5"/>
                    <a:pt x="5" y="1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06"/>
                    <a:pt x="6" y="686"/>
                    <a:pt x="6" y="741"/>
                  </a:cubicBezTo>
                  <a:cubicBezTo>
                    <a:pt x="5" y="755"/>
                    <a:pt x="7" y="774"/>
                    <a:pt x="10" y="793"/>
                  </a:cubicBezTo>
                  <a:cubicBezTo>
                    <a:pt x="12" y="800"/>
                    <a:pt x="23" y="799"/>
                    <a:pt x="37" y="795"/>
                  </a:cubicBezTo>
                  <a:cubicBezTo>
                    <a:pt x="51" y="791"/>
                    <a:pt x="59" y="788"/>
                    <a:pt x="59" y="782"/>
                  </a:cubicBezTo>
                  <a:cubicBezTo>
                    <a:pt x="55" y="767"/>
                    <a:pt x="53" y="751"/>
                    <a:pt x="52" y="739"/>
                  </a:cubicBezTo>
                  <a:cubicBezTo>
                    <a:pt x="52" y="703"/>
                    <a:pt x="54" y="258"/>
                    <a:pt x="56" y="0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6" name="Google Shape;1911;p10">
              <a:extLst>
                <a:ext uri="{FF2B5EF4-FFF2-40B4-BE49-F238E27FC236}">
                  <a16:creationId xmlns:a16="http://schemas.microsoft.com/office/drawing/2014/main" id="{BF5D06F9-29B1-D169-41A2-DF8CE08F3A47}"/>
                </a:ext>
              </a:extLst>
            </p:cNvPr>
            <p:cNvSpPr/>
            <p:nvPr/>
          </p:nvSpPr>
          <p:spPr>
            <a:xfrm>
              <a:off x="1786" y="1750"/>
              <a:ext cx="141" cy="29"/>
            </a:xfrm>
            <a:custGeom>
              <a:avLst/>
              <a:gdLst/>
              <a:ahLst/>
              <a:cxnLst/>
              <a:rect l="l" t="t" r="r" b="b"/>
              <a:pathLst>
                <a:path w="56" h="11" extrusionOk="0">
                  <a:moveTo>
                    <a:pt x="5" y="0"/>
                  </a:moveTo>
                  <a:cubicBezTo>
                    <a:pt x="5" y="1"/>
                    <a:pt x="15" y="5"/>
                    <a:pt x="28" y="5"/>
                  </a:cubicBezTo>
                  <a:cubicBezTo>
                    <a:pt x="41" y="5"/>
                    <a:pt x="50" y="2"/>
                    <a:pt x="5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6"/>
                    <a:pt x="43" y="11"/>
                    <a:pt x="28" y="11"/>
                  </a:cubicBezTo>
                  <a:cubicBezTo>
                    <a:pt x="12" y="11"/>
                    <a:pt x="0" y="6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ED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7" name="Google Shape;1912;p10">
              <a:extLst>
                <a:ext uri="{FF2B5EF4-FFF2-40B4-BE49-F238E27FC236}">
                  <a16:creationId xmlns:a16="http://schemas.microsoft.com/office/drawing/2014/main" id="{569EAA4F-45DB-2BB2-4082-8AF2BA0C6721}"/>
                </a:ext>
              </a:extLst>
            </p:cNvPr>
            <p:cNvSpPr/>
            <p:nvPr/>
          </p:nvSpPr>
          <p:spPr>
            <a:xfrm>
              <a:off x="1814" y="1814"/>
              <a:ext cx="32" cy="1755"/>
            </a:xfrm>
            <a:custGeom>
              <a:avLst/>
              <a:gdLst/>
              <a:ahLst/>
              <a:cxnLst/>
              <a:rect l="l" t="t" r="r" b="b"/>
              <a:pathLst>
                <a:path w="13" h="658" extrusionOk="0">
                  <a:moveTo>
                    <a:pt x="0" y="0"/>
                  </a:moveTo>
                  <a:cubicBezTo>
                    <a:pt x="7" y="47"/>
                    <a:pt x="13" y="360"/>
                    <a:pt x="3" y="658"/>
                  </a:cubicBezTo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8" name="Google Shape;1913;p10">
              <a:extLst>
                <a:ext uri="{FF2B5EF4-FFF2-40B4-BE49-F238E27FC236}">
                  <a16:creationId xmlns:a16="http://schemas.microsoft.com/office/drawing/2014/main" id="{39CE15C6-4608-78BA-82A3-ED7B7E6F3BB8}"/>
                </a:ext>
              </a:extLst>
            </p:cNvPr>
            <p:cNvSpPr/>
            <p:nvPr/>
          </p:nvSpPr>
          <p:spPr>
            <a:xfrm>
              <a:off x="1841" y="1779"/>
              <a:ext cx="75" cy="2056"/>
            </a:xfrm>
            <a:custGeom>
              <a:avLst/>
              <a:gdLst/>
              <a:ahLst/>
              <a:cxnLst/>
              <a:rect l="l" t="t" r="r" b="b"/>
              <a:pathLst>
                <a:path w="30" h="771" extrusionOk="0">
                  <a:moveTo>
                    <a:pt x="0" y="7"/>
                  </a:moveTo>
                  <a:cubicBezTo>
                    <a:pt x="6" y="11"/>
                    <a:pt x="20" y="8"/>
                    <a:pt x="26" y="4"/>
                  </a:cubicBezTo>
                  <a:cubicBezTo>
                    <a:pt x="30" y="0"/>
                    <a:pt x="26" y="21"/>
                    <a:pt x="26" y="57"/>
                  </a:cubicBezTo>
                  <a:cubicBezTo>
                    <a:pt x="26" y="93"/>
                    <a:pt x="21" y="629"/>
                    <a:pt x="21" y="691"/>
                  </a:cubicBezTo>
                  <a:cubicBezTo>
                    <a:pt x="21" y="709"/>
                    <a:pt x="22" y="724"/>
                    <a:pt x="24" y="738"/>
                  </a:cubicBezTo>
                  <a:cubicBezTo>
                    <a:pt x="28" y="771"/>
                    <a:pt x="8" y="689"/>
                    <a:pt x="10" y="608"/>
                  </a:cubicBezTo>
                  <a:cubicBezTo>
                    <a:pt x="14" y="479"/>
                    <a:pt x="17" y="55"/>
                    <a:pt x="16" y="33"/>
                  </a:cubicBezTo>
                  <a:cubicBezTo>
                    <a:pt x="14" y="12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9" name="Google Shape;1914;p10">
              <a:extLst>
                <a:ext uri="{FF2B5EF4-FFF2-40B4-BE49-F238E27FC236}">
                  <a16:creationId xmlns:a16="http://schemas.microsoft.com/office/drawing/2014/main" id="{5DACEF5C-5E8F-C1F0-0B23-FEB3F6DFE728}"/>
                </a:ext>
              </a:extLst>
            </p:cNvPr>
            <p:cNvSpPr/>
            <p:nvPr/>
          </p:nvSpPr>
          <p:spPr>
            <a:xfrm>
              <a:off x="1786" y="1750"/>
              <a:ext cx="148" cy="2133"/>
            </a:xfrm>
            <a:custGeom>
              <a:avLst/>
              <a:gdLst/>
              <a:ahLst/>
              <a:cxnLst/>
              <a:rect l="l" t="t" r="r" b="b"/>
              <a:pathLst>
                <a:path w="59" h="800" extrusionOk="0">
                  <a:moveTo>
                    <a:pt x="5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0" y="2"/>
                    <a:pt x="41" y="5"/>
                    <a:pt x="28" y="5"/>
                  </a:cubicBezTo>
                  <a:cubicBezTo>
                    <a:pt x="15" y="5"/>
                    <a:pt x="5" y="1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06"/>
                    <a:pt x="6" y="686"/>
                    <a:pt x="6" y="741"/>
                  </a:cubicBezTo>
                  <a:cubicBezTo>
                    <a:pt x="5" y="755"/>
                    <a:pt x="7" y="774"/>
                    <a:pt x="10" y="793"/>
                  </a:cubicBezTo>
                  <a:cubicBezTo>
                    <a:pt x="12" y="800"/>
                    <a:pt x="23" y="799"/>
                    <a:pt x="37" y="795"/>
                  </a:cubicBezTo>
                  <a:cubicBezTo>
                    <a:pt x="51" y="791"/>
                    <a:pt x="59" y="788"/>
                    <a:pt x="59" y="782"/>
                  </a:cubicBezTo>
                  <a:cubicBezTo>
                    <a:pt x="55" y="767"/>
                    <a:pt x="53" y="751"/>
                    <a:pt x="52" y="739"/>
                  </a:cubicBezTo>
                  <a:cubicBezTo>
                    <a:pt x="52" y="703"/>
                    <a:pt x="54" y="258"/>
                    <a:pt x="56" y="0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0" name="Google Shape;1915;p10">
              <a:extLst>
                <a:ext uri="{FF2B5EF4-FFF2-40B4-BE49-F238E27FC236}">
                  <a16:creationId xmlns:a16="http://schemas.microsoft.com/office/drawing/2014/main" id="{51F28C18-7539-4F29-AF94-87602A184B05}"/>
                </a:ext>
              </a:extLst>
            </p:cNvPr>
            <p:cNvSpPr/>
            <p:nvPr/>
          </p:nvSpPr>
          <p:spPr>
            <a:xfrm>
              <a:off x="1786" y="1750"/>
              <a:ext cx="141" cy="29"/>
            </a:xfrm>
            <a:custGeom>
              <a:avLst/>
              <a:gdLst/>
              <a:ahLst/>
              <a:cxnLst/>
              <a:rect l="l" t="t" r="r" b="b"/>
              <a:pathLst>
                <a:path w="56" h="11" extrusionOk="0">
                  <a:moveTo>
                    <a:pt x="5" y="0"/>
                  </a:moveTo>
                  <a:cubicBezTo>
                    <a:pt x="5" y="1"/>
                    <a:pt x="15" y="5"/>
                    <a:pt x="28" y="5"/>
                  </a:cubicBezTo>
                  <a:cubicBezTo>
                    <a:pt x="41" y="5"/>
                    <a:pt x="50" y="2"/>
                    <a:pt x="5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6"/>
                    <a:pt x="43" y="11"/>
                    <a:pt x="28" y="11"/>
                  </a:cubicBezTo>
                  <a:cubicBezTo>
                    <a:pt x="12" y="11"/>
                    <a:pt x="0" y="6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1" name="Google Shape;1916;p10">
              <a:extLst>
                <a:ext uri="{FF2B5EF4-FFF2-40B4-BE49-F238E27FC236}">
                  <a16:creationId xmlns:a16="http://schemas.microsoft.com/office/drawing/2014/main" id="{01A6D117-467E-040C-8B65-DE3A8A437CF0}"/>
                </a:ext>
              </a:extLst>
            </p:cNvPr>
            <p:cNvSpPr/>
            <p:nvPr/>
          </p:nvSpPr>
          <p:spPr>
            <a:xfrm>
              <a:off x="1786" y="1721"/>
              <a:ext cx="141" cy="58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56" y="11"/>
                  </a:moveTo>
                  <a:cubicBezTo>
                    <a:pt x="56" y="5"/>
                    <a:pt x="43" y="0"/>
                    <a:pt x="28" y="0"/>
                  </a:cubicBezTo>
                  <a:cubicBezTo>
                    <a:pt x="12" y="0"/>
                    <a:pt x="0" y="5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2" y="22"/>
                    <a:pt x="28" y="22"/>
                  </a:cubicBezTo>
                  <a:cubicBezTo>
                    <a:pt x="43" y="22"/>
                    <a:pt x="56" y="17"/>
                    <a:pt x="56" y="11"/>
                  </a:cubicBezTo>
                </a:path>
              </a:pathLst>
            </a:custGeom>
            <a:solidFill>
              <a:srgbClr val="EED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2" name="Google Shape;1917;p10">
              <a:extLst>
                <a:ext uri="{FF2B5EF4-FFF2-40B4-BE49-F238E27FC236}">
                  <a16:creationId xmlns:a16="http://schemas.microsoft.com/office/drawing/2014/main" id="{B6FC8592-327B-A848-2253-87D350976945}"/>
                </a:ext>
              </a:extLst>
            </p:cNvPr>
            <p:cNvSpPr/>
            <p:nvPr/>
          </p:nvSpPr>
          <p:spPr>
            <a:xfrm>
              <a:off x="1786" y="1721"/>
              <a:ext cx="141" cy="58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56" y="11"/>
                  </a:moveTo>
                  <a:cubicBezTo>
                    <a:pt x="56" y="5"/>
                    <a:pt x="43" y="0"/>
                    <a:pt x="28" y="0"/>
                  </a:cubicBezTo>
                  <a:cubicBezTo>
                    <a:pt x="12" y="0"/>
                    <a:pt x="0" y="5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2" y="22"/>
                    <a:pt x="28" y="22"/>
                  </a:cubicBezTo>
                  <a:cubicBezTo>
                    <a:pt x="43" y="22"/>
                    <a:pt x="56" y="17"/>
                    <a:pt x="56" y="1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3" name="Google Shape;1918;p10">
              <a:extLst>
                <a:ext uri="{FF2B5EF4-FFF2-40B4-BE49-F238E27FC236}">
                  <a16:creationId xmlns:a16="http://schemas.microsoft.com/office/drawing/2014/main" id="{CC7E21E4-695A-3BBA-3C40-0A2EE206F823}"/>
                </a:ext>
              </a:extLst>
            </p:cNvPr>
            <p:cNvSpPr/>
            <p:nvPr/>
          </p:nvSpPr>
          <p:spPr>
            <a:xfrm>
              <a:off x="1799" y="1734"/>
              <a:ext cx="115" cy="29"/>
            </a:xfrm>
            <a:custGeom>
              <a:avLst/>
              <a:gdLst/>
              <a:ahLst/>
              <a:cxnLst/>
              <a:rect l="l" t="t" r="r" b="b"/>
              <a:pathLst>
                <a:path w="46" h="11" extrusionOk="0">
                  <a:moveTo>
                    <a:pt x="0" y="6"/>
                  </a:moveTo>
                  <a:cubicBezTo>
                    <a:pt x="0" y="7"/>
                    <a:pt x="10" y="11"/>
                    <a:pt x="23" y="11"/>
                  </a:cubicBezTo>
                  <a:cubicBezTo>
                    <a:pt x="36" y="11"/>
                    <a:pt x="45" y="8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5" y="4"/>
                    <a:pt x="36" y="0"/>
                    <a:pt x="23" y="0"/>
                  </a:cubicBezTo>
                  <a:cubicBezTo>
                    <a:pt x="10" y="0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4" name="Google Shape;1919;p10">
              <a:extLst>
                <a:ext uri="{FF2B5EF4-FFF2-40B4-BE49-F238E27FC236}">
                  <a16:creationId xmlns:a16="http://schemas.microsoft.com/office/drawing/2014/main" id="{32C4C5F5-3F5E-9DA0-AEE4-02F7C1470A5F}"/>
                </a:ext>
              </a:extLst>
            </p:cNvPr>
            <p:cNvSpPr/>
            <p:nvPr/>
          </p:nvSpPr>
          <p:spPr>
            <a:xfrm>
              <a:off x="1799" y="1734"/>
              <a:ext cx="115" cy="29"/>
            </a:xfrm>
            <a:custGeom>
              <a:avLst/>
              <a:gdLst/>
              <a:ahLst/>
              <a:cxnLst/>
              <a:rect l="l" t="t" r="r" b="b"/>
              <a:pathLst>
                <a:path w="46" h="11" extrusionOk="0">
                  <a:moveTo>
                    <a:pt x="0" y="6"/>
                  </a:moveTo>
                  <a:cubicBezTo>
                    <a:pt x="0" y="7"/>
                    <a:pt x="10" y="11"/>
                    <a:pt x="23" y="11"/>
                  </a:cubicBezTo>
                  <a:cubicBezTo>
                    <a:pt x="36" y="11"/>
                    <a:pt x="45" y="8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5" y="4"/>
                    <a:pt x="36" y="0"/>
                    <a:pt x="23" y="0"/>
                  </a:cubicBezTo>
                  <a:cubicBezTo>
                    <a:pt x="10" y="0"/>
                    <a:pt x="0" y="4"/>
                    <a:pt x="0" y="6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5" name="Google Shape;1920;p10">
              <a:extLst>
                <a:ext uri="{FF2B5EF4-FFF2-40B4-BE49-F238E27FC236}">
                  <a16:creationId xmlns:a16="http://schemas.microsoft.com/office/drawing/2014/main" id="{8998E5BC-3394-D48A-263C-1AC034456BA2}"/>
                </a:ext>
              </a:extLst>
            </p:cNvPr>
            <p:cNvSpPr/>
            <p:nvPr/>
          </p:nvSpPr>
          <p:spPr>
            <a:xfrm>
              <a:off x="1801" y="3411"/>
              <a:ext cx="118" cy="27"/>
            </a:xfrm>
            <a:custGeom>
              <a:avLst/>
              <a:gdLst/>
              <a:ahLst/>
              <a:cxnLst/>
              <a:rect l="l" t="t" r="r" b="b"/>
              <a:pathLst>
                <a:path w="47" h="10" extrusionOk="0">
                  <a:moveTo>
                    <a:pt x="0" y="0"/>
                  </a:moveTo>
                  <a:cubicBezTo>
                    <a:pt x="0" y="5"/>
                    <a:pt x="9" y="10"/>
                    <a:pt x="22" y="10"/>
                  </a:cubicBezTo>
                  <a:cubicBezTo>
                    <a:pt x="36" y="10"/>
                    <a:pt x="47" y="5"/>
                    <a:pt x="47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5" y="2"/>
                    <a:pt x="29" y="4"/>
                    <a:pt x="23" y="4"/>
                  </a:cubicBezTo>
                  <a:cubicBezTo>
                    <a:pt x="16" y="4"/>
                    <a:pt x="11" y="2"/>
                    <a:pt x="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4E5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6" name="Google Shape;1921;p10">
              <a:extLst>
                <a:ext uri="{FF2B5EF4-FFF2-40B4-BE49-F238E27FC236}">
                  <a16:creationId xmlns:a16="http://schemas.microsoft.com/office/drawing/2014/main" id="{AAD3F5AB-532D-284C-03C0-0DD25B909B45}"/>
                </a:ext>
              </a:extLst>
            </p:cNvPr>
            <p:cNvSpPr/>
            <p:nvPr/>
          </p:nvSpPr>
          <p:spPr>
            <a:xfrm>
              <a:off x="1791" y="1995"/>
              <a:ext cx="133" cy="1427"/>
            </a:xfrm>
            <a:custGeom>
              <a:avLst/>
              <a:gdLst/>
              <a:ahLst/>
              <a:cxnLst/>
              <a:rect l="l" t="t" r="r" b="b"/>
              <a:pathLst>
                <a:path w="53" h="535" extrusionOk="0">
                  <a:moveTo>
                    <a:pt x="27" y="535"/>
                  </a:moveTo>
                  <a:cubicBezTo>
                    <a:pt x="33" y="535"/>
                    <a:pt x="39" y="533"/>
                    <a:pt x="42" y="531"/>
                  </a:cubicBezTo>
                  <a:cubicBezTo>
                    <a:pt x="51" y="531"/>
                    <a:pt x="51" y="531"/>
                    <a:pt x="51" y="531"/>
                  </a:cubicBezTo>
                  <a:cubicBezTo>
                    <a:pt x="51" y="397"/>
                    <a:pt x="52" y="177"/>
                    <a:pt x="53" y="0"/>
                  </a:cubicBezTo>
                  <a:cubicBezTo>
                    <a:pt x="52" y="6"/>
                    <a:pt x="41" y="10"/>
                    <a:pt x="26" y="10"/>
                  </a:cubicBezTo>
                  <a:cubicBezTo>
                    <a:pt x="11" y="10"/>
                    <a:pt x="2" y="5"/>
                    <a:pt x="0" y="0"/>
                  </a:cubicBezTo>
                  <a:cubicBezTo>
                    <a:pt x="3" y="140"/>
                    <a:pt x="4" y="384"/>
                    <a:pt x="4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5" y="533"/>
                    <a:pt x="20" y="535"/>
                    <a:pt x="27" y="535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7" name="Google Shape;1922;p10">
              <a:extLst>
                <a:ext uri="{FF2B5EF4-FFF2-40B4-BE49-F238E27FC236}">
                  <a16:creationId xmlns:a16="http://schemas.microsoft.com/office/drawing/2014/main" id="{A075851F-3DB6-A329-D6B2-A3D6CB67DC82}"/>
                </a:ext>
              </a:extLst>
            </p:cNvPr>
            <p:cNvSpPr/>
            <p:nvPr/>
          </p:nvSpPr>
          <p:spPr>
            <a:xfrm>
              <a:off x="1811" y="2014"/>
              <a:ext cx="95" cy="1408"/>
            </a:xfrm>
            <a:custGeom>
              <a:avLst/>
              <a:gdLst/>
              <a:ahLst/>
              <a:cxnLst/>
              <a:rect l="l" t="t" r="r" b="b"/>
              <a:pathLst>
                <a:path w="38" h="528" extrusionOk="0">
                  <a:moveTo>
                    <a:pt x="37" y="0"/>
                  </a:moveTo>
                  <a:cubicBezTo>
                    <a:pt x="32" y="2"/>
                    <a:pt x="25" y="3"/>
                    <a:pt x="18" y="3"/>
                  </a:cubicBezTo>
                  <a:cubicBezTo>
                    <a:pt x="11" y="3"/>
                    <a:pt x="5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7"/>
                    <a:pt x="0" y="14"/>
                    <a:pt x="0" y="21"/>
                  </a:cubicBezTo>
                  <a:cubicBezTo>
                    <a:pt x="0" y="27"/>
                    <a:pt x="2" y="34"/>
                    <a:pt x="2" y="41"/>
                  </a:cubicBezTo>
                  <a:cubicBezTo>
                    <a:pt x="2" y="48"/>
                    <a:pt x="1" y="55"/>
                    <a:pt x="1" y="62"/>
                  </a:cubicBezTo>
                  <a:cubicBezTo>
                    <a:pt x="1" y="68"/>
                    <a:pt x="2" y="75"/>
                    <a:pt x="2" y="82"/>
                  </a:cubicBezTo>
                  <a:cubicBezTo>
                    <a:pt x="2" y="89"/>
                    <a:pt x="1" y="96"/>
                    <a:pt x="1" y="103"/>
                  </a:cubicBezTo>
                  <a:cubicBezTo>
                    <a:pt x="1" y="110"/>
                    <a:pt x="2" y="116"/>
                    <a:pt x="2" y="123"/>
                  </a:cubicBezTo>
                  <a:cubicBezTo>
                    <a:pt x="3" y="130"/>
                    <a:pt x="1" y="137"/>
                    <a:pt x="2" y="144"/>
                  </a:cubicBezTo>
                  <a:cubicBezTo>
                    <a:pt x="2" y="150"/>
                    <a:pt x="3" y="157"/>
                    <a:pt x="3" y="164"/>
                  </a:cubicBezTo>
                  <a:cubicBezTo>
                    <a:pt x="3" y="171"/>
                    <a:pt x="2" y="178"/>
                    <a:pt x="2" y="185"/>
                  </a:cubicBezTo>
                  <a:cubicBezTo>
                    <a:pt x="2" y="192"/>
                    <a:pt x="3" y="198"/>
                    <a:pt x="3" y="205"/>
                  </a:cubicBezTo>
                  <a:cubicBezTo>
                    <a:pt x="3" y="212"/>
                    <a:pt x="2" y="219"/>
                    <a:pt x="2" y="225"/>
                  </a:cubicBezTo>
                  <a:cubicBezTo>
                    <a:pt x="2" y="232"/>
                    <a:pt x="3" y="239"/>
                    <a:pt x="3" y="246"/>
                  </a:cubicBezTo>
                  <a:cubicBezTo>
                    <a:pt x="3" y="253"/>
                    <a:pt x="2" y="260"/>
                    <a:pt x="2" y="267"/>
                  </a:cubicBezTo>
                  <a:cubicBezTo>
                    <a:pt x="2" y="273"/>
                    <a:pt x="4" y="280"/>
                    <a:pt x="4" y="287"/>
                  </a:cubicBezTo>
                  <a:cubicBezTo>
                    <a:pt x="4" y="294"/>
                    <a:pt x="3" y="300"/>
                    <a:pt x="3" y="307"/>
                  </a:cubicBezTo>
                  <a:cubicBezTo>
                    <a:pt x="3" y="314"/>
                    <a:pt x="4" y="320"/>
                    <a:pt x="4" y="327"/>
                  </a:cubicBezTo>
                  <a:cubicBezTo>
                    <a:pt x="4" y="333"/>
                    <a:pt x="3" y="340"/>
                    <a:pt x="3" y="347"/>
                  </a:cubicBezTo>
                  <a:cubicBezTo>
                    <a:pt x="3" y="353"/>
                    <a:pt x="4" y="360"/>
                    <a:pt x="4" y="366"/>
                  </a:cubicBezTo>
                  <a:cubicBezTo>
                    <a:pt x="4" y="373"/>
                    <a:pt x="3" y="380"/>
                    <a:pt x="3" y="386"/>
                  </a:cubicBezTo>
                  <a:cubicBezTo>
                    <a:pt x="3" y="393"/>
                    <a:pt x="4" y="399"/>
                    <a:pt x="4" y="406"/>
                  </a:cubicBezTo>
                  <a:cubicBezTo>
                    <a:pt x="4" y="413"/>
                    <a:pt x="3" y="420"/>
                    <a:pt x="3" y="426"/>
                  </a:cubicBezTo>
                  <a:cubicBezTo>
                    <a:pt x="3" y="433"/>
                    <a:pt x="4" y="440"/>
                    <a:pt x="4" y="447"/>
                  </a:cubicBezTo>
                  <a:cubicBezTo>
                    <a:pt x="4" y="454"/>
                    <a:pt x="3" y="460"/>
                    <a:pt x="3" y="467"/>
                  </a:cubicBezTo>
                  <a:cubicBezTo>
                    <a:pt x="3" y="474"/>
                    <a:pt x="4" y="480"/>
                    <a:pt x="4" y="487"/>
                  </a:cubicBezTo>
                  <a:cubicBezTo>
                    <a:pt x="4" y="493"/>
                    <a:pt x="3" y="500"/>
                    <a:pt x="3" y="506"/>
                  </a:cubicBezTo>
                  <a:cubicBezTo>
                    <a:pt x="3" y="512"/>
                    <a:pt x="4" y="518"/>
                    <a:pt x="4" y="524"/>
                  </a:cubicBezTo>
                  <a:cubicBezTo>
                    <a:pt x="4" y="524"/>
                    <a:pt x="4" y="524"/>
                    <a:pt x="4" y="524"/>
                  </a:cubicBezTo>
                  <a:cubicBezTo>
                    <a:pt x="7" y="526"/>
                    <a:pt x="12" y="528"/>
                    <a:pt x="19" y="528"/>
                  </a:cubicBezTo>
                  <a:cubicBezTo>
                    <a:pt x="25" y="528"/>
                    <a:pt x="31" y="526"/>
                    <a:pt x="34" y="524"/>
                  </a:cubicBezTo>
                  <a:cubicBezTo>
                    <a:pt x="35" y="524"/>
                    <a:pt x="35" y="524"/>
                    <a:pt x="35" y="524"/>
                  </a:cubicBezTo>
                  <a:cubicBezTo>
                    <a:pt x="35" y="524"/>
                    <a:pt x="35" y="524"/>
                    <a:pt x="35" y="524"/>
                  </a:cubicBezTo>
                  <a:cubicBezTo>
                    <a:pt x="35" y="517"/>
                    <a:pt x="35" y="510"/>
                    <a:pt x="35" y="503"/>
                  </a:cubicBezTo>
                  <a:cubicBezTo>
                    <a:pt x="35" y="497"/>
                    <a:pt x="34" y="490"/>
                    <a:pt x="34" y="483"/>
                  </a:cubicBezTo>
                  <a:cubicBezTo>
                    <a:pt x="34" y="477"/>
                    <a:pt x="35" y="470"/>
                    <a:pt x="35" y="463"/>
                  </a:cubicBezTo>
                  <a:cubicBezTo>
                    <a:pt x="35" y="456"/>
                    <a:pt x="34" y="449"/>
                    <a:pt x="34" y="442"/>
                  </a:cubicBezTo>
                  <a:cubicBezTo>
                    <a:pt x="34" y="435"/>
                    <a:pt x="35" y="428"/>
                    <a:pt x="36" y="422"/>
                  </a:cubicBezTo>
                  <a:cubicBezTo>
                    <a:pt x="36" y="415"/>
                    <a:pt x="34" y="408"/>
                    <a:pt x="34" y="401"/>
                  </a:cubicBezTo>
                  <a:cubicBezTo>
                    <a:pt x="34" y="394"/>
                    <a:pt x="36" y="387"/>
                    <a:pt x="36" y="380"/>
                  </a:cubicBezTo>
                  <a:cubicBezTo>
                    <a:pt x="36" y="373"/>
                    <a:pt x="35" y="366"/>
                    <a:pt x="35" y="359"/>
                  </a:cubicBezTo>
                  <a:cubicBezTo>
                    <a:pt x="35" y="353"/>
                    <a:pt x="36" y="346"/>
                    <a:pt x="36" y="339"/>
                  </a:cubicBezTo>
                  <a:cubicBezTo>
                    <a:pt x="36" y="332"/>
                    <a:pt x="35" y="325"/>
                    <a:pt x="35" y="319"/>
                  </a:cubicBezTo>
                  <a:cubicBezTo>
                    <a:pt x="35" y="312"/>
                    <a:pt x="36" y="305"/>
                    <a:pt x="36" y="298"/>
                  </a:cubicBezTo>
                  <a:cubicBezTo>
                    <a:pt x="36" y="291"/>
                    <a:pt x="35" y="285"/>
                    <a:pt x="35" y="278"/>
                  </a:cubicBezTo>
                  <a:cubicBezTo>
                    <a:pt x="35" y="271"/>
                    <a:pt x="36" y="265"/>
                    <a:pt x="36" y="258"/>
                  </a:cubicBezTo>
                  <a:cubicBezTo>
                    <a:pt x="36" y="251"/>
                    <a:pt x="35" y="245"/>
                    <a:pt x="35" y="238"/>
                  </a:cubicBezTo>
                  <a:cubicBezTo>
                    <a:pt x="35" y="231"/>
                    <a:pt x="36" y="224"/>
                    <a:pt x="36" y="217"/>
                  </a:cubicBezTo>
                  <a:cubicBezTo>
                    <a:pt x="36" y="211"/>
                    <a:pt x="35" y="204"/>
                    <a:pt x="35" y="197"/>
                  </a:cubicBezTo>
                  <a:cubicBezTo>
                    <a:pt x="35" y="190"/>
                    <a:pt x="37" y="183"/>
                    <a:pt x="37" y="177"/>
                  </a:cubicBezTo>
                  <a:cubicBezTo>
                    <a:pt x="37" y="170"/>
                    <a:pt x="36" y="163"/>
                    <a:pt x="36" y="156"/>
                  </a:cubicBezTo>
                  <a:cubicBezTo>
                    <a:pt x="36" y="149"/>
                    <a:pt x="37" y="142"/>
                    <a:pt x="37" y="136"/>
                  </a:cubicBezTo>
                  <a:cubicBezTo>
                    <a:pt x="37" y="129"/>
                    <a:pt x="36" y="123"/>
                    <a:pt x="36" y="116"/>
                  </a:cubicBezTo>
                  <a:cubicBezTo>
                    <a:pt x="36" y="110"/>
                    <a:pt x="37" y="103"/>
                    <a:pt x="37" y="97"/>
                  </a:cubicBezTo>
                  <a:cubicBezTo>
                    <a:pt x="37" y="90"/>
                    <a:pt x="36" y="84"/>
                    <a:pt x="36" y="77"/>
                  </a:cubicBezTo>
                  <a:cubicBezTo>
                    <a:pt x="36" y="71"/>
                    <a:pt x="37" y="64"/>
                    <a:pt x="37" y="58"/>
                  </a:cubicBezTo>
                  <a:cubicBezTo>
                    <a:pt x="37" y="51"/>
                    <a:pt x="36" y="44"/>
                    <a:pt x="36" y="38"/>
                  </a:cubicBezTo>
                  <a:cubicBezTo>
                    <a:pt x="36" y="31"/>
                    <a:pt x="37" y="25"/>
                    <a:pt x="37" y="19"/>
                  </a:cubicBezTo>
                  <a:cubicBezTo>
                    <a:pt x="38" y="12"/>
                    <a:pt x="37" y="6"/>
                    <a:pt x="37" y="0"/>
                  </a:cubicBezTo>
                  <a:close/>
                </a:path>
              </a:pathLst>
            </a:custGeom>
            <a:solidFill>
              <a:srgbClr val="D3899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8" name="Google Shape;1923;p10">
              <a:extLst>
                <a:ext uri="{FF2B5EF4-FFF2-40B4-BE49-F238E27FC236}">
                  <a16:creationId xmlns:a16="http://schemas.microsoft.com/office/drawing/2014/main" id="{6D94559B-AA99-1CD4-8480-E82DB5786B40}"/>
                </a:ext>
              </a:extLst>
            </p:cNvPr>
            <p:cNvSpPr/>
            <p:nvPr/>
          </p:nvSpPr>
          <p:spPr>
            <a:xfrm>
              <a:off x="1811" y="2014"/>
              <a:ext cx="95" cy="1408"/>
            </a:xfrm>
            <a:custGeom>
              <a:avLst/>
              <a:gdLst/>
              <a:ahLst/>
              <a:cxnLst/>
              <a:rect l="l" t="t" r="r" b="b"/>
              <a:pathLst>
                <a:path w="38" h="528" extrusionOk="0">
                  <a:moveTo>
                    <a:pt x="35" y="524"/>
                  </a:moveTo>
                  <a:cubicBezTo>
                    <a:pt x="35" y="524"/>
                    <a:pt x="35" y="524"/>
                    <a:pt x="35" y="524"/>
                  </a:cubicBezTo>
                  <a:cubicBezTo>
                    <a:pt x="35" y="517"/>
                    <a:pt x="35" y="510"/>
                    <a:pt x="35" y="503"/>
                  </a:cubicBezTo>
                  <a:cubicBezTo>
                    <a:pt x="35" y="497"/>
                    <a:pt x="34" y="490"/>
                    <a:pt x="34" y="483"/>
                  </a:cubicBezTo>
                  <a:cubicBezTo>
                    <a:pt x="34" y="477"/>
                    <a:pt x="35" y="470"/>
                    <a:pt x="35" y="463"/>
                  </a:cubicBezTo>
                  <a:cubicBezTo>
                    <a:pt x="35" y="456"/>
                    <a:pt x="34" y="449"/>
                    <a:pt x="34" y="442"/>
                  </a:cubicBezTo>
                  <a:cubicBezTo>
                    <a:pt x="34" y="435"/>
                    <a:pt x="35" y="428"/>
                    <a:pt x="36" y="422"/>
                  </a:cubicBezTo>
                  <a:cubicBezTo>
                    <a:pt x="36" y="415"/>
                    <a:pt x="34" y="408"/>
                    <a:pt x="34" y="401"/>
                  </a:cubicBezTo>
                  <a:cubicBezTo>
                    <a:pt x="34" y="394"/>
                    <a:pt x="36" y="387"/>
                    <a:pt x="36" y="380"/>
                  </a:cubicBezTo>
                  <a:cubicBezTo>
                    <a:pt x="36" y="373"/>
                    <a:pt x="35" y="366"/>
                    <a:pt x="35" y="359"/>
                  </a:cubicBezTo>
                  <a:cubicBezTo>
                    <a:pt x="35" y="353"/>
                    <a:pt x="36" y="346"/>
                    <a:pt x="36" y="339"/>
                  </a:cubicBezTo>
                  <a:cubicBezTo>
                    <a:pt x="36" y="332"/>
                    <a:pt x="35" y="325"/>
                    <a:pt x="35" y="319"/>
                  </a:cubicBezTo>
                  <a:cubicBezTo>
                    <a:pt x="35" y="312"/>
                    <a:pt x="36" y="305"/>
                    <a:pt x="36" y="298"/>
                  </a:cubicBezTo>
                  <a:cubicBezTo>
                    <a:pt x="36" y="291"/>
                    <a:pt x="35" y="285"/>
                    <a:pt x="35" y="278"/>
                  </a:cubicBezTo>
                  <a:cubicBezTo>
                    <a:pt x="35" y="271"/>
                    <a:pt x="36" y="265"/>
                    <a:pt x="36" y="258"/>
                  </a:cubicBezTo>
                  <a:cubicBezTo>
                    <a:pt x="36" y="251"/>
                    <a:pt x="35" y="245"/>
                    <a:pt x="35" y="238"/>
                  </a:cubicBezTo>
                  <a:cubicBezTo>
                    <a:pt x="35" y="231"/>
                    <a:pt x="36" y="224"/>
                    <a:pt x="36" y="217"/>
                  </a:cubicBezTo>
                  <a:cubicBezTo>
                    <a:pt x="36" y="211"/>
                    <a:pt x="35" y="204"/>
                    <a:pt x="35" y="197"/>
                  </a:cubicBezTo>
                  <a:cubicBezTo>
                    <a:pt x="35" y="190"/>
                    <a:pt x="37" y="183"/>
                    <a:pt x="37" y="177"/>
                  </a:cubicBezTo>
                  <a:cubicBezTo>
                    <a:pt x="37" y="170"/>
                    <a:pt x="36" y="163"/>
                    <a:pt x="36" y="156"/>
                  </a:cubicBezTo>
                  <a:cubicBezTo>
                    <a:pt x="36" y="149"/>
                    <a:pt x="37" y="142"/>
                    <a:pt x="37" y="136"/>
                  </a:cubicBezTo>
                  <a:cubicBezTo>
                    <a:pt x="37" y="129"/>
                    <a:pt x="36" y="123"/>
                    <a:pt x="36" y="116"/>
                  </a:cubicBezTo>
                  <a:cubicBezTo>
                    <a:pt x="36" y="110"/>
                    <a:pt x="37" y="103"/>
                    <a:pt x="37" y="97"/>
                  </a:cubicBezTo>
                  <a:cubicBezTo>
                    <a:pt x="37" y="90"/>
                    <a:pt x="36" y="84"/>
                    <a:pt x="36" y="77"/>
                  </a:cubicBezTo>
                  <a:cubicBezTo>
                    <a:pt x="36" y="71"/>
                    <a:pt x="37" y="64"/>
                    <a:pt x="37" y="58"/>
                  </a:cubicBezTo>
                  <a:cubicBezTo>
                    <a:pt x="37" y="51"/>
                    <a:pt x="36" y="44"/>
                    <a:pt x="36" y="38"/>
                  </a:cubicBezTo>
                  <a:cubicBezTo>
                    <a:pt x="36" y="31"/>
                    <a:pt x="37" y="25"/>
                    <a:pt x="37" y="19"/>
                  </a:cubicBezTo>
                  <a:cubicBezTo>
                    <a:pt x="38" y="12"/>
                    <a:pt x="37" y="6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2"/>
                    <a:pt x="25" y="3"/>
                    <a:pt x="18" y="3"/>
                  </a:cubicBezTo>
                  <a:cubicBezTo>
                    <a:pt x="11" y="3"/>
                    <a:pt x="5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7"/>
                    <a:pt x="0" y="14"/>
                    <a:pt x="0" y="21"/>
                  </a:cubicBezTo>
                  <a:cubicBezTo>
                    <a:pt x="0" y="27"/>
                    <a:pt x="2" y="34"/>
                    <a:pt x="2" y="41"/>
                  </a:cubicBezTo>
                  <a:cubicBezTo>
                    <a:pt x="2" y="48"/>
                    <a:pt x="1" y="55"/>
                    <a:pt x="1" y="62"/>
                  </a:cubicBezTo>
                  <a:cubicBezTo>
                    <a:pt x="1" y="68"/>
                    <a:pt x="2" y="75"/>
                    <a:pt x="2" y="82"/>
                  </a:cubicBezTo>
                  <a:cubicBezTo>
                    <a:pt x="2" y="89"/>
                    <a:pt x="1" y="96"/>
                    <a:pt x="1" y="103"/>
                  </a:cubicBezTo>
                  <a:cubicBezTo>
                    <a:pt x="1" y="110"/>
                    <a:pt x="2" y="116"/>
                    <a:pt x="2" y="123"/>
                  </a:cubicBezTo>
                  <a:cubicBezTo>
                    <a:pt x="3" y="130"/>
                    <a:pt x="1" y="137"/>
                    <a:pt x="2" y="144"/>
                  </a:cubicBezTo>
                  <a:cubicBezTo>
                    <a:pt x="2" y="150"/>
                    <a:pt x="3" y="157"/>
                    <a:pt x="3" y="164"/>
                  </a:cubicBezTo>
                  <a:cubicBezTo>
                    <a:pt x="3" y="171"/>
                    <a:pt x="2" y="178"/>
                    <a:pt x="2" y="185"/>
                  </a:cubicBezTo>
                  <a:cubicBezTo>
                    <a:pt x="2" y="192"/>
                    <a:pt x="3" y="198"/>
                    <a:pt x="3" y="205"/>
                  </a:cubicBezTo>
                  <a:cubicBezTo>
                    <a:pt x="3" y="212"/>
                    <a:pt x="2" y="219"/>
                    <a:pt x="2" y="225"/>
                  </a:cubicBezTo>
                  <a:cubicBezTo>
                    <a:pt x="2" y="232"/>
                    <a:pt x="3" y="239"/>
                    <a:pt x="3" y="246"/>
                  </a:cubicBezTo>
                  <a:cubicBezTo>
                    <a:pt x="3" y="253"/>
                    <a:pt x="2" y="260"/>
                    <a:pt x="2" y="267"/>
                  </a:cubicBezTo>
                  <a:cubicBezTo>
                    <a:pt x="2" y="273"/>
                    <a:pt x="4" y="280"/>
                    <a:pt x="4" y="287"/>
                  </a:cubicBezTo>
                  <a:cubicBezTo>
                    <a:pt x="4" y="294"/>
                    <a:pt x="3" y="300"/>
                    <a:pt x="3" y="307"/>
                  </a:cubicBezTo>
                  <a:cubicBezTo>
                    <a:pt x="3" y="314"/>
                    <a:pt x="4" y="320"/>
                    <a:pt x="4" y="327"/>
                  </a:cubicBezTo>
                  <a:cubicBezTo>
                    <a:pt x="4" y="333"/>
                    <a:pt x="3" y="340"/>
                    <a:pt x="3" y="347"/>
                  </a:cubicBezTo>
                  <a:cubicBezTo>
                    <a:pt x="3" y="353"/>
                    <a:pt x="4" y="360"/>
                    <a:pt x="4" y="366"/>
                  </a:cubicBezTo>
                  <a:cubicBezTo>
                    <a:pt x="4" y="373"/>
                    <a:pt x="3" y="380"/>
                    <a:pt x="3" y="386"/>
                  </a:cubicBezTo>
                  <a:cubicBezTo>
                    <a:pt x="3" y="393"/>
                    <a:pt x="4" y="399"/>
                    <a:pt x="4" y="406"/>
                  </a:cubicBezTo>
                  <a:cubicBezTo>
                    <a:pt x="4" y="413"/>
                    <a:pt x="3" y="420"/>
                    <a:pt x="3" y="426"/>
                  </a:cubicBezTo>
                  <a:cubicBezTo>
                    <a:pt x="3" y="433"/>
                    <a:pt x="4" y="440"/>
                    <a:pt x="4" y="447"/>
                  </a:cubicBezTo>
                  <a:cubicBezTo>
                    <a:pt x="4" y="454"/>
                    <a:pt x="3" y="460"/>
                    <a:pt x="3" y="467"/>
                  </a:cubicBezTo>
                  <a:cubicBezTo>
                    <a:pt x="3" y="474"/>
                    <a:pt x="4" y="480"/>
                    <a:pt x="4" y="487"/>
                  </a:cubicBezTo>
                  <a:cubicBezTo>
                    <a:pt x="4" y="493"/>
                    <a:pt x="3" y="500"/>
                    <a:pt x="3" y="506"/>
                  </a:cubicBezTo>
                  <a:cubicBezTo>
                    <a:pt x="3" y="512"/>
                    <a:pt x="4" y="518"/>
                    <a:pt x="4" y="524"/>
                  </a:cubicBezTo>
                  <a:cubicBezTo>
                    <a:pt x="4" y="524"/>
                    <a:pt x="4" y="524"/>
                    <a:pt x="4" y="524"/>
                  </a:cubicBezTo>
                  <a:cubicBezTo>
                    <a:pt x="7" y="526"/>
                    <a:pt x="12" y="528"/>
                    <a:pt x="19" y="528"/>
                  </a:cubicBezTo>
                  <a:cubicBezTo>
                    <a:pt x="25" y="528"/>
                    <a:pt x="31" y="526"/>
                    <a:pt x="34" y="524"/>
                  </a:cubicBezTo>
                  <a:lnTo>
                    <a:pt x="35" y="524"/>
                  </a:lnTo>
                  <a:close/>
                  <a:moveTo>
                    <a:pt x="33" y="50"/>
                  </a:moveTo>
                  <a:cubicBezTo>
                    <a:pt x="34" y="59"/>
                    <a:pt x="34" y="59"/>
                    <a:pt x="34" y="59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2" y="157"/>
                    <a:pt x="32" y="157"/>
                    <a:pt x="32" y="157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3" y="178"/>
                    <a:pt x="33" y="178"/>
                    <a:pt x="33" y="178"/>
                  </a:cubicBezTo>
                  <a:cubicBezTo>
                    <a:pt x="33" y="188"/>
                    <a:pt x="33" y="188"/>
                    <a:pt x="33" y="188"/>
                  </a:cubicBezTo>
                  <a:cubicBezTo>
                    <a:pt x="32" y="198"/>
                    <a:pt x="32" y="198"/>
                    <a:pt x="32" y="198"/>
                  </a:cubicBezTo>
                  <a:cubicBezTo>
                    <a:pt x="33" y="209"/>
                    <a:pt x="33" y="209"/>
                    <a:pt x="33" y="209"/>
                  </a:cubicBezTo>
                  <a:cubicBezTo>
                    <a:pt x="33" y="219"/>
                    <a:pt x="33" y="219"/>
                    <a:pt x="33" y="219"/>
                  </a:cubicBezTo>
                  <a:cubicBezTo>
                    <a:pt x="32" y="228"/>
                    <a:pt x="32" y="228"/>
                    <a:pt x="32" y="22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33" y="259"/>
                    <a:pt x="33" y="259"/>
                    <a:pt x="33" y="259"/>
                  </a:cubicBezTo>
                  <a:cubicBezTo>
                    <a:pt x="32" y="269"/>
                    <a:pt x="32" y="269"/>
                    <a:pt x="32" y="269"/>
                  </a:cubicBezTo>
                  <a:cubicBezTo>
                    <a:pt x="32" y="279"/>
                    <a:pt x="32" y="279"/>
                    <a:pt x="32" y="279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3" y="299"/>
                    <a:pt x="33" y="299"/>
                    <a:pt x="33" y="299"/>
                  </a:cubicBezTo>
                  <a:cubicBezTo>
                    <a:pt x="32" y="309"/>
                    <a:pt x="32" y="309"/>
                    <a:pt x="32" y="309"/>
                  </a:cubicBezTo>
                  <a:cubicBezTo>
                    <a:pt x="31" y="320"/>
                    <a:pt x="31" y="320"/>
                    <a:pt x="31" y="320"/>
                  </a:cubicBezTo>
                  <a:cubicBezTo>
                    <a:pt x="32" y="331"/>
                    <a:pt x="32" y="331"/>
                    <a:pt x="32" y="331"/>
                  </a:cubicBezTo>
                  <a:cubicBezTo>
                    <a:pt x="33" y="340"/>
                    <a:pt x="33" y="340"/>
                    <a:pt x="33" y="340"/>
                  </a:cubicBezTo>
                  <a:cubicBezTo>
                    <a:pt x="33" y="340"/>
                    <a:pt x="31" y="361"/>
                    <a:pt x="31" y="361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2" y="381"/>
                    <a:pt x="32" y="381"/>
                    <a:pt x="32" y="381"/>
                  </a:cubicBezTo>
                  <a:cubicBezTo>
                    <a:pt x="31" y="402"/>
                    <a:pt x="31" y="402"/>
                    <a:pt x="31" y="402"/>
                  </a:cubicBezTo>
                  <a:cubicBezTo>
                    <a:pt x="32" y="413"/>
                    <a:pt x="32" y="413"/>
                    <a:pt x="32" y="413"/>
                  </a:cubicBezTo>
                  <a:cubicBezTo>
                    <a:pt x="32" y="423"/>
                    <a:pt x="32" y="423"/>
                    <a:pt x="32" y="423"/>
                  </a:cubicBezTo>
                  <a:cubicBezTo>
                    <a:pt x="31" y="443"/>
                    <a:pt x="31" y="443"/>
                    <a:pt x="31" y="443"/>
                  </a:cubicBezTo>
                  <a:cubicBezTo>
                    <a:pt x="32" y="454"/>
                    <a:pt x="32" y="454"/>
                    <a:pt x="32" y="454"/>
                  </a:cubicBezTo>
                  <a:cubicBezTo>
                    <a:pt x="32" y="464"/>
                    <a:pt x="32" y="464"/>
                    <a:pt x="32" y="464"/>
                  </a:cubicBezTo>
                  <a:cubicBezTo>
                    <a:pt x="31" y="484"/>
                    <a:pt x="31" y="484"/>
                    <a:pt x="31" y="484"/>
                  </a:cubicBezTo>
                  <a:cubicBezTo>
                    <a:pt x="31" y="495"/>
                    <a:pt x="31" y="495"/>
                    <a:pt x="31" y="495"/>
                  </a:cubicBezTo>
                  <a:cubicBezTo>
                    <a:pt x="32" y="505"/>
                    <a:pt x="32" y="505"/>
                    <a:pt x="32" y="505"/>
                  </a:cubicBezTo>
                  <a:cubicBezTo>
                    <a:pt x="32" y="505"/>
                    <a:pt x="31" y="518"/>
                    <a:pt x="31" y="521"/>
                  </a:cubicBezTo>
                  <a:cubicBezTo>
                    <a:pt x="29" y="522"/>
                    <a:pt x="25" y="523"/>
                    <a:pt x="21" y="523"/>
                  </a:cubicBezTo>
                  <a:cubicBezTo>
                    <a:pt x="17" y="523"/>
                    <a:pt x="15" y="522"/>
                    <a:pt x="12" y="521"/>
                  </a:cubicBezTo>
                  <a:cubicBezTo>
                    <a:pt x="12" y="519"/>
                    <a:pt x="12" y="508"/>
                    <a:pt x="12" y="508"/>
                  </a:cubicBezTo>
                  <a:cubicBezTo>
                    <a:pt x="12" y="499"/>
                    <a:pt x="12" y="499"/>
                    <a:pt x="12" y="499"/>
                  </a:cubicBezTo>
                  <a:cubicBezTo>
                    <a:pt x="13" y="488"/>
                    <a:pt x="13" y="488"/>
                    <a:pt x="13" y="488"/>
                  </a:cubicBezTo>
                  <a:cubicBezTo>
                    <a:pt x="12" y="468"/>
                    <a:pt x="12" y="468"/>
                    <a:pt x="12" y="468"/>
                  </a:cubicBezTo>
                  <a:cubicBezTo>
                    <a:pt x="12" y="459"/>
                    <a:pt x="12" y="459"/>
                    <a:pt x="12" y="459"/>
                  </a:cubicBezTo>
                  <a:cubicBezTo>
                    <a:pt x="13" y="448"/>
                    <a:pt x="13" y="448"/>
                    <a:pt x="13" y="448"/>
                  </a:cubicBezTo>
                  <a:cubicBezTo>
                    <a:pt x="12" y="428"/>
                    <a:pt x="12" y="428"/>
                    <a:pt x="12" y="428"/>
                  </a:cubicBezTo>
                  <a:cubicBezTo>
                    <a:pt x="12" y="418"/>
                    <a:pt x="12" y="418"/>
                    <a:pt x="12" y="418"/>
                  </a:cubicBezTo>
                  <a:cubicBezTo>
                    <a:pt x="13" y="407"/>
                    <a:pt x="13" y="407"/>
                    <a:pt x="13" y="407"/>
                  </a:cubicBezTo>
                  <a:cubicBezTo>
                    <a:pt x="12" y="397"/>
                    <a:pt x="12" y="397"/>
                    <a:pt x="12" y="397"/>
                  </a:cubicBezTo>
                  <a:cubicBezTo>
                    <a:pt x="12" y="388"/>
                    <a:pt x="12" y="388"/>
                    <a:pt x="12" y="388"/>
                  </a:cubicBezTo>
                  <a:cubicBezTo>
                    <a:pt x="12" y="378"/>
                    <a:pt x="12" y="378"/>
                    <a:pt x="12" y="378"/>
                  </a:cubicBezTo>
                  <a:cubicBezTo>
                    <a:pt x="13" y="368"/>
                    <a:pt x="13" y="368"/>
                    <a:pt x="13" y="368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1" y="348"/>
                    <a:pt x="11" y="348"/>
                    <a:pt x="11" y="348"/>
                  </a:cubicBezTo>
                  <a:cubicBezTo>
                    <a:pt x="12" y="339"/>
                    <a:pt x="12" y="339"/>
                    <a:pt x="12" y="339"/>
                  </a:cubicBezTo>
                  <a:cubicBezTo>
                    <a:pt x="12" y="328"/>
                    <a:pt x="12" y="328"/>
                    <a:pt x="12" y="328"/>
                  </a:cubicBezTo>
                  <a:cubicBezTo>
                    <a:pt x="12" y="318"/>
                    <a:pt x="12" y="318"/>
                    <a:pt x="12" y="318"/>
                  </a:cubicBezTo>
                  <a:cubicBezTo>
                    <a:pt x="11" y="308"/>
                    <a:pt x="11" y="308"/>
                    <a:pt x="11" y="308"/>
                  </a:cubicBezTo>
                  <a:cubicBezTo>
                    <a:pt x="12" y="299"/>
                    <a:pt x="12" y="299"/>
                    <a:pt x="12" y="299"/>
                  </a:cubicBezTo>
                  <a:cubicBezTo>
                    <a:pt x="12" y="289"/>
                    <a:pt x="12" y="289"/>
                    <a:pt x="12" y="289"/>
                  </a:cubicBezTo>
                  <a:cubicBezTo>
                    <a:pt x="12" y="278"/>
                    <a:pt x="12" y="278"/>
                    <a:pt x="12" y="278"/>
                  </a:cubicBezTo>
                  <a:cubicBezTo>
                    <a:pt x="11" y="268"/>
                    <a:pt x="11" y="268"/>
                    <a:pt x="11" y="268"/>
                  </a:cubicBezTo>
                  <a:cubicBezTo>
                    <a:pt x="11" y="258"/>
                    <a:pt x="11" y="258"/>
                    <a:pt x="11" y="258"/>
                  </a:cubicBezTo>
                  <a:cubicBezTo>
                    <a:pt x="12" y="247"/>
                    <a:pt x="12" y="247"/>
                    <a:pt x="12" y="247"/>
                  </a:cubicBezTo>
                  <a:cubicBezTo>
                    <a:pt x="11" y="236"/>
                    <a:pt x="11" y="236"/>
                    <a:pt x="11" y="236"/>
                  </a:cubicBezTo>
                  <a:cubicBezTo>
                    <a:pt x="11" y="227"/>
                    <a:pt x="11" y="227"/>
                    <a:pt x="11" y="227"/>
                  </a:cubicBezTo>
                  <a:cubicBezTo>
                    <a:pt x="11" y="217"/>
                    <a:pt x="11" y="217"/>
                    <a:pt x="11" y="217"/>
                  </a:cubicBezTo>
                  <a:cubicBezTo>
                    <a:pt x="12" y="206"/>
                    <a:pt x="12" y="206"/>
                    <a:pt x="12" y="206"/>
                  </a:cubicBezTo>
                  <a:cubicBezTo>
                    <a:pt x="11" y="196"/>
                    <a:pt x="11" y="196"/>
                    <a:pt x="11" y="196"/>
                  </a:cubicBezTo>
                  <a:cubicBezTo>
                    <a:pt x="10" y="186"/>
                    <a:pt x="10" y="186"/>
                    <a:pt x="10" y="186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11" y="166"/>
                    <a:pt x="11" y="166"/>
                    <a:pt x="11" y="166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1" y="135"/>
                    <a:pt x="11" y="135"/>
                    <a:pt x="11" y="13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0" y="104"/>
                    <a:pt x="10" y="94"/>
                    <a:pt x="10" y="94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10"/>
                    <a:pt x="9" y="9"/>
                  </a:cubicBezTo>
                  <a:cubicBezTo>
                    <a:pt x="13" y="10"/>
                    <a:pt x="16" y="10"/>
                    <a:pt x="21" y="10"/>
                  </a:cubicBezTo>
                  <a:cubicBezTo>
                    <a:pt x="25" y="10"/>
                    <a:pt x="30" y="10"/>
                    <a:pt x="34" y="9"/>
                  </a:cubicBezTo>
                  <a:cubicBezTo>
                    <a:pt x="34" y="10"/>
                    <a:pt x="34" y="20"/>
                    <a:pt x="34" y="2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39"/>
                    <a:pt x="33" y="39"/>
                    <a:pt x="33" y="39"/>
                  </a:cubicBezTo>
                  <a:lnTo>
                    <a:pt x="33" y="50"/>
                  </a:lnTo>
                  <a:close/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9" name="Google Shape;1924;p10">
              <a:extLst>
                <a:ext uri="{FF2B5EF4-FFF2-40B4-BE49-F238E27FC236}">
                  <a16:creationId xmlns:a16="http://schemas.microsoft.com/office/drawing/2014/main" id="{D84EA511-2825-ED5F-4AD0-F908FB8F23A1}"/>
                </a:ext>
              </a:extLst>
            </p:cNvPr>
            <p:cNvSpPr/>
            <p:nvPr/>
          </p:nvSpPr>
          <p:spPr>
            <a:xfrm>
              <a:off x="1791" y="1993"/>
              <a:ext cx="133" cy="29"/>
            </a:xfrm>
            <a:custGeom>
              <a:avLst/>
              <a:gdLst/>
              <a:ahLst/>
              <a:cxnLst/>
              <a:rect l="l" t="t" r="r" b="b"/>
              <a:pathLst>
                <a:path w="53" h="11" extrusionOk="0">
                  <a:moveTo>
                    <a:pt x="0" y="0"/>
                  </a:moveTo>
                  <a:cubicBezTo>
                    <a:pt x="0" y="6"/>
                    <a:pt x="10" y="11"/>
                    <a:pt x="26" y="11"/>
                  </a:cubicBezTo>
                  <a:cubicBezTo>
                    <a:pt x="41" y="11"/>
                    <a:pt x="53" y="6"/>
                    <a:pt x="53" y="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0" name="Google Shape;1925;p10">
              <a:extLst>
                <a:ext uri="{FF2B5EF4-FFF2-40B4-BE49-F238E27FC236}">
                  <a16:creationId xmlns:a16="http://schemas.microsoft.com/office/drawing/2014/main" id="{93C388C7-C6A6-8D40-53C8-0BD50B2467AB}"/>
                </a:ext>
              </a:extLst>
            </p:cNvPr>
            <p:cNvSpPr/>
            <p:nvPr/>
          </p:nvSpPr>
          <p:spPr>
            <a:xfrm>
              <a:off x="1801" y="3411"/>
              <a:ext cx="118" cy="27"/>
            </a:xfrm>
            <a:custGeom>
              <a:avLst/>
              <a:gdLst/>
              <a:ahLst/>
              <a:cxnLst/>
              <a:rect l="l" t="t" r="r" b="b"/>
              <a:pathLst>
                <a:path w="47" h="10" extrusionOk="0">
                  <a:moveTo>
                    <a:pt x="0" y="0"/>
                  </a:moveTo>
                  <a:cubicBezTo>
                    <a:pt x="0" y="5"/>
                    <a:pt x="9" y="10"/>
                    <a:pt x="22" y="10"/>
                  </a:cubicBezTo>
                  <a:cubicBezTo>
                    <a:pt x="36" y="10"/>
                    <a:pt x="47" y="5"/>
                    <a:pt x="47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5" y="2"/>
                    <a:pt x="29" y="4"/>
                    <a:pt x="23" y="4"/>
                  </a:cubicBezTo>
                  <a:cubicBezTo>
                    <a:pt x="16" y="4"/>
                    <a:pt x="11" y="2"/>
                    <a:pt x="8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1" name="Google Shape;1926;p10">
              <a:extLst>
                <a:ext uri="{FF2B5EF4-FFF2-40B4-BE49-F238E27FC236}">
                  <a16:creationId xmlns:a16="http://schemas.microsoft.com/office/drawing/2014/main" id="{D225D539-01C1-658E-F656-83C1805DCEC4}"/>
                </a:ext>
              </a:extLst>
            </p:cNvPr>
            <p:cNvSpPr/>
            <p:nvPr/>
          </p:nvSpPr>
          <p:spPr>
            <a:xfrm>
              <a:off x="1791" y="1995"/>
              <a:ext cx="133" cy="1427"/>
            </a:xfrm>
            <a:custGeom>
              <a:avLst/>
              <a:gdLst/>
              <a:ahLst/>
              <a:cxnLst/>
              <a:rect l="l" t="t" r="r" b="b"/>
              <a:pathLst>
                <a:path w="53" h="535" extrusionOk="0">
                  <a:moveTo>
                    <a:pt x="27" y="535"/>
                  </a:moveTo>
                  <a:cubicBezTo>
                    <a:pt x="33" y="535"/>
                    <a:pt x="39" y="533"/>
                    <a:pt x="42" y="531"/>
                  </a:cubicBezTo>
                  <a:cubicBezTo>
                    <a:pt x="51" y="531"/>
                    <a:pt x="51" y="531"/>
                    <a:pt x="51" y="531"/>
                  </a:cubicBezTo>
                  <a:cubicBezTo>
                    <a:pt x="51" y="397"/>
                    <a:pt x="52" y="177"/>
                    <a:pt x="53" y="0"/>
                  </a:cubicBezTo>
                  <a:cubicBezTo>
                    <a:pt x="52" y="6"/>
                    <a:pt x="41" y="10"/>
                    <a:pt x="26" y="10"/>
                  </a:cubicBezTo>
                  <a:cubicBezTo>
                    <a:pt x="11" y="10"/>
                    <a:pt x="2" y="5"/>
                    <a:pt x="0" y="0"/>
                  </a:cubicBezTo>
                  <a:cubicBezTo>
                    <a:pt x="3" y="140"/>
                    <a:pt x="4" y="384"/>
                    <a:pt x="4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5" y="533"/>
                    <a:pt x="20" y="535"/>
                    <a:pt x="27" y="535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2" name="Google Shape;1927;p10">
              <a:extLst>
                <a:ext uri="{FF2B5EF4-FFF2-40B4-BE49-F238E27FC236}">
                  <a16:creationId xmlns:a16="http://schemas.microsoft.com/office/drawing/2014/main" id="{309D4A6B-6EDC-3866-F20D-E4694A2E61B2}"/>
                </a:ext>
              </a:extLst>
            </p:cNvPr>
            <p:cNvSpPr/>
            <p:nvPr/>
          </p:nvSpPr>
          <p:spPr>
            <a:xfrm>
              <a:off x="1811" y="2014"/>
              <a:ext cx="95" cy="1408"/>
            </a:xfrm>
            <a:custGeom>
              <a:avLst/>
              <a:gdLst/>
              <a:ahLst/>
              <a:cxnLst/>
              <a:rect l="l" t="t" r="r" b="b"/>
              <a:pathLst>
                <a:path w="38" h="528" extrusionOk="0">
                  <a:moveTo>
                    <a:pt x="37" y="0"/>
                  </a:moveTo>
                  <a:cubicBezTo>
                    <a:pt x="32" y="2"/>
                    <a:pt x="25" y="3"/>
                    <a:pt x="18" y="3"/>
                  </a:cubicBezTo>
                  <a:cubicBezTo>
                    <a:pt x="11" y="3"/>
                    <a:pt x="5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7"/>
                    <a:pt x="0" y="14"/>
                    <a:pt x="0" y="21"/>
                  </a:cubicBezTo>
                  <a:cubicBezTo>
                    <a:pt x="0" y="27"/>
                    <a:pt x="2" y="34"/>
                    <a:pt x="2" y="41"/>
                  </a:cubicBezTo>
                  <a:cubicBezTo>
                    <a:pt x="2" y="48"/>
                    <a:pt x="1" y="55"/>
                    <a:pt x="1" y="62"/>
                  </a:cubicBezTo>
                  <a:cubicBezTo>
                    <a:pt x="1" y="68"/>
                    <a:pt x="2" y="75"/>
                    <a:pt x="2" y="82"/>
                  </a:cubicBezTo>
                  <a:cubicBezTo>
                    <a:pt x="2" y="89"/>
                    <a:pt x="1" y="96"/>
                    <a:pt x="1" y="103"/>
                  </a:cubicBezTo>
                  <a:cubicBezTo>
                    <a:pt x="1" y="110"/>
                    <a:pt x="2" y="116"/>
                    <a:pt x="2" y="123"/>
                  </a:cubicBezTo>
                  <a:cubicBezTo>
                    <a:pt x="3" y="130"/>
                    <a:pt x="1" y="137"/>
                    <a:pt x="2" y="144"/>
                  </a:cubicBezTo>
                  <a:cubicBezTo>
                    <a:pt x="2" y="150"/>
                    <a:pt x="3" y="157"/>
                    <a:pt x="3" y="164"/>
                  </a:cubicBezTo>
                  <a:cubicBezTo>
                    <a:pt x="3" y="171"/>
                    <a:pt x="2" y="178"/>
                    <a:pt x="2" y="185"/>
                  </a:cubicBezTo>
                  <a:cubicBezTo>
                    <a:pt x="2" y="192"/>
                    <a:pt x="3" y="198"/>
                    <a:pt x="3" y="205"/>
                  </a:cubicBezTo>
                  <a:cubicBezTo>
                    <a:pt x="3" y="212"/>
                    <a:pt x="2" y="219"/>
                    <a:pt x="2" y="225"/>
                  </a:cubicBezTo>
                  <a:cubicBezTo>
                    <a:pt x="2" y="232"/>
                    <a:pt x="3" y="239"/>
                    <a:pt x="3" y="246"/>
                  </a:cubicBezTo>
                  <a:cubicBezTo>
                    <a:pt x="3" y="253"/>
                    <a:pt x="2" y="260"/>
                    <a:pt x="2" y="267"/>
                  </a:cubicBezTo>
                  <a:cubicBezTo>
                    <a:pt x="2" y="273"/>
                    <a:pt x="4" y="280"/>
                    <a:pt x="4" y="287"/>
                  </a:cubicBezTo>
                  <a:cubicBezTo>
                    <a:pt x="4" y="294"/>
                    <a:pt x="3" y="300"/>
                    <a:pt x="3" y="307"/>
                  </a:cubicBezTo>
                  <a:cubicBezTo>
                    <a:pt x="3" y="314"/>
                    <a:pt x="4" y="320"/>
                    <a:pt x="4" y="327"/>
                  </a:cubicBezTo>
                  <a:cubicBezTo>
                    <a:pt x="4" y="333"/>
                    <a:pt x="3" y="340"/>
                    <a:pt x="3" y="347"/>
                  </a:cubicBezTo>
                  <a:cubicBezTo>
                    <a:pt x="3" y="353"/>
                    <a:pt x="4" y="360"/>
                    <a:pt x="4" y="366"/>
                  </a:cubicBezTo>
                  <a:cubicBezTo>
                    <a:pt x="4" y="373"/>
                    <a:pt x="3" y="380"/>
                    <a:pt x="3" y="386"/>
                  </a:cubicBezTo>
                  <a:cubicBezTo>
                    <a:pt x="3" y="393"/>
                    <a:pt x="4" y="399"/>
                    <a:pt x="4" y="406"/>
                  </a:cubicBezTo>
                  <a:cubicBezTo>
                    <a:pt x="4" y="413"/>
                    <a:pt x="3" y="420"/>
                    <a:pt x="3" y="426"/>
                  </a:cubicBezTo>
                  <a:cubicBezTo>
                    <a:pt x="3" y="433"/>
                    <a:pt x="4" y="440"/>
                    <a:pt x="4" y="447"/>
                  </a:cubicBezTo>
                  <a:cubicBezTo>
                    <a:pt x="4" y="454"/>
                    <a:pt x="3" y="460"/>
                    <a:pt x="3" y="467"/>
                  </a:cubicBezTo>
                  <a:cubicBezTo>
                    <a:pt x="3" y="474"/>
                    <a:pt x="4" y="480"/>
                    <a:pt x="4" y="487"/>
                  </a:cubicBezTo>
                  <a:cubicBezTo>
                    <a:pt x="4" y="493"/>
                    <a:pt x="3" y="500"/>
                    <a:pt x="3" y="506"/>
                  </a:cubicBezTo>
                  <a:cubicBezTo>
                    <a:pt x="3" y="512"/>
                    <a:pt x="4" y="518"/>
                    <a:pt x="4" y="524"/>
                  </a:cubicBezTo>
                  <a:cubicBezTo>
                    <a:pt x="4" y="524"/>
                    <a:pt x="4" y="524"/>
                    <a:pt x="4" y="524"/>
                  </a:cubicBezTo>
                  <a:cubicBezTo>
                    <a:pt x="7" y="526"/>
                    <a:pt x="12" y="528"/>
                    <a:pt x="19" y="528"/>
                  </a:cubicBezTo>
                  <a:cubicBezTo>
                    <a:pt x="25" y="528"/>
                    <a:pt x="31" y="526"/>
                    <a:pt x="34" y="524"/>
                  </a:cubicBezTo>
                  <a:cubicBezTo>
                    <a:pt x="35" y="524"/>
                    <a:pt x="35" y="524"/>
                    <a:pt x="35" y="524"/>
                  </a:cubicBezTo>
                  <a:cubicBezTo>
                    <a:pt x="35" y="524"/>
                    <a:pt x="35" y="524"/>
                    <a:pt x="35" y="524"/>
                  </a:cubicBezTo>
                  <a:cubicBezTo>
                    <a:pt x="35" y="517"/>
                    <a:pt x="35" y="510"/>
                    <a:pt x="35" y="503"/>
                  </a:cubicBezTo>
                  <a:cubicBezTo>
                    <a:pt x="35" y="497"/>
                    <a:pt x="34" y="490"/>
                    <a:pt x="34" y="483"/>
                  </a:cubicBezTo>
                  <a:cubicBezTo>
                    <a:pt x="34" y="477"/>
                    <a:pt x="35" y="470"/>
                    <a:pt x="35" y="463"/>
                  </a:cubicBezTo>
                  <a:cubicBezTo>
                    <a:pt x="35" y="456"/>
                    <a:pt x="34" y="449"/>
                    <a:pt x="34" y="442"/>
                  </a:cubicBezTo>
                  <a:cubicBezTo>
                    <a:pt x="34" y="435"/>
                    <a:pt x="35" y="428"/>
                    <a:pt x="36" y="422"/>
                  </a:cubicBezTo>
                  <a:cubicBezTo>
                    <a:pt x="36" y="415"/>
                    <a:pt x="34" y="408"/>
                    <a:pt x="34" y="401"/>
                  </a:cubicBezTo>
                  <a:cubicBezTo>
                    <a:pt x="34" y="394"/>
                    <a:pt x="36" y="387"/>
                    <a:pt x="36" y="380"/>
                  </a:cubicBezTo>
                  <a:cubicBezTo>
                    <a:pt x="36" y="373"/>
                    <a:pt x="35" y="366"/>
                    <a:pt x="35" y="359"/>
                  </a:cubicBezTo>
                  <a:cubicBezTo>
                    <a:pt x="35" y="353"/>
                    <a:pt x="36" y="346"/>
                    <a:pt x="36" y="339"/>
                  </a:cubicBezTo>
                  <a:cubicBezTo>
                    <a:pt x="36" y="332"/>
                    <a:pt x="35" y="325"/>
                    <a:pt x="35" y="319"/>
                  </a:cubicBezTo>
                  <a:cubicBezTo>
                    <a:pt x="35" y="312"/>
                    <a:pt x="36" y="305"/>
                    <a:pt x="36" y="298"/>
                  </a:cubicBezTo>
                  <a:cubicBezTo>
                    <a:pt x="36" y="291"/>
                    <a:pt x="35" y="285"/>
                    <a:pt x="35" y="278"/>
                  </a:cubicBezTo>
                  <a:cubicBezTo>
                    <a:pt x="35" y="271"/>
                    <a:pt x="36" y="265"/>
                    <a:pt x="36" y="258"/>
                  </a:cubicBezTo>
                  <a:cubicBezTo>
                    <a:pt x="36" y="251"/>
                    <a:pt x="35" y="245"/>
                    <a:pt x="35" y="238"/>
                  </a:cubicBezTo>
                  <a:cubicBezTo>
                    <a:pt x="35" y="231"/>
                    <a:pt x="36" y="224"/>
                    <a:pt x="36" y="217"/>
                  </a:cubicBezTo>
                  <a:cubicBezTo>
                    <a:pt x="36" y="211"/>
                    <a:pt x="35" y="204"/>
                    <a:pt x="35" y="197"/>
                  </a:cubicBezTo>
                  <a:cubicBezTo>
                    <a:pt x="35" y="190"/>
                    <a:pt x="37" y="183"/>
                    <a:pt x="37" y="177"/>
                  </a:cubicBezTo>
                  <a:cubicBezTo>
                    <a:pt x="37" y="170"/>
                    <a:pt x="36" y="163"/>
                    <a:pt x="36" y="156"/>
                  </a:cubicBezTo>
                  <a:cubicBezTo>
                    <a:pt x="36" y="149"/>
                    <a:pt x="37" y="142"/>
                    <a:pt x="37" y="136"/>
                  </a:cubicBezTo>
                  <a:cubicBezTo>
                    <a:pt x="37" y="129"/>
                    <a:pt x="36" y="123"/>
                    <a:pt x="36" y="116"/>
                  </a:cubicBezTo>
                  <a:cubicBezTo>
                    <a:pt x="36" y="110"/>
                    <a:pt x="37" y="103"/>
                    <a:pt x="37" y="97"/>
                  </a:cubicBezTo>
                  <a:cubicBezTo>
                    <a:pt x="37" y="90"/>
                    <a:pt x="36" y="84"/>
                    <a:pt x="36" y="77"/>
                  </a:cubicBezTo>
                  <a:cubicBezTo>
                    <a:pt x="36" y="71"/>
                    <a:pt x="37" y="64"/>
                    <a:pt x="37" y="58"/>
                  </a:cubicBezTo>
                  <a:cubicBezTo>
                    <a:pt x="37" y="51"/>
                    <a:pt x="36" y="44"/>
                    <a:pt x="36" y="38"/>
                  </a:cubicBezTo>
                  <a:cubicBezTo>
                    <a:pt x="36" y="31"/>
                    <a:pt x="37" y="25"/>
                    <a:pt x="37" y="19"/>
                  </a:cubicBezTo>
                  <a:cubicBezTo>
                    <a:pt x="38" y="12"/>
                    <a:pt x="37" y="6"/>
                    <a:pt x="37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513" name="Google Shape;1928;p10">
            <a:extLst>
              <a:ext uri="{FF2B5EF4-FFF2-40B4-BE49-F238E27FC236}">
                <a16:creationId xmlns:a16="http://schemas.microsoft.com/office/drawing/2014/main" id="{DC20506E-34CB-2F85-73E9-BB00E1A112F7}"/>
              </a:ext>
            </a:extLst>
          </p:cNvPr>
          <p:cNvGrpSpPr/>
          <p:nvPr/>
        </p:nvGrpSpPr>
        <p:grpSpPr>
          <a:xfrm>
            <a:off x="5380444" y="4201052"/>
            <a:ext cx="843931" cy="722779"/>
            <a:chOff x="1758" y="1057"/>
            <a:chExt cx="2272" cy="2209"/>
          </a:xfrm>
        </p:grpSpPr>
        <p:sp>
          <p:nvSpPr>
            <p:cNvPr id="514" name="Google Shape;1929;p10">
              <a:extLst>
                <a:ext uri="{FF2B5EF4-FFF2-40B4-BE49-F238E27FC236}">
                  <a16:creationId xmlns:a16="http://schemas.microsoft.com/office/drawing/2014/main" id="{433BCBF9-A5F5-B086-7D2B-D55E23159850}"/>
                </a:ext>
              </a:extLst>
            </p:cNvPr>
            <p:cNvSpPr/>
            <p:nvPr/>
          </p:nvSpPr>
          <p:spPr>
            <a:xfrm>
              <a:off x="1758" y="1057"/>
              <a:ext cx="2272" cy="2209"/>
            </a:xfrm>
            <a:custGeom>
              <a:avLst/>
              <a:gdLst/>
              <a:ahLst/>
              <a:cxnLst/>
              <a:rect l="l" t="t" r="r" b="b"/>
              <a:pathLst>
                <a:path w="909" h="828" extrusionOk="0">
                  <a:moveTo>
                    <a:pt x="732" y="90"/>
                  </a:moveTo>
                  <a:cubicBezTo>
                    <a:pt x="627" y="64"/>
                    <a:pt x="601" y="131"/>
                    <a:pt x="568" y="145"/>
                  </a:cubicBezTo>
                  <a:cubicBezTo>
                    <a:pt x="537" y="159"/>
                    <a:pt x="514" y="57"/>
                    <a:pt x="514" y="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29" y="60"/>
                    <a:pt x="439" y="161"/>
                    <a:pt x="479" y="203"/>
                  </a:cubicBezTo>
                  <a:cubicBezTo>
                    <a:pt x="521" y="247"/>
                    <a:pt x="535" y="253"/>
                    <a:pt x="528" y="295"/>
                  </a:cubicBezTo>
                  <a:cubicBezTo>
                    <a:pt x="521" y="338"/>
                    <a:pt x="504" y="390"/>
                    <a:pt x="493" y="428"/>
                  </a:cubicBezTo>
                  <a:cubicBezTo>
                    <a:pt x="480" y="475"/>
                    <a:pt x="456" y="521"/>
                    <a:pt x="401" y="522"/>
                  </a:cubicBezTo>
                  <a:cubicBezTo>
                    <a:pt x="359" y="523"/>
                    <a:pt x="363" y="508"/>
                    <a:pt x="336" y="502"/>
                  </a:cubicBezTo>
                  <a:cubicBezTo>
                    <a:pt x="309" y="496"/>
                    <a:pt x="304" y="506"/>
                    <a:pt x="289" y="501"/>
                  </a:cubicBezTo>
                  <a:cubicBezTo>
                    <a:pt x="273" y="496"/>
                    <a:pt x="187" y="428"/>
                    <a:pt x="87" y="505"/>
                  </a:cubicBezTo>
                  <a:cubicBezTo>
                    <a:pt x="6" y="566"/>
                    <a:pt x="0" y="715"/>
                    <a:pt x="45" y="828"/>
                  </a:cubicBezTo>
                  <a:cubicBezTo>
                    <a:pt x="146" y="787"/>
                    <a:pt x="146" y="787"/>
                    <a:pt x="146" y="787"/>
                  </a:cubicBezTo>
                  <a:cubicBezTo>
                    <a:pt x="99" y="681"/>
                    <a:pt x="130" y="583"/>
                    <a:pt x="181" y="577"/>
                  </a:cubicBezTo>
                  <a:cubicBezTo>
                    <a:pt x="213" y="572"/>
                    <a:pt x="234" y="584"/>
                    <a:pt x="246" y="599"/>
                  </a:cubicBezTo>
                  <a:cubicBezTo>
                    <a:pt x="258" y="614"/>
                    <a:pt x="267" y="642"/>
                    <a:pt x="286" y="659"/>
                  </a:cubicBezTo>
                  <a:cubicBezTo>
                    <a:pt x="325" y="694"/>
                    <a:pt x="354" y="689"/>
                    <a:pt x="388" y="693"/>
                  </a:cubicBezTo>
                  <a:cubicBezTo>
                    <a:pt x="422" y="696"/>
                    <a:pt x="422" y="728"/>
                    <a:pt x="524" y="740"/>
                  </a:cubicBezTo>
                  <a:cubicBezTo>
                    <a:pt x="626" y="752"/>
                    <a:pt x="822" y="622"/>
                    <a:pt x="866" y="436"/>
                  </a:cubicBezTo>
                  <a:cubicBezTo>
                    <a:pt x="909" y="250"/>
                    <a:pt x="837" y="116"/>
                    <a:pt x="732" y="90"/>
                  </a:cubicBezTo>
                  <a:close/>
                </a:path>
              </a:pathLst>
            </a:custGeom>
            <a:solidFill>
              <a:srgbClr val="E5AE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5" name="Google Shape;1930;p10">
              <a:extLst>
                <a:ext uri="{FF2B5EF4-FFF2-40B4-BE49-F238E27FC236}">
                  <a16:creationId xmlns:a16="http://schemas.microsoft.com/office/drawing/2014/main" id="{BF5CD4AA-4357-6123-EDC6-D7BEA45F5FCF}"/>
                </a:ext>
              </a:extLst>
            </p:cNvPr>
            <p:cNvSpPr/>
            <p:nvPr/>
          </p:nvSpPr>
          <p:spPr>
            <a:xfrm>
              <a:off x="2078" y="1380"/>
              <a:ext cx="1927" cy="1654"/>
            </a:xfrm>
            <a:custGeom>
              <a:avLst/>
              <a:gdLst/>
              <a:ahLst/>
              <a:cxnLst/>
              <a:rect l="l" t="t" r="r" b="b"/>
              <a:pathLst>
                <a:path w="771" h="620" extrusionOk="0">
                  <a:moveTo>
                    <a:pt x="0" y="488"/>
                  </a:moveTo>
                  <a:cubicBezTo>
                    <a:pt x="11" y="462"/>
                    <a:pt x="33" y="444"/>
                    <a:pt x="53" y="442"/>
                  </a:cubicBezTo>
                  <a:cubicBezTo>
                    <a:pt x="85" y="437"/>
                    <a:pt x="112" y="454"/>
                    <a:pt x="124" y="469"/>
                  </a:cubicBezTo>
                  <a:cubicBezTo>
                    <a:pt x="136" y="484"/>
                    <a:pt x="144" y="511"/>
                    <a:pt x="163" y="528"/>
                  </a:cubicBezTo>
                  <a:cubicBezTo>
                    <a:pt x="202" y="562"/>
                    <a:pt x="228" y="558"/>
                    <a:pt x="262" y="561"/>
                  </a:cubicBezTo>
                  <a:cubicBezTo>
                    <a:pt x="296" y="565"/>
                    <a:pt x="299" y="594"/>
                    <a:pt x="390" y="607"/>
                  </a:cubicBezTo>
                  <a:cubicBezTo>
                    <a:pt x="491" y="620"/>
                    <a:pt x="685" y="483"/>
                    <a:pt x="728" y="297"/>
                  </a:cubicBezTo>
                  <a:cubicBezTo>
                    <a:pt x="761" y="160"/>
                    <a:pt x="721" y="55"/>
                    <a:pt x="652" y="0"/>
                  </a:cubicBezTo>
                  <a:cubicBezTo>
                    <a:pt x="712" y="56"/>
                    <a:pt x="771" y="206"/>
                    <a:pt x="662" y="377"/>
                  </a:cubicBezTo>
                  <a:cubicBezTo>
                    <a:pt x="552" y="548"/>
                    <a:pt x="419" y="563"/>
                    <a:pt x="372" y="539"/>
                  </a:cubicBezTo>
                  <a:cubicBezTo>
                    <a:pt x="326" y="515"/>
                    <a:pt x="306" y="500"/>
                    <a:pt x="270" y="500"/>
                  </a:cubicBezTo>
                  <a:cubicBezTo>
                    <a:pt x="234" y="500"/>
                    <a:pt x="167" y="508"/>
                    <a:pt x="146" y="473"/>
                  </a:cubicBezTo>
                  <a:cubicBezTo>
                    <a:pt x="122" y="435"/>
                    <a:pt x="82" y="414"/>
                    <a:pt x="43" y="432"/>
                  </a:cubicBezTo>
                  <a:cubicBezTo>
                    <a:pt x="4" y="449"/>
                    <a:pt x="7" y="475"/>
                    <a:pt x="0" y="488"/>
                  </a:cubicBezTo>
                  <a:close/>
                </a:path>
              </a:pathLst>
            </a:custGeom>
            <a:solidFill>
              <a:srgbClr val="DF98A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6" name="Google Shape;1931;p10">
              <a:extLst>
                <a:ext uri="{FF2B5EF4-FFF2-40B4-BE49-F238E27FC236}">
                  <a16:creationId xmlns:a16="http://schemas.microsoft.com/office/drawing/2014/main" id="{03B0869B-2FEB-6CCD-92EA-9463242F570C}"/>
                </a:ext>
              </a:extLst>
            </p:cNvPr>
            <p:cNvSpPr/>
            <p:nvPr/>
          </p:nvSpPr>
          <p:spPr>
            <a:xfrm>
              <a:off x="2785" y="1092"/>
              <a:ext cx="415" cy="1381"/>
            </a:xfrm>
            <a:custGeom>
              <a:avLst/>
              <a:gdLst/>
              <a:ahLst/>
              <a:cxnLst/>
              <a:rect l="l" t="t" r="r" b="b"/>
              <a:pathLst>
                <a:path w="166" h="518" extrusionOk="0">
                  <a:moveTo>
                    <a:pt x="0" y="518"/>
                  </a:moveTo>
                  <a:cubicBezTo>
                    <a:pt x="55" y="517"/>
                    <a:pt x="78" y="467"/>
                    <a:pt x="91" y="419"/>
                  </a:cubicBezTo>
                  <a:cubicBezTo>
                    <a:pt x="102" y="382"/>
                    <a:pt x="119" y="329"/>
                    <a:pt x="126" y="287"/>
                  </a:cubicBezTo>
                  <a:cubicBezTo>
                    <a:pt x="133" y="244"/>
                    <a:pt x="119" y="230"/>
                    <a:pt x="76" y="188"/>
                  </a:cubicBezTo>
                  <a:cubicBezTo>
                    <a:pt x="35" y="146"/>
                    <a:pt x="27" y="60"/>
                    <a:pt x="31" y="0"/>
                  </a:cubicBezTo>
                  <a:cubicBezTo>
                    <a:pt x="26" y="29"/>
                    <a:pt x="48" y="130"/>
                    <a:pt x="84" y="171"/>
                  </a:cubicBezTo>
                  <a:cubicBezTo>
                    <a:pt x="121" y="212"/>
                    <a:pt x="166" y="217"/>
                    <a:pt x="151" y="294"/>
                  </a:cubicBezTo>
                  <a:cubicBezTo>
                    <a:pt x="135" y="372"/>
                    <a:pt x="105" y="445"/>
                    <a:pt x="84" y="477"/>
                  </a:cubicBezTo>
                  <a:cubicBezTo>
                    <a:pt x="62" y="512"/>
                    <a:pt x="10" y="518"/>
                    <a:pt x="0" y="518"/>
                  </a:cubicBezTo>
                  <a:close/>
                </a:path>
              </a:pathLst>
            </a:custGeom>
            <a:solidFill>
              <a:srgbClr val="EFCB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7" name="Google Shape;1932;p10">
              <a:extLst>
                <a:ext uri="{FF2B5EF4-FFF2-40B4-BE49-F238E27FC236}">
                  <a16:creationId xmlns:a16="http://schemas.microsoft.com/office/drawing/2014/main" id="{66F17937-F3D3-9B73-7BA3-38E83F164B8B}"/>
                </a:ext>
              </a:extLst>
            </p:cNvPr>
            <p:cNvSpPr/>
            <p:nvPr/>
          </p:nvSpPr>
          <p:spPr>
            <a:xfrm>
              <a:off x="2975" y="1593"/>
              <a:ext cx="163" cy="616"/>
            </a:xfrm>
            <a:custGeom>
              <a:avLst/>
              <a:gdLst/>
              <a:ahLst/>
              <a:cxnLst/>
              <a:rect l="l" t="t" r="r" b="b"/>
              <a:pathLst>
                <a:path w="65" h="231" extrusionOk="0">
                  <a:moveTo>
                    <a:pt x="15" y="231"/>
                  </a:moveTo>
                  <a:cubicBezTo>
                    <a:pt x="26" y="194"/>
                    <a:pt x="43" y="141"/>
                    <a:pt x="50" y="99"/>
                  </a:cubicBezTo>
                  <a:cubicBezTo>
                    <a:pt x="57" y="56"/>
                    <a:pt x="43" y="42"/>
                    <a:pt x="0" y="0"/>
                  </a:cubicBezTo>
                  <a:cubicBezTo>
                    <a:pt x="30" y="20"/>
                    <a:pt x="65" y="47"/>
                    <a:pt x="58" y="102"/>
                  </a:cubicBezTo>
                  <a:cubicBezTo>
                    <a:pt x="51" y="150"/>
                    <a:pt x="15" y="231"/>
                    <a:pt x="15" y="2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8" name="Google Shape;1933;p10">
              <a:extLst>
                <a:ext uri="{FF2B5EF4-FFF2-40B4-BE49-F238E27FC236}">
                  <a16:creationId xmlns:a16="http://schemas.microsoft.com/office/drawing/2014/main" id="{B6357199-D044-EB10-4C6C-4C3360F81782}"/>
                </a:ext>
              </a:extLst>
            </p:cNvPr>
            <p:cNvSpPr/>
            <p:nvPr/>
          </p:nvSpPr>
          <p:spPr>
            <a:xfrm>
              <a:off x="1803" y="2369"/>
              <a:ext cx="277" cy="609"/>
            </a:xfrm>
            <a:custGeom>
              <a:avLst/>
              <a:gdLst/>
              <a:ahLst/>
              <a:cxnLst/>
              <a:rect l="l" t="t" r="r" b="b"/>
              <a:pathLst>
                <a:path w="111" h="228" extrusionOk="0">
                  <a:moveTo>
                    <a:pt x="111" y="0"/>
                  </a:moveTo>
                  <a:cubicBezTo>
                    <a:pt x="79" y="12"/>
                    <a:pt x="0" y="62"/>
                    <a:pt x="9" y="228"/>
                  </a:cubicBezTo>
                  <a:cubicBezTo>
                    <a:pt x="11" y="179"/>
                    <a:pt x="30" y="47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9" name="Google Shape;1934;p10">
              <a:extLst>
                <a:ext uri="{FF2B5EF4-FFF2-40B4-BE49-F238E27FC236}">
                  <a16:creationId xmlns:a16="http://schemas.microsoft.com/office/drawing/2014/main" id="{280EBE9A-B75C-F828-A767-8D5AA65B6DE9}"/>
                </a:ext>
              </a:extLst>
            </p:cNvPr>
            <p:cNvSpPr/>
            <p:nvPr/>
          </p:nvSpPr>
          <p:spPr>
            <a:xfrm>
              <a:off x="3220" y="1260"/>
              <a:ext cx="338" cy="195"/>
            </a:xfrm>
            <a:custGeom>
              <a:avLst/>
              <a:gdLst/>
              <a:ahLst/>
              <a:cxnLst/>
              <a:rect l="l" t="t" r="r" b="b"/>
              <a:pathLst>
                <a:path w="135" h="73" extrusionOk="0">
                  <a:moveTo>
                    <a:pt x="0" y="73"/>
                  </a:moveTo>
                  <a:cubicBezTo>
                    <a:pt x="15" y="51"/>
                    <a:pt x="70" y="0"/>
                    <a:pt x="135" y="19"/>
                  </a:cubicBezTo>
                  <a:cubicBezTo>
                    <a:pt x="97" y="18"/>
                    <a:pt x="65" y="18"/>
                    <a:pt x="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0" name="Google Shape;1935;p10">
              <a:extLst>
                <a:ext uri="{FF2B5EF4-FFF2-40B4-BE49-F238E27FC236}">
                  <a16:creationId xmlns:a16="http://schemas.microsoft.com/office/drawing/2014/main" id="{DDEF64F5-58BD-4711-F424-63C4A7008E61}"/>
                </a:ext>
              </a:extLst>
            </p:cNvPr>
            <p:cNvSpPr/>
            <p:nvPr/>
          </p:nvSpPr>
          <p:spPr>
            <a:xfrm>
              <a:off x="2733" y="2172"/>
              <a:ext cx="1165" cy="862"/>
            </a:xfrm>
            <a:custGeom>
              <a:avLst/>
              <a:gdLst/>
              <a:ahLst/>
              <a:cxnLst/>
              <a:rect l="l" t="t" r="r" b="b"/>
              <a:pathLst>
                <a:path w="466" h="323" extrusionOk="0">
                  <a:moveTo>
                    <a:pt x="0" y="264"/>
                  </a:moveTo>
                  <a:cubicBezTo>
                    <a:pt x="34" y="268"/>
                    <a:pt x="37" y="297"/>
                    <a:pt x="128" y="310"/>
                  </a:cubicBezTo>
                  <a:cubicBezTo>
                    <a:pt x="229" y="323"/>
                    <a:pt x="423" y="186"/>
                    <a:pt x="466" y="0"/>
                  </a:cubicBezTo>
                  <a:cubicBezTo>
                    <a:pt x="446" y="51"/>
                    <a:pt x="348" y="284"/>
                    <a:pt x="134" y="291"/>
                  </a:cubicBezTo>
                  <a:cubicBezTo>
                    <a:pt x="86" y="291"/>
                    <a:pt x="37" y="258"/>
                    <a:pt x="0" y="264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1" name="Google Shape;1936;p10">
              <a:extLst>
                <a:ext uri="{FF2B5EF4-FFF2-40B4-BE49-F238E27FC236}">
                  <a16:creationId xmlns:a16="http://schemas.microsoft.com/office/drawing/2014/main" id="{2DE06EF1-6856-1977-9C2C-C18554B7757E}"/>
                </a:ext>
              </a:extLst>
            </p:cNvPr>
            <p:cNvSpPr/>
            <p:nvPr/>
          </p:nvSpPr>
          <p:spPr>
            <a:xfrm>
              <a:off x="2128" y="2484"/>
              <a:ext cx="230" cy="120"/>
            </a:xfrm>
            <a:custGeom>
              <a:avLst/>
              <a:gdLst/>
              <a:ahLst/>
              <a:cxnLst/>
              <a:rect l="l" t="t" r="r" b="b"/>
              <a:pathLst>
                <a:path w="92" h="45" extrusionOk="0">
                  <a:moveTo>
                    <a:pt x="0" y="45"/>
                  </a:moveTo>
                  <a:cubicBezTo>
                    <a:pt x="16" y="29"/>
                    <a:pt x="54" y="13"/>
                    <a:pt x="92" y="42"/>
                  </a:cubicBezTo>
                  <a:cubicBezTo>
                    <a:pt x="84" y="30"/>
                    <a:pt x="36" y="0"/>
                    <a:pt x="0" y="45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2" name="Google Shape;1937;p10">
              <a:extLst>
                <a:ext uri="{FF2B5EF4-FFF2-40B4-BE49-F238E27FC236}">
                  <a16:creationId xmlns:a16="http://schemas.microsoft.com/office/drawing/2014/main" id="{E9E0BBE1-CC92-CD87-2E53-07028CD0E164}"/>
                </a:ext>
              </a:extLst>
            </p:cNvPr>
            <p:cNvSpPr/>
            <p:nvPr/>
          </p:nvSpPr>
          <p:spPr>
            <a:xfrm>
              <a:off x="2458" y="2751"/>
              <a:ext cx="207" cy="123"/>
            </a:xfrm>
            <a:custGeom>
              <a:avLst/>
              <a:gdLst/>
              <a:ahLst/>
              <a:cxnLst/>
              <a:rect l="l" t="t" r="r" b="b"/>
              <a:pathLst>
                <a:path w="83" h="46" extrusionOk="0">
                  <a:moveTo>
                    <a:pt x="0" y="0"/>
                  </a:moveTo>
                  <a:cubicBezTo>
                    <a:pt x="9" y="19"/>
                    <a:pt x="39" y="46"/>
                    <a:pt x="83" y="45"/>
                  </a:cubicBezTo>
                  <a:cubicBezTo>
                    <a:pt x="70" y="42"/>
                    <a:pt x="30" y="33"/>
                    <a:pt x="0" y="0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3" name="Google Shape;1938;p10">
              <a:extLst>
                <a:ext uri="{FF2B5EF4-FFF2-40B4-BE49-F238E27FC236}">
                  <a16:creationId xmlns:a16="http://schemas.microsoft.com/office/drawing/2014/main" id="{3BEDAC1E-7B66-F4D0-0AEC-C990E092EEB1}"/>
                </a:ext>
              </a:extLst>
            </p:cNvPr>
            <p:cNvSpPr/>
            <p:nvPr/>
          </p:nvSpPr>
          <p:spPr>
            <a:xfrm>
              <a:off x="2005" y="1057"/>
              <a:ext cx="2025" cy="2099"/>
            </a:xfrm>
            <a:custGeom>
              <a:avLst/>
              <a:gdLst/>
              <a:ahLst/>
              <a:cxnLst/>
              <a:rect l="l" t="t" r="r" b="b"/>
              <a:pathLst>
                <a:path w="810" h="787" extrusionOk="0">
                  <a:moveTo>
                    <a:pt x="47" y="787"/>
                  </a:moveTo>
                  <a:cubicBezTo>
                    <a:pt x="0" y="681"/>
                    <a:pt x="31" y="583"/>
                    <a:pt x="82" y="577"/>
                  </a:cubicBezTo>
                  <a:cubicBezTo>
                    <a:pt x="114" y="572"/>
                    <a:pt x="135" y="584"/>
                    <a:pt x="147" y="599"/>
                  </a:cubicBezTo>
                  <a:cubicBezTo>
                    <a:pt x="159" y="614"/>
                    <a:pt x="168" y="642"/>
                    <a:pt x="187" y="659"/>
                  </a:cubicBezTo>
                  <a:cubicBezTo>
                    <a:pt x="226" y="694"/>
                    <a:pt x="255" y="689"/>
                    <a:pt x="289" y="693"/>
                  </a:cubicBezTo>
                  <a:cubicBezTo>
                    <a:pt x="323" y="696"/>
                    <a:pt x="323" y="728"/>
                    <a:pt x="425" y="740"/>
                  </a:cubicBezTo>
                  <a:cubicBezTo>
                    <a:pt x="527" y="752"/>
                    <a:pt x="723" y="622"/>
                    <a:pt x="767" y="436"/>
                  </a:cubicBezTo>
                  <a:cubicBezTo>
                    <a:pt x="810" y="250"/>
                    <a:pt x="738" y="116"/>
                    <a:pt x="633" y="90"/>
                  </a:cubicBezTo>
                  <a:cubicBezTo>
                    <a:pt x="528" y="64"/>
                    <a:pt x="502" y="131"/>
                    <a:pt x="469" y="145"/>
                  </a:cubicBezTo>
                  <a:cubicBezTo>
                    <a:pt x="438" y="159"/>
                    <a:pt x="415" y="57"/>
                    <a:pt x="415" y="0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4" name="Google Shape;1939;p10">
              <a:extLst>
                <a:ext uri="{FF2B5EF4-FFF2-40B4-BE49-F238E27FC236}">
                  <a16:creationId xmlns:a16="http://schemas.microsoft.com/office/drawing/2014/main" id="{909AFECC-16B6-E662-FEAD-11BF2580DE06}"/>
                </a:ext>
              </a:extLst>
            </p:cNvPr>
            <p:cNvSpPr/>
            <p:nvPr/>
          </p:nvSpPr>
          <p:spPr>
            <a:xfrm>
              <a:off x="1758" y="1057"/>
              <a:ext cx="1337" cy="2209"/>
            </a:xfrm>
            <a:custGeom>
              <a:avLst/>
              <a:gdLst/>
              <a:ahLst/>
              <a:cxnLst/>
              <a:rect l="l" t="t" r="r" b="b"/>
              <a:pathLst>
                <a:path w="535" h="828" extrusionOk="0">
                  <a:moveTo>
                    <a:pt x="433" y="0"/>
                  </a:moveTo>
                  <a:cubicBezTo>
                    <a:pt x="429" y="60"/>
                    <a:pt x="439" y="161"/>
                    <a:pt x="479" y="203"/>
                  </a:cubicBezTo>
                  <a:cubicBezTo>
                    <a:pt x="521" y="247"/>
                    <a:pt x="535" y="253"/>
                    <a:pt x="528" y="295"/>
                  </a:cubicBezTo>
                  <a:cubicBezTo>
                    <a:pt x="521" y="338"/>
                    <a:pt x="504" y="390"/>
                    <a:pt x="493" y="428"/>
                  </a:cubicBezTo>
                  <a:cubicBezTo>
                    <a:pt x="480" y="475"/>
                    <a:pt x="456" y="521"/>
                    <a:pt x="401" y="522"/>
                  </a:cubicBezTo>
                  <a:cubicBezTo>
                    <a:pt x="359" y="523"/>
                    <a:pt x="363" y="508"/>
                    <a:pt x="336" y="502"/>
                  </a:cubicBezTo>
                  <a:cubicBezTo>
                    <a:pt x="309" y="496"/>
                    <a:pt x="304" y="506"/>
                    <a:pt x="289" y="501"/>
                  </a:cubicBezTo>
                  <a:cubicBezTo>
                    <a:pt x="273" y="496"/>
                    <a:pt x="187" y="428"/>
                    <a:pt x="87" y="505"/>
                  </a:cubicBezTo>
                  <a:cubicBezTo>
                    <a:pt x="6" y="566"/>
                    <a:pt x="0" y="715"/>
                    <a:pt x="45" y="828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cxnSp>
        <p:nvCxnSpPr>
          <p:cNvPr id="525" name="Google Shape;1940;p10">
            <a:extLst>
              <a:ext uri="{FF2B5EF4-FFF2-40B4-BE49-F238E27FC236}">
                <a16:creationId xmlns:a16="http://schemas.microsoft.com/office/drawing/2014/main" id="{9B347A1E-2B93-1987-5D8A-A355DF0FD522}"/>
              </a:ext>
            </a:extLst>
          </p:cNvPr>
          <p:cNvCxnSpPr/>
          <p:nvPr/>
        </p:nvCxnSpPr>
        <p:spPr>
          <a:xfrm rot="10800000" flipH="1">
            <a:off x="1377383" y="3959796"/>
            <a:ext cx="288032" cy="29808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526" name="Google Shape;1941;p10" descr="Resultado de imagem para epitelio prismatico simples">
            <a:extLst>
              <a:ext uri="{FF2B5EF4-FFF2-40B4-BE49-F238E27FC236}">
                <a16:creationId xmlns:a16="http://schemas.microsoft.com/office/drawing/2014/main" id="{82424265-F99E-24B5-8D85-881F90A0B7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431" y="3768906"/>
            <a:ext cx="720080" cy="5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1942;p10">
            <a:extLst>
              <a:ext uri="{FF2B5EF4-FFF2-40B4-BE49-F238E27FC236}">
                <a16:creationId xmlns:a16="http://schemas.microsoft.com/office/drawing/2014/main" id="{A3D342C4-2754-7CC5-A470-BAD8F306DB43}"/>
              </a:ext>
            </a:extLst>
          </p:cNvPr>
          <p:cNvSpPr/>
          <p:nvPr/>
        </p:nvSpPr>
        <p:spPr>
          <a:xfrm>
            <a:off x="1017344" y="3855858"/>
            <a:ext cx="216023" cy="271370"/>
          </a:xfrm>
          <a:prstGeom prst="roundRect">
            <a:avLst>
              <a:gd name="adj" fmla="val 16667"/>
            </a:avLst>
          </a:prstGeom>
          <a:solidFill>
            <a:srgbClr val="F7D0D3"/>
          </a:solidFill>
          <a:ln w="28575" cap="flat" cmpd="sng">
            <a:solidFill>
              <a:srgbClr val="EEA5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grpSp>
        <p:nvGrpSpPr>
          <p:cNvPr id="528" name="Google Shape;1943;p10">
            <a:extLst>
              <a:ext uri="{FF2B5EF4-FFF2-40B4-BE49-F238E27FC236}">
                <a16:creationId xmlns:a16="http://schemas.microsoft.com/office/drawing/2014/main" id="{350ACEFD-457B-97CF-E3E7-1A3B7FBDA829}"/>
              </a:ext>
            </a:extLst>
          </p:cNvPr>
          <p:cNvGrpSpPr/>
          <p:nvPr/>
        </p:nvGrpSpPr>
        <p:grpSpPr>
          <a:xfrm>
            <a:off x="3044864" y="3547100"/>
            <a:ext cx="602350" cy="785458"/>
            <a:chOff x="1758" y="1057"/>
            <a:chExt cx="2272" cy="2209"/>
          </a:xfrm>
        </p:grpSpPr>
        <p:sp>
          <p:nvSpPr>
            <p:cNvPr id="529" name="Google Shape;1944;p10">
              <a:extLst>
                <a:ext uri="{FF2B5EF4-FFF2-40B4-BE49-F238E27FC236}">
                  <a16:creationId xmlns:a16="http://schemas.microsoft.com/office/drawing/2014/main" id="{8C8FAC35-EC2C-B7B7-C1CD-95204DCF3CAE}"/>
                </a:ext>
              </a:extLst>
            </p:cNvPr>
            <p:cNvSpPr/>
            <p:nvPr/>
          </p:nvSpPr>
          <p:spPr>
            <a:xfrm>
              <a:off x="1758" y="1057"/>
              <a:ext cx="2272" cy="2209"/>
            </a:xfrm>
            <a:custGeom>
              <a:avLst/>
              <a:gdLst/>
              <a:ahLst/>
              <a:cxnLst/>
              <a:rect l="l" t="t" r="r" b="b"/>
              <a:pathLst>
                <a:path w="909" h="828" extrusionOk="0">
                  <a:moveTo>
                    <a:pt x="732" y="90"/>
                  </a:moveTo>
                  <a:cubicBezTo>
                    <a:pt x="627" y="64"/>
                    <a:pt x="601" y="131"/>
                    <a:pt x="568" y="145"/>
                  </a:cubicBezTo>
                  <a:cubicBezTo>
                    <a:pt x="537" y="159"/>
                    <a:pt x="514" y="57"/>
                    <a:pt x="514" y="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29" y="60"/>
                    <a:pt x="439" y="161"/>
                    <a:pt x="479" y="203"/>
                  </a:cubicBezTo>
                  <a:cubicBezTo>
                    <a:pt x="521" y="247"/>
                    <a:pt x="535" y="253"/>
                    <a:pt x="528" y="295"/>
                  </a:cubicBezTo>
                  <a:cubicBezTo>
                    <a:pt x="521" y="338"/>
                    <a:pt x="504" y="390"/>
                    <a:pt x="493" y="428"/>
                  </a:cubicBezTo>
                  <a:cubicBezTo>
                    <a:pt x="480" y="475"/>
                    <a:pt x="456" y="521"/>
                    <a:pt x="401" y="522"/>
                  </a:cubicBezTo>
                  <a:cubicBezTo>
                    <a:pt x="359" y="523"/>
                    <a:pt x="363" y="508"/>
                    <a:pt x="336" y="502"/>
                  </a:cubicBezTo>
                  <a:cubicBezTo>
                    <a:pt x="309" y="496"/>
                    <a:pt x="304" y="506"/>
                    <a:pt x="289" y="501"/>
                  </a:cubicBezTo>
                  <a:cubicBezTo>
                    <a:pt x="273" y="496"/>
                    <a:pt x="187" y="428"/>
                    <a:pt x="87" y="505"/>
                  </a:cubicBezTo>
                  <a:cubicBezTo>
                    <a:pt x="6" y="566"/>
                    <a:pt x="0" y="715"/>
                    <a:pt x="45" y="828"/>
                  </a:cubicBezTo>
                  <a:cubicBezTo>
                    <a:pt x="146" y="787"/>
                    <a:pt x="146" y="787"/>
                    <a:pt x="146" y="787"/>
                  </a:cubicBezTo>
                  <a:cubicBezTo>
                    <a:pt x="99" y="681"/>
                    <a:pt x="130" y="583"/>
                    <a:pt x="181" y="577"/>
                  </a:cubicBezTo>
                  <a:cubicBezTo>
                    <a:pt x="213" y="572"/>
                    <a:pt x="234" y="584"/>
                    <a:pt x="246" y="599"/>
                  </a:cubicBezTo>
                  <a:cubicBezTo>
                    <a:pt x="258" y="614"/>
                    <a:pt x="267" y="642"/>
                    <a:pt x="286" y="659"/>
                  </a:cubicBezTo>
                  <a:cubicBezTo>
                    <a:pt x="325" y="694"/>
                    <a:pt x="354" y="689"/>
                    <a:pt x="388" y="693"/>
                  </a:cubicBezTo>
                  <a:cubicBezTo>
                    <a:pt x="422" y="696"/>
                    <a:pt x="422" y="728"/>
                    <a:pt x="524" y="740"/>
                  </a:cubicBezTo>
                  <a:cubicBezTo>
                    <a:pt x="626" y="752"/>
                    <a:pt x="822" y="622"/>
                    <a:pt x="866" y="436"/>
                  </a:cubicBezTo>
                  <a:cubicBezTo>
                    <a:pt x="909" y="250"/>
                    <a:pt x="837" y="116"/>
                    <a:pt x="732" y="90"/>
                  </a:cubicBezTo>
                  <a:close/>
                </a:path>
              </a:pathLst>
            </a:custGeom>
            <a:solidFill>
              <a:srgbClr val="E5AE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0" name="Google Shape;1945;p10">
              <a:extLst>
                <a:ext uri="{FF2B5EF4-FFF2-40B4-BE49-F238E27FC236}">
                  <a16:creationId xmlns:a16="http://schemas.microsoft.com/office/drawing/2014/main" id="{345F1168-F0A3-BC3D-92F1-8DBE701E0445}"/>
                </a:ext>
              </a:extLst>
            </p:cNvPr>
            <p:cNvSpPr/>
            <p:nvPr/>
          </p:nvSpPr>
          <p:spPr>
            <a:xfrm>
              <a:off x="2078" y="1380"/>
              <a:ext cx="1927" cy="1654"/>
            </a:xfrm>
            <a:custGeom>
              <a:avLst/>
              <a:gdLst/>
              <a:ahLst/>
              <a:cxnLst/>
              <a:rect l="l" t="t" r="r" b="b"/>
              <a:pathLst>
                <a:path w="771" h="620" extrusionOk="0">
                  <a:moveTo>
                    <a:pt x="0" y="488"/>
                  </a:moveTo>
                  <a:cubicBezTo>
                    <a:pt x="11" y="462"/>
                    <a:pt x="33" y="444"/>
                    <a:pt x="53" y="442"/>
                  </a:cubicBezTo>
                  <a:cubicBezTo>
                    <a:pt x="85" y="437"/>
                    <a:pt x="112" y="454"/>
                    <a:pt x="124" y="469"/>
                  </a:cubicBezTo>
                  <a:cubicBezTo>
                    <a:pt x="136" y="484"/>
                    <a:pt x="144" y="511"/>
                    <a:pt x="163" y="528"/>
                  </a:cubicBezTo>
                  <a:cubicBezTo>
                    <a:pt x="202" y="562"/>
                    <a:pt x="228" y="558"/>
                    <a:pt x="262" y="561"/>
                  </a:cubicBezTo>
                  <a:cubicBezTo>
                    <a:pt x="296" y="565"/>
                    <a:pt x="299" y="594"/>
                    <a:pt x="390" y="607"/>
                  </a:cubicBezTo>
                  <a:cubicBezTo>
                    <a:pt x="491" y="620"/>
                    <a:pt x="685" y="483"/>
                    <a:pt x="728" y="297"/>
                  </a:cubicBezTo>
                  <a:cubicBezTo>
                    <a:pt x="761" y="160"/>
                    <a:pt x="721" y="55"/>
                    <a:pt x="652" y="0"/>
                  </a:cubicBezTo>
                  <a:cubicBezTo>
                    <a:pt x="712" y="56"/>
                    <a:pt x="771" y="206"/>
                    <a:pt x="662" y="377"/>
                  </a:cubicBezTo>
                  <a:cubicBezTo>
                    <a:pt x="552" y="548"/>
                    <a:pt x="419" y="563"/>
                    <a:pt x="372" y="539"/>
                  </a:cubicBezTo>
                  <a:cubicBezTo>
                    <a:pt x="326" y="515"/>
                    <a:pt x="306" y="500"/>
                    <a:pt x="270" y="500"/>
                  </a:cubicBezTo>
                  <a:cubicBezTo>
                    <a:pt x="234" y="500"/>
                    <a:pt x="167" y="508"/>
                    <a:pt x="146" y="473"/>
                  </a:cubicBezTo>
                  <a:cubicBezTo>
                    <a:pt x="122" y="435"/>
                    <a:pt x="82" y="414"/>
                    <a:pt x="43" y="432"/>
                  </a:cubicBezTo>
                  <a:cubicBezTo>
                    <a:pt x="4" y="449"/>
                    <a:pt x="7" y="475"/>
                    <a:pt x="0" y="488"/>
                  </a:cubicBezTo>
                  <a:close/>
                </a:path>
              </a:pathLst>
            </a:custGeom>
            <a:solidFill>
              <a:srgbClr val="DF98A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1" name="Google Shape;1946;p10">
              <a:extLst>
                <a:ext uri="{FF2B5EF4-FFF2-40B4-BE49-F238E27FC236}">
                  <a16:creationId xmlns:a16="http://schemas.microsoft.com/office/drawing/2014/main" id="{DB92E376-27D7-0B50-D02A-997C06E7840C}"/>
                </a:ext>
              </a:extLst>
            </p:cNvPr>
            <p:cNvSpPr/>
            <p:nvPr/>
          </p:nvSpPr>
          <p:spPr>
            <a:xfrm>
              <a:off x="2785" y="1092"/>
              <a:ext cx="415" cy="1381"/>
            </a:xfrm>
            <a:custGeom>
              <a:avLst/>
              <a:gdLst/>
              <a:ahLst/>
              <a:cxnLst/>
              <a:rect l="l" t="t" r="r" b="b"/>
              <a:pathLst>
                <a:path w="166" h="518" extrusionOk="0">
                  <a:moveTo>
                    <a:pt x="0" y="518"/>
                  </a:moveTo>
                  <a:cubicBezTo>
                    <a:pt x="55" y="517"/>
                    <a:pt x="78" y="467"/>
                    <a:pt x="91" y="419"/>
                  </a:cubicBezTo>
                  <a:cubicBezTo>
                    <a:pt x="102" y="382"/>
                    <a:pt x="119" y="329"/>
                    <a:pt x="126" y="287"/>
                  </a:cubicBezTo>
                  <a:cubicBezTo>
                    <a:pt x="133" y="244"/>
                    <a:pt x="119" y="230"/>
                    <a:pt x="76" y="188"/>
                  </a:cubicBezTo>
                  <a:cubicBezTo>
                    <a:pt x="35" y="146"/>
                    <a:pt x="27" y="60"/>
                    <a:pt x="31" y="0"/>
                  </a:cubicBezTo>
                  <a:cubicBezTo>
                    <a:pt x="26" y="29"/>
                    <a:pt x="48" y="130"/>
                    <a:pt x="84" y="171"/>
                  </a:cubicBezTo>
                  <a:cubicBezTo>
                    <a:pt x="121" y="212"/>
                    <a:pt x="166" y="217"/>
                    <a:pt x="151" y="294"/>
                  </a:cubicBezTo>
                  <a:cubicBezTo>
                    <a:pt x="135" y="372"/>
                    <a:pt x="105" y="445"/>
                    <a:pt x="84" y="477"/>
                  </a:cubicBezTo>
                  <a:cubicBezTo>
                    <a:pt x="62" y="512"/>
                    <a:pt x="10" y="518"/>
                    <a:pt x="0" y="518"/>
                  </a:cubicBezTo>
                  <a:close/>
                </a:path>
              </a:pathLst>
            </a:custGeom>
            <a:solidFill>
              <a:srgbClr val="EFCB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2" name="Google Shape;1947;p10">
              <a:extLst>
                <a:ext uri="{FF2B5EF4-FFF2-40B4-BE49-F238E27FC236}">
                  <a16:creationId xmlns:a16="http://schemas.microsoft.com/office/drawing/2014/main" id="{3C68C9DD-7AA4-CC07-9213-FC8D84A41489}"/>
                </a:ext>
              </a:extLst>
            </p:cNvPr>
            <p:cNvSpPr/>
            <p:nvPr/>
          </p:nvSpPr>
          <p:spPr>
            <a:xfrm>
              <a:off x="2975" y="1593"/>
              <a:ext cx="163" cy="616"/>
            </a:xfrm>
            <a:custGeom>
              <a:avLst/>
              <a:gdLst/>
              <a:ahLst/>
              <a:cxnLst/>
              <a:rect l="l" t="t" r="r" b="b"/>
              <a:pathLst>
                <a:path w="65" h="231" extrusionOk="0">
                  <a:moveTo>
                    <a:pt x="15" y="231"/>
                  </a:moveTo>
                  <a:cubicBezTo>
                    <a:pt x="26" y="194"/>
                    <a:pt x="43" y="141"/>
                    <a:pt x="50" y="99"/>
                  </a:cubicBezTo>
                  <a:cubicBezTo>
                    <a:pt x="57" y="56"/>
                    <a:pt x="43" y="42"/>
                    <a:pt x="0" y="0"/>
                  </a:cubicBezTo>
                  <a:cubicBezTo>
                    <a:pt x="30" y="20"/>
                    <a:pt x="65" y="47"/>
                    <a:pt x="58" y="102"/>
                  </a:cubicBezTo>
                  <a:cubicBezTo>
                    <a:pt x="51" y="150"/>
                    <a:pt x="15" y="231"/>
                    <a:pt x="15" y="2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3" name="Google Shape;1948;p10">
              <a:extLst>
                <a:ext uri="{FF2B5EF4-FFF2-40B4-BE49-F238E27FC236}">
                  <a16:creationId xmlns:a16="http://schemas.microsoft.com/office/drawing/2014/main" id="{76DF536F-C9B6-F71B-53C5-6A4E9BD8E2F0}"/>
                </a:ext>
              </a:extLst>
            </p:cNvPr>
            <p:cNvSpPr/>
            <p:nvPr/>
          </p:nvSpPr>
          <p:spPr>
            <a:xfrm>
              <a:off x="1803" y="2369"/>
              <a:ext cx="277" cy="609"/>
            </a:xfrm>
            <a:custGeom>
              <a:avLst/>
              <a:gdLst/>
              <a:ahLst/>
              <a:cxnLst/>
              <a:rect l="l" t="t" r="r" b="b"/>
              <a:pathLst>
                <a:path w="111" h="228" extrusionOk="0">
                  <a:moveTo>
                    <a:pt x="111" y="0"/>
                  </a:moveTo>
                  <a:cubicBezTo>
                    <a:pt x="79" y="12"/>
                    <a:pt x="0" y="62"/>
                    <a:pt x="9" y="228"/>
                  </a:cubicBezTo>
                  <a:cubicBezTo>
                    <a:pt x="11" y="179"/>
                    <a:pt x="30" y="47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4" name="Google Shape;1949;p10">
              <a:extLst>
                <a:ext uri="{FF2B5EF4-FFF2-40B4-BE49-F238E27FC236}">
                  <a16:creationId xmlns:a16="http://schemas.microsoft.com/office/drawing/2014/main" id="{C4F6588D-A2A3-EDC5-FE99-955DCD2F60B0}"/>
                </a:ext>
              </a:extLst>
            </p:cNvPr>
            <p:cNvSpPr/>
            <p:nvPr/>
          </p:nvSpPr>
          <p:spPr>
            <a:xfrm>
              <a:off x="3220" y="1260"/>
              <a:ext cx="338" cy="195"/>
            </a:xfrm>
            <a:custGeom>
              <a:avLst/>
              <a:gdLst/>
              <a:ahLst/>
              <a:cxnLst/>
              <a:rect l="l" t="t" r="r" b="b"/>
              <a:pathLst>
                <a:path w="135" h="73" extrusionOk="0">
                  <a:moveTo>
                    <a:pt x="0" y="73"/>
                  </a:moveTo>
                  <a:cubicBezTo>
                    <a:pt x="15" y="51"/>
                    <a:pt x="70" y="0"/>
                    <a:pt x="135" y="19"/>
                  </a:cubicBezTo>
                  <a:cubicBezTo>
                    <a:pt x="97" y="18"/>
                    <a:pt x="65" y="18"/>
                    <a:pt x="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5" name="Google Shape;1950;p10">
              <a:extLst>
                <a:ext uri="{FF2B5EF4-FFF2-40B4-BE49-F238E27FC236}">
                  <a16:creationId xmlns:a16="http://schemas.microsoft.com/office/drawing/2014/main" id="{155911DE-E7F3-7112-3B21-DF789D976399}"/>
                </a:ext>
              </a:extLst>
            </p:cNvPr>
            <p:cNvSpPr/>
            <p:nvPr/>
          </p:nvSpPr>
          <p:spPr>
            <a:xfrm>
              <a:off x="2733" y="2172"/>
              <a:ext cx="1165" cy="862"/>
            </a:xfrm>
            <a:custGeom>
              <a:avLst/>
              <a:gdLst/>
              <a:ahLst/>
              <a:cxnLst/>
              <a:rect l="l" t="t" r="r" b="b"/>
              <a:pathLst>
                <a:path w="466" h="323" extrusionOk="0">
                  <a:moveTo>
                    <a:pt x="0" y="264"/>
                  </a:moveTo>
                  <a:cubicBezTo>
                    <a:pt x="34" y="268"/>
                    <a:pt x="37" y="297"/>
                    <a:pt x="128" y="310"/>
                  </a:cubicBezTo>
                  <a:cubicBezTo>
                    <a:pt x="229" y="323"/>
                    <a:pt x="423" y="186"/>
                    <a:pt x="466" y="0"/>
                  </a:cubicBezTo>
                  <a:cubicBezTo>
                    <a:pt x="446" y="51"/>
                    <a:pt x="348" y="284"/>
                    <a:pt x="134" y="291"/>
                  </a:cubicBezTo>
                  <a:cubicBezTo>
                    <a:pt x="86" y="291"/>
                    <a:pt x="37" y="258"/>
                    <a:pt x="0" y="264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6" name="Google Shape;1951;p10">
              <a:extLst>
                <a:ext uri="{FF2B5EF4-FFF2-40B4-BE49-F238E27FC236}">
                  <a16:creationId xmlns:a16="http://schemas.microsoft.com/office/drawing/2014/main" id="{77FD7DA6-4EAE-F2D6-0CC9-09AC8310D0E2}"/>
                </a:ext>
              </a:extLst>
            </p:cNvPr>
            <p:cNvSpPr/>
            <p:nvPr/>
          </p:nvSpPr>
          <p:spPr>
            <a:xfrm>
              <a:off x="2128" y="2484"/>
              <a:ext cx="230" cy="120"/>
            </a:xfrm>
            <a:custGeom>
              <a:avLst/>
              <a:gdLst/>
              <a:ahLst/>
              <a:cxnLst/>
              <a:rect l="l" t="t" r="r" b="b"/>
              <a:pathLst>
                <a:path w="92" h="45" extrusionOk="0">
                  <a:moveTo>
                    <a:pt x="0" y="45"/>
                  </a:moveTo>
                  <a:cubicBezTo>
                    <a:pt x="16" y="29"/>
                    <a:pt x="54" y="13"/>
                    <a:pt x="92" y="42"/>
                  </a:cubicBezTo>
                  <a:cubicBezTo>
                    <a:pt x="84" y="30"/>
                    <a:pt x="36" y="0"/>
                    <a:pt x="0" y="45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7" name="Google Shape;1952;p10">
              <a:extLst>
                <a:ext uri="{FF2B5EF4-FFF2-40B4-BE49-F238E27FC236}">
                  <a16:creationId xmlns:a16="http://schemas.microsoft.com/office/drawing/2014/main" id="{2A0AE315-6FFD-BAA8-AD16-6EAE05C4069E}"/>
                </a:ext>
              </a:extLst>
            </p:cNvPr>
            <p:cNvSpPr/>
            <p:nvPr/>
          </p:nvSpPr>
          <p:spPr>
            <a:xfrm>
              <a:off x="2458" y="2751"/>
              <a:ext cx="207" cy="123"/>
            </a:xfrm>
            <a:custGeom>
              <a:avLst/>
              <a:gdLst/>
              <a:ahLst/>
              <a:cxnLst/>
              <a:rect l="l" t="t" r="r" b="b"/>
              <a:pathLst>
                <a:path w="83" h="46" extrusionOk="0">
                  <a:moveTo>
                    <a:pt x="0" y="0"/>
                  </a:moveTo>
                  <a:cubicBezTo>
                    <a:pt x="9" y="19"/>
                    <a:pt x="39" y="46"/>
                    <a:pt x="83" y="45"/>
                  </a:cubicBezTo>
                  <a:cubicBezTo>
                    <a:pt x="70" y="42"/>
                    <a:pt x="30" y="33"/>
                    <a:pt x="0" y="0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8" name="Google Shape;1953;p10">
              <a:extLst>
                <a:ext uri="{FF2B5EF4-FFF2-40B4-BE49-F238E27FC236}">
                  <a16:creationId xmlns:a16="http://schemas.microsoft.com/office/drawing/2014/main" id="{8AD00EEA-0411-6DD9-387C-5DD6EFEB3FDF}"/>
                </a:ext>
              </a:extLst>
            </p:cNvPr>
            <p:cNvSpPr/>
            <p:nvPr/>
          </p:nvSpPr>
          <p:spPr>
            <a:xfrm>
              <a:off x="2005" y="1057"/>
              <a:ext cx="2025" cy="2099"/>
            </a:xfrm>
            <a:custGeom>
              <a:avLst/>
              <a:gdLst/>
              <a:ahLst/>
              <a:cxnLst/>
              <a:rect l="l" t="t" r="r" b="b"/>
              <a:pathLst>
                <a:path w="810" h="787" extrusionOk="0">
                  <a:moveTo>
                    <a:pt x="47" y="787"/>
                  </a:moveTo>
                  <a:cubicBezTo>
                    <a:pt x="0" y="681"/>
                    <a:pt x="31" y="583"/>
                    <a:pt x="82" y="577"/>
                  </a:cubicBezTo>
                  <a:cubicBezTo>
                    <a:pt x="114" y="572"/>
                    <a:pt x="135" y="584"/>
                    <a:pt x="147" y="599"/>
                  </a:cubicBezTo>
                  <a:cubicBezTo>
                    <a:pt x="159" y="614"/>
                    <a:pt x="168" y="642"/>
                    <a:pt x="187" y="659"/>
                  </a:cubicBezTo>
                  <a:cubicBezTo>
                    <a:pt x="226" y="694"/>
                    <a:pt x="255" y="689"/>
                    <a:pt x="289" y="693"/>
                  </a:cubicBezTo>
                  <a:cubicBezTo>
                    <a:pt x="323" y="696"/>
                    <a:pt x="323" y="728"/>
                    <a:pt x="425" y="740"/>
                  </a:cubicBezTo>
                  <a:cubicBezTo>
                    <a:pt x="527" y="752"/>
                    <a:pt x="723" y="622"/>
                    <a:pt x="767" y="436"/>
                  </a:cubicBezTo>
                  <a:cubicBezTo>
                    <a:pt x="810" y="250"/>
                    <a:pt x="738" y="116"/>
                    <a:pt x="633" y="90"/>
                  </a:cubicBezTo>
                  <a:cubicBezTo>
                    <a:pt x="528" y="64"/>
                    <a:pt x="502" y="131"/>
                    <a:pt x="469" y="145"/>
                  </a:cubicBezTo>
                  <a:cubicBezTo>
                    <a:pt x="438" y="159"/>
                    <a:pt x="415" y="57"/>
                    <a:pt x="415" y="0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9" name="Google Shape;1954;p10">
              <a:extLst>
                <a:ext uri="{FF2B5EF4-FFF2-40B4-BE49-F238E27FC236}">
                  <a16:creationId xmlns:a16="http://schemas.microsoft.com/office/drawing/2014/main" id="{46D94197-220D-A324-89A4-72F65A5C6A3A}"/>
                </a:ext>
              </a:extLst>
            </p:cNvPr>
            <p:cNvSpPr/>
            <p:nvPr/>
          </p:nvSpPr>
          <p:spPr>
            <a:xfrm>
              <a:off x="1758" y="1057"/>
              <a:ext cx="1337" cy="2209"/>
            </a:xfrm>
            <a:custGeom>
              <a:avLst/>
              <a:gdLst/>
              <a:ahLst/>
              <a:cxnLst/>
              <a:rect l="l" t="t" r="r" b="b"/>
              <a:pathLst>
                <a:path w="535" h="828" extrusionOk="0">
                  <a:moveTo>
                    <a:pt x="433" y="0"/>
                  </a:moveTo>
                  <a:cubicBezTo>
                    <a:pt x="429" y="60"/>
                    <a:pt x="439" y="161"/>
                    <a:pt x="479" y="203"/>
                  </a:cubicBezTo>
                  <a:cubicBezTo>
                    <a:pt x="521" y="247"/>
                    <a:pt x="535" y="253"/>
                    <a:pt x="528" y="295"/>
                  </a:cubicBezTo>
                  <a:cubicBezTo>
                    <a:pt x="521" y="338"/>
                    <a:pt x="504" y="390"/>
                    <a:pt x="493" y="428"/>
                  </a:cubicBezTo>
                  <a:cubicBezTo>
                    <a:pt x="480" y="475"/>
                    <a:pt x="456" y="521"/>
                    <a:pt x="401" y="522"/>
                  </a:cubicBezTo>
                  <a:cubicBezTo>
                    <a:pt x="359" y="523"/>
                    <a:pt x="363" y="508"/>
                    <a:pt x="336" y="502"/>
                  </a:cubicBezTo>
                  <a:cubicBezTo>
                    <a:pt x="309" y="496"/>
                    <a:pt x="304" y="506"/>
                    <a:pt x="289" y="501"/>
                  </a:cubicBezTo>
                  <a:cubicBezTo>
                    <a:pt x="273" y="496"/>
                    <a:pt x="187" y="428"/>
                    <a:pt x="87" y="505"/>
                  </a:cubicBezTo>
                  <a:cubicBezTo>
                    <a:pt x="6" y="566"/>
                    <a:pt x="0" y="715"/>
                    <a:pt x="45" y="828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cxnSp>
        <p:nvCxnSpPr>
          <p:cNvPr id="540" name="Google Shape;1955;p10">
            <a:extLst>
              <a:ext uri="{FF2B5EF4-FFF2-40B4-BE49-F238E27FC236}">
                <a16:creationId xmlns:a16="http://schemas.microsoft.com/office/drawing/2014/main" id="{67CB951D-26D5-70DD-E1B1-D6418831A359}"/>
              </a:ext>
            </a:extLst>
          </p:cNvPr>
          <p:cNvCxnSpPr/>
          <p:nvPr/>
        </p:nvCxnSpPr>
        <p:spPr>
          <a:xfrm rot="10800000" flipH="1">
            <a:off x="2756832" y="3965055"/>
            <a:ext cx="288032" cy="29808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41" name="Google Shape;1956;p10">
            <a:extLst>
              <a:ext uri="{FF2B5EF4-FFF2-40B4-BE49-F238E27FC236}">
                <a16:creationId xmlns:a16="http://schemas.microsoft.com/office/drawing/2014/main" id="{363A545D-5E1C-D157-8801-31CA463E45FB}"/>
              </a:ext>
            </a:extLst>
          </p:cNvPr>
          <p:cNvCxnSpPr/>
          <p:nvPr/>
        </p:nvCxnSpPr>
        <p:spPr>
          <a:xfrm rot="10800000" flipH="1">
            <a:off x="3825655" y="3955928"/>
            <a:ext cx="288032" cy="29808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42" name="Google Shape;1957;p10">
            <a:extLst>
              <a:ext uri="{FF2B5EF4-FFF2-40B4-BE49-F238E27FC236}">
                <a16:creationId xmlns:a16="http://schemas.microsoft.com/office/drawing/2014/main" id="{CA1CDD24-C8E8-B44C-36F9-BAB119779AEB}"/>
              </a:ext>
            </a:extLst>
          </p:cNvPr>
          <p:cNvCxnSpPr/>
          <p:nvPr/>
        </p:nvCxnSpPr>
        <p:spPr>
          <a:xfrm rot="10800000" flipH="1">
            <a:off x="7282039" y="4064079"/>
            <a:ext cx="288032" cy="29808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543" name="Google Shape;1958;p10">
            <a:extLst>
              <a:ext uri="{FF2B5EF4-FFF2-40B4-BE49-F238E27FC236}">
                <a16:creationId xmlns:a16="http://schemas.microsoft.com/office/drawing/2014/main" id="{00BAD726-420F-2A9B-A7DF-DBE717FF2887}"/>
              </a:ext>
            </a:extLst>
          </p:cNvPr>
          <p:cNvGrpSpPr/>
          <p:nvPr/>
        </p:nvGrpSpPr>
        <p:grpSpPr>
          <a:xfrm>
            <a:off x="8669515" y="2946807"/>
            <a:ext cx="577850" cy="1917700"/>
            <a:chOff x="4368" y="1203"/>
            <a:chExt cx="768" cy="2549"/>
          </a:xfrm>
        </p:grpSpPr>
        <p:sp>
          <p:nvSpPr>
            <p:cNvPr id="544" name="Google Shape;1959;p10">
              <a:extLst>
                <a:ext uri="{FF2B5EF4-FFF2-40B4-BE49-F238E27FC236}">
                  <a16:creationId xmlns:a16="http://schemas.microsoft.com/office/drawing/2014/main" id="{6E61BA49-FB58-52B2-F805-1B551475C7A7}"/>
                </a:ext>
              </a:extLst>
            </p:cNvPr>
            <p:cNvSpPr/>
            <p:nvPr/>
          </p:nvSpPr>
          <p:spPr>
            <a:xfrm>
              <a:off x="4446" y="1203"/>
              <a:ext cx="537" cy="2549"/>
            </a:xfrm>
            <a:custGeom>
              <a:avLst/>
              <a:gdLst/>
              <a:ahLst/>
              <a:cxnLst/>
              <a:rect l="l" t="t" r="r" b="b"/>
              <a:pathLst>
                <a:path w="215" h="956" extrusionOk="0">
                  <a:moveTo>
                    <a:pt x="215" y="928"/>
                  </a:moveTo>
                  <a:cubicBezTo>
                    <a:pt x="157" y="844"/>
                    <a:pt x="149" y="860"/>
                    <a:pt x="143" y="718"/>
                  </a:cubicBezTo>
                  <a:cubicBezTo>
                    <a:pt x="137" y="576"/>
                    <a:pt x="142" y="116"/>
                    <a:pt x="142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116"/>
                    <a:pt x="78" y="576"/>
                    <a:pt x="72" y="718"/>
                  </a:cubicBezTo>
                  <a:cubicBezTo>
                    <a:pt x="66" y="860"/>
                    <a:pt x="58" y="844"/>
                    <a:pt x="0" y="928"/>
                  </a:cubicBezTo>
                  <a:cubicBezTo>
                    <a:pt x="35" y="953"/>
                    <a:pt x="35" y="953"/>
                    <a:pt x="35" y="953"/>
                  </a:cubicBezTo>
                  <a:cubicBezTo>
                    <a:pt x="59" y="915"/>
                    <a:pt x="80" y="878"/>
                    <a:pt x="108" y="878"/>
                  </a:cubicBezTo>
                  <a:cubicBezTo>
                    <a:pt x="136" y="878"/>
                    <a:pt x="178" y="956"/>
                    <a:pt x="178" y="956"/>
                  </a:cubicBezTo>
                </a:path>
              </a:pathLst>
            </a:custGeom>
            <a:solidFill>
              <a:srgbClr val="E5694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5" name="Google Shape;1960;p10">
              <a:extLst>
                <a:ext uri="{FF2B5EF4-FFF2-40B4-BE49-F238E27FC236}">
                  <a16:creationId xmlns:a16="http://schemas.microsoft.com/office/drawing/2014/main" id="{EAF1AB46-8F2E-7B90-AAB7-8FA69B701D76}"/>
                </a:ext>
              </a:extLst>
            </p:cNvPr>
            <p:cNvSpPr/>
            <p:nvPr/>
          </p:nvSpPr>
          <p:spPr>
            <a:xfrm>
              <a:off x="4533" y="3544"/>
              <a:ext cx="358" cy="208"/>
            </a:xfrm>
            <a:custGeom>
              <a:avLst/>
              <a:gdLst/>
              <a:ahLst/>
              <a:cxnLst/>
              <a:rect l="l" t="t" r="r" b="b"/>
              <a:pathLst>
                <a:path w="143" h="78" extrusionOk="0">
                  <a:moveTo>
                    <a:pt x="0" y="75"/>
                  </a:moveTo>
                  <a:cubicBezTo>
                    <a:pt x="24" y="37"/>
                    <a:pt x="45" y="0"/>
                    <a:pt x="73" y="0"/>
                  </a:cubicBezTo>
                  <a:cubicBezTo>
                    <a:pt x="101" y="0"/>
                    <a:pt x="143" y="78"/>
                    <a:pt x="143" y="78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6" name="Google Shape;1961;p10">
              <a:extLst>
                <a:ext uri="{FF2B5EF4-FFF2-40B4-BE49-F238E27FC236}">
                  <a16:creationId xmlns:a16="http://schemas.microsoft.com/office/drawing/2014/main" id="{E7BEBB62-AE93-EE3C-CA27-1F7E14E2BC25}"/>
                </a:ext>
              </a:extLst>
            </p:cNvPr>
            <p:cNvSpPr/>
            <p:nvPr/>
          </p:nvSpPr>
          <p:spPr>
            <a:xfrm>
              <a:off x="4446" y="1203"/>
              <a:ext cx="195" cy="2474"/>
            </a:xfrm>
            <a:custGeom>
              <a:avLst/>
              <a:gdLst/>
              <a:ahLst/>
              <a:cxnLst/>
              <a:rect l="l" t="t" r="r" b="b"/>
              <a:pathLst>
                <a:path w="78" h="928" extrusionOk="0">
                  <a:moveTo>
                    <a:pt x="76" y="0"/>
                  </a:moveTo>
                  <a:cubicBezTo>
                    <a:pt x="76" y="116"/>
                    <a:pt x="78" y="576"/>
                    <a:pt x="72" y="718"/>
                  </a:cubicBezTo>
                  <a:cubicBezTo>
                    <a:pt x="66" y="860"/>
                    <a:pt x="58" y="844"/>
                    <a:pt x="0" y="928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7" name="Google Shape;1962;p10">
              <a:extLst>
                <a:ext uri="{FF2B5EF4-FFF2-40B4-BE49-F238E27FC236}">
                  <a16:creationId xmlns:a16="http://schemas.microsoft.com/office/drawing/2014/main" id="{A67F2F8D-D545-5CBD-6B03-5D4DF72E6B74}"/>
                </a:ext>
              </a:extLst>
            </p:cNvPr>
            <p:cNvSpPr/>
            <p:nvPr/>
          </p:nvSpPr>
          <p:spPr>
            <a:xfrm>
              <a:off x="4788" y="1203"/>
              <a:ext cx="195" cy="2474"/>
            </a:xfrm>
            <a:custGeom>
              <a:avLst/>
              <a:gdLst/>
              <a:ahLst/>
              <a:cxnLst/>
              <a:rect l="l" t="t" r="r" b="b"/>
              <a:pathLst>
                <a:path w="78" h="928" extrusionOk="0">
                  <a:moveTo>
                    <a:pt x="78" y="928"/>
                  </a:moveTo>
                  <a:cubicBezTo>
                    <a:pt x="20" y="844"/>
                    <a:pt x="12" y="860"/>
                    <a:pt x="6" y="718"/>
                  </a:cubicBezTo>
                  <a:cubicBezTo>
                    <a:pt x="0" y="576"/>
                    <a:pt x="5" y="116"/>
                    <a:pt x="5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8" name="Google Shape;1963;p10">
              <a:extLst>
                <a:ext uri="{FF2B5EF4-FFF2-40B4-BE49-F238E27FC236}">
                  <a16:creationId xmlns:a16="http://schemas.microsoft.com/office/drawing/2014/main" id="{E14A3C11-71C4-BEBB-E510-C0DC68586ABC}"/>
                </a:ext>
              </a:extLst>
            </p:cNvPr>
            <p:cNvSpPr/>
            <p:nvPr/>
          </p:nvSpPr>
          <p:spPr>
            <a:xfrm>
              <a:off x="4653" y="1243"/>
              <a:ext cx="20" cy="730"/>
            </a:xfrm>
            <a:custGeom>
              <a:avLst/>
              <a:gdLst/>
              <a:ahLst/>
              <a:cxnLst/>
              <a:rect l="l" t="t" r="r" b="b"/>
              <a:pathLst>
                <a:path w="8" h="274" extrusionOk="0">
                  <a:moveTo>
                    <a:pt x="8" y="274"/>
                  </a:moveTo>
                  <a:cubicBezTo>
                    <a:pt x="1" y="250"/>
                    <a:pt x="0" y="50"/>
                    <a:pt x="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9" name="Google Shape;1964;p10">
              <a:extLst>
                <a:ext uri="{FF2B5EF4-FFF2-40B4-BE49-F238E27FC236}">
                  <a16:creationId xmlns:a16="http://schemas.microsoft.com/office/drawing/2014/main" id="{9FCC8384-AFCB-7BDF-7FE6-EACEE8C6272B}"/>
                </a:ext>
              </a:extLst>
            </p:cNvPr>
            <p:cNvSpPr/>
            <p:nvPr/>
          </p:nvSpPr>
          <p:spPr>
            <a:xfrm>
              <a:off x="4496" y="2803"/>
              <a:ext cx="170" cy="829"/>
            </a:xfrm>
            <a:custGeom>
              <a:avLst/>
              <a:gdLst/>
              <a:ahLst/>
              <a:cxnLst/>
              <a:rect l="l" t="t" r="r" b="b"/>
              <a:pathLst>
                <a:path w="68" h="311" extrusionOk="0">
                  <a:moveTo>
                    <a:pt x="0" y="311"/>
                  </a:moveTo>
                  <a:cubicBezTo>
                    <a:pt x="17" y="291"/>
                    <a:pt x="47" y="247"/>
                    <a:pt x="52" y="207"/>
                  </a:cubicBezTo>
                  <a:cubicBezTo>
                    <a:pt x="57" y="167"/>
                    <a:pt x="62" y="0"/>
                    <a:pt x="62" y="0"/>
                  </a:cubicBezTo>
                  <a:cubicBezTo>
                    <a:pt x="68" y="111"/>
                    <a:pt x="65" y="189"/>
                    <a:pt x="52" y="230"/>
                  </a:cubicBezTo>
                  <a:cubicBezTo>
                    <a:pt x="39" y="272"/>
                    <a:pt x="0" y="311"/>
                    <a:pt x="0" y="3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0" name="Google Shape;1965;p10">
              <a:extLst>
                <a:ext uri="{FF2B5EF4-FFF2-40B4-BE49-F238E27FC236}">
                  <a16:creationId xmlns:a16="http://schemas.microsoft.com/office/drawing/2014/main" id="{F2B9DDC5-CAB0-2E50-014D-9BE2818A572E}"/>
                </a:ext>
              </a:extLst>
            </p:cNvPr>
            <p:cNvSpPr/>
            <p:nvPr/>
          </p:nvSpPr>
          <p:spPr>
            <a:xfrm>
              <a:off x="4713" y="3515"/>
              <a:ext cx="173" cy="202"/>
            </a:xfrm>
            <a:custGeom>
              <a:avLst/>
              <a:gdLst/>
              <a:ahLst/>
              <a:cxnLst/>
              <a:rect l="l" t="t" r="r" b="b"/>
              <a:pathLst>
                <a:path w="69" h="76" extrusionOk="0">
                  <a:moveTo>
                    <a:pt x="0" y="6"/>
                  </a:moveTo>
                  <a:cubicBezTo>
                    <a:pt x="12" y="3"/>
                    <a:pt x="32" y="16"/>
                    <a:pt x="69" y="76"/>
                  </a:cubicBezTo>
                  <a:cubicBezTo>
                    <a:pt x="54" y="37"/>
                    <a:pt x="26" y="0"/>
                    <a:pt x="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1" name="Google Shape;1966;p10">
              <a:extLst>
                <a:ext uri="{FF2B5EF4-FFF2-40B4-BE49-F238E27FC236}">
                  <a16:creationId xmlns:a16="http://schemas.microsoft.com/office/drawing/2014/main" id="{68AC616C-E214-52E3-B363-7245E010E09E}"/>
                </a:ext>
              </a:extLst>
            </p:cNvPr>
            <p:cNvSpPr/>
            <p:nvPr/>
          </p:nvSpPr>
          <p:spPr>
            <a:xfrm>
              <a:off x="4626" y="2093"/>
              <a:ext cx="165" cy="643"/>
            </a:xfrm>
            <a:custGeom>
              <a:avLst/>
              <a:gdLst/>
              <a:ahLst/>
              <a:cxnLst/>
              <a:rect l="l" t="t" r="r" b="b"/>
              <a:pathLst>
                <a:path w="66" h="241" extrusionOk="0">
                  <a:moveTo>
                    <a:pt x="48" y="126"/>
                  </a:moveTo>
                  <a:cubicBezTo>
                    <a:pt x="46" y="143"/>
                    <a:pt x="56" y="222"/>
                    <a:pt x="66" y="241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0" y="20"/>
                    <a:pt x="7" y="24"/>
                  </a:cubicBezTo>
                  <a:cubicBezTo>
                    <a:pt x="14" y="28"/>
                    <a:pt x="20" y="24"/>
                    <a:pt x="34" y="25"/>
                  </a:cubicBezTo>
                  <a:cubicBezTo>
                    <a:pt x="47" y="27"/>
                    <a:pt x="52" y="46"/>
                    <a:pt x="55" y="67"/>
                  </a:cubicBezTo>
                  <a:cubicBezTo>
                    <a:pt x="58" y="89"/>
                    <a:pt x="62" y="121"/>
                    <a:pt x="59" y="147"/>
                  </a:cubicBezTo>
                  <a:cubicBezTo>
                    <a:pt x="56" y="165"/>
                    <a:pt x="45" y="132"/>
                    <a:pt x="48" y="126"/>
                  </a:cubicBezTo>
                  <a:close/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2" name="Google Shape;1967;p10">
              <a:extLst>
                <a:ext uri="{FF2B5EF4-FFF2-40B4-BE49-F238E27FC236}">
                  <a16:creationId xmlns:a16="http://schemas.microsoft.com/office/drawing/2014/main" id="{FEBD0436-56CA-4DE8-E4BF-131BE7A7A10B}"/>
                </a:ext>
              </a:extLst>
            </p:cNvPr>
            <p:cNvSpPr/>
            <p:nvPr/>
          </p:nvSpPr>
          <p:spPr>
            <a:xfrm>
              <a:off x="4773" y="1381"/>
              <a:ext cx="18" cy="683"/>
            </a:xfrm>
            <a:custGeom>
              <a:avLst/>
              <a:gdLst/>
              <a:ahLst/>
              <a:cxnLst/>
              <a:rect l="l" t="t" r="r" b="b"/>
              <a:pathLst>
                <a:path w="7" h="256" extrusionOk="0">
                  <a:moveTo>
                    <a:pt x="7" y="0"/>
                  </a:moveTo>
                  <a:cubicBezTo>
                    <a:pt x="7" y="21"/>
                    <a:pt x="7" y="256"/>
                    <a:pt x="7" y="256"/>
                  </a:cubicBezTo>
                  <a:cubicBezTo>
                    <a:pt x="7" y="256"/>
                    <a:pt x="4" y="252"/>
                    <a:pt x="2" y="245"/>
                  </a:cubicBezTo>
                  <a:cubicBezTo>
                    <a:pt x="0" y="238"/>
                    <a:pt x="3" y="211"/>
                    <a:pt x="4" y="193"/>
                  </a:cubicBezTo>
                  <a:cubicBezTo>
                    <a:pt x="5" y="175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3" name="Google Shape;1968;p10">
              <a:extLst>
                <a:ext uri="{FF2B5EF4-FFF2-40B4-BE49-F238E27FC236}">
                  <a16:creationId xmlns:a16="http://schemas.microsoft.com/office/drawing/2014/main" id="{98BD83A8-CDE7-3CF7-BB2B-C9013311AF55}"/>
                </a:ext>
              </a:extLst>
            </p:cNvPr>
            <p:cNvSpPr/>
            <p:nvPr/>
          </p:nvSpPr>
          <p:spPr>
            <a:xfrm>
              <a:off x="4698" y="2595"/>
              <a:ext cx="113" cy="733"/>
            </a:xfrm>
            <a:custGeom>
              <a:avLst/>
              <a:gdLst/>
              <a:ahLst/>
              <a:cxnLst/>
              <a:rect l="l" t="t" r="r" b="b"/>
              <a:pathLst>
                <a:path w="45" h="275" extrusionOk="0">
                  <a:moveTo>
                    <a:pt x="0" y="0"/>
                  </a:moveTo>
                  <a:cubicBezTo>
                    <a:pt x="4" y="24"/>
                    <a:pt x="20" y="87"/>
                    <a:pt x="35" y="101"/>
                  </a:cubicBezTo>
                  <a:cubicBezTo>
                    <a:pt x="40" y="106"/>
                    <a:pt x="35" y="107"/>
                    <a:pt x="36" y="148"/>
                  </a:cubicBezTo>
                  <a:cubicBezTo>
                    <a:pt x="37" y="189"/>
                    <a:pt x="41" y="257"/>
                    <a:pt x="45" y="275"/>
                  </a:cubicBezTo>
                  <a:cubicBezTo>
                    <a:pt x="41" y="262"/>
                    <a:pt x="29" y="155"/>
                    <a:pt x="27" y="124"/>
                  </a:cubicBezTo>
                  <a:cubicBezTo>
                    <a:pt x="26" y="93"/>
                    <a:pt x="0" y="55"/>
                    <a:pt x="0" y="0"/>
                  </a:cubicBezTo>
                  <a:close/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4" name="Google Shape;1969;p10">
              <a:extLst>
                <a:ext uri="{FF2B5EF4-FFF2-40B4-BE49-F238E27FC236}">
                  <a16:creationId xmlns:a16="http://schemas.microsoft.com/office/drawing/2014/main" id="{56066A49-1D25-8F4A-8503-17A34E8C2C95}"/>
                </a:ext>
              </a:extLst>
            </p:cNvPr>
            <p:cNvSpPr/>
            <p:nvPr/>
          </p:nvSpPr>
          <p:spPr>
            <a:xfrm>
              <a:off x="4731" y="3384"/>
              <a:ext cx="92" cy="43"/>
            </a:xfrm>
            <a:custGeom>
              <a:avLst/>
              <a:gdLst/>
              <a:ahLst/>
              <a:cxnLst/>
              <a:rect l="l" t="t" r="r" b="b"/>
              <a:pathLst>
                <a:path w="37" h="16" extrusionOk="0">
                  <a:moveTo>
                    <a:pt x="0" y="0"/>
                  </a:moveTo>
                  <a:cubicBezTo>
                    <a:pt x="7" y="9"/>
                    <a:pt x="21" y="16"/>
                    <a:pt x="29" y="14"/>
                  </a:cubicBezTo>
                  <a:cubicBezTo>
                    <a:pt x="37" y="13"/>
                    <a:pt x="36" y="2"/>
                    <a:pt x="36" y="2"/>
                  </a:cubicBezTo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5" name="Google Shape;1970;p10">
              <a:extLst>
                <a:ext uri="{FF2B5EF4-FFF2-40B4-BE49-F238E27FC236}">
                  <a16:creationId xmlns:a16="http://schemas.microsoft.com/office/drawing/2014/main" id="{C227E5BF-46AB-53C8-EC28-5D13417BBBB9}"/>
                </a:ext>
              </a:extLst>
            </p:cNvPr>
            <p:cNvSpPr/>
            <p:nvPr/>
          </p:nvSpPr>
          <p:spPr>
            <a:xfrm>
              <a:off x="4541" y="3531"/>
              <a:ext cx="160" cy="181"/>
            </a:xfrm>
            <a:custGeom>
              <a:avLst/>
              <a:gdLst/>
              <a:ahLst/>
              <a:cxnLst/>
              <a:rect l="l" t="t" r="r" b="b"/>
              <a:pathLst>
                <a:path w="64" h="68" extrusionOk="0">
                  <a:moveTo>
                    <a:pt x="0" y="68"/>
                  </a:moveTo>
                  <a:cubicBezTo>
                    <a:pt x="14" y="46"/>
                    <a:pt x="38" y="5"/>
                    <a:pt x="64" y="1"/>
                  </a:cubicBezTo>
                  <a:cubicBezTo>
                    <a:pt x="42" y="0"/>
                    <a:pt x="12" y="30"/>
                    <a:pt x="0" y="68"/>
                  </a:cubicBezTo>
                  <a:close/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6" name="Google Shape;1971;p10">
              <a:extLst>
                <a:ext uri="{FF2B5EF4-FFF2-40B4-BE49-F238E27FC236}">
                  <a16:creationId xmlns:a16="http://schemas.microsoft.com/office/drawing/2014/main" id="{E8DFD1ED-B91C-E1D5-463C-BEBE09D9B06C}"/>
                </a:ext>
              </a:extLst>
            </p:cNvPr>
            <p:cNvSpPr/>
            <p:nvPr/>
          </p:nvSpPr>
          <p:spPr>
            <a:xfrm>
              <a:off x="4786" y="3336"/>
              <a:ext cx="40" cy="75"/>
            </a:xfrm>
            <a:custGeom>
              <a:avLst/>
              <a:gdLst/>
              <a:ahLst/>
              <a:cxnLst/>
              <a:rect l="l" t="t" r="r" b="b"/>
              <a:pathLst>
                <a:path w="16" h="28" extrusionOk="0">
                  <a:moveTo>
                    <a:pt x="1" y="13"/>
                  </a:moveTo>
                  <a:cubicBezTo>
                    <a:pt x="3" y="5"/>
                    <a:pt x="7" y="0"/>
                    <a:pt x="10" y="1"/>
                  </a:cubicBezTo>
                  <a:cubicBezTo>
                    <a:pt x="14" y="1"/>
                    <a:pt x="16" y="8"/>
                    <a:pt x="15" y="15"/>
                  </a:cubicBezTo>
                  <a:cubicBezTo>
                    <a:pt x="13" y="23"/>
                    <a:pt x="9" y="28"/>
                    <a:pt x="5" y="27"/>
                  </a:cubicBezTo>
                  <a:cubicBezTo>
                    <a:pt x="2" y="27"/>
                    <a:pt x="0" y="20"/>
                    <a:pt x="1" y="13"/>
                  </a:cubicBezTo>
                  <a:close/>
                </a:path>
              </a:pathLst>
            </a:custGeom>
            <a:solidFill>
              <a:srgbClr val="F5C0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7" name="Google Shape;1972;p10">
              <a:extLst>
                <a:ext uri="{FF2B5EF4-FFF2-40B4-BE49-F238E27FC236}">
                  <a16:creationId xmlns:a16="http://schemas.microsoft.com/office/drawing/2014/main" id="{3241D630-9A79-A346-C6C6-E40F284BE30E}"/>
                </a:ext>
              </a:extLst>
            </p:cNvPr>
            <p:cNvSpPr/>
            <p:nvPr/>
          </p:nvSpPr>
          <p:spPr>
            <a:xfrm>
              <a:off x="4796" y="3349"/>
              <a:ext cx="20" cy="48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2" y="18"/>
                  </a:moveTo>
                  <a:cubicBezTo>
                    <a:pt x="2" y="18"/>
                    <a:pt x="2" y="17"/>
                    <a:pt x="2" y="17"/>
                  </a:cubicBezTo>
                  <a:cubicBezTo>
                    <a:pt x="1" y="16"/>
                    <a:pt x="0" y="12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3" y="2"/>
                    <a:pt x="4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7" y="1"/>
                    <a:pt x="8" y="4"/>
                    <a:pt x="7" y="10"/>
                  </a:cubicBezTo>
                  <a:cubicBezTo>
                    <a:pt x="6" y="15"/>
                    <a:pt x="3" y="18"/>
                    <a:pt x="2" y="18"/>
                  </a:cubicBezTo>
                  <a:close/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8" name="Google Shape;1973;p10">
              <a:extLst>
                <a:ext uri="{FF2B5EF4-FFF2-40B4-BE49-F238E27FC236}">
                  <a16:creationId xmlns:a16="http://schemas.microsoft.com/office/drawing/2014/main" id="{AC6F1D2B-7002-661C-7F9F-F8F4746FAF34}"/>
                </a:ext>
              </a:extLst>
            </p:cNvPr>
            <p:cNvSpPr/>
            <p:nvPr/>
          </p:nvSpPr>
          <p:spPr>
            <a:xfrm>
              <a:off x="4506" y="2152"/>
              <a:ext cx="30" cy="24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1" y="8"/>
                  </a:moveTo>
                  <a:cubicBezTo>
                    <a:pt x="10" y="9"/>
                    <a:pt x="7" y="9"/>
                    <a:pt x="4" y="8"/>
                  </a:cubicBezTo>
                  <a:cubicBezTo>
                    <a:pt x="2" y="6"/>
                    <a:pt x="0" y="3"/>
                    <a:pt x="1" y="2"/>
                  </a:cubicBezTo>
                  <a:cubicBezTo>
                    <a:pt x="2" y="0"/>
                    <a:pt x="5" y="0"/>
                    <a:pt x="8" y="2"/>
                  </a:cubicBezTo>
                  <a:cubicBezTo>
                    <a:pt x="10" y="4"/>
                    <a:pt x="12" y="6"/>
                    <a:pt x="11" y="8"/>
                  </a:cubicBezTo>
                  <a:close/>
                </a:path>
              </a:pathLst>
            </a:custGeom>
            <a:solidFill>
              <a:srgbClr val="F5C0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9" name="Google Shape;1974;p10">
              <a:extLst>
                <a:ext uri="{FF2B5EF4-FFF2-40B4-BE49-F238E27FC236}">
                  <a16:creationId xmlns:a16="http://schemas.microsoft.com/office/drawing/2014/main" id="{530913AA-8188-0955-DBF5-BC91400A0A80}"/>
                </a:ext>
              </a:extLst>
            </p:cNvPr>
            <p:cNvSpPr/>
            <p:nvPr/>
          </p:nvSpPr>
          <p:spPr>
            <a:xfrm>
              <a:off x="4458" y="2117"/>
              <a:ext cx="23" cy="16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9" y="4"/>
                  </a:moveTo>
                  <a:cubicBezTo>
                    <a:pt x="8" y="5"/>
                    <a:pt x="6" y="6"/>
                    <a:pt x="4" y="5"/>
                  </a:cubicBezTo>
                  <a:cubicBezTo>
                    <a:pt x="2" y="4"/>
                    <a:pt x="0" y="2"/>
                    <a:pt x="1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8" y="1"/>
                    <a:pt x="9" y="3"/>
                    <a:pt x="9" y="4"/>
                  </a:cubicBezTo>
                  <a:close/>
                </a:path>
              </a:pathLst>
            </a:custGeom>
            <a:solidFill>
              <a:srgbClr val="F5C0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0" name="Google Shape;1975;p10">
              <a:extLst>
                <a:ext uri="{FF2B5EF4-FFF2-40B4-BE49-F238E27FC236}">
                  <a16:creationId xmlns:a16="http://schemas.microsoft.com/office/drawing/2014/main" id="{E47BD8F8-3A65-59D6-9FDA-7DC4143B8C44}"/>
                </a:ext>
              </a:extLst>
            </p:cNvPr>
            <p:cNvSpPr/>
            <p:nvPr/>
          </p:nvSpPr>
          <p:spPr>
            <a:xfrm>
              <a:off x="4836" y="2037"/>
              <a:ext cx="27" cy="22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0" y="7"/>
                  </a:moveTo>
                  <a:cubicBezTo>
                    <a:pt x="10" y="8"/>
                    <a:pt x="7" y="8"/>
                    <a:pt x="4" y="6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2" y="0"/>
                    <a:pt x="5" y="0"/>
                    <a:pt x="7" y="2"/>
                  </a:cubicBezTo>
                  <a:cubicBezTo>
                    <a:pt x="10" y="3"/>
                    <a:pt x="11" y="5"/>
                    <a:pt x="10" y="7"/>
                  </a:cubicBezTo>
                  <a:close/>
                </a:path>
              </a:pathLst>
            </a:custGeom>
            <a:solidFill>
              <a:srgbClr val="F5C0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1" name="Google Shape;1976;p10">
              <a:extLst>
                <a:ext uri="{FF2B5EF4-FFF2-40B4-BE49-F238E27FC236}">
                  <a16:creationId xmlns:a16="http://schemas.microsoft.com/office/drawing/2014/main" id="{F8F895E8-51C5-C045-59B4-9AAF44BFDC48}"/>
                </a:ext>
              </a:extLst>
            </p:cNvPr>
            <p:cNvSpPr/>
            <p:nvPr/>
          </p:nvSpPr>
          <p:spPr>
            <a:xfrm>
              <a:off x="4838" y="2091"/>
              <a:ext cx="33" cy="58"/>
            </a:xfrm>
            <a:custGeom>
              <a:avLst/>
              <a:gdLst/>
              <a:ahLst/>
              <a:cxnLst/>
              <a:rect l="l" t="t" r="r" b="b"/>
              <a:pathLst>
                <a:path w="13" h="22" extrusionOk="0">
                  <a:moveTo>
                    <a:pt x="1" y="10"/>
                  </a:moveTo>
                  <a:cubicBezTo>
                    <a:pt x="3" y="4"/>
                    <a:pt x="7" y="0"/>
                    <a:pt x="10" y="1"/>
                  </a:cubicBezTo>
                  <a:cubicBezTo>
                    <a:pt x="12" y="2"/>
                    <a:pt x="13" y="7"/>
                    <a:pt x="11" y="13"/>
                  </a:cubicBezTo>
                  <a:cubicBezTo>
                    <a:pt x="10" y="18"/>
                    <a:pt x="6" y="22"/>
                    <a:pt x="3" y="21"/>
                  </a:cubicBezTo>
                  <a:cubicBezTo>
                    <a:pt x="0" y="20"/>
                    <a:pt x="0" y="15"/>
                    <a:pt x="1" y="10"/>
                  </a:cubicBezTo>
                  <a:close/>
                </a:path>
              </a:pathLst>
            </a:custGeom>
            <a:solidFill>
              <a:srgbClr val="F5C0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2" name="Google Shape;1977;p10">
              <a:extLst>
                <a:ext uri="{FF2B5EF4-FFF2-40B4-BE49-F238E27FC236}">
                  <a16:creationId xmlns:a16="http://schemas.microsoft.com/office/drawing/2014/main" id="{5417F4FA-4225-8BE4-8411-D19777D164E8}"/>
                </a:ext>
              </a:extLst>
            </p:cNvPr>
            <p:cNvSpPr/>
            <p:nvPr/>
          </p:nvSpPr>
          <p:spPr>
            <a:xfrm>
              <a:off x="4431" y="1907"/>
              <a:ext cx="430" cy="266"/>
            </a:xfrm>
            <a:custGeom>
              <a:avLst/>
              <a:gdLst/>
              <a:ahLst/>
              <a:cxnLst/>
              <a:rect l="l" t="t" r="r" b="b"/>
              <a:pathLst>
                <a:path w="172" h="100" extrusionOk="0">
                  <a:moveTo>
                    <a:pt x="105" y="27"/>
                  </a:moveTo>
                  <a:cubicBezTo>
                    <a:pt x="105" y="27"/>
                    <a:pt x="106" y="46"/>
                    <a:pt x="92" y="57"/>
                  </a:cubicBezTo>
                  <a:cubicBezTo>
                    <a:pt x="74" y="70"/>
                    <a:pt x="22" y="74"/>
                    <a:pt x="33" y="0"/>
                  </a:cubicBezTo>
                  <a:cubicBezTo>
                    <a:pt x="29" y="1"/>
                    <a:pt x="25" y="1"/>
                    <a:pt x="22" y="1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7" y="12"/>
                    <a:pt x="19" y="25"/>
                    <a:pt x="19" y="25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2"/>
                  </a:cubicBezTo>
                  <a:cubicBezTo>
                    <a:pt x="10" y="3"/>
                    <a:pt x="9" y="5"/>
                    <a:pt x="8" y="6"/>
                  </a:cubicBezTo>
                  <a:cubicBezTo>
                    <a:pt x="6" y="8"/>
                    <a:pt x="3" y="10"/>
                    <a:pt x="0" y="12"/>
                  </a:cubicBezTo>
                  <a:cubicBezTo>
                    <a:pt x="1" y="15"/>
                    <a:pt x="3" y="18"/>
                    <a:pt x="4" y="20"/>
                  </a:cubicBezTo>
                  <a:cubicBezTo>
                    <a:pt x="6" y="25"/>
                    <a:pt x="10" y="45"/>
                    <a:pt x="11" y="50"/>
                  </a:cubicBezTo>
                  <a:cubicBezTo>
                    <a:pt x="12" y="54"/>
                    <a:pt x="13" y="58"/>
                    <a:pt x="14" y="61"/>
                  </a:cubicBezTo>
                  <a:cubicBezTo>
                    <a:pt x="14" y="63"/>
                    <a:pt x="15" y="68"/>
                    <a:pt x="15" y="70"/>
                  </a:cubicBezTo>
                  <a:cubicBezTo>
                    <a:pt x="14" y="75"/>
                    <a:pt x="12" y="80"/>
                    <a:pt x="12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79"/>
                    <a:pt x="14" y="79"/>
                    <a:pt x="17" y="79"/>
                  </a:cubicBezTo>
                  <a:cubicBezTo>
                    <a:pt x="19" y="80"/>
                    <a:pt x="20" y="82"/>
                    <a:pt x="20" y="83"/>
                  </a:cubicBezTo>
                  <a:cubicBezTo>
                    <a:pt x="20" y="83"/>
                    <a:pt x="21" y="80"/>
                    <a:pt x="22" y="76"/>
                  </a:cubicBezTo>
                  <a:cubicBezTo>
                    <a:pt x="22" y="75"/>
                    <a:pt x="24" y="75"/>
                    <a:pt x="24" y="75"/>
                  </a:cubicBezTo>
                  <a:cubicBezTo>
                    <a:pt x="29" y="79"/>
                    <a:pt x="33" y="83"/>
                    <a:pt x="38" y="85"/>
                  </a:cubicBezTo>
                  <a:cubicBezTo>
                    <a:pt x="39" y="86"/>
                    <a:pt x="39" y="87"/>
                    <a:pt x="38" y="87"/>
                  </a:cubicBezTo>
                  <a:cubicBezTo>
                    <a:pt x="36" y="89"/>
                    <a:pt x="33" y="91"/>
                    <a:pt x="31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2"/>
                    <a:pt x="35" y="92"/>
                    <a:pt x="38" y="94"/>
                  </a:cubicBezTo>
                  <a:cubicBezTo>
                    <a:pt x="40" y="96"/>
                    <a:pt x="42" y="98"/>
                    <a:pt x="41" y="100"/>
                  </a:cubicBezTo>
                  <a:cubicBezTo>
                    <a:pt x="44" y="97"/>
                    <a:pt x="49" y="94"/>
                    <a:pt x="52" y="92"/>
                  </a:cubicBezTo>
                  <a:cubicBezTo>
                    <a:pt x="54" y="91"/>
                    <a:pt x="56" y="92"/>
                    <a:pt x="56" y="92"/>
                  </a:cubicBezTo>
                  <a:cubicBezTo>
                    <a:pt x="71" y="95"/>
                    <a:pt x="87" y="91"/>
                    <a:pt x="94" y="88"/>
                  </a:cubicBezTo>
                  <a:cubicBezTo>
                    <a:pt x="111" y="81"/>
                    <a:pt x="111" y="72"/>
                    <a:pt x="121" y="78"/>
                  </a:cubicBezTo>
                  <a:cubicBezTo>
                    <a:pt x="138" y="88"/>
                    <a:pt x="155" y="90"/>
                    <a:pt x="166" y="90"/>
                  </a:cubicBezTo>
                  <a:cubicBezTo>
                    <a:pt x="163" y="89"/>
                    <a:pt x="163" y="84"/>
                    <a:pt x="164" y="79"/>
                  </a:cubicBezTo>
                  <a:cubicBezTo>
                    <a:pt x="166" y="74"/>
                    <a:pt x="169" y="71"/>
                    <a:pt x="171" y="70"/>
                  </a:cubicBezTo>
                  <a:cubicBezTo>
                    <a:pt x="168" y="70"/>
                    <a:pt x="165" y="70"/>
                    <a:pt x="162" y="69"/>
                  </a:cubicBezTo>
                  <a:cubicBezTo>
                    <a:pt x="161" y="69"/>
                    <a:pt x="161" y="68"/>
                    <a:pt x="162" y="68"/>
                  </a:cubicBezTo>
                  <a:cubicBezTo>
                    <a:pt x="167" y="63"/>
                    <a:pt x="172" y="56"/>
                    <a:pt x="172" y="56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1" y="57"/>
                    <a:pt x="169" y="57"/>
                    <a:pt x="166" y="55"/>
                  </a:cubicBezTo>
                  <a:cubicBezTo>
                    <a:pt x="164" y="54"/>
                    <a:pt x="162" y="52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2" y="52"/>
                    <a:pt x="156" y="59"/>
                    <a:pt x="148" y="63"/>
                  </a:cubicBezTo>
                  <a:cubicBezTo>
                    <a:pt x="146" y="63"/>
                    <a:pt x="145" y="62"/>
                    <a:pt x="145" y="62"/>
                  </a:cubicBezTo>
                  <a:cubicBezTo>
                    <a:pt x="137" y="55"/>
                    <a:pt x="133" y="44"/>
                    <a:pt x="136" y="30"/>
                  </a:cubicBezTo>
                </a:path>
              </a:pathLst>
            </a:custGeom>
            <a:solidFill>
              <a:srgbClr val="E5694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3" name="Google Shape;1978;p10">
              <a:extLst>
                <a:ext uri="{FF2B5EF4-FFF2-40B4-BE49-F238E27FC236}">
                  <a16:creationId xmlns:a16="http://schemas.microsoft.com/office/drawing/2014/main" id="{93CC3B7C-1D65-36DF-314C-D22198E83FB3}"/>
                </a:ext>
              </a:extLst>
            </p:cNvPr>
            <p:cNvSpPr/>
            <p:nvPr/>
          </p:nvSpPr>
          <p:spPr>
            <a:xfrm>
              <a:off x="4431" y="1907"/>
              <a:ext cx="430" cy="266"/>
            </a:xfrm>
            <a:custGeom>
              <a:avLst/>
              <a:gdLst/>
              <a:ahLst/>
              <a:cxnLst/>
              <a:rect l="l" t="t" r="r" b="b"/>
              <a:pathLst>
                <a:path w="172" h="100" extrusionOk="0">
                  <a:moveTo>
                    <a:pt x="105" y="27"/>
                  </a:moveTo>
                  <a:cubicBezTo>
                    <a:pt x="105" y="27"/>
                    <a:pt x="106" y="46"/>
                    <a:pt x="92" y="57"/>
                  </a:cubicBezTo>
                  <a:cubicBezTo>
                    <a:pt x="74" y="70"/>
                    <a:pt x="22" y="74"/>
                    <a:pt x="33" y="0"/>
                  </a:cubicBezTo>
                  <a:cubicBezTo>
                    <a:pt x="29" y="1"/>
                    <a:pt x="25" y="1"/>
                    <a:pt x="22" y="1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7" y="12"/>
                    <a:pt x="19" y="25"/>
                    <a:pt x="19" y="25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2"/>
                  </a:cubicBezTo>
                  <a:cubicBezTo>
                    <a:pt x="10" y="3"/>
                    <a:pt x="9" y="5"/>
                    <a:pt x="8" y="6"/>
                  </a:cubicBezTo>
                  <a:cubicBezTo>
                    <a:pt x="6" y="8"/>
                    <a:pt x="3" y="10"/>
                    <a:pt x="0" y="12"/>
                  </a:cubicBezTo>
                  <a:cubicBezTo>
                    <a:pt x="1" y="15"/>
                    <a:pt x="3" y="18"/>
                    <a:pt x="4" y="20"/>
                  </a:cubicBezTo>
                  <a:cubicBezTo>
                    <a:pt x="6" y="25"/>
                    <a:pt x="10" y="45"/>
                    <a:pt x="11" y="50"/>
                  </a:cubicBezTo>
                  <a:cubicBezTo>
                    <a:pt x="12" y="54"/>
                    <a:pt x="13" y="58"/>
                    <a:pt x="14" y="61"/>
                  </a:cubicBezTo>
                  <a:cubicBezTo>
                    <a:pt x="14" y="63"/>
                    <a:pt x="15" y="68"/>
                    <a:pt x="15" y="70"/>
                  </a:cubicBezTo>
                  <a:cubicBezTo>
                    <a:pt x="14" y="75"/>
                    <a:pt x="12" y="80"/>
                    <a:pt x="12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79"/>
                    <a:pt x="14" y="79"/>
                    <a:pt x="17" y="79"/>
                  </a:cubicBezTo>
                  <a:cubicBezTo>
                    <a:pt x="19" y="80"/>
                    <a:pt x="20" y="82"/>
                    <a:pt x="20" y="83"/>
                  </a:cubicBezTo>
                  <a:cubicBezTo>
                    <a:pt x="20" y="83"/>
                    <a:pt x="21" y="80"/>
                    <a:pt x="22" y="76"/>
                  </a:cubicBezTo>
                  <a:cubicBezTo>
                    <a:pt x="22" y="75"/>
                    <a:pt x="24" y="75"/>
                    <a:pt x="24" y="75"/>
                  </a:cubicBezTo>
                  <a:cubicBezTo>
                    <a:pt x="29" y="79"/>
                    <a:pt x="33" y="83"/>
                    <a:pt x="38" y="85"/>
                  </a:cubicBezTo>
                  <a:cubicBezTo>
                    <a:pt x="39" y="86"/>
                    <a:pt x="39" y="87"/>
                    <a:pt x="38" y="87"/>
                  </a:cubicBezTo>
                  <a:cubicBezTo>
                    <a:pt x="36" y="89"/>
                    <a:pt x="33" y="91"/>
                    <a:pt x="31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2"/>
                    <a:pt x="35" y="92"/>
                    <a:pt x="38" y="94"/>
                  </a:cubicBezTo>
                  <a:cubicBezTo>
                    <a:pt x="40" y="96"/>
                    <a:pt x="42" y="98"/>
                    <a:pt x="41" y="100"/>
                  </a:cubicBezTo>
                  <a:cubicBezTo>
                    <a:pt x="44" y="97"/>
                    <a:pt x="49" y="94"/>
                    <a:pt x="52" y="92"/>
                  </a:cubicBezTo>
                  <a:cubicBezTo>
                    <a:pt x="54" y="91"/>
                    <a:pt x="56" y="92"/>
                    <a:pt x="56" y="92"/>
                  </a:cubicBezTo>
                  <a:cubicBezTo>
                    <a:pt x="71" y="95"/>
                    <a:pt x="87" y="91"/>
                    <a:pt x="94" y="88"/>
                  </a:cubicBezTo>
                  <a:cubicBezTo>
                    <a:pt x="111" y="81"/>
                    <a:pt x="111" y="72"/>
                    <a:pt x="121" y="78"/>
                  </a:cubicBezTo>
                  <a:cubicBezTo>
                    <a:pt x="138" y="88"/>
                    <a:pt x="155" y="90"/>
                    <a:pt x="166" y="90"/>
                  </a:cubicBezTo>
                  <a:cubicBezTo>
                    <a:pt x="163" y="89"/>
                    <a:pt x="163" y="84"/>
                    <a:pt x="164" y="79"/>
                  </a:cubicBezTo>
                  <a:cubicBezTo>
                    <a:pt x="166" y="74"/>
                    <a:pt x="169" y="71"/>
                    <a:pt x="171" y="70"/>
                  </a:cubicBezTo>
                  <a:cubicBezTo>
                    <a:pt x="168" y="70"/>
                    <a:pt x="165" y="70"/>
                    <a:pt x="162" y="69"/>
                  </a:cubicBezTo>
                  <a:cubicBezTo>
                    <a:pt x="161" y="69"/>
                    <a:pt x="161" y="68"/>
                    <a:pt x="162" y="68"/>
                  </a:cubicBezTo>
                  <a:cubicBezTo>
                    <a:pt x="167" y="63"/>
                    <a:pt x="172" y="56"/>
                    <a:pt x="172" y="56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1" y="57"/>
                    <a:pt x="169" y="57"/>
                    <a:pt x="166" y="55"/>
                  </a:cubicBezTo>
                  <a:cubicBezTo>
                    <a:pt x="164" y="54"/>
                    <a:pt x="162" y="52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2" y="52"/>
                    <a:pt x="156" y="59"/>
                    <a:pt x="148" y="63"/>
                  </a:cubicBezTo>
                  <a:cubicBezTo>
                    <a:pt x="146" y="63"/>
                    <a:pt x="145" y="62"/>
                    <a:pt x="145" y="62"/>
                  </a:cubicBezTo>
                  <a:cubicBezTo>
                    <a:pt x="137" y="55"/>
                    <a:pt x="133" y="44"/>
                    <a:pt x="136" y="3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4" name="Google Shape;1979;p10">
              <a:extLst>
                <a:ext uri="{FF2B5EF4-FFF2-40B4-BE49-F238E27FC236}">
                  <a16:creationId xmlns:a16="http://schemas.microsoft.com/office/drawing/2014/main" id="{6D04A019-76B0-45B9-AEE9-15C1B521F75F}"/>
                </a:ext>
              </a:extLst>
            </p:cNvPr>
            <p:cNvSpPr/>
            <p:nvPr/>
          </p:nvSpPr>
          <p:spPr>
            <a:xfrm>
              <a:off x="4518" y="2163"/>
              <a:ext cx="5" cy="2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5694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5" name="Google Shape;1980;p10">
              <a:extLst>
                <a:ext uri="{FF2B5EF4-FFF2-40B4-BE49-F238E27FC236}">
                  <a16:creationId xmlns:a16="http://schemas.microsoft.com/office/drawing/2014/main" id="{57477040-EE87-2AA4-8CFC-520EE276EE23}"/>
                </a:ext>
              </a:extLst>
            </p:cNvPr>
            <p:cNvSpPr/>
            <p:nvPr/>
          </p:nvSpPr>
          <p:spPr>
            <a:xfrm>
              <a:off x="4846" y="2045"/>
              <a:ext cx="10" cy="6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2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2"/>
                    <a:pt x="4" y="2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E5694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6" name="Google Shape;1981;p10">
              <a:extLst>
                <a:ext uri="{FF2B5EF4-FFF2-40B4-BE49-F238E27FC236}">
                  <a16:creationId xmlns:a16="http://schemas.microsoft.com/office/drawing/2014/main" id="{ADF5E4EE-C6AC-CFE0-FEFC-760C76308220}"/>
                </a:ext>
              </a:extLst>
            </p:cNvPr>
            <p:cNvSpPr/>
            <p:nvPr/>
          </p:nvSpPr>
          <p:spPr>
            <a:xfrm>
              <a:off x="4986" y="3408"/>
              <a:ext cx="42" cy="32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10" y="2"/>
                  </a:moveTo>
                  <a:cubicBezTo>
                    <a:pt x="14" y="4"/>
                    <a:pt x="17" y="8"/>
                    <a:pt x="16" y="10"/>
                  </a:cubicBezTo>
                  <a:cubicBezTo>
                    <a:pt x="15" y="12"/>
                    <a:pt x="11" y="12"/>
                    <a:pt x="7" y="10"/>
                  </a:cubicBezTo>
                  <a:cubicBezTo>
                    <a:pt x="3" y="8"/>
                    <a:pt x="0" y="4"/>
                    <a:pt x="1" y="2"/>
                  </a:cubicBezTo>
                  <a:cubicBezTo>
                    <a:pt x="2" y="0"/>
                    <a:pt x="6" y="0"/>
                    <a:pt x="10" y="2"/>
                  </a:cubicBezTo>
                  <a:close/>
                </a:path>
              </a:pathLst>
            </a:custGeom>
            <a:solidFill>
              <a:srgbClr val="F5C0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7" name="Google Shape;1982;p10">
              <a:extLst>
                <a:ext uri="{FF2B5EF4-FFF2-40B4-BE49-F238E27FC236}">
                  <a16:creationId xmlns:a16="http://schemas.microsoft.com/office/drawing/2014/main" id="{5E8BD404-B0F3-E4FC-29EC-4146FD3ECAF2}"/>
                </a:ext>
              </a:extLst>
            </p:cNvPr>
            <p:cNvSpPr/>
            <p:nvPr/>
          </p:nvSpPr>
          <p:spPr>
            <a:xfrm>
              <a:off x="4713" y="3285"/>
              <a:ext cx="98" cy="123"/>
            </a:xfrm>
            <a:custGeom>
              <a:avLst/>
              <a:gdLst/>
              <a:ahLst/>
              <a:cxnLst/>
              <a:rect l="l" t="t" r="r" b="b"/>
              <a:pathLst>
                <a:path w="39" h="46" extrusionOk="0">
                  <a:moveTo>
                    <a:pt x="0" y="30"/>
                  </a:moveTo>
                  <a:cubicBezTo>
                    <a:pt x="9" y="41"/>
                    <a:pt x="34" y="46"/>
                    <a:pt x="34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1" y="46"/>
                    <a:pt x="29" y="39"/>
                    <a:pt x="30" y="32"/>
                  </a:cubicBezTo>
                  <a:cubicBezTo>
                    <a:pt x="31" y="25"/>
                    <a:pt x="35" y="20"/>
                    <a:pt x="39" y="20"/>
                  </a:cubicBezTo>
                  <a:cubicBezTo>
                    <a:pt x="34" y="19"/>
                    <a:pt x="13" y="15"/>
                    <a:pt x="9" y="0"/>
                  </a:cubicBezTo>
                </a:path>
              </a:pathLst>
            </a:custGeom>
            <a:solidFill>
              <a:srgbClr val="E5694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8" name="Google Shape;1983;p10">
              <a:extLst>
                <a:ext uri="{FF2B5EF4-FFF2-40B4-BE49-F238E27FC236}">
                  <a16:creationId xmlns:a16="http://schemas.microsoft.com/office/drawing/2014/main" id="{3DACBCD1-F6F6-D9BE-643F-7129F7F7D0E7}"/>
                </a:ext>
              </a:extLst>
            </p:cNvPr>
            <p:cNvSpPr/>
            <p:nvPr/>
          </p:nvSpPr>
          <p:spPr>
            <a:xfrm>
              <a:off x="4681" y="2341"/>
              <a:ext cx="455" cy="1091"/>
            </a:xfrm>
            <a:custGeom>
              <a:avLst/>
              <a:gdLst/>
              <a:ahLst/>
              <a:cxnLst/>
              <a:rect l="l" t="t" r="r" b="b"/>
              <a:pathLst>
                <a:path w="182" h="409" extrusionOk="0">
                  <a:moveTo>
                    <a:pt x="124" y="402"/>
                  </a:moveTo>
                  <a:cubicBezTo>
                    <a:pt x="125" y="400"/>
                    <a:pt x="129" y="400"/>
                    <a:pt x="132" y="402"/>
                  </a:cubicBezTo>
                  <a:cubicBezTo>
                    <a:pt x="136" y="404"/>
                    <a:pt x="139" y="407"/>
                    <a:pt x="138" y="409"/>
                  </a:cubicBezTo>
                  <a:cubicBezTo>
                    <a:pt x="182" y="316"/>
                    <a:pt x="144" y="275"/>
                    <a:pt x="102" y="236"/>
                  </a:cubicBezTo>
                  <a:cubicBezTo>
                    <a:pt x="81" y="216"/>
                    <a:pt x="64" y="200"/>
                    <a:pt x="51" y="171"/>
                  </a:cubicBezTo>
                  <a:cubicBezTo>
                    <a:pt x="28" y="118"/>
                    <a:pt x="24" y="60"/>
                    <a:pt x="24" y="20"/>
                  </a:cubicBezTo>
                  <a:cubicBezTo>
                    <a:pt x="24" y="2"/>
                    <a:pt x="0" y="0"/>
                    <a:pt x="0" y="16"/>
                  </a:cubicBezTo>
                  <a:cubicBezTo>
                    <a:pt x="0" y="57"/>
                    <a:pt x="5" y="119"/>
                    <a:pt x="30" y="177"/>
                  </a:cubicBezTo>
                  <a:cubicBezTo>
                    <a:pt x="44" y="210"/>
                    <a:pt x="68" y="232"/>
                    <a:pt x="90" y="252"/>
                  </a:cubicBezTo>
                  <a:cubicBezTo>
                    <a:pt x="130" y="289"/>
                    <a:pt x="163" y="319"/>
                    <a:pt x="124" y="402"/>
                  </a:cubicBezTo>
                  <a:close/>
                </a:path>
              </a:pathLst>
            </a:custGeom>
            <a:solidFill>
              <a:srgbClr val="E5694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9" name="Google Shape;1984;p10">
              <a:extLst>
                <a:ext uri="{FF2B5EF4-FFF2-40B4-BE49-F238E27FC236}">
                  <a16:creationId xmlns:a16="http://schemas.microsoft.com/office/drawing/2014/main" id="{47F0AB75-24AB-3592-9D7E-8AA7E748C4CA}"/>
                </a:ext>
              </a:extLst>
            </p:cNvPr>
            <p:cNvSpPr/>
            <p:nvPr/>
          </p:nvSpPr>
          <p:spPr>
            <a:xfrm>
              <a:off x="4738" y="2464"/>
              <a:ext cx="378" cy="928"/>
            </a:xfrm>
            <a:custGeom>
              <a:avLst/>
              <a:gdLst/>
              <a:ahLst/>
              <a:cxnLst/>
              <a:rect l="l" t="t" r="r" b="b"/>
              <a:pathLst>
                <a:path w="151" h="348" extrusionOk="0">
                  <a:moveTo>
                    <a:pt x="0" y="0"/>
                  </a:moveTo>
                  <a:cubicBezTo>
                    <a:pt x="2" y="48"/>
                    <a:pt x="7" y="91"/>
                    <a:pt x="22" y="127"/>
                  </a:cubicBezTo>
                  <a:cubicBezTo>
                    <a:pt x="35" y="155"/>
                    <a:pt x="51" y="172"/>
                    <a:pt x="74" y="193"/>
                  </a:cubicBezTo>
                  <a:cubicBezTo>
                    <a:pt x="113" y="229"/>
                    <a:pt x="150" y="268"/>
                    <a:pt x="118" y="348"/>
                  </a:cubicBezTo>
                  <a:cubicBezTo>
                    <a:pt x="118" y="348"/>
                    <a:pt x="118" y="348"/>
                    <a:pt x="118" y="348"/>
                  </a:cubicBezTo>
                  <a:cubicBezTo>
                    <a:pt x="151" y="265"/>
                    <a:pt x="117" y="227"/>
                    <a:pt x="77" y="190"/>
                  </a:cubicBezTo>
                  <a:cubicBezTo>
                    <a:pt x="54" y="169"/>
                    <a:pt x="38" y="153"/>
                    <a:pt x="26" y="125"/>
                  </a:cubicBezTo>
                  <a:cubicBezTo>
                    <a:pt x="11" y="90"/>
                    <a:pt x="2" y="48"/>
                    <a:pt x="0" y="0"/>
                  </a:cubicBezTo>
                  <a:close/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0" name="Google Shape;1985;p10">
              <a:extLst>
                <a:ext uri="{FF2B5EF4-FFF2-40B4-BE49-F238E27FC236}">
                  <a16:creationId xmlns:a16="http://schemas.microsoft.com/office/drawing/2014/main" id="{A0D06DCF-2621-5203-ED61-6AB330DCD4EB}"/>
                </a:ext>
              </a:extLst>
            </p:cNvPr>
            <p:cNvSpPr/>
            <p:nvPr/>
          </p:nvSpPr>
          <p:spPr>
            <a:xfrm>
              <a:off x="4693" y="2448"/>
              <a:ext cx="395" cy="920"/>
            </a:xfrm>
            <a:custGeom>
              <a:avLst/>
              <a:gdLst/>
              <a:ahLst/>
              <a:cxnLst/>
              <a:rect l="l" t="t" r="r" b="b"/>
              <a:pathLst>
                <a:path w="158" h="345" extrusionOk="0">
                  <a:moveTo>
                    <a:pt x="0" y="0"/>
                  </a:moveTo>
                  <a:cubicBezTo>
                    <a:pt x="3" y="52"/>
                    <a:pt x="12" y="98"/>
                    <a:pt x="29" y="137"/>
                  </a:cubicBezTo>
                  <a:cubicBezTo>
                    <a:pt x="43" y="170"/>
                    <a:pt x="67" y="192"/>
                    <a:pt x="89" y="212"/>
                  </a:cubicBezTo>
                  <a:cubicBezTo>
                    <a:pt x="127" y="247"/>
                    <a:pt x="157" y="275"/>
                    <a:pt x="129" y="345"/>
                  </a:cubicBezTo>
                  <a:cubicBezTo>
                    <a:pt x="129" y="345"/>
                    <a:pt x="129" y="345"/>
                    <a:pt x="129" y="345"/>
                  </a:cubicBezTo>
                  <a:cubicBezTo>
                    <a:pt x="158" y="273"/>
                    <a:pt x="129" y="244"/>
                    <a:pt x="92" y="209"/>
                  </a:cubicBezTo>
                  <a:cubicBezTo>
                    <a:pt x="70" y="189"/>
                    <a:pt x="46" y="167"/>
                    <a:pt x="33" y="135"/>
                  </a:cubicBezTo>
                  <a:cubicBezTo>
                    <a:pt x="16" y="97"/>
                    <a:pt x="3" y="5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1" name="Google Shape;1986;p10">
              <a:extLst>
                <a:ext uri="{FF2B5EF4-FFF2-40B4-BE49-F238E27FC236}">
                  <a16:creationId xmlns:a16="http://schemas.microsoft.com/office/drawing/2014/main" id="{239B3C08-AEDE-9861-D0BD-9F8461A53505}"/>
                </a:ext>
              </a:extLst>
            </p:cNvPr>
            <p:cNvSpPr/>
            <p:nvPr/>
          </p:nvSpPr>
          <p:spPr>
            <a:xfrm>
              <a:off x="4368" y="1880"/>
              <a:ext cx="233" cy="77"/>
            </a:xfrm>
            <a:custGeom>
              <a:avLst/>
              <a:gdLst/>
              <a:ahLst/>
              <a:cxnLst/>
              <a:rect l="l" t="t" r="r" b="b"/>
              <a:pathLst>
                <a:path w="93" h="29" extrusionOk="0">
                  <a:moveTo>
                    <a:pt x="93" y="0"/>
                  </a:moveTo>
                  <a:cubicBezTo>
                    <a:pt x="82" y="6"/>
                    <a:pt x="60" y="10"/>
                    <a:pt x="47" y="11"/>
                  </a:cubicBezTo>
                  <a:cubicBezTo>
                    <a:pt x="44" y="11"/>
                    <a:pt x="40" y="10"/>
                    <a:pt x="38" y="11"/>
                  </a:cubicBezTo>
                  <a:cubicBezTo>
                    <a:pt x="36" y="11"/>
                    <a:pt x="37" y="11"/>
                    <a:pt x="36" y="12"/>
                  </a:cubicBezTo>
                  <a:cubicBezTo>
                    <a:pt x="35" y="13"/>
                    <a:pt x="34" y="15"/>
                    <a:pt x="33" y="16"/>
                  </a:cubicBezTo>
                  <a:cubicBezTo>
                    <a:pt x="30" y="19"/>
                    <a:pt x="27" y="21"/>
                    <a:pt x="24" y="24"/>
                  </a:cubicBezTo>
                  <a:cubicBezTo>
                    <a:pt x="18" y="27"/>
                    <a:pt x="13" y="28"/>
                    <a:pt x="7" y="29"/>
                  </a:cubicBezTo>
                  <a:cubicBezTo>
                    <a:pt x="3" y="29"/>
                    <a:pt x="0" y="28"/>
                    <a:pt x="0" y="28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2" name="Google Shape;1987;p10">
              <a:extLst>
                <a:ext uri="{FF2B5EF4-FFF2-40B4-BE49-F238E27FC236}">
                  <a16:creationId xmlns:a16="http://schemas.microsoft.com/office/drawing/2014/main" id="{B1101192-7634-9DA4-5794-5A3039963353}"/>
                </a:ext>
              </a:extLst>
            </p:cNvPr>
            <p:cNvSpPr/>
            <p:nvPr/>
          </p:nvSpPr>
          <p:spPr>
            <a:xfrm>
              <a:off x="4786" y="3336"/>
              <a:ext cx="40" cy="75"/>
            </a:xfrm>
            <a:custGeom>
              <a:avLst/>
              <a:gdLst/>
              <a:ahLst/>
              <a:cxnLst/>
              <a:rect l="l" t="t" r="r" b="b"/>
              <a:pathLst>
                <a:path w="16" h="28" extrusionOk="0">
                  <a:moveTo>
                    <a:pt x="1" y="13"/>
                  </a:moveTo>
                  <a:cubicBezTo>
                    <a:pt x="3" y="5"/>
                    <a:pt x="7" y="0"/>
                    <a:pt x="10" y="1"/>
                  </a:cubicBezTo>
                  <a:cubicBezTo>
                    <a:pt x="14" y="1"/>
                    <a:pt x="16" y="8"/>
                    <a:pt x="15" y="15"/>
                  </a:cubicBezTo>
                  <a:cubicBezTo>
                    <a:pt x="13" y="23"/>
                    <a:pt x="9" y="28"/>
                    <a:pt x="5" y="27"/>
                  </a:cubicBezTo>
                  <a:cubicBezTo>
                    <a:pt x="2" y="27"/>
                    <a:pt x="0" y="20"/>
                    <a:pt x="1" y="1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3" name="Google Shape;1988;p10">
              <a:extLst>
                <a:ext uri="{FF2B5EF4-FFF2-40B4-BE49-F238E27FC236}">
                  <a16:creationId xmlns:a16="http://schemas.microsoft.com/office/drawing/2014/main" id="{8CA6FC33-5A85-1F0B-5C9C-84B3939A5484}"/>
                </a:ext>
              </a:extLst>
            </p:cNvPr>
            <p:cNvSpPr/>
            <p:nvPr/>
          </p:nvSpPr>
          <p:spPr>
            <a:xfrm>
              <a:off x="4506" y="2152"/>
              <a:ext cx="30" cy="24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11" y="8"/>
                  </a:moveTo>
                  <a:cubicBezTo>
                    <a:pt x="10" y="9"/>
                    <a:pt x="7" y="9"/>
                    <a:pt x="4" y="8"/>
                  </a:cubicBezTo>
                  <a:cubicBezTo>
                    <a:pt x="2" y="6"/>
                    <a:pt x="0" y="3"/>
                    <a:pt x="1" y="2"/>
                  </a:cubicBezTo>
                  <a:cubicBezTo>
                    <a:pt x="2" y="0"/>
                    <a:pt x="5" y="0"/>
                    <a:pt x="8" y="2"/>
                  </a:cubicBezTo>
                  <a:cubicBezTo>
                    <a:pt x="10" y="4"/>
                    <a:pt x="12" y="6"/>
                    <a:pt x="11" y="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4" name="Google Shape;1989;p10">
              <a:extLst>
                <a:ext uri="{FF2B5EF4-FFF2-40B4-BE49-F238E27FC236}">
                  <a16:creationId xmlns:a16="http://schemas.microsoft.com/office/drawing/2014/main" id="{BF14992F-600E-EA9D-8C74-CFAA67BD243F}"/>
                </a:ext>
              </a:extLst>
            </p:cNvPr>
            <p:cNvSpPr/>
            <p:nvPr/>
          </p:nvSpPr>
          <p:spPr>
            <a:xfrm>
              <a:off x="4458" y="2117"/>
              <a:ext cx="23" cy="16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9" y="4"/>
                  </a:moveTo>
                  <a:cubicBezTo>
                    <a:pt x="8" y="5"/>
                    <a:pt x="6" y="6"/>
                    <a:pt x="4" y="5"/>
                  </a:cubicBezTo>
                  <a:cubicBezTo>
                    <a:pt x="2" y="4"/>
                    <a:pt x="0" y="2"/>
                    <a:pt x="1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8" y="1"/>
                    <a:pt x="9" y="3"/>
                    <a:pt x="9" y="4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5" name="Google Shape;1990;p10">
              <a:extLst>
                <a:ext uri="{FF2B5EF4-FFF2-40B4-BE49-F238E27FC236}">
                  <a16:creationId xmlns:a16="http://schemas.microsoft.com/office/drawing/2014/main" id="{3BE1D866-F070-9B17-96D0-C3D623181FB8}"/>
                </a:ext>
              </a:extLst>
            </p:cNvPr>
            <p:cNvSpPr/>
            <p:nvPr/>
          </p:nvSpPr>
          <p:spPr>
            <a:xfrm>
              <a:off x="4836" y="2037"/>
              <a:ext cx="27" cy="22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10" y="7"/>
                  </a:moveTo>
                  <a:cubicBezTo>
                    <a:pt x="10" y="8"/>
                    <a:pt x="7" y="8"/>
                    <a:pt x="4" y="6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2" y="0"/>
                    <a:pt x="5" y="0"/>
                    <a:pt x="7" y="2"/>
                  </a:cubicBezTo>
                  <a:cubicBezTo>
                    <a:pt x="10" y="3"/>
                    <a:pt x="11" y="5"/>
                    <a:pt x="10" y="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6" name="Google Shape;1991;p10">
              <a:extLst>
                <a:ext uri="{FF2B5EF4-FFF2-40B4-BE49-F238E27FC236}">
                  <a16:creationId xmlns:a16="http://schemas.microsoft.com/office/drawing/2014/main" id="{A3207AD3-519C-4B52-A363-382D57016444}"/>
                </a:ext>
              </a:extLst>
            </p:cNvPr>
            <p:cNvSpPr/>
            <p:nvPr/>
          </p:nvSpPr>
          <p:spPr>
            <a:xfrm>
              <a:off x="4838" y="2091"/>
              <a:ext cx="33" cy="58"/>
            </a:xfrm>
            <a:custGeom>
              <a:avLst/>
              <a:gdLst/>
              <a:ahLst/>
              <a:cxnLst/>
              <a:rect l="l" t="t" r="r" b="b"/>
              <a:pathLst>
                <a:path w="13" h="22" extrusionOk="0">
                  <a:moveTo>
                    <a:pt x="1" y="10"/>
                  </a:moveTo>
                  <a:cubicBezTo>
                    <a:pt x="3" y="4"/>
                    <a:pt x="7" y="0"/>
                    <a:pt x="10" y="1"/>
                  </a:cubicBezTo>
                  <a:cubicBezTo>
                    <a:pt x="12" y="2"/>
                    <a:pt x="13" y="7"/>
                    <a:pt x="11" y="13"/>
                  </a:cubicBezTo>
                  <a:cubicBezTo>
                    <a:pt x="10" y="18"/>
                    <a:pt x="6" y="22"/>
                    <a:pt x="3" y="21"/>
                  </a:cubicBezTo>
                  <a:cubicBezTo>
                    <a:pt x="0" y="20"/>
                    <a:pt x="0" y="15"/>
                    <a:pt x="1" y="1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7" name="Google Shape;1992;p10">
              <a:extLst>
                <a:ext uri="{FF2B5EF4-FFF2-40B4-BE49-F238E27FC236}">
                  <a16:creationId xmlns:a16="http://schemas.microsoft.com/office/drawing/2014/main" id="{A8A17123-F1CE-A312-E905-ADAF84F14A7A}"/>
                </a:ext>
              </a:extLst>
            </p:cNvPr>
            <p:cNvSpPr/>
            <p:nvPr/>
          </p:nvSpPr>
          <p:spPr>
            <a:xfrm>
              <a:off x="4431" y="1907"/>
              <a:ext cx="430" cy="266"/>
            </a:xfrm>
            <a:custGeom>
              <a:avLst/>
              <a:gdLst/>
              <a:ahLst/>
              <a:cxnLst/>
              <a:rect l="l" t="t" r="r" b="b"/>
              <a:pathLst>
                <a:path w="172" h="100" extrusionOk="0">
                  <a:moveTo>
                    <a:pt x="105" y="27"/>
                  </a:moveTo>
                  <a:cubicBezTo>
                    <a:pt x="105" y="27"/>
                    <a:pt x="106" y="46"/>
                    <a:pt x="92" y="57"/>
                  </a:cubicBezTo>
                  <a:cubicBezTo>
                    <a:pt x="74" y="70"/>
                    <a:pt x="22" y="74"/>
                    <a:pt x="33" y="0"/>
                  </a:cubicBezTo>
                  <a:cubicBezTo>
                    <a:pt x="29" y="1"/>
                    <a:pt x="25" y="1"/>
                    <a:pt x="22" y="1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7" y="12"/>
                    <a:pt x="19" y="25"/>
                    <a:pt x="19" y="25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2"/>
                  </a:cubicBezTo>
                  <a:cubicBezTo>
                    <a:pt x="10" y="3"/>
                    <a:pt x="9" y="5"/>
                    <a:pt x="8" y="6"/>
                  </a:cubicBezTo>
                  <a:cubicBezTo>
                    <a:pt x="6" y="8"/>
                    <a:pt x="3" y="10"/>
                    <a:pt x="0" y="12"/>
                  </a:cubicBezTo>
                  <a:cubicBezTo>
                    <a:pt x="1" y="15"/>
                    <a:pt x="3" y="18"/>
                    <a:pt x="4" y="20"/>
                  </a:cubicBezTo>
                  <a:cubicBezTo>
                    <a:pt x="6" y="25"/>
                    <a:pt x="10" y="45"/>
                    <a:pt x="11" y="50"/>
                  </a:cubicBezTo>
                  <a:cubicBezTo>
                    <a:pt x="12" y="54"/>
                    <a:pt x="13" y="58"/>
                    <a:pt x="14" y="61"/>
                  </a:cubicBezTo>
                  <a:cubicBezTo>
                    <a:pt x="14" y="63"/>
                    <a:pt x="15" y="68"/>
                    <a:pt x="15" y="70"/>
                  </a:cubicBezTo>
                  <a:cubicBezTo>
                    <a:pt x="14" y="75"/>
                    <a:pt x="12" y="80"/>
                    <a:pt x="12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79"/>
                    <a:pt x="14" y="79"/>
                    <a:pt x="17" y="79"/>
                  </a:cubicBezTo>
                  <a:cubicBezTo>
                    <a:pt x="19" y="80"/>
                    <a:pt x="20" y="82"/>
                    <a:pt x="20" y="83"/>
                  </a:cubicBezTo>
                  <a:cubicBezTo>
                    <a:pt x="20" y="83"/>
                    <a:pt x="21" y="80"/>
                    <a:pt x="22" y="76"/>
                  </a:cubicBezTo>
                  <a:cubicBezTo>
                    <a:pt x="22" y="75"/>
                    <a:pt x="24" y="75"/>
                    <a:pt x="24" y="75"/>
                  </a:cubicBezTo>
                  <a:cubicBezTo>
                    <a:pt x="29" y="79"/>
                    <a:pt x="33" y="83"/>
                    <a:pt x="38" y="85"/>
                  </a:cubicBezTo>
                  <a:cubicBezTo>
                    <a:pt x="39" y="86"/>
                    <a:pt x="39" y="87"/>
                    <a:pt x="38" y="87"/>
                  </a:cubicBezTo>
                  <a:cubicBezTo>
                    <a:pt x="36" y="89"/>
                    <a:pt x="33" y="91"/>
                    <a:pt x="31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2"/>
                    <a:pt x="35" y="92"/>
                    <a:pt x="38" y="94"/>
                  </a:cubicBezTo>
                  <a:cubicBezTo>
                    <a:pt x="40" y="96"/>
                    <a:pt x="42" y="98"/>
                    <a:pt x="41" y="100"/>
                  </a:cubicBezTo>
                  <a:cubicBezTo>
                    <a:pt x="44" y="97"/>
                    <a:pt x="49" y="94"/>
                    <a:pt x="52" y="92"/>
                  </a:cubicBezTo>
                  <a:cubicBezTo>
                    <a:pt x="54" y="91"/>
                    <a:pt x="56" y="92"/>
                    <a:pt x="56" y="92"/>
                  </a:cubicBezTo>
                  <a:cubicBezTo>
                    <a:pt x="71" y="95"/>
                    <a:pt x="87" y="91"/>
                    <a:pt x="94" y="88"/>
                  </a:cubicBezTo>
                  <a:cubicBezTo>
                    <a:pt x="111" y="81"/>
                    <a:pt x="111" y="72"/>
                    <a:pt x="121" y="78"/>
                  </a:cubicBezTo>
                  <a:cubicBezTo>
                    <a:pt x="138" y="88"/>
                    <a:pt x="155" y="90"/>
                    <a:pt x="166" y="90"/>
                  </a:cubicBezTo>
                  <a:cubicBezTo>
                    <a:pt x="163" y="89"/>
                    <a:pt x="163" y="84"/>
                    <a:pt x="164" y="79"/>
                  </a:cubicBezTo>
                  <a:cubicBezTo>
                    <a:pt x="166" y="74"/>
                    <a:pt x="169" y="71"/>
                    <a:pt x="171" y="70"/>
                  </a:cubicBezTo>
                  <a:cubicBezTo>
                    <a:pt x="168" y="70"/>
                    <a:pt x="165" y="70"/>
                    <a:pt x="162" y="69"/>
                  </a:cubicBezTo>
                  <a:cubicBezTo>
                    <a:pt x="161" y="69"/>
                    <a:pt x="161" y="68"/>
                    <a:pt x="162" y="68"/>
                  </a:cubicBezTo>
                  <a:cubicBezTo>
                    <a:pt x="167" y="63"/>
                    <a:pt x="172" y="56"/>
                    <a:pt x="172" y="56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1" y="57"/>
                    <a:pt x="169" y="57"/>
                    <a:pt x="166" y="55"/>
                  </a:cubicBezTo>
                  <a:cubicBezTo>
                    <a:pt x="164" y="54"/>
                    <a:pt x="162" y="52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2" y="52"/>
                    <a:pt x="156" y="59"/>
                    <a:pt x="148" y="63"/>
                  </a:cubicBezTo>
                  <a:cubicBezTo>
                    <a:pt x="146" y="63"/>
                    <a:pt x="145" y="62"/>
                    <a:pt x="145" y="62"/>
                  </a:cubicBezTo>
                  <a:cubicBezTo>
                    <a:pt x="137" y="55"/>
                    <a:pt x="133" y="44"/>
                    <a:pt x="136" y="3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8" name="Google Shape;1993;p10">
              <a:extLst>
                <a:ext uri="{FF2B5EF4-FFF2-40B4-BE49-F238E27FC236}">
                  <a16:creationId xmlns:a16="http://schemas.microsoft.com/office/drawing/2014/main" id="{B922170D-58C2-2A64-0ECA-BC50914DB435}"/>
                </a:ext>
              </a:extLst>
            </p:cNvPr>
            <p:cNvSpPr/>
            <p:nvPr/>
          </p:nvSpPr>
          <p:spPr>
            <a:xfrm>
              <a:off x="4468" y="2123"/>
              <a:ext cx="5" cy="2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B0719"/>
            </a:solidFill>
            <a:ln w="9525" cap="rnd" cmpd="sng">
              <a:solidFill>
                <a:srgbClr val="BB07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9" name="Google Shape;1994;p10">
              <a:extLst>
                <a:ext uri="{FF2B5EF4-FFF2-40B4-BE49-F238E27FC236}">
                  <a16:creationId xmlns:a16="http://schemas.microsoft.com/office/drawing/2014/main" id="{A507B77D-B2C0-CFED-D6C2-5995C28C60C1}"/>
                </a:ext>
              </a:extLst>
            </p:cNvPr>
            <p:cNvSpPr/>
            <p:nvPr/>
          </p:nvSpPr>
          <p:spPr>
            <a:xfrm>
              <a:off x="4846" y="2104"/>
              <a:ext cx="17" cy="3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3"/>
                  </a:moveTo>
                  <a:cubicBezTo>
                    <a:pt x="1" y="13"/>
                    <a:pt x="1" y="12"/>
                    <a:pt x="1" y="12"/>
                  </a:cubicBezTo>
                  <a:cubicBezTo>
                    <a:pt x="0" y="11"/>
                    <a:pt x="0" y="8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3"/>
                    <a:pt x="4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3"/>
                    <a:pt x="6" y="7"/>
                  </a:cubicBezTo>
                  <a:cubicBezTo>
                    <a:pt x="5" y="11"/>
                    <a:pt x="2" y="13"/>
                    <a:pt x="1" y="13"/>
                  </a:cubicBezTo>
                  <a:close/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0" name="Google Shape;1995;p10">
              <a:extLst>
                <a:ext uri="{FF2B5EF4-FFF2-40B4-BE49-F238E27FC236}">
                  <a16:creationId xmlns:a16="http://schemas.microsoft.com/office/drawing/2014/main" id="{4947007E-6652-AACA-54E9-ED8EDD5D828A}"/>
                </a:ext>
              </a:extLst>
            </p:cNvPr>
            <p:cNvSpPr/>
            <p:nvPr/>
          </p:nvSpPr>
          <p:spPr>
            <a:xfrm>
              <a:off x="4986" y="3408"/>
              <a:ext cx="42" cy="32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10" y="2"/>
                  </a:moveTo>
                  <a:cubicBezTo>
                    <a:pt x="14" y="4"/>
                    <a:pt x="17" y="8"/>
                    <a:pt x="16" y="10"/>
                  </a:cubicBezTo>
                  <a:cubicBezTo>
                    <a:pt x="15" y="12"/>
                    <a:pt x="11" y="12"/>
                    <a:pt x="7" y="10"/>
                  </a:cubicBezTo>
                  <a:cubicBezTo>
                    <a:pt x="3" y="8"/>
                    <a:pt x="0" y="4"/>
                    <a:pt x="1" y="2"/>
                  </a:cubicBezTo>
                  <a:cubicBezTo>
                    <a:pt x="2" y="0"/>
                    <a:pt x="6" y="0"/>
                    <a:pt x="10" y="2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1" name="Google Shape;1996;p10">
              <a:extLst>
                <a:ext uri="{FF2B5EF4-FFF2-40B4-BE49-F238E27FC236}">
                  <a16:creationId xmlns:a16="http://schemas.microsoft.com/office/drawing/2014/main" id="{3968F7A8-9C5C-FFF7-1182-DB1362170774}"/>
                </a:ext>
              </a:extLst>
            </p:cNvPr>
            <p:cNvSpPr/>
            <p:nvPr/>
          </p:nvSpPr>
          <p:spPr>
            <a:xfrm>
              <a:off x="4998" y="3416"/>
              <a:ext cx="18" cy="16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2"/>
                    <a:pt x="7" y="4"/>
                    <a:pt x="7" y="4"/>
                  </a:cubicBezTo>
                  <a:cubicBezTo>
                    <a:pt x="7" y="4"/>
                    <a:pt x="7" y="5"/>
                    <a:pt x="7" y="5"/>
                  </a:cubicBezTo>
                  <a:cubicBezTo>
                    <a:pt x="7" y="5"/>
                    <a:pt x="5" y="6"/>
                    <a:pt x="3" y="4"/>
                  </a:cubicBezTo>
                  <a:cubicBezTo>
                    <a:pt x="0" y="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2" name="Google Shape;1997;p10">
              <a:extLst>
                <a:ext uri="{FF2B5EF4-FFF2-40B4-BE49-F238E27FC236}">
                  <a16:creationId xmlns:a16="http://schemas.microsoft.com/office/drawing/2014/main" id="{D11FED05-8B3A-A909-2778-EAD3227715A3}"/>
                </a:ext>
              </a:extLst>
            </p:cNvPr>
            <p:cNvSpPr/>
            <p:nvPr/>
          </p:nvSpPr>
          <p:spPr>
            <a:xfrm>
              <a:off x="4713" y="3285"/>
              <a:ext cx="98" cy="123"/>
            </a:xfrm>
            <a:custGeom>
              <a:avLst/>
              <a:gdLst/>
              <a:ahLst/>
              <a:cxnLst/>
              <a:rect l="l" t="t" r="r" b="b"/>
              <a:pathLst>
                <a:path w="39" h="46" extrusionOk="0">
                  <a:moveTo>
                    <a:pt x="0" y="30"/>
                  </a:moveTo>
                  <a:cubicBezTo>
                    <a:pt x="9" y="41"/>
                    <a:pt x="34" y="46"/>
                    <a:pt x="34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1" y="46"/>
                    <a:pt x="29" y="39"/>
                    <a:pt x="30" y="32"/>
                  </a:cubicBezTo>
                  <a:cubicBezTo>
                    <a:pt x="31" y="25"/>
                    <a:pt x="35" y="20"/>
                    <a:pt x="39" y="20"/>
                  </a:cubicBezTo>
                  <a:cubicBezTo>
                    <a:pt x="34" y="19"/>
                    <a:pt x="13" y="15"/>
                    <a:pt x="9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3" name="Google Shape;1998;p10">
              <a:extLst>
                <a:ext uri="{FF2B5EF4-FFF2-40B4-BE49-F238E27FC236}">
                  <a16:creationId xmlns:a16="http://schemas.microsoft.com/office/drawing/2014/main" id="{B26C13B5-B5E2-1C72-D025-15DE759F4285}"/>
                </a:ext>
              </a:extLst>
            </p:cNvPr>
            <p:cNvSpPr/>
            <p:nvPr/>
          </p:nvSpPr>
          <p:spPr>
            <a:xfrm>
              <a:off x="4681" y="2384"/>
              <a:ext cx="455" cy="1048"/>
            </a:xfrm>
            <a:custGeom>
              <a:avLst/>
              <a:gdLst/>
              <a:ahLst/>
              <a:cxnLst/>
              <a:rect l="l" t="t" r="r" b="b"/>
              <a:pathLst>
                <a:path w="182" h="393" extrusionOk="0">
                  <a:moveTo>
                    <a:pt x="0" y="0"/>
                  </a:moveTo>
                  <a:cubicBezTo>
                    <a:pt x="0" y="41"/>
                    <a:pt x="5" y="103"/>
                    <a:pt x="30" y="161"/>
                  </a:cubicBezTo>
                  <a:cubicBezTo>
                    <a:pt x="44" y="194"/>
                    <a:pt x="68" y="216"/>
                    <a:pt x="90" y="236"/>
                  </a:cubicBezTo>
                  <a:cubicBezTo>
                    <a:pt x="130" y="273"/>
                    <a:pt x="163" y="303"/>
                    <a:pt x="124" y="386"/>
                  </a:cubicBezTo>
                  <a:cubicBezTo>
                    <a:pt x="125" y="384"/>
                    <a:pt x="129" y="384"/>
                    <a:pt x="132" y="386"/>
                  </a:cubicBezTo>
                  <a:cubicBezTo>
                    <a:pt x="136" y="388"/>
                    <a:pt x="139" y="391"/>
                    <a:pt x="138" y="393"/>
                  </a:cubicBezTo>
                  <a:cubicBezTo>
                    <a:pt x="182" y="300"/>
                    <a:pt x="144" y="259"/>
                    <a:pt x="102" y="220"/>
                  </a:cubicBezTo>
                  <a:cubicBezTo>
                    <a:pt x="81" y="200"/>
                    <a:pt x="64" y="184"/>
                    <a:pt x="51" y="155"/>
                  </a:cubicBezTo>
                  <a:cubicBezTo>
                    <a:pt x="28" y="102"/>
                    <a:pt x="24" y="44"/>
                    <a:pt x="24" y="4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4" name="Google Shape;1999;p10">
              <a:extLst>
                <a:ext uri="{FF2B5EF4-FFF2-40B4-BE49-F238E27FC236}">
                  <a16:creationId xmlns:a16="http://schemas.microsoft.com/office/drawing/2014/main" id="{48F627D9-B1CC-82E0-426C-C69F46C49A07}"/>
                </a:ext>
              </a:extLst>
            </p:cNvPr>
            <p:cNvSpPr/>
            <p:nvPr/>
          </p:nvSpPr>
          <p:spPr>
            <a:xfrm>
              <a:off x="4518" y="2163"/>
              <a:ext cx="5" cy="2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B0719"/>
            </a:solidFill>
            <a:ln w="9525" cap="rnd" cmpd="sng">
              <a:solidFill>
                <a:srgbClr val="BB07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5" name="Google Shape;2000;p10">
              <a:extLst>
                <a:ext uri="{FF2B5EF4-FFF2-40B4-BE49-F238E27FC236}">
                  <a16:creationId xmlns:a16="http://schemas.microsoft.com/office/drawing/2014/main" id="{79D98A2D-AF63-FFDF-BDB1-D3533493CB61}"/>
                </a:ext>
              </a:extLst>
            </p:cNvPr>
            <p:cNvSpPr/>
            <p:nvPr/>
          </p:nvSpPr>
          <p:spPr>
            <a:xfrm>
              <a:off x="4846" y="2045"/>
              <a:ext cx="10" cy="6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2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3" y="2"/>
                    <a:pt x="4" y="2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BB0719"/>
            </a:solidFill>
            <a:ln w="9525" cap="rnd" cmpd="sng">
              <a:solidFill>
                <a:srgbClr val="BB07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6" name="Google Shape;2001;p10">
              <a:extLst>
                <a:ext uri="{FF2B5EF4-FFF2-40B4-BE49-F238E27FC236}">
                  <a16:creationId xmlns:a16="http://schemas.microsoft.com/office/drawing/2014/main" id="{B140D942-5BD8-0FF3-C38B-38BAFE52E7F6}"/>
                </a:ext>
              </a:extLst>
            </p:cNvPr>
            <p:cNvSpPr/>
            <p:nvPr/>
          </p:nvSpPr>
          <p:spPr>
            <a:xfrm>
              <a:off x="4686" y="1984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4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9" y="3"/>
                    <a:pt x="5" y="11"/>
                    <a:pt x="0" y="8"/>
                  </a:cubicBezTo>
                </a:path>
              </a:pathLst>
            </a:custGeom>
            <a:noFill/>
            <a:ln w="9525" cap="rnd" cmpd="sng">
              <a:solidFill>
                <a:srgbClr val="E569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7" name="Google Shape;2002;p10">
              <a:extLst>
                <a:ext uri="{FF2B5EF4-FFF2-40B4-BE49-F238E27FC236}">
                  <a16:creationId xmlns:a16="http://schemas.microsoft.com/office/drawing/2014/main" id="{7EE5CE94-44CA-E7BB-C1A9-78907051EB0C}"/>
                </a:ext>
              </a:extLst>
            </p:cNvPr>
            <p:cNvSpPr/>
            <p:nvPr/>
          </p:nvSpPr>
          <p:spPr>
            <a:xfrm>
              <a:off x="4758" y="1989"/>
              <a:ext cx="18" cy="19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3" y="1"/>
                    <a:pt x="5" y="3"/>
                    <a:pt x="6" y="3"/>
                  </a:cubicBezTo>
                  <a:cubicBezTo>
                    <a:pt x="6" y="6"/>
                    <a:pt x="3" y="7"/>
                    <a:pt x="0" y="7"/>
                  </a:cubicBezTo>
                </a:path>
              </a:pathLst>
            </a:custGeom>
            <a:noFill/>
            <a:ln w="9525" cap="rnd" cmpd="sng">
              <a:solidFill>
                <a:srgbClr val="E569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8" name="Google Shape;2003;p10">
              <a:extLst>
                <a:ext uri="{FF2B5EF4-FFF2-40B4-BE49-F238E27FC236}">
                  <a16:creationId xmlns:a16="http://schemas.microsoft.com/office/drawing/2014/main" id="{57D72DB0-C80A-0178-C431-C48A06A3F283}"/>
                </a:ext>
              </a:extLst>
            </p:cNvPr>
            <p:cNvSpPr/>
            <p:nvPr/>
          </p:nvSpPr>
          <p:spPr>
            <a:xfrm>
              <a:off x="4673" y="2384"/>
              <a:ext cx="33" cy="48"/>
            </a:xfrm>
            <a:custGeom>
              <a:avLst/>
              <a:gdLst/>
              <a:ahLst/>
              <a:cxnLst/>
              <a:rect l="l" t="t" r="r" b="b"/>
              <a:pathLst>
                <a:path w="13" h="18" extrusionOk="0">
                  <a:moveTo>
                    <a:pt x="6" y="1"/>
                  </a:moveTo>
                  <a:cubicBezTo>
                    <a:pt x="3" y="0"/>
                    <a:pt x="1" y="1"/>
                    <a:pt x="0" y="3"/>
                  </a:cubicBezTo>
                  <a:cubicBezTo>
                    <a:pt x="2" y="3"/>
                    <a:pt x="4" y="4"/>
                    <a:pt x="6" y="4"/>
                  </a:cubicBezTo>
                  <a:cubicBezTo>
                    <a:pt x="4" y="5"/>
                    <a:pt x="4" y="7"/>
                    <a:pt x="2" y="8"/>
                  </a:cubicBezTo>
                  <a:cubicBezTo>
                    <a:pt x="13" y="7"/>
                    <a:pt x="7" y="17"/>
                    <a:pt x="0" y="18"/>
                  </a:cubicBezTo>
                </a:path>
              </a:pathLst>
            </a:custGeom>
            <a:noFill/>
            <a:ln w="9525" cap="rnd" cmpd="sng">
              <a:solidFill>
                <a:srgbClr val="E569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9" name="Google Shape;2004;p10">
              <a:extLst>
                <a:ext uri="{FF2B5EF4-FFF2-40B4-BE49-F238E27FC236}">
                  <a16:creationId xmlns:a16="http://schemas.microsoft.com/office/drawing/2014/main" id="{50522FA6-9215-0DFE-D0E7-BA55607DB8BF}"/>
                </a:ext>
              </a:extLst>
            </p:cNvPr>
            <p:cNvSpPr/>
            <p:nvPr/>
          </p:nvSpPr>
          <p:spPr>
            <a:xfrm>
              <a:off x="4731" y="2400"/>
              <a:ext cx="17" cy="3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7" y="0"/>
                  </a:moveTo>
                  <a:cubicBezTo>
                    <a:pt x="6" y="0"/>
                    <a:pt x="2" y="1"/>
                    <a:pt x="0" y="1"/>
                  </a:cubicBezTo>
                </a:path>
              </a:pathLst>
            </a:custGeom>
            <a:noFill/>
            <a:ln w="9525" cap="rnd" cmpd="sng">
              <a:solidFill>
                <a:srgbClr val="E569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0" name="Google Shape;2005;p10">
              <a:extLst>
                <a:ext uri="{FF2B5EF4-FFF2-40B4-BE49-F238E27FC236}">
                  <a16:creationId xmlns:a16="http://schemas.microsoft.com/office/drawing/2014/main" id="{B9E1E072-DD54-D998-11A1-D7D4C902FD95}"/>
                </a:ext>
              </a:extLst>
            </p:cNvPr>
            <p:cNvSpPr/>
            <p:nvPr/>
          </p:nvSpPr>
          <p:spPr>
            <a:xfrm>
              <a:off x="4731" y="3285"/>
              <a:ext cx="17" cy="24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4" y="0"/>
                  </a:moveTo>
                  <a:cubicBezTo>
                    <a:pt x="2" y="1"/>
                    <a:pt x="0" y="4"/>
                    <a:pt x="4" y="4"/>
                  </a:cubicBezTo>
                  <a:cubicBezTo>
                    <a:pt x="5" y="3"/>
                    <a:pt x="6" y="2"/>
                    <a:pt x="6" y="4"/>
                  </a:cubicBezTo>
                  <a:cubicBezTo>
                    <a:pt x="7" y="6"/>
                    <a:pt x="3" y="8"/>
                    <a:pt x="2" y="9"/>
                  </a:cubicBezTo>
                </a:path>
              </a:pathLst>
            </a:custGeom>
            <a:noFill/>
            <a:ln w="9525" cap="rnd" cmpd="sng">
              <a:solidFill>
                <a:srgbClr val="E569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1" name="Google Shape;2006;p10">
              <a:extLst>
                <a:ext uri="{FF2B5EF4-FFF2-40B4-BE49-F238E27FC236}">
                  <a16:creationId xmlns:a16="http://schemas.microsoft.com/office/drawing/2014/main" id="{DE0056C8-58B7-E9D4-C52D-BC603E839E59}"/>
                </a:ext>
              </a:extLst>
            </p:cNvPr>
            <p:cNvSpPr/>
            <p:nvPr/>
          </p:nvSpPr>
          <p:spPr>
            <a:xfrm>
              <a:off x="4706" y="3363"/>
              <a:ext cx="12" cy="21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5" y="0"/>
                  </a:moveTo>
                  <a:cubicBezTo>
                    <a:pt x="3" y="2"/>
                    <a:pt x="2" y="5"/>
                    <a:pt x="0" y="8"/>
                  </a:cubicBezTo>
                </a:path>
              </a:pathLst>
            </a:custGeom>
            <a:noFill/>
            <a:ln w="9525" cap="rnd" cmpd="sng">
              <a:solidFill>
                <a:srgbClr val="E569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2" name="Google Shape;2007;p10">
              <a:extLst>
                <a:ext uri="{FF2B5EF4-FFF2-40B4-BE49-F238E27FC236}">
                  <a16:creationId xmlns:a16="http://schemas.microsoft.com/office/drawing/2014/main" id="{7C207108-7C45-76D1-82E8-C7E51C2ED701}"/>
                </a:ext>
              </a:extLst>
            </p:cNvPr>
            <p:cNvSpPr/>
            <p:nvPr/>
          </p:nvSpPr>
          <p:spPr>
            <a:xfrm>
              <a:off x="4503" y="2008"/>
              <a:ext cx="188" cy="93"/>
            </a:xfrm>
            <a:custGeom>
              <a:avLst/>
              <a:gdLst/>
              <a:ahLst/>
              <a:cxnLst/>
              <a:rect l="l" t="t" r="r" b="b"/>
              <a:pathLst>
                <a:path w="75" h="35" extrusionOk="0">
                  <a:moveTo>
                    <a:pt x="0" y="0"/>
                  </a:moveTo>
                  <a:cubicBezTo>
                    <a:pt x="3" y="16"/>
                    <a:pt x="21" y="31"/>
                    <a:pt x="39" y="30"/>
                  </a:cubicBezTo>
                  <a:cubicBezTo>
                    <a:pt x="57" y="28"/>
                    <a:pt x="66" y="27"/>
                    <a:pt x="75" y="9"/>
                  </a:cubicBezTo>
                  <a:cubicBezTo>
                    <a:pt x="70" y="26"/>
                    <a:pt x="58" y="35"/>
                    <a:pt x="39" y="34"/>
                  </a:cubicBezTo>
                  <a:cubicBezTo>
                    <a:pt x="20" y="34"/>
                    <a:pt x="5" y="2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3" name="Google Shape;2008;p10">
              <a:extLst>
                <a:ext uri="{FF2B5EF4-FFF2-40B4-BE49-F238E27FC236}">
                  <a16:creationId xmlns:a16="http://schemas.microsoft.com/office/drawing/2014/main" id="{BF49CA9D-A17E-CB0F-0560-D4C4FEFFF4EF}"/>
                </a:ext>
              </a:extLst>
            </p:cNvPr>
            <p:cNvSpPr/>
            <p:nvPr/>
          </p:nvSpPr>
          <p:spPr>
            <a:xfrm>
              <a:off x="4776" y="2064"/>
              <a:ext cx="47" cy="35"/>
            </a:xfrm>
            <a:custGeom>
              <a:avLst/>
              <a:gdLst/>
              <a:ahLst/>
              <a:cxnLst/>
              <a:rect l="l" t="t" r="r" b="b"/>
              <a:pathLst>
                <a:path w="19" h="13" extrusionOk="0">
                  <a:moveTo>
                    <a:pt x="0" y="1"/>
                  </a:moveTo>
                  <a:cubicBezTo>
                    <a:pt x="4" y="9"/>
                    <a:pt x="11" y="9"/>
                    <a:pt x="19" y="0"/>
                  </a:cubicBezTo>
                  <a:cubicBezTo>
                    <a:pt x="14" y="13"/>
                    <a:pt x="2" y="1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4" name="Google Shape;2009;p10">
              <a:extLst>
                <a:ext uri="{FF2B5EF4-FFF2-40B4-BE49-F238E27FC236}">
                  <a16:creationId xmlns:a16="http://schemas.microsoft.com/office/drawing/2014/main" id="{81A42D9B-A4F6-4C55-4372-3B471D456970}"/>
                </a:ext>
              </a:extLst>
            </p:cNvPr>
            <p:cNvSpPr/>
            <p:nvPr/>
          </p:nvSpPr>
          <p:spPr>
            <a:xfrm>
              <a:off x="4436" y="1923"/>
              <a:ext cx="32" cy="40"/>
            </a:xfrm>
            <a:custGeom>
              <a:avLst/>
              <a:gdLst/>
              <a:ahLst/>
              <a:cxnLst/>
              <a:rect l="l" t="t" r="r" b="b"/>
              <a:pathLst>
                <a:path w="13" h="15" extrusionOk="0">
                  <a:moveTo>
                    <a:pt x="0" y="8"/>
                  </a:moveTo>
                  <a:cubicBezTo>
                    <a:pt x="3" y="7"/>
                    <a:pt x="6" y="3"/>
                    <a:pt x="9" y="0"/>
                  </a:cubicBezTo>
                  <a:cubicBezTo>
                    <a:pt x="10" y="5"/>
                    <a:pt x="12" y="10"/>
                    <a:pt x="13" y="15"/>
                  </a:cubicBezTo>
                  <a:cubicBezTo>
                    <a:pt x="11" y="11"/>
                    <a:pt x="6" y="6"/>
                    <a:pt x="2" y="10"/>
                  </a:cubicBezTo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5" name="Google Shape;2010;p10">
              <a:extLst>
                <a:ext uri="{FF2B5EF4-FFF2-40B4-BE49-F238E27FC236}">
                  <a16:creationId xmlns:a16="http://schemas.microsoft.com/office/drawing/2014/main" id="{7FCC22DC-EE10-48E5-D55F-377A11C012B1}"/>
                </a:ext>
              </a:extLst>
            </p:cNvPr>
            <p:cNvSpPr/>
            <p:nvPr/>
          </p:nvSpPr>
          <p:spPr>
            <a:xfrm>
              <a:off x="4481" y="1915"/>
              <a:ext cx="22" cy="40"/>
            </a:xfrm>
            <a:custGeom>
              <a:avLst/>
              <a:gdLst/>
              <a:ahLst/>
              <a:cxnLst/>
              <a:rect l="l" t="t" r="r" b="b"/>
              <a:pathLst>
                <a:path w="9" h="15" extrusionOk="0">
                  <a:moveTo>
                    <a:pt x="2" y="0"/>
                  </a:moveTo>
                  <a:cubicBezTo>
                    <a:pt x="6" y="1"/>
                    <a:pt x="6" y="0"/>
                    <a:pt x="9" y="1"/>
                  </a:cubicBezTo>
                  <a:cubicBezTo>
                    <a:pt x="4" y="3"/>
                    <a:pt x="7" y="10"/>
                    <a:pt x="7" y="15"/>
                  </a:cubicBezTo>
                  <a:cubicBezTo>
                    <a:pt x="6" y="10"/>
                    <a:pt x="4" y="5"/>
                    <a:pt x="0" y="1"/>
                  </a:cubicBezTo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6" name="Google Shape;2011;p10">
              <a:extLst>
                <a:ext uri="{FF2B5EF4-FFF2-40B4-BE49-F238E27FC236}">
                  <a16:creationId xmlns:a16="http://schemas.microsoft.com/office/drawing/2014/main" id="{CAE90C9E-1046-054E-B37C-42A2210E2424}"/>
                </a:ext>
              </a:extLst>
            </p:cNvPr>
            <p:cNvSpPr/>
            <p:nvPr/>
          </p:nvSpPr>
          <p:spPr>
            <a:xfrm>
              <a:off x="4746" y="3317"/>
              <a:ext cx="47" cy="70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0" y="0"/>
                  </a:moveTo>
                  <a:cubicBezTo>
                    <a:pt x="4" y="4"/>
                    <a:pt x="11" y="6"/>
                    <a:pt x="16" y="8"/>
                  </a:cubicBezTo>
                  <a:cubicBezTo>
                    <a:pt x="19" y="9"/>
                    <a:pt x="16" y="13"/>
                    <a:pt x="15" y="17"/>
                  </a:cubicBezTo>
                  <a:cubicBezTo>
                    <a:pt x="14" y="21"/>
                    <a:pt x="14" y="22"/>
                    <a:pt x="15" y="26"/>
                  </a:cubicBezTo>
                  <a:cubicBezTo>
                    <a:pt x="13" y="22"/>
                    <a:pt x="13" y="17"/>
                    <a:pt x="14" y="14"/>
                  </a:cubicBezTo>
                  <a:cubicBezTo>
                    <a:pt x="15" y="10"/>
                    <a:pt x="11" y="8"/>
                    <a:pt x="9" y="7"/>
                  </a:cubicBezTo>
                  <a:cubicBezTo>
                    <a:pt x="6" y="6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597" name="Google Shape;2012;p10">
            <a:extLst>
              <a:ext uri="{FF2B5EF4-FFF2-40B4-BE49-F238E27FC236}">
                <a16:creationId xmlns:a16="http://schemas.microsoft.com/office/drawing/2014/main" id="{95C06504-ED0A-C59F-9FD0-B036CBF99211}"/>
              </a:ext>
            </a:extLst>
          </p:cNvPr>
          <p:cNvGrpSpPr/>
          <p:nvPr/>
        </p:nvGrpSpPr>
        <p:grpSpPr>
          <a:xfrm>
            <a:off x="8945741" y="1745071"/>
            <a:ext cx="104775" cy="1544637"/>
            <a:chOff x="1786" y="1721"/>
            <a:chExt cx="148" cy="2162"/>
          </a:xfrm>
        </p:grpSpPr>
        <p:sp>
          <p:nvSpPr>
            <p:cNvPr id="598" name="Google Shape;2013;p10">
              <a:extLst>
                <a:ext uri="{FF2B5EF4-FFF2-40B4-BE49-F238E27FC236}">
                  <a16:creationId xmlns:a16="http://schemas.microsoft.com/office/drawing/2014/main" id="{4039131F-4F49-B74C-CABB-B2552327BAEC}"/>
                </a:ext>
              </a:extLst>
            </p:cNvPr>
            <p:cNvSpPr/>
            <p:nvPr/>
          </p:nvSpPr>
          <p:spPr>
            <a:xfrm>
              <a:off x="1786" y="1750"/>
              <a:ext cx="148" cy="2133"/>
            </a:xfrm>
            <a:custGeom>
              <a:avLst/>
              <a:gdLst/>
              <a:ahLst/>
              <a:cxnLst/>
              <a:rect l="l" t="t" r="r" b="b"/>
              <a:pathLst>
                <a:path w="59" h="800" extrusionOk="0">
                  <a:moveTo>
                    <a:pt x="5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0" y="2"/>
                    <a:pt x="41" y="5"/>
                    <a:pt x="28" y="5"/>
                  </a:cubicBezTo>
                  <a:cubicBezTo>
                    <a:pt x="15" y="5"/>
                    <a:pt x="5" y="1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06"/>
                    <a:pt x="6" y="686"/>
                    <a:pt x="6" y="741"/>
                  </a:cubicBezTo>
                  <a:cubicBezTo>
                    <a:pt x="5" y="755"/>
                    <a:pt x="7" y="774"/>
                    <a:pt x="10" y="793"/>
                  </a:cubicBezTo>
                  <a:cubicBezTo>
                    <a:pt x="12" y="800"/>
                    <a:pt x="23" y="799"/>
                    <a:pt x="37" y="795"/>
                  </a:cubicBezTo>
                  <a:cubicBezTo>
                    <a:pt x="51" y="791"/>
                    <a:pt x="59" y="788"/>
                    <a:pt x="59" y="782"/>
                  </a:cubicBezTo>
                  <a:cubicBezTo>
                    <a:pt x="55" y="767"/>
                    <a:pt x="53" y="751"/>
                    <a:pt x="52" y="739"/>
                  </a:cubicBezTo>
                  <a:cubicBezTo>
                    <a:pt x="52" y="703"/>
                    <a:pt x="54" y="258"/>
                    <a:pt x="56" y="0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9" name="Google Shape;2014;p10">
              <a:extLst>
                <a:ext uri="{FF2B5EF4-FFF2-40B4-BE49-F238E27FC236}">
                  <a16:creationId xmlns:a16="http://schemas.microsoft.com/office/drawing/2014/main" id="{BD63A52B-B59D-B813-99B4-BF29CB0EA6AE}"/>
                </a:ext>
              </a:extLst>
            </p:cNvPr>
            <p:cNvSpPr/>
            <p:nvPr/>
          </p:nvSpPr>
          <p:spPr>
            <a:xfrm>
              <a:off x="1786" y="1750"/>
              <a:ext cx="141" cy="29"/>
            </a:xfrm>
            <a:custGeom>
              <a:avLst/>
              <a:gdLst/>
              <a:ahLst/>
              <a:cxnLst/>
              <a:rect l="l" t="t" r="r" b="b"/>
              <a:pathLst>
                <a:path w="56" h="11" extrusionOk="0">
                  <a:moveTo>
                    <a:pt x="5" y="0"/>
                  </a:moveTo>
                  <a:cubicBezTo>
                    <a:pt x="5" y="1"/>
                    <a:pt x="15" y="5"/>
                    <a:pt x="28" y="5"/>
                  </a:cubicBezTo>
                  <a:cubicBezTo>
                    <a:pt x="41" y="5"/>
                    <a:pt x="50" y="2"/>
                    <a:pt x="5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6"/>
                    <a:pt x="43" y="11"/>
                    <a:pt x="28" y="11"/>
                  </a:cubicBezTo>
                  <a:cubicBezTo>
                    <a:pt x="12" y="11"/>
                    <a:pt x="0" y="6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ED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0" name="Google Shape;2015;p10">
              <a:extLst>
                <a:ext uri="{FF2B5EF4-FFF2-40B4-BE49-F238E27FC236}">
                  <a16:creationId xmlns:a16="http://schemas.microsoft.com/office/drawing/2014/main" id="{270A7E09-1903-0707-D954-C68818A977F8}"/>
                </a:ext>
              </a:extLst>
            </p:cNvPr>
            <p:cNvSpPr/>
            <p:nvPr/>
          </p:nvSpPr>
          <p:spPr>
            <a:xfrm>
              <a:off x="1814" y="1814"/>
              <a:ext cx="32" cy="1755"/>
            </a:xfrm>
            <a:custGeom>
              <a:avLst/>
              <a:gdLst/>
              <a:ahLst/>
              <a:cxnLst/>
              <a:rect l="l" t="t" r="r" b="b"/>
              <a:pathLst>
                <a:path w="13" h="658" extrusionOk="0">
                  <a:moveTo>
                    <a:pt x="0" y="0"/>
                  </a:moveTo>
                  <a:cubicBezTo>
                    <a:pt x="7" y="47"/>
                    <a:pt x="13" y="360"/>
                    <a:pt x="3" y="658"/>
                  </a:cubicBezTo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1" name="Google Shape;2016;p10">
              <a:extLst>
                <a:ext uri="{FF2B5EF4-FFF2-40B4-BE49-F238E27FC236}">
                  <a16:creationId xmlns:a16="http://schemas.microsoft.com/office/drawing/2014/main" id="{475C63D3-6834-3644-4F86-E1F465ED8766}"/>
                </a:ext>
              </a:extLst>
            </p:cNvPr>
            <p:cNvSpPr/>
            <p:nvPr/>
          </p:nvSpPr>
          <p:spPr>
            <a:xfrm>
              <a:off x="1841" y="1779"/>
              <a:ext cx="75" cy="2056"/>
            </a:xfrm>
            <a:custGeom>
              <a:avLst/>
              <a:gdLst/>
              <a:ahLst/>
              <a:cxnLst/>
              <a:rect l="l" t="t" r="r" b="b"/>
              <a:pathLst>
                <a:path w="30" h="771" extrusionOk="0">
                  <a:moveTo>
                    <a:pt x="0" y="7"/>
                  </a:moveTo>
                  <a:cubicBezTo>
                    <a:pt x="6" y="11"/>
                    <a:pt x="20" y="8"/>
                    <a:pt x="26" y="4"/>
                  </a:cubicBezTo>
                  <a:cubicBezTo>
                    <a:pt x="30" y="0"/>
                    <a:pt x="26" y="21"/>
                    <a:pt x="26" y="57"/>
                  </a:cubicBezTo>
                  <a:cubicBezTo>
                    <a:pt x="26" y="93"/>
                    <a:pt x="21" y="629"/>
                    <a:pt x="21" y="691"/>
                  </a:cubicBezTo>
                  <a:cubicBezTo>
                    <a:pt x="21" y="709"/>
                    <a:pt x="22" y="724"/>
                    <a:pt x="24" y="738"/>
                  </a:cubicBezTo>
                  <a:cubicBezTo>
                    <a:pt x="28" y="771"/>
                    <a:pt x="8" y="689"/>
                    <a:pt x="10" y="608"/>
                  </a:cubicBezTo>
                  <a:cubicBezTo>
                    <a:pt x="14" y="479"/>
                    <a:pt x="17" y="55"/>
                    <a:pt x="16" y="33"/>
                  </a:cubicBezTo>
                  <a:cubicBezTo>
                    <a:pt x="14" y="12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2" name="Google Shape;2017;p10">
              <a:extLst>
                <a:ext uri="{FF2B5EF4-FFF2-40B4-BE49-F238E27FC236}">
                  <a16:creationId xmlns:a16="http://schemas.microsoft.com/office/drawing/2014/main" id="{09AEF1D1-FAB7-0721-DBFF-33F8275409AF}"/>
                </a:ext>
              </a:extLst>
            </p:cNvPr>
            <p:cNvSpPr/>
            <p:nvPr/>
          </p:nvSpPr>
          <p:spPr>
            <a:xfrm>
              <a:off x="1786" y="1750"/>
              <a:ext cx="148" cy="2133"/>
            </a:xfrm>
            <a:custGeom>
              <a:avLst/>
              <a:gdLst/>
              <a:ahLst/>
              <a:cxnLst/>
              <a:rect l="l" t="t" r="r" b="b"/>
              <a:pathLst>
                <a:path w="59" h="800" extrusionOk="0">
                  <a:moveTo>
                    <a:pt x="5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0" y="2"/>
                    <a:pt x="41" y="5"/>
                    <a:pt x="28" y="5"/>
                  </a:cubicBezTo>
                  <a:cubicBezTo>
                    <a:pt x="15" y="5"/>
                    <a:pt x="5" y="1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06"/>
                    <a:pt x="6" y="686"/>
                    <a:pt x="6" y="741"/>
                  </a:cubicBezTo>
                  <a:cubicBezTo>
                    <a:pt x="5" y="755"/>
                    <a:pt x="7" y="774"/>
                    <a:pt x="10" y="793"/>
                  </a:cubicBezTo>
                  <a:cubicBezTo>
                    <a:pt x="12" y="800"/>
                    <a:pt x="23" y="799"/>
                    <a:pt x="37" y="795"/>
                  </a:cubicBezTo>
                  <a:cubicBezTo>
                    <a:pt x="51" y="791"/>
                    <a:pt x="59" y="788"/>
                    <a:pt x="59" y="782"/>
                  </a:cubicBezTo>
                  <a:cubicBezTo>
                    <a:pt x="55" y="767"/>
                    <a:pt x="53" y="751"/>
                    <a:pt x="52" y="739"/>
                  </a:cubicBezTo>
                  <a:cubicBezTo>
                    <a:pt x="52" y="703"/>
                    <a:pt x="54" y="258"/>
                    <a:pt x="56" y="0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3" name="Google Shape;2018;p10">
              <a:extLst>
                <a:ext uri="{FF2B5EF4-FFF2-40B4-BE49-F238E27FC236}">
                  <a16:creationId xmlns:a16="http://schemas.microsoft.com/office/drawing/2014/main" id="{09D9C4FE-4B96-3A32-91C8-DD6BE5CBF725}"/>
                </a:ext>
              </a:extLst>
            </p:cNvPr>
            <p:cNvSpPr/>
            <p:nvPr/>
          </p:nvSpPr>
          <p:spPr>
            <a:xfrm>
              <a:off x="1786" y="1750"/>
              <a:ext cx="141" cy="29"/>
            </a:xfrm>
            <a:custGeom>
              <a:avLst/>
              <a:gdLst/>
              <a:ahLst/>
              <a:cxnLst/>
              <a:rect l="l" t="t" r="r" b="b"/>
              <a:pathLst>
                <a:path w="56" h="11" extrusionOk="0">
                  <a:moveTo>
                    <a:pt x="5" y="0"/>
                  </a:moveTo>
                  <a:cubicBezTo>
                    <a:pt x="5" y="1"/>
                    <a:pt x="15" y="5"/>
                    <a:pt x="28" y="5"/>
                  </a:cubicBezTo>
                  <a:cubicBezTo>
                    <a:pt x="41" y="5"/>
                    <a:pt x="50" y="2"/>
                    <a:pt x="5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6"/>
                    <a:pt x="43" y="11"/>
                    <a:pt x="28" y="11"/>
                  </a:cubicBezTo>
                  <a:cubicBezTo>
                    <a:pt x="12" y="11"/>
                    <a:pt x="0" y="6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4" name="Google Shape;2019;p10">
              <a:extLst>
                <a:ext uri="{FF2B5EF4-FFF2-40B4-BE49-F238E27FC236}">
                  <a16:creationId xmlns:a16="http://schemas.microsoft.com/office/drawing/2014/main" id="{EF60736D-D42E-B535-4803-431C433B9A8A}"/>
                </a:ext>
              </a:extLst>
            </p:cNvPr>
            <p:cNvSpPr/>
            <p:nvPr/>
          </p:nvSpPr>
          <p:spPr>
            <a:xfrm>
              <a:off x="1786" y="1721"/>
              <a:ext cx="141" cy="58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56" y="11"/>
                  </a:moveTo>
                  <a:cubicBezTo>
                    <a:pt x="56" y="5"/>
                    <a:pt x="43" y="0"/>
                    <a:pt x="28" y="0"/>
                  </a:cubicBezTo>
                  <a:cubicBezTo>
                    <a:pt x="12" y="0"/>
                    <a:pt x="0" y="5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2" y="22"/>
                    <a:pt x="28" y="22"/>
                  </a:cubicBezTo>
                  <a:cubicBezTo>
                    <a:pt x="43" y="22"/>
                    <a:pt x="56" y="17"/>
                    <a:pt x="56" y="11"/>
                  </a:cubicBezTo>
                </a:path>
              </a:pathLst>
            </a:custGeom>
            <a:solidFill>
              <a:srgbClr val="EED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5" name="Google Shape;2020;p10">
              <a:extLst>
                <a:ext uri="{FF2B5EF4-FFF2-40B4-BE49-F238E27FC236}">
                  <a16:creationId xmlns:a16="http://schemas.microsoft.com/office/drawing/2014/main" id="{4BFD4D44-B5F9-8321-8405-E4C13E4CAA41}"/>
                </a:ext>
              </a:extLst>
            </p:cNvPr>
            <p:cNvSpPr/>
            <p:nvPr/>
          </p:nvSpPr>
          <p:spPr>
            <a:xfrm>
              <a:off x="1786" y="1721"/>
              <a:ext cx="141" cy="58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56" y="11"/>
                  </a:moveTo>
                  <a:cubicBezTo>
                    <a:pt x="56" y="5"/>
                    <a:pt x="43" y="0"/>
                    <a:pt x="28" y="0"/>
                  </a:cubicBezTo>
                  <a:cubicBezTo>
                    <a:pt x="12" y="0"/>
                    <a:pt x="0" y="5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2" y="22"/>
                    <a:pt x="28" y="22"/>
                  </a:cubicBezTo>
                  <a:cubicBezTo>
                    <a:pt x="43" y="22"/>
                    <a:pt x="56" y="17"/>
                    <a:pt x="56" y="1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6" name="Google Shape;2021;p10">
              <a:extLst>
                <a:ext uri="{FF2B5EF4-FFF2-40B4-BE49-F238E27FC236}">
                  <a16:creationId xmlns:a16="http://schemas.microsoft.com/office/drawing/2014/main" id="{67ABBF6D-73A8-8DF3-C395-6A046983123F}"/>
                </a:ext>
              </a:extLst>
            </p:cNvPr>
            <p:cNvSpPr/>
            <p:nvPr/>
          </p:nvSpPr>
          <p:spPr>
            <a:xfrm>
              <a:off x="1799" y="1734"/>
              <a:ext cx="115" cy="29"/>
            </a:xfrm>
            <a:custGeom>
              <a:avLst/>
              <a:gdLst/>
              <a:ahLst/>
              <a:cxnLst/>
              <a:rect l="l" t="t" r="r" b="b"/>
              <a:pathLst>
                <a:path w="46" h="11" extrusionOk="0">
                  <a:moveTo>
                    <a:pt x="0" y="6"/>
                  </a:moveTo>
                  <a:cubicBezTo>
                    <a:pt x="0" y="7"/>
                    <a:pt x="10" y="11"/>
                    <a:pt x="23" y="11"/>
                  </a:cubicBezTo>
                  <a:cubicBezTo>
                    <a:pt x="36" y="11"/>
                    <a:pt x="45" y="8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5" y="4"/>
                    <a:pt x="36" y="0"/>
                    <a:pt x="23" y="0"/>
                  </a:cubicBezTo>
                  <a:cubicBezTo>
                    <a:pt x="10" y="0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7" name="Google Shape;2022;p10">
              <a:extLst>
                <a:ext uri="{FF2B5EF4-FFF2-40B4-BE49-F238E27FC236}">
                  <a16:creationId xmlns:a16="http://schemas.microsoft.com/office/drawing/2014/main" id="{4070BEDF-6F15-9DED-F9F2-1E27DB5467E8}"/>
                </a:ext>
              </a:extLst>
            </p:cNvPr>
            <p:cNvSpPr/>
            <p:nvPr/>
          </p:nvSpPr>
          <p:spPr>
            <a:xfrm>
              <a:off x="1799" y="1734"/>
              <a:ext cx="115" cy="29"/>
            </a:xfrm>
            <a:custGeom>
              <a:avLst/>
              <a:gdLst/>
              <a:ahLst/>
              <a:cxnLst/>
              <a:rect l="l" t="t" r="r" b="b"/>
              <a:pathLst>
                <a:path w="46" h="11" extrusionOk="0">
                  <a:moveTo>
                    <a:pt x="0" y="6"/>
                  </a:moveTo>
                  <a:cubicBezTo>
                    <a:pt x="0" y="7"/>
                    <a:pt x="10" y="11"/>
                    <a:pt x="23" y="11"/>
                  </a:cubicBezTo>
                  <a:cubicBezTo>
                    <a:pt x="36" y="11"/>
                    <a:pt x="45" y="8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5" y="4"/>
                    <a:pt x="36" y="0"/>
                    <a:pt x="23" y="0"/>
                  </a:cubicBezTo>
                  <a:cubicBezTo>
                    <a:pt x="10" y="0"/>
                    <a:pt x="0" y="4"/>
                    <a:pt x="0" y="6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8" name="Google Shape;2023;p10">
              <a:extLst>
                <a:ext uri="{FF2B5EF4-FFF2-40B4-BE49-F238E27FC236}">
                  <a16:creationId xmlns:a16="http://schemas.microsoft.com/office/drawing/2014/main" id="{4319F5DC-D84D-A442-703A-D5C91ED253D4}"/>
                </a:ext>
              </a:extLst>
            </p:cNvPr>
            <p:cNvSpPr/>
            <p:nvPr/>
          </p:nvSpPr>
          <p:spPr>
            <a:xfrm>
              <a:off x="1801" y="3411"/>
              <a:ext cx="118" cy="27"/>
            </a:xfrm>
            <a:custGeom>
              <a:avLst/>
              <a:gdLst/>
              <a:ahLst/>
              <a:cxnLst/>
              <a:rect l="l" t="t" r="r" b="b"/>
              <a:pathLst>
                <a:path w="47" h="10" extrusionOk="0">
                  <a:moveTo>
                    <a:pt x="0" y="0"/>
                  </a:moveTo>
                  <a:cubicBezTo>
                    <a:pt x="0" y="5"/>
                    <a:pt x="9" y="10"/>
                    <a:pt x="22" y="10"/>
                  </a:cubicBezTo>
                  <a:cubicBezTo>
                    <a:pt x="36" y="10"/>
                    <a:pt x="47" y="5"/>
                    <a:pt x="47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5" y="2"/>
                    <a:pt x="29" y="4"/>
                    <a:pt x="23" y="4"/>
                  </a:cubicBezTo>
                  <a:cubicBezTo>
                    <a:pt x="16" y="4"/>
                    <a:pt x="11" y="2"/>
                    <a:pt x="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4E5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9" name="Google Shape;2024;p10">
              <a:extLst>
                <a:ext uri="{FF2B5EF4-FFF2-40B4-BE49-F238E27FC236}">
                  <a16:creationId xmlns:a16="http://schemas.microsoft.com/office/drawing/2014/main" id="{4B9197AF-4593-616F-FEC4-133FA36AE229}"/>
                </a:ext>
              </a:extLst>
            </p:cNvPr>
            <p:cNvSpPr/>
            <p:nvPr/>
          </p:nvSpPr>
          <p:spPr>
            <a:xfrm>
              <a:off x="1791" y="1995"/>
              <a:ext cx="133" cy="1427"/>
            </a:xfrm>
            <a:custGeom>
              <a:avLst/>
              <a:gdLst/>
              <a:ahLst/>
              <a:cxnLst/>
              <a:rect l="l" t="t" r="r" b="b"/>
              <a:pathLst>
                <a:path w="53" h="535" extrusionOk="0">
                  <a:moveTo>
                    <a:pt x="27" y="535"/>
                  </a:moveTo>
                  <a:cubicBezTo>
                    <a:pt x="33" y="535"/>
                    <a:pt x="39" y="533"/>
                    <a:pt x="42" y="531"/>
                  </a:cubicBezTo>
                  <a:cubicBezTo>
                    <a:pt x="51" y="531"/>
                    <a:pt x="51" y="531"/>
                    <a:pt x="51" y="531"/>
                  </a:cubicBezTo>
                  <a:cubicBezTo>
                    <a:pt x="51" y="397"/>
                    <a:pt x="52" y="177"/>
                    <a:pt x="53" y="0"/>
                  </a:cubicBezTo>
                  <a:cubicBezTo>
                    <a:pt x="52" y="6"/>
                    <a:pt x="41" y="10"/>
                    <a:pt x="26" y="10"/>
                  </a:cubicBezTo>
                  <a:cubicBezTo>
                    <a:pt x="11" y="10"/>
                    <a:pt x="2" y="5"/>
                    <a:pt x="0" y="0"/>
                  </a:cubicBezTo>
                  <a:cubicBezTo>
                    <a:pt x="3" y="140"/>
                    <a:pt x="4" y="384"/>
                    <a:pt x="4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5" y="533"/>
                    <a:pt x="20" y="535"/>
                    <a:pt x="27" y="535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0" name="Google Shape;2025;p10">
              <a:extLst>
                <a:ext uri="{FF2B5EF4-FFF2-40B4-BE49-F238E27FC236}">
                  <a16:creationId xmlns:a16="http://schemas.microsoft.com/office/drawing/2014/main" id="{7A83BC6B-69C7-6D70-9058-531B5A480742}"/>
                </a:ext>
              </a:extLst>
            </p:cNvPr>
            <p:cNvSpPr/>
            <p:nvPr/>
          </p:nvSpPr>
          <p:spPr>
            <a:xfrm>
              <a:off x="1811" y="2014"/>
              <a:ext cx="95" cy="1408"/>
            </a:xfrm>
            <a:custGeom>
              <a:avLst/>
              <a:gdLst/>
              <a:ahLst/>
              <a:cxnLst/>
              <a:rect l="l" t="t" r="r" b="b"/>
              <a:pathLst>
                <a:path w="38" h="528" extrusionOk="0">
                  <a:moveTo>
                    <a:pt x="37" y="0"/>
                  </a:moveTo>
                  <a:cubicBezTo>
                    <a:pt x="32" y="2"/>
                    <a:pt x="25" y="3"/>
                    <a:pt x="18" y="3"/>
                  </a:cubicBezTo>
                  <a:cubicBezTo>
                    <a:pt x="11" y="3"/>
                    <a:pt x="5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7"/>
                    <a:pt x="0" y="14"/>
                    <a:pt x="0" y="21"/>
                  </a:cubicBezTo>
                  <a:cubicBezTo>
                    <a:pt x="0" y="27"/>
                    <a:pt x="2" y="34"/>
                    <a:pt x="2" y="41"/>
                  </a:cubicBezTo>
                  <a:cubicBezTo>
                    <a:pt x="2" y="48"/>
                    <a:pt x="1" y="55"/>
                    <a:pt x="1" y="62"/>
                  </a:cubicBezTo>
                  <a:cubicBezTo>
                    <a:pt x="1" y="68"/>
                    <a:pt x="2" y="75"/>
                    <a:pt x="2" y="82"/>
                  </a:cubicBezTo>
                  <a:cubicBezTo>
                    <a:pt x="2" y="89"/>
                    <a:pt x="1" y="96"/>
                    <a:pt x="1" y="103"/>
                  </a:cubicBezTo>
                  <a:cubicBezTo>
                    <a:pt x="1" y="110"/>
                    <a:pt x="2" y="116"/>
                    <a:pt x="2" y="123"/>
                  </a:cubicBezTo>
                  <a:cubicBezTo>
                    <a:pt x="3" y="130"/>
                    <a:pt x="1" y="137"/>
                    <a:pt x="2" y="144"/>
                  </a:cubicBezTo>
                  <a:cubicBezTo>
                    <a:pt x="2" y="150"/>
                    <a:pt x="3" y="157"/>
                    <a:pt x="3" y="164"/>
                  </a:cubicBezTo>
                  <a:cubicBezTo>
                    <a:pt x="3" y="171"/>
                    <a:pt x="2" y="178"/>
                    <a:pt x="2" y="185"/>
                  </a:cubicBezTo>
                  <a:cubicBezTo>
                    <a:pt x="2" y="192"/>
                    <a:pt x="3" y="198"/>
                    <a:pt x="3" y="205"/>
                  </a:cubicBezTo>
                  <a:cubicBezTo>
                    <a:pt x="3" y="212"/>
                    <a:pt x="2" y="219"/>
                    <a:pt x="2" y="225"/>
                  </a:cubicBezTo>
                  <a:cubicBezTo>
                    <a:pt x="2" y="232"/>
                    <a:pt x="3" y="239"/>
                    <a:pt x="3" y="246"/>
                  </a:cubicBezTo>
                  <a:cubicBezTo>
                    <a:pt x="3" y="253"/>
                    <a:pt x="2" y="260"/>
                    <a:pt x="2" y="267"/>
                  </a:cubicBezTo>
                  <a:cubicBezTo>
                    <a:pt x="2" y="273"/>
                    <a:pt x="4" y="280"/>
                    <a:pt x="4" y="287"/>
                  </a:cubicBezTo>
                  <a:cubicBezTo>
                    <a:pt x="4" y="294"/>
                    <a:pt x="3" y="300"/>
                    <a:pt x="3" y="307"/>
                  </a:cubicBezTo>
                  <a:cubicBezTo>
                    <a:pt x="3" y="314"/>
                    <a:pt x="4" y="320"/>
                    <a:pt x="4" y="327"/>
                  </a:cubicBezTo>
                  <a:cubicBezTo>
                    <a:pt x="4" y="333"/>
                    <a:pt x="3" y="340"/>
                    <a:pt x="3" y="347"/>
                  </a:cubicBezTo>
                  <a:cubicBezTo>
                    <a:pt x="3" y="353"/>
                    <a:pt x="4" y="360"/>
                    <a:pt x="4" y="366"/>
                  </a:cubicBezTo>
                  <a:cubicBezTo>
                    <a:pt x="4" y="373"/>
                    <a:pt x="3" y="380"/>
                    <a:pt x="3" y="386"/>
                  </a:cubicBezTo>
                  <a:cubicBezTo>
                    <a:pt x="3" y="393"/>
                    <a:pt x="4" y="399"/>
                    <a:pt x="4" y="406"/>
                  </a:cubicBezTo>
                  <a:cubicBezTo>
                    <a:pt x="4" y="413"/>
                    <a:pt x="3" y="420"/>
                    <a:pt x="3" y="426"/>
                  </a:cubicBezTo>
                  <a:cubicBezTo>
                    <a:pt x="3" y="433"/>
                    <a:pt x="4" y="440"/>
                    <a:pt x="4" y="447"/>
                  </a:cubicBezTo>
                  <a:cubicBezTo>
                    <a:pt x="4" y="454"/>
                    <a:pt x="3" y="460"/>
                    <a:pt x="3" y="467"/>
                  </a:cubicBezTo>
                  <a:cubicBezTo>
                    <a:pt x="3" y="474"/>
                    <a:pt x="4" y="480"/>
                    <a:pt x="4" y="487"/>
                  </a:cubicBezTo>
                  <a:cubicBezTo>
                    <a:pt x="4" y="493"/>
                    <a:pt x="3" y="500"/>
                    <a:pt x="3" y="506"/>
                  </a:cubicBezTo>
                  <a:cubicBezTo>
                    <a:pt x="3" y="512"/>
                    <a:pt x="4" y="518"/>
                    <a:pt x="4" y="524"/>
                  </a:cubicBezTo>
                  <a:cubicBezTo>
                    <a:pt x="4" y="524"/>
                    <a:pt x="4" y="524"/>
                    <a:pt x="4" y="524"/>
                  </a:cubicBezTo>
                  <a:cubicBezTo>
                    <a:pt x="7" y="526"/>
                    <a:pt x="12" y="528"/>
                    <a:pt x="19" y="528"/>
                  </a:cubicBezTo>
                  <a:cubicBezTo>
                    <a:pt x="25" y="528"/>
                    <a:pt x="31" y="526"/>
                    <a:pt x="34" y="524"/>
                  </a:cubicBezTo>
                  <a:cubicBezTo>
                    <a:pt x="35" y="524"/>
                    <a:pt x="35" y="524"/>
                    <a:pt x="35" y="524"/>
                  </a:cubicBezTo>
                  <a:cubicBezTo>
                    <a:pt x="35" y="524"/>
                    <a:pt x="35" y="524"/>
                    <a:pt x="35" y="524"/>
                  </a:cubicBezTo>
                  <a:cubicBezTo>
                    <a:pt x="35" y="517"/>
                    <a:pt x="35" y="510"/>
                    <a:pt x="35" y="503"/>
                  </a:cubicBezTo>
                  <a:cubicBezTo>
                    <a:pt x="35" y="497"/>
                    <a:pt x="34" y="490"/>
                    <a:pt x="34" y="483"/>
                  </a:cubicBezTo>
                  <a:cubicBezTo>
                    <a:pt x="34" y="477"/>
                    <a:pt x="35" y="470"/>
                    <a:pt x="35" y="463"/>
                  </a:cubicBezTo>
                  <a:cubicBezTo>
                    <a:pt x="35" y="456"/>
                    <a:pt x="34" y="449"/>
                    <a:pt x="34" y="442"/>
                  </a:cubicBezTo>
                  <a:cubicBezTo>
                    <a:pt x="34" y="435"/>
                    <a:pt x="35" y="428"/>
                    <a:pt x="36" y="422"/>
                  </a:cubicBezTo>
                  <a:cubicBezTo>
                    <a:pt x="36" y="415"/>
                    <a:pt x="34" y="408"/>
                    <a:pt x="34" y="401"/>
                  </a:cubicBezTo>
                  <a:cubicBezTo>
                    <a:pt x="34" y="394"/>
                    <a:pt x="36" y="387"/>
                    <a:pt x="36" y="380"/>
                  </a:cubicBezTo>
                  <a:cubicBezTo>
                    <a:pt x="36" y="373"/>
                    <a:pt x="35" y="366"/>
                    <a:pt x="35" y="359"/>
                  </a:cubicBezTo>
                  <a:cubicBezTo>
                    <a:pt x="35" y="353"/>
                    <a:pt x="36" y="346"/>
                    <a:pt x="36" y="339"/>
                  </a:cubicBezTo>
                  <a:cubicBezTo>
                    <a:pt x="36" y="332"/>
                    <a:pt x="35" y="325"/>
                    <a:pt x="35" y="319"/>
                  </a:cubicBezTo>
                  <a:cubicBezTo>
                    <a:pt x="35" y="312"/>
                    <a:pt x="36" y="305"/>
                    <a:pt x="36" y="298"/>
                  </a:cubicBezTo>
                  <a:cubicBezTo>
                    <a:pt x="36" y="291"/>
                    <a:pt x="35" y="285"/>
                    <a:pt x="35" y="278"/>
                  </a:cubicBezTo>
                  <a:cubicBezTo>
                    <a:pt x="35" y="271"/>
                    <a:pt x="36" y="265"/>
                    <a:pt x="36" y="258"/>
                  </a:cubicBezTo>
                  <a:cubicBezTo>
                    <a:pt x="36" y="251"/>
                    <a:pt x="35" y="245"/>
                    <a:pt x="35" y="238"/>
                  </a:cubicBezTo>
                  <a:cubicBezTo>
                    <a:pt x="35" y="231"/>
                    <a:pt x="36" y="224"/>
                    <a:pt x="36" y="217"/>
                  </a:cubicBezTo>
                  <a:cubicBezTo>
                    <a:pt x="36" y="211"/>
                    <a:pt x="35" y="204"/>
                    <a:pt x="35" y="197"/>
                  </a:cubicBezTo>
                  <a:cubicBezTo>
                    <a:pt x="35" y="190"/>
                    <a:pt x="37" y="183"/>
                    <a:pt x="37" y="177"/>
                  </a:cubicBezTo>
                  <a:cubicBezTo>
                    <a:pt x="37" y="170"/>
                    <a:pt x="36" y="163"/>
                    <a:pt x="36" y="156"/>
                  </a:cubicBezTo>
                  <a:cubicBezTo>
                    <a:pt x="36" y="149"/>
                    <a:pt x="37" y="142"/>
                    <a:pt x="37" y="136"/>
                  </a:cubicBezTo>
                  <a:cubicBezTo>
                    <a:pt x="37" y="129"/>
                    <a:pt x="36" y="123"/>
                    <a:pt x="36" y="116"/>
                  </a:cubicBezTo>
                  <a:cubicBezTo>
                    <a:pt x="36" y="110"/>
                    <a:pt x="37" y="103"/>
                    <a:pt x="37" y="97"/>
                  </a:cubicBezTo>
                  <a:cubicBezTo>
                    <a:pt x="37" y="90"/>
                    <a:pt x="36" y="84"/>
                    <a:pt x="36" y="77"/>
                  </a:cubicBezTo>
                  <a:cubicBezTo>
                    <a:pt x="36" y="71"/>
                    <a:pt x="37" y="64"/>
                    <a:pt x="37" y="58"/>
                  </a:cubicBezTo>
                  <a:cubicBezTo>
                    <a:pt x="37" y="51"/>
                    <a:pt x="36" y="44"/>
                    <a:pt x="36" y="38"/>
                  </a:cubicBezTo>
                  <a:cubicBezTo>
                    <a:pt x="36" y="31"/>
                    <a:pt x="37" y="25"/>
                    <a:pt x="37" y="19"/>
                  </a:cubicBezTo>
                  <a:cubicBezTo>
                    <a:pt x="38" y="12"/>
                    <a:pt x="37" y="6"/>
                    <a:pt x="37" y="0"/>
                  </a:cubicBezTo>
                  <a:close/>
                </a:path>
              </a:pathLst>
            </a:custGeom>
            <a:solidFill>
              <a:srgbClr val="D3899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1" name="Google Shape;2026;p10">
              <a:extLst>
                <a:ext uri="{FF2B5EF4-FFF2-40B4-BE49-F238E27FC236}">
                  <a16:creationId xmlns:a16="http://schemas.microsoft.com/office/drawing/2014/main" id="{D8F5D368-E267-B126-53E1-98766AE79BE1}"/>
                </a:ext>
              </a:extLst>
            </p:cNvPr>
            <p:cNvSpPr/>
            <p:nvPr/>
          </p:nvSpPr>
          <p:spPr>
            <a:xfrm>
              <a:off x="1811" y="2014"/>
              <a:ext cx="95" cy="1408"/>
            </a:xfrm>
            <a:custGeom>
              <a:avLst/>
              <a:gdLst/>
              <a:ahLst/>
              <a:cxnLst/>
              <a:rect l="l" t="t" r="r" b="b"/>
              <a:pathLst>
                <a:path w="38" h="528" extrusionOk="0">
                  <a:moveTo>
                    <a:pt x="35" y="524"/>
                  </a:moveTo>
                  <a:cubicBezTo>
                    <a:pt x="35" y="524"/>
                    <a:pt x="35" y="524"/>
                    <a:pt x="35" y="524"/>
                  </a:cubicBezTo>
                  <a:cubicBezTo>
                    <a:pt x="35" y="517"/>
                    <a:pt x="35" y="510"/>
                    <a:pt x="35" y="503"/>
                  </a:cubicBezTo>
                  <a:cubicBezTo>
                    <a:pt x="35" y="497"/>
                    <a:pt x="34" y="490"/>
                    <a:pt x="34" y="483"/>
                  </a:cubicBezTo>
                  <a:cubicBezTo>
                    <a:pt x="34" y="477"/>
                    <a:pt x="35" y="470"/>
                    <a:pt x="35" y="463"/>
                  </a:cubicBezTo>
                  <a:cubicBezTo>
                    <a:pt x="35" y="456"/>
                    <a:pt x="34" y="449"/>
                    <a:pt x="34" y="442"/>
                  </a:cubicBezTo>
                  <a:cubicBezTo>
                    <a:pt x="34" y="435"/>
                    <a:pt x="35" y="428"/>
                    <a:pt x="36" y="422"/>
                  </a:cubicBezTo>
                  <a:cubicBezTo>
                    <a:pt x="36" y="415"/>
                    <a:pt x="34" y="408"/>
                    <a:pt x="34" y="401"/>
                  </a:cubicBezTo>
                  <a:cubicBezTo>
                    <a:pt x="34" y="394"/>
                    <a:pt x="36" y="387"/>
                    <a:pt x="36" y="380"/>
                  </a:cubicBezTo>
                  <a:cubicBezTo>
                    <a:pt x="36" y="373"/>
                    <a:pt x="35" y="366"/>
                    <a:pt x="35" y="359"/>
                  </a:cubicBezTo>
                  <a:cubicBezTo>
                    <a:pt x="35" y="353"/>
                    <a:pt x="36" y="346"/>
                    <a:pt x="36" y="339"/>
                  </a:cubicBezTo>
                  <a:cubicBezTo>
                    <a:pt x="36" y="332"/>
                    <a:pt x="35" y="325"/>
                    <a:pt x="35" y="319"/>
                  </a:cubicBezTo>
                  <a:cubicBezTo>
                    <a:pt x="35" y="312"/>
                    <a:pt x="36" y="305"/>
                    <a:pt x="36" y="298"/>
                  </a:cubicBezTo>
                  <a:cubicBezTo>
                    <a:pt x="36" y="291"/>
                    <a:pt x="35" y="285"/>
                    <a:pt x="35" y="278"/>
                  </a:cubicBezTo>
                  <a:cubicBezTo>
                    <a:pt x="35" y="271"/>
                    <a:pt x="36" y="265"/>
                    <a:pt x="36" y="258"/>
                  </a:cubicBezTo>
                  <a:cubicBezTo>
                    <a:pt x="36" y="251"/>
                    <a:pt x="35" y="245"/>
                    <a:pt x="35" y="238"/>
                  </a:cubicBezTo>
                  <a:cubicBezTo>
                    <a:pt x="35" y="231"/>
                    <a:pt x="36" y="224"/>
                    <a:pt x="36" y="217"/>
                  </a:cubicBezTo>
                  <a:cubicBezTo>
                    <a:pt x="36" y="211"/>
                    <a:pt x="35" y="204"/>
                    <a:pt x="35" y="197"/>
                  </a:cubicBezTo>
                  <a:cubicBezTo>
                    <a:pt x="35" y="190"/>
                    <a:pt x="37" y="183"/>
                    <a:pt x="37" y="177"/>
                  </a:cubicBezTo>
                  <a:cubicBezTo>
                    <a:pt x="37" y="170"/>
                    <a:pt x="36" y="163"/>
                    <a:pt x="36" y="156"/>
                  </a:cubicBezTo>
                  <a:cubicBezTo>
                    <a:pt x="36" y="149"/>
                    <a:pt x="37" y="142"/>
                    <a:pt x="37" y="136"/>
                  </a:cubicBezTo>
                  <a:cubicBezTo>
                    <a:pt x="37" y="129"/>
                    <a:pt x="36" y="123"/>
                    <a:pt x="36" y="116"/>
                  </a:cubicBezTo>
                  <a:cubicBezTo>
                    <a:pt x="36" y="110"/>
                    <a:pt x="37" y="103"/>
                    <a:pt x="37" y="97"/>
                  </a:cubicBezTo>
                  <a:cubicBezTo>
                    <a:pt x="37" y="90"/>
                    <a:pt x="36" y="84"/>
                    <a:pt x="36" y="77"/>
                  </a:cubicBezTo>
                  <a:cubicBezTo>
                    <a:pt x="36" y="71"/>
                    <a:pt x="37" y="64"/>
                    <a:pt x="37" y="58"/>
                  </a:cubicBezTo>
                  <a:cubicBezTo>
                    <a:pt x="37" y="51"/>
                    <a:pt x="36" y="44"/>
                    <a:pt x="36" y="38"/>
                  </a:cubicBezTo>
                  <a:cubicBezTo>
                    <a:pt x="36" y="31"/>
                    <a:pt x="37" y="25"/>
                    <a:pt x="37" y="19"/>
                  </a:cubicBezTo>
                  <a:cubicBezTo>
                    <a:pt x="38" y="12"/>
                    <a:pt x="37" y="6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2"/>
                    <a:pt x="25" y="3"/>
                    <a:pt x="18" y="3"/>
                  </a:cubicBezTo>
                  <a:cubicBezTo>
                    <a:pt x="11" y="3"/>
                    <a:pt x="5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7"/>
                    <a:pt x="0" y="14"/>
                    <a:pt x="0" y="21"/>
                  </a:cubicBezTo>
                  <a:cubicBezTo>
                    <a:pt x="0" y="27"/>
                    <a:pt x="2" y="34"/>
                    <a:pt x="2" y="41"/>
                  </a:cubicBezTo>
                  <a:cubicBezTo>
                    <a:pt x="2" y="48"/>
                    <a:pt x="1" y="55"/>
                    <a:pt x="1" y="62"/>
                  </a:cubicBezTo>
                  <a:cubicBezTo>
                    <a:pt x="1" y="68"/>
                    <a:pt x="2" y="75"/>
                    <a:pt x="2" y="82"/>
                  </a:cubicBezTo>
                  <a:cubicBezTo>
                    <a:pt x="2" y="89"/>
                    <a:pt x="1" y="96"/>
                    <a:pt x="1" y="103"/>
                  </a:cubicBezTo>
                  <a:cubicBezTo>
                    <a:pt x="1" y="110"/>
                    <a:pt x="2" y="116"/>
                    <a:pt x="2" y="123"/>
                  </a:cubicBezTo>
                  <a:cubicBezTo>
                    <a:pt x="3" y="130"/>
                    <a:pt x="1" y="137"/>
                    <a:pt x="2" y="144"/>
                  </a:cubicBezTo>
                  <a:cubicBezTo>
                    <a:pt x="2" y="150"/>
                    <a:pt x="3" y="157"/>
                    <a:pt x="3" y="164"/>
                  </a:cubicBezTo>
                  <a:cubicBezTo>
                    <a:pt x="3" y="171"/>
                    <a:pt x="2" y="178"/>
                    <a:pt x="2" y="185"/>
                  </a:cubicBezTo>
                  <a:cubicBezTo>
                    <a:pt x="2" y="192"/>
                    <a:pt x="3" y="198"/>
                    <a:pt x="3" y="205"/>
                  </a:cubicBezTo>
                  <a:cubicBezTo>
                    <a:pt x="3" y="212"/>
                    <a:pt x="2" y="219"/>
                    <a:pt x="2" y="225"/>
                  </a:cubicBezTo>
                  <a:cubicBezTo>
                    <a:pt x="2" y="232"/>
                    <a:pt x="3" y="239"/>
                    <a:pt x="3" y="246"/>
                  </a:cubicBezTo>
                  <a:cubicBezTo>
                    <a:pt x="3" y="253"/>
                    <a:pt x="2" y="260"/>
                    <a:pt x="2" y="267"/>
                  </a:cubicBezTo>
                  <a:cubicBezTo>
                    <a:pt x="2" y="273"/>
                    <a:pt x="4" y="280"/>
                    <a:pt x="4" y="287"/>
                  </a:cubicBezTo>
                  <a:cubicBezTo>
                    <a:pt x="4" y="294"/>
                    <a:pt x="3" y="300"/>
                    <a:pt x="3" y="307"/>
                  </a:cubicBezTo>
                  <a:cubicBezTo>
                    <a:pt x="3" y="314"/>
                    <a:pt x="4" y="320"/>
                    <a:pt x="4" y="327"/>
                  </a:cubicBezTo>
                  <a:cubicBezTo>
                    <a:pt x="4" y="333"/>
                    <a:pt x="3" y="340"/>
                    <a:pt x="3" y="347"/>
                  </a:cubicBezTo>
                  <a:cubicBezTo>
                    <a:pt x="3" y="353"/>
                    <a:pt x="4" y="360"/>
                    <a:pt x="4" y="366"/>
                  </a:cubicBezTo>
                  <a:cubicBezTo>
                    <a:pt x="4" y="373"/>
                    <a:pt x="3" y="380"/>
                    <a:pt x="3" y="386"/>
                  </a:cubicBezTo>
                  <a:cubicBezTo>
                    <a:pt x="3" y="393"/>
                    <a:pt x="4" y="399"/>
                    <a:pt x="4" y="406"/>
                  </a:cubicBezTo>
                  <a:cubicBezTo>
                    <a:pt x="4" y="413"/>
                    <a:pt x="3" y="420"/>
                    <a:pt x="3" y="426"/>
                  </a:cubicBezTo>
                  <a:cubicBezTo>
                    <a:pt x="3" y="433"/>
                    <a:pt x="4" y="440"/>
                    <a:pt x="4" y="447"/>
                  </a:cubicBezTo>
                  <a:cubicBezTo>
                    <a:pt x="4" y="454"/>
                    <a:pt x="3" y="460"/>
                    <a:pt x="3" y="467"/>
                  </a:cubicBezTo>
                  <a:cubicBezTo>
                    <a:pt x="3" y="474"/>
                    <a:pt x="4" y="480"/>
                    <a:pt x="4" y="487"/>
                  </a:cubicBezTo>
                  <a:cubicBezTo>
                    <a:pt x="4" y="493"/>
                    <a:pt x="3" y="500"/>
                    <a:pt x="3" y="506"/>
                  </a:cubicBezTo>
                  <a:cubicBezTo>
                    <a:pt x="3" y="512"/>
                    <a:pt x="4" y="518"/>
                    <a:pt x="4" y="524"/>
                  </a:cubicBezTo>
                  <a:cubicBezTo>
                    <a:pt x="4" y="524"/>
                    <a:pt x="4" y="524"/>
                    <a:pt x="4" y="524"/>
                  </a:cubicBezTo>
                  <a:cubicBezTo>
                    <a:pt x="7" y="526"/>
                    <a:pt x="12" y="528"/>
                    <a:pt x="19" y="528"/>
                  </a:cubicBezTo>
                  <a:cubicBezTo>
                    <a:pt x="25" y="528"/>
                    <a:pt x="31" y="526"/>
                    <a:pt x="34" y="524"/>
                  </a:cubicBezTo>
                  <a:lnTo>
                    <a:pt x="35" y="524"/>
                  </a:lnTo>
                  <a:close/>
                  <a:moveTo>
                    <a:pt x="33" y="50"/>
                  </a:moveTo>
                  <a:cubicBezTo>
                    <a:pt x="34" y="59"/>
                    <a:pt x="34" y="59"/>
                    <a:pt x="34" y="59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2" y="157"/>
                    <a:pt x="32" y="157"/>
                    <a:pt x="32" y="157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3" y="178"/>
                    <a:pt x="33" y="178"/>
                    <a:pt x="33" y="178"/>
                  </a:cubicBezTo>
                  <a:cubicBezTo>
                    <a:pt x="33" y="188"/>
                    <a:pt x="33" y="188"/>
                    <a:pt x="33" y="188"/>
                  </a:cubicBezTo>
                  <a:cubicBezTo>
                    <a:pt x="32" y="198"/>
                    <a:pt x="32" y="198"/>
                    <a:pt x="32" y="198"/>
                  </a:cubicBezTo>
                  <a:cubicBezTo>
                    <a:pt x="33" y="209"/>
                    <a:pt x="33" y="209"/>
                    <a:pt x="33" y="209"/>
                  </a:cubicBezTo>
                  <a:cubicBezTo>
                    <a:pt x="33" y="219"/>
                    <a:pt x="33" y="219"/>
                    <a:pt x="33" y="219"/>
                  </a:cubicBezTo>
                  <a:cubicBezTo>
                    <a:pt x="32" y="228"/>
                    <a:pt x="32" y="228"/>
                    <a:pt x="32" y="22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33" y="259"/>
                    <a:pt x="33" y="259"/>
                    <a:pt x="33" y="259"/>
                  </a:cubicBezTo>
                  <a:cubicBezTo>
                    <a:pt x="32" y="269"/>
                    <a:pt x="32" y="269"/>
                    <a:pt x="32" y="269"/>
                  </a:cubicBezTo>
                  <a:cubicBezTo>
                    <a:pt x="32" y="279"/>
                    <a:pt x="32" y="279"/>
                    <a:pt x="32" y="279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3" y="299"/>
                    <a:pt x="33" y="299"/>
                    <a:pt x="33" y="299"/>
                  </a:cubicBezTo>
                  <a:cubicBezTo>
                    <a:pt x="32" y="309"/>
                    <a:pt x="32" y="309"/>
                    <a:pt x="32" y="309"/>
                  </a:cubicBezTo>
                  <a:cubicBezTo>
                    <a:pt x="31" y="320"/>
                    <a:pt x="31" y="320"/>
                    <a:pt x="31" y="320"/>
                  </a:cubicBezTo>
                  <a:cubicBezTo>
                    <a:pt x="32" y="331"/>
                    <a:pt x="32" y="331"/>
                    <a:pt x="32" y="331"/>
                  </a:cubicBezTo>
                  <a:cubicBezTo>
                    <a:pt x="33" y="340"/>
                    <a:pt x="33" y="340"/>
                    <a:pt x="33" y="340"/>
                  </a:cubicBezTo>
                  <a:cubicBezTo>
                    <a:pt x="33" y="340"/>
                    <a:pt x="31" y="361"/>
                    <a:pt x="31" y="361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2" y="381"/>
                    <a:pt x="32" y="381"/>
                    <a:pt x="32" y="381"/>
                  </a:cubicBezTo>
                  <a:cubicBezTo>
                    <a:pt x="31" y="402"/>
                    <a:pt x="31" y="402"/>
                    <a:pt x="31" y="402"/>
                  </a:cubicBezTo>
                  <a:cubicBezTo>
                    <a:pt x="32" y="413"/>
                    <a:pt x="32" y="413"/>
                    <a:pt x="32" y="413"/>
                  </a:cubicBezTo>
                  <a:cubicBezTo>
                    <a:pt x="32" y="423"/>
                    <a:pt x="32" y="423"/>
                    <a:pt x="32" y="423"/>
                  </a:cubicBezTo>
                  <a:cubicBezTo>
                    <a:pt x="31" y="443"/>
                    <a:pt x="31" y="443"/>
                    <a:pt x="31" y="443"/>
                  </a:cubicBezTo>
                  <a:cubicBezTo>
                    <a:pt x="32" y="454"/>
                    <a:pt x="32" y="454"/>
                    <a:pt x="32" y="454"/>
                  </a:cubicBezTo>
                  <a:cubicBezTo>
                    <a:pt x="32" y="464"/>
                    <a:pt x="32" y="464"/>
                    <a:pt x="32" y="464"/>
                  </a:cubicBezTo>
                  <a:cubicBezTo>
                    <a:pt x="31" y="484"/>
                    <a:pt x="31" y="484"/>
                    <a:pt x="31" y="484"/>
                  </a:cubicBezTo>
                  <a:cubicBezTo>
                    <a:pt x="31" y="495"/>
                    <a:pt x="31" y="495"/>
                    <a:pt x="31" y="495"/>
                  </a:cubicBezTo>
                  <a:cubicBezTo>
                    <a:pt x="32" y="505"/>
                    <a:pt x="32" y="505"/>
                    <a:pt x="32" y="505"/>
                  </a:cubicBezTo>
                  <a:cubicBezTo>
                    <a:pt x="32" y="505"/>
                    <a:pt x="31" y="518"/>
                    <a:pt x="31" y="521"/>
                  </a:cubicBezTo>
                  <a:cubicBezTo>
                    <a:pt x="29" y="522"/>
                    <a:pt x="25" y="523"/>
                    <a:pt x="21" y="523"/>
                  </a:cubicBezTo>
                  <a:cubicBezTo>
                    <a:pt x="17" y="523"/>
                    <a:pt x="15" y="522"/>
                    <a:pt x="12" y="521"/>
                  </a:cubicBezTo>
                  <a:cubicBezTo>
                    <a:pt x="12" y="519"/>
                    <a:pt x="12" y="508"/>
                    <a:pt x="12" y="508"/>
                  </a:cubicBezTo>
                  <a:cubicBezTo>
                    <a:pt x="12" y="499"/>
                    <a:pt x="12" y="499"/>
                    <a:pt x="12" y="499"/>
                  </a:cubicBezTo>
                  <a:cubicBezTo>
                    <a:pt x="13" y="488"/>
                    <a:pt x="13" y="488"/>
                    <a:pt x="13" y="488"/>
                  </a:cubicBezTo>
                  <a:cubicBezTo>
                    <a:pt x="12" y="468"/>
                    <a:pt x="12" y="468"/>
                    <a:pt x="12" y="468"/>
                  </a:cubicBezTo>
                  <a:cubicBezTo>
                    <a:pt x="12" y="459"/>
                    <a:pt x="12" y="459"/>
                    <a:pt x="12" y="459"/>
                  </a:cubicBezTo>
                  <a:cubicBezTo>
                    <a:pt x="13" y="448"/>
                    <a:pt x="13" y="448"/>
                    <a:pt x="13" y="448"/>
                  </a:cubicBezTo>
                  <a:cubicBezTo>
                    <a:pt x="12" y="428"/>
                    <a:pt x="12" y="428"/>
                    <a:pt x="12" y="428"/>
                  </a:cubicBezTo>
                  <a:cubicBezTo>
                    <a:pt x="12" y="418"/>
                    <a:pt x="12" y="418"/>
                    <a:pt x="12" y="418"/>
                  </a:cubicBezTo>
                  <a:cubicBezTo>
                    <a:pt x="13" y="407"/>
                    <a:pt x="13" y="407"/>
                    <a:pt x="13" y="407"/>
                  </a:cubicBezTo>
                  <a:cubicBezTo>
                    <a:pt x="12" y="397"/>
                    <a:pt x="12" y="397"/>
                    <a:pt x="12" y="397"/>
                  </a:cubicBezTo>
                  <a:cubicBezTo>
                    <a:pt x="12" y="388"/>
                    <a:pt x="12" y="388"/>
                    <a:pt x="12" y="388"/>
                  </a:cubicBezTo>
                  <a:cubicBezTo>
                    <a:pt x="12" y="378"/>
                    <a:pt x="12" y="378"/>
                    <a:pt x="12" y="378"/>
                  </a:cubicBezTo>
                  <a:cubicBezTo>
                    <a:pt x="13" y="368"/>
                    <a:pt x="13" y="368"/>
                    <a:pt x="13" y="368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1" y="348"/>
                    <a:pt x="11" y="348"/>
                    <a:pt x="11" y="348"/>
                  </a:cubicBezTo>
                  <a:cubicBezTo>
                    <a:pt x="12" y="339"/>
                    <a:pt x="12" y="339"/>
                    <a:pt x="12" y="339"/>
                  </a:cubicBezTo>
                  <a:cubicBezTo>
                    <a:pt x="12" y="328"/>
                    <a:pt x="12" y="328"/>
                    <a:pt x="12" y="328"/>
                  </a:cubicBezTo>
                  <a:cubicBezTo>
                    <a:pt x="12" y="318"/>
                    <a:pt x="12" y="318"/>
                    <a:pt x="12" y="318"/>
                  </a:cubicBezTo>
                  <a:cubicBezTo>
                    <a:pt x="11" y="308"/>
                    <a:pt x="11" y="308"/>
                    <a:pt x="11" y="308"/>
                  </a:cubicBezTo>
                  <a:cubicBezTo>
                    <a:pt x="12" y="299"/>
                    <a:pt x="12" y="299"/>
                    <a:pt x="12" y="299"/>
                  </a:cubicBezTo>
                  <a:cubicBezTo>
                    <a:pt x="12" y="289"/>
                    <a:pt x="12" y="289"/>
                    <a:pt x="12" y="289"/>
                  </a:cubicBezTo>
                  <a:cubicBezTo>
                    <a:pt x="12" y="278"/>
                    <a:pt x="12" y="278"/>
                    <a:pt x="12" y="278"/>
                  </a:cubicBezTo>
                  <a:cubicBezTo>
                    <a:pt x="11" y="268"/>
                    <a:pt x="11" y="268"/>
                    <a:pt x="11" y="268"/>
                  </a:cubicBezTo>
                  <a:cubicBezTo>
                    <a:pt x="11" y="258"/>
                    <a:pt x="11" y="258"/>
                    <a:pt x="11" y="258"/>
                  </a:cubicBezTo>
                  <a:cubicBezTo>
                    <a:pt x="12" y="247"/>
                    <a:pt x="12" y="247"/>
                    <a:pt x="12" y="247"/>
                  </a:cubicBezTo>
                  <a:cubicBezTo>
                    <a:pt x="11" y="236"/>
                    <a:pt x="11" y="236"/>
                    <a:pt x="11" y="236"/>
                  </a:cubicBezTo>
                  <a:cubicBezTo>
                    <a:pt x="11" y="227"/>
                    <a:pt x="11" y="227"/>
                    <a:pt x="11" y="227"/>
                  </a:cubicBezTo>
                  <a:cubicBezTo>
                    <a:pt x="11" y="217"/>
                    <a:pt x="11" y="217"/>
                    <a:pt x="11" y="217"/>
                  </a:cubicBezTo>
                  <a:cubicBezTo>
                    <a:pt x="12" y="206"/>
                    <a:pt x="12" y="206"/>
                    <a:pt x="12" y="206"/>
                  </a:cubicBezTo>
                  <a:cubicBezTo>
                    <a:pt x="11" y="196"/>
                    <a:pt x="11" y="196"/>
                    <a:pt x="11" y="196"/>
                  </a:cubicBezTo>
                  <a:cubicBezTo>
                    <a:pt x="10" y="186"/>
                    <a:pt x="10" y="186"/>
                    <a:pt x="10" y="186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11" y="166"/>
                    <a:pt x="11" y="166"/>
                    <a:pt x="11" y="166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1" y="135"/>
                    <a:pt x="11" y="135"/>
                    <a:pt x="11" y="13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0" y="104"/>
                    <a:pt x="10" y="94"/>
                    <a:pt x="10" y="94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10"/>
                    <a:pt x="9" y="9"/>
                  </a:cubicBezTo>
                  <a:cubicBezTo>
                    <a:pt x="13" y="10"/>
                    <a:pt x="16" y="10"/>
                    <a:pt x="21" y="10"/>
                  </a:cubicBezTo>
                  <a:cubicBezTo>
                    <a:pt x="25" y="10"/>
                    <a:pt x="30" y="10"/>
                    <a:pt x="34" y="9"/>
                  </a:cubicBezTo>
                  <a:cubicBezTo>
                    <a:pt x="34" y="10"/>
                    <a:pt x="34" y="20"/>
                    <a:pt x="34" y="2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39"/>
                    <a:pt x="33" y="39"/>
                    <a:pt x="33" y="39"/>
                  </a:cubicBezTo>
                  <a:lnTo>
                    <a:pt x="33" y="50"/>
                  </a:lnTo>
                  <a:close/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2" name="Google Shape;2027;p10">
              <a:extLst>
                <a:ext uri="{FF2B5EF4-FFF2-40B4-BE49-F238E27FC236}">
                  <a16:creationId xmlns:a16="http://schemas.microsoft.com/office/drawing/2014/main" id="{69DC3024-701B-4A96-9180-DDBDC3B66687}"/>
                </a:ext>
              </a:extLst>
            </p:cNvPr>
            <p:cNvSpPr/>
            <p:nvPr/>
          </p:nvSpPr>
          <p:spPr>
            <a:xfrm>
              <a:off x="1791" y="1993"/>
              <a:ext cx="133" cy="29"/>
            </a:xfrm>
            <a:custGeom>
              <a:avLst/>
              <a:gdLst/>
              <a:ahLst/>
              <a:cxnLst/>
              <a:rect l="l" t="t" r="r" b="b"/>
              <a:pathLst>
                <a:path w="53" h="11" extrusionOk="0">
                  <a:moveTo>
                    <a:pt x="0" y="0"/>
                  </a:moveTo>
                  <a:cubicBezTo>
                    <a:pt x="0" y="6"/>
                    <a:pt x="10" y="11"/>
                    <a:pt x="26" y="11"/>
                  </a:cubicBezTo>
                  <a:cubicBezTo>
                    <a:pt x="41" y="11"/>
                    <a:pt x="53" y="6"/>
                    <a:pt x="53" y="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3" name="Google Shape;2028;p10">
              <a:extLst>
                <a:ext uri="{FF2B5EF4-FFF2-40B4-BE49-F238E27FC236}">
                  <a16:creationId xmlns:a16="http://schemas.microsoft.com/office/drawing/2014/main" id="{C42BECD2-54A4-FA48-8962-47F4466F9B3D}"/>
                </a:ext>
              </a:extLst>
            </p:cNvPr>
            <p:cNvSpPr/>
            <p:nvPr/>
          </p:nvSpPr>
          <p:spPr>
            <a:xfrm>
              <a:off x="1801" y="3411"/>
              <a:ext cx="118" cy="27"/>
            </a:xfrm>
            <a:custGeom>
              <a:avLst/>
              <a:gdLst/>
              <a:ahLst/>
              <a:cxnLst/>
              <a:rect l="l" t="t" r="r" b="b"/>
              <a:pathLst>
                <a:path w="47" h="10" extrusionOk="0">
                  <a:moveTo>
                    <a:pt x="0" y="0"/>
                  </a:moveTo>
                  <a:cubicBezTo>
                    <a:pt x="0" y="5"/>
                    <a:pt x="9" y="10"/>
                    <a:pt x="22" y="10"/>
                  </a:cubicBezTo>
                  <a:cubicBezTo>
                    <a:pt x="36" y="10"/>
                    <a:pt x="47" y="5"/>
                    <a:pt x="47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5" y="2"/>
                    <a:pt x="29" y="4"/>
                    <a:pt x="23" y="4"/>
                  </a:cubicBezTo>
                  <a:cubicBezTo>
                    <a:pt x="16" y="4"/>
                    <a:pt x="11" y="2"/>
                    <a:pt x="8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4" name="Google Shape;2029;p10">
              <a:extLst>
                <a:ext uri="{FF2B5EF4-FFF2-40B4-BE49-F238E27FC236}">
                  <a16:creationId xmlns:a16="http://schemas.microsoft.com/office/drawing/2014/main" id="{C317EEFC-665A-6E48-5020-37B61A818D61}"/>
                </a:ext>
              </a:extLst>
            </p:cNvPr>
            <p:cNvSpPr/>
            <p:nvPr/>
          </p:nvSpPr>
          <p:spPr>
            <a:xfrm>
              <a:off x="1791" y="1995"/>
              <a:ext cx="133" cy="1427"/>
            </a:xfrm>
            <a:custGeom>
              <a:avLst/>
              <a:gdLst/>
              <a:ahLst/>
              <a:cxnLst/>
              <a:rect l="l" t="t" r="r" b="b"/>
              <a:pathLst>
                <a:path w="53" h="535" extrusionOk="0">
                  <a:moveTo>
                    <a:pt x="27" y="535"/>
                  </a:moveTo>
                  <a:cubicBezTo>
                    <a:pt x="33" y="535"/>
                    <a:pt x="39" y="533"/>
                    <a:pt x="42" y="531"/>
                  </a:cubicBezTo>
                  <a:cubicBezTo>
                    <a:pt x="51" y="531"/>
                    <a:pt x="51" y="531"/>
                    <a:pt x="51" y="531"/>
                  </a:cubicBezTo>
                  <a:cubicBezTo>
                    <a:pt x="51" y="397"/>
                    <a:pt x="52" y="177"/>
                    <a:pt x="53" y="0"/>
                  </a:cubicBezTo>
                  <a:cubicBezTo>
                    <a:pt x="52" y="6"/>
                    <a:pt x="41" y="10"/>
                    <a:pt x="26" y="10"/>
                  </a:cubicBezTo>
                  <a:cubicBezTo>
                    <a:pt x="11" y="10"/>
                    <a:pt x="2" y="5"/>
                    <a:pt x="0" y="0"/>
                  </a:cubicBezTo>
                  <a:cubicBezTo>
                    <a:pt x="3" y="140"/>
                    <a:pt x="4" y="384"/>
                    <a:pt x="4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5" y="533"/>
                    <a:pt x="20" y="535"/>
                    <a:pt x="27" y="535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5" name="Google Shape;2030;p10">
              <a:extLst>
                <a:ext uri="{FF2B5EF4-FFF2-40B4-BE49-F238E27FC236}">
                  <a16:creationId xmlns:a16="http://schemas.microsoft.com/office/drawing/2014/main" id="{652A6C96-F7BA-BB1D-C4C4-731DCE9AEDC8}"/>
                </a:ext>
              </a:extLst>
            </p:cNvPr>
            <p:cNvSpPr/>
            <p:nvPr/>
          </p:nvSpPr>
          <p:spPr>
            <a:xfrm>
              <a:off x="1811" y="2014"/>
              <a:ext cx="95" cy="1408"/>
            </a:xfrm>
            <a:custGeom>
              <a:avLst/>
              <a:gdLst/>
              <a:ahLst/>
              <a:cxnLst/>
              <a:rect l="l" t="t" r="r" b="b"/>
              <a:pathLst>
                <a:path w="38" h="528" extrusionOk="0">
                  <a:moveTo>
                    <a:pt x="37" y="0"/>
                  </a:moveTo>
                  <a:cubicBezTo>
                    <a:pt x="32" y="2"/>
                    <a:pt x="25" y="3"/>
                    <a:pt x="18" y="3"/>
                  </a:cubicBezTo>
                  <a:cubicBezTo>
                    <a:pt x="11" y="3"/>
                    <a:pt x="5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7"/>
                    <a:pt x="0" y="14"/>
                    <a:pt x="0" y="21"/>
                  </a:cubicBezTo>
                  <a:cubicBezTo>
                    <a:pt x="0" y="27"/>
                    <a:pt x="2" y="34"/>
                    <a:pt x="2" y="41"/>
                  </a:cubicBezTo>
                  <a:cubicBezTo>
                    <a:pt x="2" y="48"/>
                    <a:pt x="1" y="55"/>
                    <a:pt x="1" y="62"/>
                  </a:cubicBezTo>
                  <a:cubicBezTo>
                    <a:pt x="1" y="68"/>
                    <a:pt x="2" y="75"/>
                    <a:pt x="2" y="82"/>
                  </a:cubicBezTo>
                  <a:cubicBezTo>
                    <a:pt x="2" y="89"/>
                    <a:pt x="1" y="96"/>
                    <a:pt x="1" y="103"/>
                  </a:cubicBezTo>
                  <a:cubicBezTo>
                    <a:pt x="1" y="110"/>
                    <a:pt x="2" y="116"/>
                    <a:pt x="2" y="123"/>
                  </a:cubicBezTo>
                  <a:cubicBezTo>
                    <a:pt x="3" y="130"/>
                    <a:pt x="1" y="137"/>
                    <a:pt x="2" y="144"/>
                  </a:cubicBezTo>
                  <a:cubicBezTo>
                    <a:pt x="2" y="150"/>
                    <a:pt x="3" y="157"/>
                    <a:pt x="3" y="164"/>
                  </a:cubicBezTo>
                  <a:cubicBezTo>
                    <a:pt x="3" y="171"/>
                    <a:pt x="2" y="178"/>
                    <a:pt x="2" y="185"/>
                  </a:cubicBezTo>
                  <a:cubicBezTo>
                    <a:pt x="2" y="192"/>
                    <a:pt x="3" y="198"/>
                    <a:pt x="3" y="205"/>
                  </a:cubicBezTo>
                  <a:cubicBezTo>
                    <a:pt x="3" y="212"/>
                    <a:pt x="2" y="219"/>
                    <a:pt x="2" y="225"/>
                  </a:cubicBezTo>
                  <a:cubicBezTo>
                    <a:pt x="2" y="232"/>
                    <a:pt x="3" y="239"/>
                    <a:pt x="3" y="246"/>
                  </a:cubicBezTo>
                  <a:cubicBezTo>
                    <a:pt x="3" y="253"/>
                    <a:pt x="2" y="260"/>
                    <a:pt x="2" y="267"/>
                  </a:cubicBezTo>
                  <a:cubicBezTo>
                    <a:pt x="2" y="273"/>
                    <a:pt x="4" y="280"/>
                    <a:pt x="4" y="287"/>
                  </a:cubicBezTo>
                  <a:cubicBezTo>
                    <a:pt x="4" y="294"/>
                    <a:pt x="3" y="300"/>
                    <a:pt x="3" y="307"/>
                  </a:cubicBezTo>
                  <a:cubicBezTo>
                    <a:pt x="3" y="314"/>
                    <a:pt x="4" y="320"/>
                    <a:pt x="4" y="327"/>
                  </a:cubicBezTo>
                  <a:cubicBezTo>
                    <a:pt x="4" y="333"/>
                    <a:pt x="3" y="340"/>
                    <a:pt x="3" y="347"/>
                  </a:cubicBezTo>
                  <a:cubicBezTo>
                    <a:pt x="3" y="353"/>
                    <a:pt x="4" y="360"/>
                    <a:pt x="4" y="366"/>
                  </a:cubicBezTo>
                  <a:cubicBezTo>
                    <a:pt x="4" y="373"/>
                    <a:pt x="3" y="380"/>
                    <a:pt x="3" y="386"/>
                  </a:cubicBezTo>
                  <a:cubicBezTo>
                    <a:pt x="3" y="393"/>
                    <a:pt x="4" y="399"/>
                    <a:pt x="4" y="406"/>
                  </a:cubicBezTo>
                  <a:cubicBezTo>
                    <a:pt x="4" y="413"/>
                    <a:pt x="3" y="420"/>
                    <a:pt x="3" y="426"/>
                  </a:cubicBezTo>
                  <a:cubicBezTo>
                    <a:pt x="3" y="433"/>
                    <a:pt x="4" y="440"/>
                    <a:pt x="4" y="447"/>
                  </a:cubicBezTo>
                  <a:cubicBezTo>
                    <a:pt x="4" y="454"/>
                    <a:pt x="3" y="460"/>
                    <a:pt x="3" y="467"/>
                  </a:cubicBezTo>
                  <a:cubicBezTo>
                    <a:pt x="3" y="474"/>
                    <a:pt x="4" y="480"/>
                    <a:pt x="4" y="487"/>
                  </a:cubicBezTo>
                  <a:cubicBezTo>
                    <a:pt x="4" y="493"/>
                    <a:pt x="3" y="500"/>
                    <a:pt x="3" y="506"/>
                  </a:cubicBezTo>
                  <a:cubicBezTo>
                    <a:pt x="3" y="512"/>
                    <a:pt x="4" y="518"/>
                    <a:pt x="4" y="524"/>
                  </a:cubicBezTo>
                  <a:cubicBezTo>
                    <a:pt x="4" y="524"/>
                    <a:pt x="4" y="524"/>
                    <a:pt x="4" y="524"/>
                  </a:cubicBezTo>
                  <a:cubicBezTo>
                    <a:pt x="7" y="526"/>
                    <a:pt x="12" y="528"/>
                    <a:pt x="19" y="528"/>
                  </a:cubicBezTo>
                  <a:cubicBezTo>
                    <a:pt x="25" y="528"/>
                    <a:pt x="31" y="526"/>
                    <a:pt x="34" y="524"/>
                  </a:cubicBezTo>
                  <a:cubicBezTo>
                    <a:pt x="35" y="524"/>
                    <a:pt x="35" y="524"/>
                    <a:pt x="35" y="524"/>
                  </a:cubicBezTo>
                  <a:cubicBezTo>
                    <a:pt x="35" y="524"/>
                    <a:pt x="35" y="524"/>
                    <a:pt x="35" y="524"/>
                  </a:cubicBezTo>
                  <a:cubicBezTo>
                    <a:pt x="35" y="517"/>
                    <a:pt x="35" y="510"/>
                    <a:pt x="35" y="503"/>
                  </a:cubicBezTo>
                  <a:cubicBezTo>
                    <a:pt x="35" y="497"/>
                    <a:pt x="34" y="490"/>
                    <a:pt x="34" y="483"/>
                  </a:cubicBezTo>
                  <a:cubicBezTo>
                    <a:pt x="34" y="477"/>
                    <a:pt x="35" y="470"/>
                    <a:pt x="35" y="463"/>
                  </a:cubicBezTo>
                  <a:cubicBezTo>
                    <a:pt x="35" y="456"/>
                    <a:pt x="34" y="449"/>
                    <a:pt x="34" y="442"/>
                  </a:cubicBezTo>
                  <a:cubicBezTo>
                    <a:pt x="34" y="435"/>
                    <a:pt x="35" y="428"/>
                    <a:pt x="36" y="422"/>
                  </a:cubicBezTo>
                  <a:cubicBezTo>
                    <a:pt x="36" y="415"/>
                    <a:pt x="34" y="408"/>
                    <a:pt x="34" y="401"/>
                  </a:cubicBezTo>
                  <a:cubicBezTo>
                    <a:pt x="34" y="394"/>
                    <a:pt x="36" y="387"/>
                    <a:pt x="36" y="380"/>
                  </a:cubicBezTo>
                  <a:cubicBezTo>
                    <a:pt x="36" y="373"/>
                    <a:pt x="35" y="366"/>
                    <a:pt x="35" y="359"/>
                  </a:cubicBezTo>
                  <a:cubicBezTo>
                    <a:pt x="35" y="353"/>
                    <a:pt x="36" y="346"/>
                    <a:pt x="36" y="339"/>
                  </a:cubicBezTo>
                  <a:cubicBezTo>
                    <a:pt x="36" y="332"/>
                    <a:pt x="35" y="325"/>
                    <a:pt x="35" y="319"/>
                  </a:cubicBezTo>
                  <a:cubicBezTo>
                    <a:pt x="35" y="312"/>
                    <a:pt x="36" y="305"/>
                    <a:pt x="36" y="298"/>
                  </a:cubicBezTo>
                  <a:cubicBezTo>
                    <a:pt x="36" y="291"/>
                    <a:pt x="35" y="285"/>
                    <a:pt x="35" y="278"/>
                  </a:cubicBezTo>
                  <a:cubicBezTo>
                    <a:pt x="35" y="271"/>
                    <a:pt x="36" y="265"/>
                    <a:pt x="36" y="258"/>
                  </a:cubicBezTo>
                  <a:cubicBezTo>
                    <a:pt x="36" y="251"/>
                    <a:pt x="35" y="245"/>
                    <a:pt x="35" y="238"/>
                  </a:cubicBezTo>
                  <a:cubicBezTo>
                    <a:pt x="35" y="231"/>
                    <a:pt x="36" y="224"/>
                    <a:pt x="36" y="217"/>
                  </a:cubicBezTo>
                  <a:cubicBezTo>
                    <a:pt x="36" y="211"/>
                    <a:pt x="35" y="204"/>
                    <a:pt x="35" y="197"/>
                  </a:cubicBezTo>
                  <a:cubicBezTo>
                    <a:pt x="35" y="190"/>
                    <a:pt x="37" y="183"/>
                    <a:pt x="37" y="177"/>
                  </a:cubicBezTo>
                  <a:cubicBezTo>
                    <a:pt x="37" y="170"/>
                    <a:pt x="36" y="163"/>
                    <a:pt x="36" y="156"/>
                  </a:cubicBezTo>
                  <a:cubicBezTo>
                    <a:pt x="36" y="149"/>
                    <a:pt x="37" y="142"/>
                    <a:pt x="37" y="136"/>
                  </a:cubicBezTo>
                  <a:cubicBezTo>
                    <a:pt x="37" y="129"/>
                    <a:pt x="36" y="123"/>
                    <a:pt x="36" y="116"/>
                  </a:cubicBezTo>
                  <a:cubicBezTo>
                    <a:pt x="36" y="110"/>
                    <a:pt x="37" y="103"/>
                    <a:pt x="37" y="97"/>
                  </a:cubicBezTo>
                  <a:cubicBezTo>
                    <a:pt x="37" y="90"/>
                    <a:pt x="36" y="84"/>
                    <a:pt x="36" y="77"/>
                  </a:cubicBezTo>
                  <a:cubicBezTo>
                    <a:pt x="36" y="71"/>
                    <a:pt x="37" y="64"/>
                    <a:pt x="37" y="58"/>
                  </a:cubicBezTo>
                  <a:cubicBezTo>
                    <a:pt x="37" y="51"/>
                    <a:pt x="36" y="44"/>
                    <a:pt x="36" y="38"/>
                  </a:cubicBezTo>
                  <a:cubicBezTo>
                    <a:pt x="36" y="31"/>
                    <a:pt x="37" y="25"/>
                    <a:pt x="37" y="19"/>
                  </a:cubicBezTo>
                  <a:cubicBezTo>
                    <a:pt x="38" y="12"/>
                    <a:pt x="37" y="6"/>
                    <a:pt x="37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616" name="Google Shape;2031;p10">
            <a:extLst>
              <a:ext uri="{FF2B5EF4-FFF2-40B4-BE49-F238E27FC236}">
                <a16:creationId xmlns:a16="http://schemas.microsoft.com/office/drawing/2014/main" id="{B20300DD-1C10-F510-396F-272F350D323A}"/>
              </a:ext>
            </a:extLst>
          </p:cNvPr>
          <p:cNvGrpSpPr/>
          <p:nvPr/>
        </p:nvGrpSpPr>
        <p:grpSpPr>
          <a:xfrm>
            <a:off x="9336265" y="3413532"/>
            <a:ext cx="323850" cy="476250"/>
            <a:chOff x="2175" y="2261"/>
            <a:chExt cx="356" cy="662"/>
          </a:xfrm>
        </p:grpSpPr>
        <p:sp>
          <p:nvSpPr>
            <p:cNvPr id="617" name="Google Shape;2032;p10">
              <a:extLst>
                <a:ext uri="{FF2B5EF4-FFF2-40B4-BE49-F238E27FC236}">
                  <a16:creationId xmlns:a16="http://schemas.microsoft.com/office/drawing/2014/main" id="{C98A2A04-E0B1-B0F9-1757-81D0419551D3}"/>
                </a:ext>
              </a:extLst>
            </p:cNvPr>
            <p:cNvSpPr/>
            <p:nvPr/>
          </p:nvSpPr>
          <p:spPr>
            <a:xfrm>
              <a:off x="2175" y="2261"/>
              <a:ext cx="356" cy="648"/>
            </a:xfrm>
            <a:custGeom>
              <a:avLst/>
              <a:gdLst/>
              <a:ahLst/>
              <a:cxnLst/>
              <a:rect l="l" t="t" r="r" b="b"/>
              <a:pathLst>
                <a:path w="142" h="243" extrusionOk="0">
                  <a:moveTo>
                    <a:pt x="64" y="1"/>
                  </a:moveTo>
                  <a:cubicBezTo>
                    <a:pt x="74" y="0"/>
                    <a:pt x="86" y="7"/>
                    <a:pt x="94" y="13"/>
                  </a:cubicBezTo>
                  <a:cubicBezTo>
                    <a:pt x="126" y="36"/>
                    <a:pt x="142" y="79"/>
                    <a:pt x="141" y="122"/>
                  </a:cubicBezTo>
                  <a:cubicBezTo>
                    <a:pt x="141" y="159"/>
                    <a:pt x="118" y="196"/>
                    <a:pt x="95" y="221"/>
                  </a:cubicBezTo>
                  <a:cubicBezTo>
                    <a:pt x="78" y="241"/>
                    <a:pt x="53" y="243"/>
                    <a:pt x="32" y="230"/>
                  </a:cubicBezTo>
                  <a:cubicBezTo>
                    <a:pt x="25" y="225"/>
                    <a:pt x="0" y="202"/>
                    <a:pt x="23" y="169"/>
                  </a:cubicBezTo>
                  <a:cubicBezTo>
                    <a:pt x="42" y="139"/>
                    <a:pt x="51" y="118"/>
                    <a:pt x="40" y="76"/>
                  </a:cubicBezTo>
                  <a:cubicBezTo>
                    <a:pt x="37" y="62"/>
                    <a:pt x="33" y="46"/>
                    <a:pt x="36" y="29"/>
                  </a:cubicBezTo>
                  <a:cubicBezTo>
                    <a:pt x="38" y="12"/>
                    <a:pt x="52" y="2"/>
                    <a:pt x="64" y="1"/>
                  </a:cubicBezTo>
                  <a:close/>
                </a:path>
              </a:pathLst>
            </a:custGeom>
            <a:solidFill>
              <a:srgbClr val="A5768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8" name="Google Shape;2033;p10">
              <a:extLst>
                <a:ext uri="{FF2B5EF4-FFF2-40B4-BE49-F238E27FC236}">
                  <a16:creationId xmlns:a16="http://schemas.microsoft.com/office/drawing/2014/main" id="{B230E07A-8886-CCBC-9AA3-47FDFB066CBF}"/>
                </a:ext>
              </a:extLst>
            </p:cNvPr>
            <p:cNvSpPr/>
            <p:nvPr/>
          </p:nvSpPr>
          <p:spPr>
            <a:xfrm>
              <a:off x="2268" y="2320"/>
              <a:ext cx="178" cy="475"/>
            </a:xfrm>
            <a:custGeom>
              <a:avLst/>
              <a:gdLst/>
              <a:ahLst/>
              <a:cxnLst/>
              <a:rect l="l" t="t" r="r" b="b"/>
              <a:pathLst>
                <a:path w="71" h="178" extrusionOk="0">
                  <a:moveTo>
                    <a:pt x="34" y="0"/>
                  </a:moveTo>
                  <a:cubicBezTo>
                    <a:pt x="34" y="5"/>
                    <a:pt x="42" y="13"/>
                    <a:pt x="46" y="16"/>
                  </a:cubicBezTo>
                  <a:cubicBezTo>
                    <a:pt x="50" y="20"/>
                    <a:pt x="57" y="22"/>
                    <a:pt x="61" y="27"/>
                  </a:cubicBezTo>
                  <a:cubicBezTo>
                    <a:pt x="68" y="37"/>
                    <a:pt x="71" y="56"/>
                    <a:pt x="70" y="69"/>
                  </a:cubicBezTo>
                  <a:cubicBezTo>
                    <a:pt x="70" y="76"/>
                    <a:pt x="66" y="82"/>
                    <a:pt x="66" y="89"/>
                  </a:cubicBezTo>
                  <a:cubicBezTo>
                    <a:pt x="65" y="93"/>
                    <a:pt x="66" y="96"/>
                    <a:pt x="65" y="99"/>
                  </a:cubicBezTo>
                  <a:cubicBezTo>
                    <a:pt x="64" y="103"/>
                    <a:pt x="63" y="105"/>
                    <a:pt x="62" y="108"/>
                  </a:cubicBezTo>
                  <a:cubicBezTo>
                    <a:pt x="59" y="115"/>
                    <a:pt x="58" y="122"/>
                    <a:pt x="55" y="128"/>
                  </a:cubicBezTo>
                  <a:cubicBezTo>
                    <a:pt x="53" y="133"/>
                    <a:pt x="53" y="144"/>
                    <a:pt x="50" y="147"/>
                  </a:cubicBezTo>
                  <a:cubicBezTo>
                    <a:pt x="48" y="149"/>
                    <a:pt x="44" y="149"/>
                    <a:pt x="42" y="151"/>
                  </a:cubicBezTo>
                  <a:cubicBezTo>
                    <a:pt x="39" y="153"/>
                    <a:pt x="38" y="155"/>
                    <a:pt x="36" y="157"/>
                  </a:cubicBezTo>
                  <a:cubicBezTo>
                    <a:pt x="32" y="162"/>
                    <a:pt x="29" y="167"/>
                    <a:pt x="24" y="171"/>
                  </a:cubicBezTo>
                  <a:cubicBezTo>
                    <a:pt x="21" y="174"/>
                    <a:pt x="17" y="178"/>
                    <a:pt x="12" y="177"/>
                  </a:cubicBezTo>
                  <a:cubicBezTo>
                    <a:pt x="9" y="176"/>
                    <a:pt x="7" y="174"/>
                    <a:pt x="5" y="172"/>
                  </a:cubicBezTo>
                  <a:cubicBezTo>
                    <a:pt x="4" y="170"/>
                    <a:pt x="2" y="165"/>
                    <a:pt x="0" y="165"/>
                  </a:cubicBezTo>
                  <a:cubicBezTo>
                    <a:pt x="3" y="170"/>
                    <a:pt x="12" y="169"/>
                    <a:pt x="16" y="166"/>
                  </a:cubicBezTo>
                  <a:cubicBezTo>
                    <a:pt x="22" y="161"/>
                    <a:pt x="25" y="151"/>
                    <a:pt x="31" y="145"/>
                  </a:cubicBezTo>
                  <a:cubicBezTo>
                    <a:pt x="34" y="142"/>
                    <a:pt x="37" y="140"/>
                    <a:pt x="39" y="136"/>
                  </a:cubicBezTo>
                  <a:cubicBezTo>
                    <a:pt x="41" y="132"/>
                    <a:pt x="41" y="127"/>
                    <a:pt x="43" y="124"/>
                  </a:cubicBezTo>
                  <a:cubicBezTo>
                    <a:pt x="47" y="117"/>
                    <a:pt x="54" y="113"/>
                    <a:pt x="54" y="104"/>
                  </a:cubicBezTo>
                  <a:cubicBezTo>
                    <a:pt x="54" y="100"/>
                    <a:pt x="53" y="99"/>
                    <a:pt x="54" y="95"/>
                  </a:cubicBezTo>
                  <a:cubicBezTo>
                    <a:pt x="55" y="90"/>
                    <a:pt x="57" y="86"/>
                    <a:pt x="58" y="82"/>
                  </a:cubicBezTo>
                  <a:cubicBezTo>
                    <a:pt x="59" y="72"/>
                    <a:pt x="61" y="60"/>
                    <a:pt x="60" y="50"/>
                  </a:cubicBezTo>
                  <a:cubicBezTo>
                    <a:pt x="58" y="42"/>
                    <a:pt x="53" y="35"/>
                    <a:pt x="50" y="28"/>
                  </a:cubicBezTo>
                  <a:cubicBezTo>
                    <a:pt x="49" y="25"/>
                    <a:pt x="48" y="23"/>
                    <a:pt x="46" y="20"/>
                  </a:cubicBezTo>
                  <a:cubicBezTo>
                    <a:pt x="45" y="17"/>
                    <a:pt x="45" y="13"/>
                    <a:pt x="43" y="11"/>
                  </a:cubicBezTo>
                </a:path>
              </a:pathLst>
            </a:custGeom>
            <a:solidFill>
              <a:srgbClr val="9860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9" name="Google Shape;2034;p10">
              <a:extLst>
                <a:ext uri="{FF2B5EF4-FFF2-40B4-BE49-F238E27FC236}">
                  <a16:creationId xmlns:a16="http://schemas.microsoft.com/office/drawing/2014/main" id="{DA9D423B-06AF-5010-CCAB-16B3FB657752}"/>
                </a:ext>
              </a:extLst>
            </p:cNvPr>
            <p:cNvSpPr/>
            <p:nvPr/>
          </p:nvSpPr>
          <p:spPr>
            <a:xfrm>
              <a:off x="2318" y="2443"/>
              <a:ext cx="60" cy="202"/>
            </a:xfrm>
            <a:custGeom>
              <a:avLst/>
              <a:gdLst/>
              <a:ahLst/>
              <a:cxnLst/>
              <a:rect l="l" t="t" r="r" b="b"/>
              <a:pathLst>
                <a:path w="24" h="76" extrusionOk="0">
                  <a:moveTo>
                    <a:pt x="13" y="0"/>
                  </a:moveTo>
                  <a:cubicBezTo>
                    <a:pt x="0" y="7"/>
                    <a:pt x="9" y="28"/>
                    <a:pt x="10" y="38"/>
                  </a:cubicBezTo>
                  <a:cubicBezTo>
                    <a:pt x="11" y="45"/>
                    <a:pt x="10" y="50"/>
                    <a:pt x="8" y="57"/>
                  </a:cubicBezTo>
                  <a:cubicBezTo>
                    <a:pt x="7" y="60"/>
                    <a:pt x="1" y="70"/>
                    <a:pt x="1" y="74"/>
                  </a:cubicBezTo>
                  <a:cubicBezTo>
                    <a:pt x="1" y="75"/>
                    <a:pt x="2" y="75"/>
                    <a:pt x="2" y="75"/>
                  </a:cubicBezTo>
                  <a:cubicBezTo>
                    <a:pt x="4" y="75"/>
                    <a:pt x="6" y="76"/>
                    <a:pt x="7" y="75"/>
                  </a:cubicBezTo>
                  <a:cubicBezTo>
                    <a:pt x="16" y="68"/>
                    <a:pt x="19" y="50"/>
                    <a:pt x="21" y="39"/>
                  </a:cubicBezTo>
                  <a:cubicBezTo>
                    <a:pt x="23" y="32"/>
                    <a:pt x="24" y="25"/>
                    <a:pt x="24" y="18"/>
                  </a:cubicBezTo>
                  <a:cubicBezTo>
                    <a:pt x="23" y="12"/>
                    <a:pt x="21" y="1"/>
                    <a:pt x="14" y="0"/>
                  </a:cubicBezTo>
                </a:path>
              </a:pathLst>
            </a:custGeom>
            <a:solidFill>
              <a:srgbClr val="9D69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0" name="Google Shape;2035;p10">
              <a:extLst>
                <a:ext uri="{FF2B5EF4-FFF2-40B4-BE49-F238E27FC236}">
                  <a16:creationId xmlns:a16="http://schemas.microsoft.com/office/drawing/2014/main" id="{7A0DF531-032F-964D-FDF0-E7C98E6387D5}"/>
                </a:ext>
              </a:extLst>
            </p:cNvPr>
            <p:cNvSpPr/>
            <p:nvPr/>
          </p:nvSpPr>
          <p:spPr>
            <a:xfrm>
              <a:off x="2268" y="2459"/>
              <a:ext cx="258" cy="464"/>
            </a:xfrm>
            <a:custGeom>
              <a:avLst/>
              <a:gdLst/>
              <a:ahLst/>
              <a:cxnLst/>
              <a:rect l="l" t="t" r="r" b="b"/>
              <a:pathLst>
                <a:path w="103" h="174" extrusionOk="0">
                  <a:moveTo>
                    <a:pt x="93" y="0"/>
                  </a:moveTo>
                  <a:cubicBezTo>
                    <a:pt x="98" y="19"/>
                    <a:pt x="95" y="43"/>
                    <a:pt x="89" y="65"/>
                  </a:cubicBezTo>
                  <a:cubicBezTo>
                    <a:pt x="87" y="70"/>
                    <a:pt x="84" y="75"/>
                    <a:pt x="82" y="79"/>
                  </a:cubicBezTo>
                  <a:cubicBezTo>
                    <a:pt x="80" y="84"/>
                    <a:pt x="77" y="88"/>
                    <a:pt x="74" y="93"/>
                  </a:cubicBezTo>
                  <a:cubicBezTo>
                    <a:pt x="72" y="96"/>
                    <a:pt x="68" y="99"/>
                    <a:pt x="67" y="101"/>
                  </a:cubicBezTo>
                  <a:cubicBezTo>
                    <a:pt x="65" y="104"/>
                    <a:pt x="66" y="109"/>
                    <a:pt x="64" y="112"/>
                  </a:cubicBezTo>
                  <a:cubicBezTo>
                    <a:pt x="63" y="116"/>
                    <a:pt x="62" y="119"/>
                    <a:pt x="60" y="122"/>
                  </a:cubicBezTo>
                  <a:cubicBezTo>
                    <a:pt x="55" y="128"/>
                    <a:pt x="48" y="134"/>
                    <a:pt x="40" y="135"/>
                  </a:cubicBezTo>
                  <a:cubicBezTo>
                    <a:pt x="40" y="139"/>
                    <a:pt x="38" y="142"/>
                    <a:pt x="35" y="145"/>
                  </a:cubicBezTo>
                  <a:cubicBezTo>
                    <a:pt x="21" y="153"/>
                    <a:pt x="7" y="155"/>
                    <a:pt x="0" y="154"/>
                  </a:cubicBezTo>
                  <a:cubicBezTo>
                    <a:pt x="42" y="174"/>
                    <a:pt x="74" y="123"/>
                    <a:pt x="89" y="92"/>
                  </a:cubicBezTo>
                  <a:cubicBezTo>
                    <a:pt x="103" y="61"/>
                    <a:pt x="98" y="20"/>
                    <a:pt x="93" y="0"/>
                  </a:cubicBezTo>
                  <a:close/>
                </a:path>
              </a:pathLst>
            </a:custGeom>
            <a:solidFill>
              <a:srgbClr val="9860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1" name="Google Shape;2036;p10">
              <a:extLst>
                <a:ext uri="{FF2B5EF4-FFF2-40B4-BE49-F238E27FC236}">
                  <a16:creationId xmlns:a16="http://schemas.microsoft.com/office/drawing/2014/main" id="{ADC78751-D71F-D78B-3C4A-08917D2EAC1C}"/>
                </a:ext>
              </a:extLst>
            </p:cNvPr>
            <p:cNvSpPr/>
            <p:nvPr/>
          </p:nvSpPr>
          <p:spPr>
            <a:xfrm>
              <a:off x="2363" y="2309"/>
              <a:ext cx="85" cy="99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0" y="0"/>
                  </a:moveTo>
                  <a:cubicBezTo>
                    <a:pt x="2" y="3"/>
                    <a:pt x="3" y="8"/>
                    <a:pt x="6" y="11"/>
                  </a:cubicBezTo>
                  <a:cubicBezTo>
                    <a:pt x="9" y="14"/>
                    <a:pt x="13" y="16"/>
                    <a:pt x="16" y="19"/>
                  </a:cubicBezTo>
                  <a:cubicBezTo>
                    <a:pt x="22" y="24"/>
                    <a:pt x="26" y="34"/>
                    <a:pt x="34" y="37"/>
                  </a:cubicBezTo>
                  <a:cubicBezTo>
                    <a:pt x="30" y="36"/>
                    <a:pt x="28" y="29"/>
                    <a:pt x="27" y="26"/>
                  </a:cubicBezTo>
                  <a:cubicBezTo>
                    <a:pt x="24" y="22"/>
                    <a:pt x="21" y="19"/>
                    <a:pt x="18" y="16"/>
                  </a:cubicBezTo>
                  <a:cubicBezTo>
                    <a:pt x="15" y="13"/>
                    <a:pt x="12" y="11"/>
                    <a:pt x="8" y="9"/>
                  </a:cubicBezTo>
                  <a:cubicBezTo>
                    <a:pt x="5" y="7"/>
                    <a:pt x="3" y="1"/>
                    <a:pt x="0" y="0"/>
                  </a:cubicBezTo>
                </a:path>
              </a:pathLst>
            </a:custGeom>
            <a:solidFill>
              <a:srgbClr val="C7AA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2" name="Google Shape;2037;p10">
              <a:extLst>
                <a:ext uri="{FF2B5EF4-FFF2-40B4-BE49-F238E27FC236}">
                  <a16:creationId xmlns:a16="http://schemas.microsoft.com/office/drawing/2014/main" id="{948680E0-62F5-7EA5-FA5B-4254237F15E1}"/>
                </a:ext>
              </a:extLst>
            </p:cNvPr>
            <p:cNvSpPr/>
            <p:nvPr/>
          </p:nvSpPr>
          <p:spPr>
            <a:xfrm>
              <a:off x="2220" y="2453"/>
              <a:ext cx="108" cy="307"/>
            </a:xfrm>
            <a:custGeom>
              <a:avLst/>
              <a:gdLst/>
              <a:ahLst/>
              <a:cxnLst/>
              <a:rect l="l" t="t" r="r" b="b"/>
              <a:pathLst>
                <a:path w="43" h="115" extrusionOk="0">
                  <a:moveTo>
                    <a:pt x="25" y="0"/>
                  </a:moveTo>
                  <a:cubicBezTo>
                    <a:pt x="30" y="17"/>
                    <a:pt x="39" y="43"/>
                    <a:pt x="25" y="72"/>
                  </a:cubicBezTo>
                  <a:cubicBezTo>
                    <a:pt x="11" y="101"/>
                    <a:pt x="3" y="104"/>
                    <a:pt x="0" y="115"/>
                  </a:cubicBezTo>
                  <a:cubicBezTo>
                    <a:pt x="5" y="106"/>
                    <a:pt x="20" y="88"/>
                    <a:pt x="27" y="76"/>
                  </a:cubicBezTo>
                  <a:cubicBezTo>
                    <a:pt x="34" y="64"/>
                    <a:pt x="43" y="35"/>
                    <a:pt x="25" y="0"/>
                  </a:cubicBezTo>
                  <a:close/>
                </a:path>
              </a:pathLst>
            </a:custGeom>
            <a:solidFill>
              <a:srgbClr val="9860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3" name="Google Shape;2038;p10">
              <a:extLst>
                <a:ext uri="{FF2B5EF4-FFF2-40B4-BE49-F238E27FC236}">
                  <a16:creationId xmlns:a16="http://schemas.microsoft.com/office/drawing/2014/main" id="{78ECDACD-1C13-82EB-3C16-1B7C98AF30E9}"/>
                </a:ext>
              </a:extLst>
            </p:cNvPr>
            <p:cNvSpPr/>
            <p:nvPr/>
          </p:nvSpPr>
          <p:spPr>
            <a:xfrm>
              <a:off x="2398" y="2613"/>
              <a:ext cx="38" cy="96"/>
            </a:xfrm>
            <a:custGeom>
              <a:avLst/>
              <a:gdLst/>
              <a:ahLst/>
              <a:cxnLst/>
              <a:rect l="l" t="t" r="r" b="b"/>
              <a:pathLst>
                <a:path w="15" h="36" extrusionOk="0">
                  <a:moveTo>
                    <a:pt x="9" y="17"/>
                  </a:moveTo>
                  <a:cubicBezTo>
                    <a:pt x="6" y="20"/>
                    <a:pt x="2" y="32"/>
                    <a:pt x="3" y="36"/>
                  </a:cubicBezTo>
                  <a:cubicBezTo>
                    <a:pt x="0" y="32"/>
                    <a:pt x="3" y="24"/>
                    <a:pt x="7" y="16"/>
                  </a:cubicBezTo>
                  <a:cubicBezTo>
                    <a:pt x="10" y="8"/>
                    <a:pt x="12" y="5"/>
                    <a:pt x="12" y="0"/>
                  </a:cubicBezTo>
                  <a:cubicBezTo>
                    <a:pt x="13" y="3"/>
                    <a:pt x="15" y="5"/>
                    <a:pt x="9" y="17"/>
                  </a:cubicBezTo>
                  <a:close/>
                </a:path>
              </a:pathLst>
            </a:custGeom>
            <a:solidFill>
              <a:srgbClr val="C7AA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4" name="Google Shape;2039;p10">
              <a:extLst>
                <a:ext uri="{FF2B5EF4-FFF2-40B4-BE49-F238E27FC236}">
                  <a16:creationId xmlns:a16="http://schemas.microsoft.com/office/drawing/2014/main" id="{FC14F723-41DB-ED37-64DF-9F3455475D9C}"/>
                </a:ext>
              </a:extLst>
            </p:cNvPr>
            <p:cNvSpPr/>
            <p:nvPr/>
          </p:nvSpPr>
          <p:spPr>
            <a:xfrm>
              <a:off x="2433" y="2525"/>
              <a:ext cx="20" cy="67"/>
            </a:xfrm>
            <a:custGeom>
              <a:avLst/>
              <a:gdLst/>
              <a:ahLst/>
              <a:cxnLst/>
              <a:rect l="l" t="t" r="r" b="b"/>
              <a:pathLst>
                <a:path w="8" h="25" extrusionOk="0">
                  <a:moveTo>
                    <a:pt x="2" y="25"/>
                  </a:moveTo>
                  <a:cubicBezTo>
                    <a:pt x="0" y="17"/>
                    <a:pt x="3" y="8"/>
                    <a:pt x="8" y="0"/>
                  </a:cubicBezTo>
                  <a:cubicBezTo>
                    <a:pt x="7" y="4"/>
                    <a:pt x="1" y="18"/>
                    <a:pt x="2" y="25"/>
                  </a:cubicBezTo>
                  <a:close/>
                </a:path>
              </a:pathLst>
            </a:custGeom>
            <a:solidFill>
              <a:srgbClr val="C7AA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5" name="Google Shape;2040;p10">
              <a:extLst>
                <a:ext uri="{FF2B5EF4-FFF2-40B4-BE49-F238E27FC236}">
                  <a16:creationId xmlns:a16="http://schemas.microsoft.com/office/drawing/2014/main" id="{36DF8D81-934E-F381-E053-0D4D4E373949}"/>
                </a:ext>
              </a:extLst>
            </p:cNvPr>
            <p:cNvSpPr/>
            <p:nvPr/>
          </p:nvSpPr>
          <p:spPr>
            <a:xfrm>
              <a:off x="2443" y="2429"/>
              <a:ext cx="13" cy="72"/>
            </a:xfrm>
            <a:custGeom>
              <a:avLst/>
              <a:gdLst/>
              <a:ahLst/>
              <a:cxnLst/>
              <a:rect l="l" t="t" r="r" b="b"/>
              <a:pathLst>
                <a:path w="5" h="27" extrusionOk="0">
                  <a:moveTo>
                    <a:pt x="0" y="0"/>
                  </a:moveTo>
                  <a:cubicBezTo>
                    <a:pt x="3" y="4"/>
                    <a:pt x="5" y="23"/>
                    <a:pt x="3" y="27"/>
                  </a:cubicBezTo>
                </a:path>
              </a:pathLst>
            </a:custGeom>
            <a:solidFill>
              <a:srgbClr val="C7AA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6" name="Google Shape;2041;p10">
              <a:extLst>
                <a:ext uri="{FF2B5EF4-FFF2-40B4-BE49-F238E27FC236}">
                  <a16:creationId xmlns:a16="http://schemas.microsoft.com/office/drawing/2014/main" id="{D27443EA-A386-75FD-8614-F482E9010D7E}"/>
                </a:ext>
              </a:extLst>
            </p:cNvPr>
            <p:cNvSpPr/>
            <p:nvPr/>
          </p:nvSpPr>
          <p:spPr>
            <a:xfrm>
              <a:off x="2391" y="2291"/>
              <a:ext cx="110" cy="162"/>
            </a:xfrm>
            <a:custGeom>
              <a:avLst/>
              <a:gdLst/>
              <a:ahLst/>
              <a:cxnLst/>
              <a:rect l="l" t="t" r="r" b="b"/>
              <a:pathLst>
                <a:path w="44" h="61" extrusionOk="0">
                  <a:moveTo>
                    <a:pt x="0" y="0"/>
                  </a:moveTo>
                  <a:cubicBezTo>
                    <a:pt x="6" y="5"/>
                    <a:pt x="31" y="19"/>
                    <a:pt x="44" y="61"/>
                  </a:cubicBezTo>
                  <a:cubicBezTo>
                    <a:pt x="41" y="56"/>
                    <a:pt x="28" y="25"/>
                    <a:pt x="0" y="0"/>
                  </a:cubicBezTo>
                  <a:close/>
                </a:path>
              </a:pathLst>
            </a:custGeom>
            <a:solidFill>
              <a:srgbClr val="9860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7" name="Google Shape;2042;p10">
              <a:extLst>
                <a:ext uri="{FF2B5EF4-FFF2-40B4-BE49-F238E27FC236}">
                  <a16:creationId xmlns:a16="http://schemas.microsoft.com/office/drawing/2014/main" id="{0A4B9E13-BCFF-8882-93D7-608286E14375}"/>
                </a:ext>
              </a:extLst>
            </p:cNvPr>
            <p:cNvSpPr/>
            <p:nvPr/>
          </p:nvSpPr>
          <p:spPr>
            <a:xfrm>
              <a:off x="2261" y="2283"/>
              <a:ext cx="47" cy="112"/>
            </a:xfrm>
            <a:custGeom>
              <a:avLst/>
              <a:gdLst/>
              <a:ahLst/>
              <a:cxnLst/>
              <a:rect l="l" t="t" r="r" b="b"/>
              <a:pathLst>
                <a:path w="19" h="42" extrusionOk="0">
                  <a:moveTo>
                    <a:pt x="5" y="42"/>
                  </a:moveTo>
                  <a:cubicBezTo>
                    <a:pt x="0" y="19"/>
                    <a:pt x="13" y="3"/>
                    <a:pt x="19" y="0"/>
                  </a:cubicBezTo>
                  <a:cubicBezTo>
                    <a:pt x="16" y="2"/>
                    <a:pt x="3" y="16"/>
                    <a:pt x="5" y="42"/>
                  </a:cubicBezTo>
                  <a:close/>
                </a:path>
              </a:pathLst>
            </a:custGeom>
            <a:solidFill>
              <a:srgbClr val="C7AA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8" name="Google Shape;2043;p10">
              <a:extLst>
                <a:ext uri="{FF2B5EF4-FFF2-40B4-BE49-F238E27FC236}">
                  <a16:creationId xmlns:a16="http://schemas.microsoft.com/office/drawing/2014/main" id="{F6051A29-8B32-D10F-A86B-6433198D468D}"/>
                </a:ext>
              </a:extLst>
            </p:cNvPr>
            <p:cNvSpPr/>
            <p:nvPr/>
          </p:nvSpPr>
          <p:spPr>
            <a:xfrm>
              <a:off x="2341" y="2488"/>
              <a:ext cx="55" cy="160"/>
            </a:xfrm>
            <a:custGeom>
              <a:avLst/>
              <a:gdLst/>
              <a:ahLst/>
              <a:cxnLst/>
              <a:rect l="l" t="t" r="r" b="b"/>
              <a:pathLst>
                <a:path w="22" h="60" extrusionOk="0">
                  <a:moveTo>
                    <a:pt x="0" y="60"/>
                  </a:moveTo>
                  <a:cubicBezTo>
                    <a:pt x="22" y="37"/>
                    <a:pt x="18" y="8"/>
                    <a:pt x="17" y="0"/>
                  </a:cubicBezTo>
                  <a:cubicBezTo>
                    <a:pt x="17" y="6"/>
                    <a:pt x="17" y="36"/>
                    <a:pt x="0" y="60"/>
                  </a:cubicBezTo>
                  <a:close/>
                </a:path>
              </a:pathLst>
            </a:custGeom>
            <a:solidFill>
              <a:srgbClr val="C7AA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9" name="Google Shape;2044;p10">
              <a:extLst>
                <a:ext uri="{FF2B5EF4-FFF2-40B4-BE49-F238E27FC236}">
                  <a16:creationId xmlns:a16="http://schemas.microsoft.com/office/drawing/2014/main" id="{93DDEE12-D218-32AE-1E7E-17CFEBED62E7}"/>
                </a:ext>
              </a:extLst>
            </p:cNvPr>
            <p:cNvSpPr/>
            <p:nvPr/>
          </p:nvSpPr>
          <p:spPr>
            <a:xfrm>
              <a:off x="2318" y="2443"/>
              <a:ext cx="65" cy="205"/>
            </a:xfrm>
            <a:custGeom>
              <a:avLst/>
              <a:gdLst/>
              <a:ahLst/>
              <a:cxnLst/>
              <a:rect l="l" t="t" r="r" b="b"/>
              <a:pathLst>
                <a:path w="26" h="77" extrusionOk="0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0" y="2"/>
                    <a:pt x="22" y="9"/>
                    <a:pt x="22" y="14"/>
                  </a:cubicBezTo>
                  <a:cubicBezTo>
                    <a:pt x="25" y="33"/>
                    <a:pt x="16" y="66"/>
                    <a:pt x="7" y="74"/>
                  </a:cubicBezTo>
                  <a:cubicBezTo>
                    <a:pt x="6" y="75"/>
                    <a:pt x="4" y="75"/>
                    <a:pt x="3" y="75"/>
                  </a:cubicBezTo>
                  <a:cubicBezTo>
                    <a:pt x="3" y="75"/>
                    <a:pt x="1" y="74"/>
                    <a:pt x="2" y="73"/>
                  </a:cubicBezTo>
                  <a:cubicBezTo>
                    <a:pt x="3" y="71"/>
                    <a:pt x="4" y="68"/>
                    <a:pt x="5" y="65"/>
                  </a:cubicBezTo>
                  <a:cubicBezTo>
                    <a:pt x="7" y="61"/>
                    <a:pt x="10" y="56"/>
                    <a:pt x="10" y="53"/>
                  </a:cubicBezTo>
                  <a:cubicBezTo>
                    <a:pt x="12" y="46"/>
                    <a:pt x="11" y="40"/>
                    <a:pt x="9" y="34"/>
                  </a:cubicBezTo>
                  <a:cubicBezTo>
                    <a:pt x="8" y="29"/>
                    <a:pt x="6" y="19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9"/>
                    <a:pt x="7" y="29"/>
                    <a:pt x="8" y="34"/>
                  </a:cubicBezTo>
                  <a:cubicBezTo>
                    <a:pt x="10" y="40"/>
                    <a:pt x="11" y="46"/>
                    <a:pt x="9" y="52"/>
                  </a:cubicBezTo>
                  <a:cubicBezTo>
                    <a:pt x="9" y="56"/>
                    <a:pt x="6" y="60"/>
                    <a:pt x="4" y="64"/>
                  </a:cubicBezTo>
                  <a:cubicBezTo>
                    <a:pt x="3" y="68"/>
                    <a:pt x="1" y="71"/>
                    <a:pt x="1" y="72"/>
                  </a:cubicBezTo>
                  <a:cubicBezTo>
                    <a:pt x="1" y="73"/>
                    <a:pt x="0" y="75"/>
                    <a:pt x="3" y="76"/>
                  </a:cubicBezTo>
                  <a:cubicBezTo>
                    <a:pt x="4" y="77"/>
                    <a:pt x="6" y="76"/>
                    <a:pt x="8" y="75"/>
                  </a:cubicBezTo>
                  <a:cubicBezTo>
                    <a:pt x="17" y="67"/>
                    <a:pt x="26" y="34"/>
                    <a:pt x="23" y="14"/>
                  </a:cubicBezTo>
                  <a:cubicBezTo>
                    <a:pt x="22" y="6"/>
                    <a:pt x="19" y="2"/>
                    <a:pt x="15" y="0"/>
                  </a:cubicBezTo>
                  <a:close/>
                </a:path>
              </a:pathLst>
            </a:custGeom>
            <a:solidFill>
              <a:srgbClr val="BD9AA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0" name="Google Shape;2045;p10">
              <a:extLst>
                <a:ext uri="{FF2B5EF4-FFF2-40B4-BE49-F238E27FC236}">
                  <a16:creationId xmlns:a16="http://schemas.microsoft.com/office/drawing/2014/main" id="{BA2025B5-9F4F-E7CA-3216-D7529EEBD1DC}"/>
                </a:ext>
              </a:extLst>
            </p:cNvPr>
            <p:cNvSpPr/>
            <p:nvPr/>
          </p:nvSpPr>
          <p:spPr>
            <a:xfrm>
              <a:off x="2271" y="2701"/>
              <a:ext cx="127" cy="118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50" y="2"/>
                  </a:moveTo>
                  <a:cubicBezTo>
                    <a:pt x="51" y="4"/>
                    <a:pt x="50" y="9"/>
                    <a:pt x="50" y="11"/>
                  </a:cubicBezTo>
                  <a:cubicBezTo>
                    <a:pt x="50" y="15"/>
                    <a:pt x="49" y="18"/>
                    <a:pt x="48" y="22"/>
                  </a:cubicBezTo>
                  <a:cubicBezTo>
                    <a:pt x="48" y="29"/>
                    <a:pt x="46" y="34"/>
                    <a:pt x="41" y="39"/>
                  </a:cubicBezTo>
                  <a:cubicBezTo>
                    <a:pt x="35" y="43"/>
                    <a:pt x="24" y="44"/>
                    <a:pt x="18" y="41"/>
                  </a:cubicBezTo>
                  <a:cubicBezTo>
                    <a:pt x="14" y="40"/>
                    <a:pt x="9" y="37"/>
                    <a:pt x="7" y="35"/>
                  </a:cubicBezTo>
                  <a:cubicBezTo>
                    <a:pt x="5" y="33"/>
                    <a:pt x="0" y="27"/>
                    <a:pt x="2" y="25"/>
                  </a:cubicBezTo>
                  <a:cubicBezTo>
                    <a:pt x="5" y="32"/>
                    <a:pt x="21" y="20"/>
                    <a:pt x="24" y="18"/>
                  </a:cubicBezTo>
                  <a:cubicBezTo>
                    <a:pt x="28" y="14"/>
                    <a:pt x="32" y="10"/>
                    <a:pt x="36" y="6"/>
                  </a:cubicBezTo>
                  <a:cubicBezTo>
                    <a:pt x="39" y="4"/>
                    <a:pt x="44" y="3"/>
                    <a:pt x="46" y="0"/>
                  </a:cubicBezTo>
                </a:path>
              </a:pathLst>
            </a:custGeom>
            <a:solidFill>
              <a:srgbClr val="98607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1" name="Google Shape;2046;p10">
              <a:extLst>
                <a:ext uri="{FF2B5EF4-FFF2-40B4-BE49-F238E27FC236}">
                  <a16:creationId xmlns:a16="http://schemas.microsoft.com/office/drawing/2014/main" id="{F4E2D487-D907-3C4B-5AB3-B21D3DE9F42C}"/>
                </a:ext>
              </a:extLst>
            </p:cNvPr>
            <p:cNvSpPr/>
            <p:nvPr/>
          </p:nvSpPr>
          <p:spPr>
            <a:xfrm>
              <a:off x="2175" y="2261"/>
              <a:ext cx="356" cy="648"/>
            </a:xfrm>
            <a:custGeom>
              <a:avLst/>
              <a:gdLst/>
              <a:ahLst/>
              <a:cxnLst/>
              <a:rect l="l" t="t" r="r" b="b"/>
              <a:pathLst>
                <a:path w="142" h="243" extrusionOk="0">
                  <a:moveTo>
                    <a:pt x="64" y="1"/>
                  </a:moveTo>
                  <a:cubicBezTo>
                    <a:pt x="74" y="0"/>
                    <a:pt x="86" y="7"/>
                    <a:pt x="94" y="13"/>
                  </a:cubicBezTo>
                  <a:cubicBezTo>
                    <a:pt x="126" y="36"/>
                    <a:pt x="142" y="79"/>
                    <a:pt x="141" y="122"/>
                  </a:cubicBezTo>
                  <a:cubicBezTo>
                    <a:pt x="141" y="159"/>
                    <a:pt x="118" y="196"/>
                    <a:pt x="95" y="221"/>
                  </a:cubicBezTo>
                  <a:cubicBezTo>
                    <a:pt x="78" y="241"/>
                    <a:pt x="53" y="243"/>
                    <a:pt x="32" y="230"/>
                  </a:cubicBezTo>
                  <a:cubicBezTo>
                    <a:pt x="25" y="225"/>
                    <a:pt x="0" y="202"/>
                    <a:pt x="23" y="169"/>
                  </a:cubicBezTo>
                  <a:cubicBezTo>
                    <a:pt x="42" y="139"/>
                    <a:pt x="51" y="118"/>
                    <a:pt x="40" y="76"/>
                  </a:cubicBezTo>
                  <a:cubicBezTo>
                    <a:pt x="37" y="62"/>
                    <a:pt x="33" y="46"/>
                    <a:pt x="36" y="29"/>
                  </a:cubicBezTo>
                  <a:cubicBezTo>
                    <a:pt x="38" y="12"/>
                    <a:pt x="52" y="2"/>
                    <a:pt x="64" y="1"/>
                  </a:cubicBezTo>
                  <a:close/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2" name="Google Shape;2047;p10">
              <a:extLst>
                <a:ext uri="{FF2B5EF4-FFF2-40B4-BE49-F238E27FC236}">
                  <a16:creationId xmlns:a16="http://schemas.microsoft.com/office/drawing/2014/main" id="{F7A00329-BC0A-FE12-1451-CD84048826A5}"/>
                </a:ext>
              </a:extLst>
            </p:cNvPr>
            <p:cNvSpPr/>
            <p:nvPr/>
          </p:nvSpPr>
          <p:spPr>
            <a:xfrm>
              <a:off x="2346" y="2304"/>
              <a:ext cx="100" cy="224"/>
            </a:xfrm>
            <a:custGeom>
              <a:avLst/>
              <a:gdLst/>
              <a:ahLst/>
              <a:cxnLst/>
              <a:rect l="l" t="t" r="r" b="b"/>
              <a:pathLst>
                <a:path w="40" h="84" extrusionOk="0">
                  <a:moveTo>
                    <a:pt x="38" y="84"/>
                  </a:moveTo>
                  <a:cubicBezTo>
                    <a:pt x="40" y="69"/>
                    <a:pt x="38" y="54"/>
                    <a:pt x="33" y="40"/>
                  </a:cubicBezTo>
                  <a:cubicBezTo>
                    <a:pt x="30" y="30"/>
                    <a:pt x="17" y="23"/>
                    <a:pt x="11" y="16"/>
                  </a:cubicBezTo>
                  <a:cubicBezTo>
                    <a:pt x="8" y="13"/>
                    <a:pt x="0" y="4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3" name="Google Shape;2048;p10">
              <a:extLst>
                <a:ext uri="{FF2B5EF4-FFF2-40B4-BE49-F238E27FC236}">
                  <a16:creationId xmlns:a16="http://schemas.microsoft.com/office/drawing/2014/main" id="{27725366-3ED2-FAEB-F27B-93739DFF818D}"/>
                </a:ext>
              </a:extLst>
            </p:cNvPr>
            <p:cNvSpPr/>
            <p:nvPr/>
          </p:nvSpPr>
          <p:spPr>
            <a:xfrm>
              <a:off x="2363" y="2589"/>
              <a:ext cx="68" cy="222"/>
            </a:xfrm>
            <a:custGeom>
              <a:avLst/>
              <a:gdLst/>
              <a:ahLst/>
              <a:cxnLst/>
              <a:rect l="l" t="t" r="r" b="b"/>
              <a:pathLst>
                <a:path w="27" h="83" extrusionOk="0">
                  <a:moveTo>
                    <a:pt x="27" y="0"/>
                  </a:moveTo>
                  <a:cubicBezTo>
                    <a:pt x="26" y="5"/>
                    <a:pt x="23" y="9"/>
                    <a:pt x="22" y="14"/>
                  </a:cubicBezTo>
                  <a:cubicBezTo>
                    <a:pt x="21" y="19"/>
                    <a:pt x="10" y="43"/>
                    <a:pt x="14" y="46"/>
                  </a:cubicBezTo>
                  <a:cubicBezTo>
                    <a:pt x="11" y="47"/>
                    <a:pt x="18" y="73"/>
                    <a:pt x="0" y="83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4" name="Google Shape;2049;p10">
              <a:extLst>
                <a:ext uri="{FF2B5EF4-FFF2-40B4-BE49-F238E27FC236}">
                  <a16:creationId xmlns:a16="http://schemas.microsoft.com/office/drawing/2014/main" id="{3EB0BCA3-4DB0-435A-F1F2-35263D38CA79}"/>
                </a:ext>
              </a:extLst>
            </p:cNvPr>
            <p:cNvSpPr/>
            <p:nvPr/>
          </p:nvSpPr>
          <p:spPr>
            <a:xfrm>
              <a:off x="2423" y="2400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0" y="0"/>
                  </a:moveTo>
                  <a:cubicBezTo>
                    <a:pt x="4" y="6"/>
                    <a:pt x="8" y="11"/>
                    <a:pt x="14" y="13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5" name="Google Shape;2050;p10">
              <a:extLst>
                <a:ext uri="{FF2B5EF4-FFF2-40B4-BE49-F238E27FC236}">
                  <a16:creationId xmlns:a16="http://schemas.microsoft.com/office/drawing/2014/main" id="{A812F721-84E6-E7A2-619A-22CEB2A37DBA}"/>
                </a:ext>
              </a:extLst>
            </p:cNvPr>
            <p:cNvSpPr/>
            <p:nvPr/>
          </p:nvSpPr>
          <p:spPr>
            <a:xfrm>
              <a:off x="2423" y="2501"/>
              <a:ext cx="30" cy="104"/>
            </a:xfrm>
            <a:custGeom>
              <a:avLst/>
              <a:gdLst/>
              <a:ahLst/>
              <a:cxnLst/>
              <a:rect l="l" t="t" r="r" b="b"/>
              <a:pathLst>
                <a:path w="12" h="39" extrusionOk="0">
                  <a:moveTo>
                    <a:pt x="12" y="0"/>
                  </a:moveTo>
                  <a:cubicBezTo>
                    <a:pt x="5" y="11"/>
                    <a:pt x="0" y="31"/>
                    <a:pt x="6" y="39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6" name="Google Shape;2051;p10">
              <a:extLst>
                <a:ext uri="{FF2B5EF4-FFF2-40B4-BE49-F238E27FC236}">
                  <a16:creationId xmlns:a16="http://schemas.microsoft.com/office/drawing/2014/main" id="{12443A6E-2D7C-55C2-4C5D-7583B310E352}"/>
                </a:ext>
              </a:extLst>
            </p:cNvPr>
            <p:cNvSpPr/>
            <p:nvPr/>
          </p:nvSpPr>
          <p:spPr>
            <a:xfrm>
              <a:off x="2343" y="2307"/>
              <a:ext cx="15" cy="24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4" y="0"/>
                  </a:moveTo>
                  <a:cubicBezTo>
                    <a:pt x="3" y="1"/>
                    <a:pt x="1" y="2"/>
                    <a:pt x="0" y="2"/>
                  </a:cubicBezTo>
                  <a:cubicBezTo>
                    <a:pt x="1" y="4"/>
                    <a:pt x="4" y="3"/>
                    <a:pt x="6" y="3"/>
                  </a:cubicBezTo>
                  <a:cubicBezTo>
                    <a:pt x="5" y="5"/>
                    <a:pt x="3" y="7"/>
                    <a:pt x="2" y="9"/>
                  </a:cubicBezTo>
                </a:path>
              </a:pathLst>
            </a:custGeom>
            <a:noFill/>
            <a:ln w="9525" cap="flat" cmpd="sng">
              <a:solidFill>
                <a:srgbClr val="A5768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7" name="Google Shape;2052;p10">
              <a:extLst>
                <a:ext uri="{FF2B5EF4-FFF2-40B4-BE49-F238E27FC236}">
                  <a16:creationId xmlns:a16="http://schemas.microsoft.com/office/drawing/2014/main" id="{8D96D417-3525-8CA5-84E1-AB25C341C07C}"/>
                </a:ext>
              </a:extLst>
            </p:cNvPr>
            <p:cNvSpPr/>
            <p:nvPr/>
          </p:nvSpPr>
          <p:spPr>
            <a:xfrm>
              <a:off x="2451" y="2424"/>
              <a:ext cx="7" cy="16"/>
            </a:xfrm>
            <a:custGeom>
              <a:avLst/>
              <a:gdLst/>
              <a:ahLst/>
              <a:cxnLst/>
              <a:rect l="l" t="t" r="r" b="b"/>
              <a:pathLst>
                <a:path w="3" h="6" extrusionOk="0">
                  <a:moveTo>
                    <a:pt x="1" y="6"/>
                  </a:moveTo>
                  <a:cubicBezTo>
                    <a:pt x="0" y="5"/>
                    <a:pt x="2" y="1"/>
                    <a:pt x="3" y="0"/>
                  </a:cubicBezTo>
                </a:path>
              </a:pathLst>
            </a:custGeom>
            <a:noFill/>
            <a:ln w="9525" cap="rnd" cmpd="sng">
              <a:solidFill>
                <a:srgbClr val="A5768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8" name="Google Shape;2053;p10">
              <a:extLst>
                <a:ext uri="{FF2B5EF4-FFF2-40B4-BE49-F238E27FC236}">
                  <a16:creationId xmlns:a16="http://schemas.microsoft.com/office/drawing/2014/main" id="{46397A91-846C-997B-9A89-DD6B24A98D9F}"/>
                </a:ext>
              </a:extLst>
            </p:cNvPr>
            <p:cNvSpPr/>
            <p:nvPr/>
          </p:nvSpPr>
          <p:spPr>
            <a:xfrm>
              <a:off x="2398" y="2712"/>
              <a:ext cx="18" cy="19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0"/>
                  </a:moveTo>
                  <a:cubicBezTo>
                    <a:pt x="2" y="5"/>
                    <a:pt x="6" y="6"/>
                    <a:pt x="7" y="7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9" name="Google Shape;2054;p10">
              <a:extLst>
                <a:ext uri="{FF2B5EF4-FFF2-40B4-BE49-F238E27FC236}">
                  <a16:creationId xmlns:a16="http://schemas.microsoft.com/office/drawing/2014/main" id="{9E500F11-478A-FA78-6238-3C5CB6E1B914}"/>
                </a:ext>
              </a:extLst>
            </p:cNvPr>
            <p:cNvSpPr/>
            <p:nvPr/>
          </p:nvSpPr>
          <p:spPr>
            <a:xfrm>
              <a:off x="2408" y="2720"/>
              <a:ext cx="8" cy="21"/>
            </a:xfrm>
            <a:custGeom>
              <a:avLst/>
              <a:gdLst/>
              <a:ahLst/>
              <a:cxnLst/>
              <a:rect l="l" t="t" r="r" b="b"/>
              <a:pathLst>
                <a:path w="3" h="8" extrusionOk="0">
                  <a:moveTo>
                    <a:pt x="0" y="8"/>
                  </a:moveTo>
                  <a:cubicBezTo>
                    <a:pt x="0" y="5"/>
                    <a:pt x="1" y="2"/>
                    <a:pt x="3" y="0"/>
                  </a:cubicBezTo>
                </a:path>
              </a:pathLst>
            </a:custGeom>
            <a:noFill/>
            <a:ln w="9525" cap="rnd" cmpd="sng">
              <a:solidFill>
                <a:srgbClr val="A5768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640" name="Google Shape;2055;p10">
            <a:extLst>
              <a:ext uri="{FF2B5EF4-FFF2-40B4-BE49-F238E27FC236}">
                <a16:creationId xmlns:a16="http://schemas.microsoft.com/office/drawing/2014/main" id="{861B39CB-43F5-92BD-E085-04F4BDDCCBA9}"/>
              </a:ext>
            </a:extLst>
          </p:cNvPr>
          <p:cNvGrpSpPr/>
          <p:nvPr/>
        </p:nvGrpSpPr>
        <p:grpSpPr>
          <a:xfrm>
            <a:off x="8555215" y="3788183"/>
            <a:ext cx="990600" cy="530225"/>
            <a:chOff x="1476" y="2587"/>
            <a:chExt cx="1170" cy="704"/>
          </a:xfrm>
        </p:grpSpPr>
        <p:grpSp>
          <p:nvGrpSpPr>
            <p:cNvPr id="641" name="Google Shape;2056;p10">
              <a:extLst>
                <a:ext uri="{FF2B5EF4-FFF2-40B4-BE49-F238E27FC236}">
                  <a16:creationId xmlns:a16="http://schemas.microsoft.com/office/drawing/2014/main" id="{9A666912-06FC-846B-046E-CC803CF4C2BB}"/>
                </a:ext>
              </a:extLst>
            </p:cNvPr>
            <p:cNvGrpSpPr/>
            <p:nvPr/>
          </p:nvGrpSpPr>
          <p:grpSpPr>
            <a:xfrm>
              <a:off x="1476" y="2587"/>
              <a:ext cx="1170" cy="704"/>
              <a:chOff x="1476" y="2587"/>
              <a:chExt cx="1170" cy="704"/>
            </a:xfrm>
          </p:grpSpPr>
          <p:sp>
            <p:nvSpPr>
              <p:cNvPr id="732" name="Google Shape;2057;p10">
                <a:extLst>
                  <a:ext uri="{FF2B5EF4-FFF2-40B4-BE49-F238E27FC236}">
                    <a16:creationId xmlns:a16="http://schemas.microsoft.com/office/drawing/2014/main" id="{7F32AE18-EBA2-7335-CE3D-F363175A22F6}"/>
                  </a:ext>
                </a:extLst>
              </p:cNvPr>
              <p:cNvSpPr/>
              <p:nvPr/>
            </p:nvSpPr>
            <p:spPr>
              <a:xfrm>
                <a:off x="1476" y="2587"/>
                <a:ext cx="1170" cy="70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264" extrusionOk="0">
                    <a:moveTo>
                      <a:pt x="18" y="113"/>
                    </a:moveTo>
                    <a:cubicBezTo>
                      <a:pt x="0" y="121"/>
                      <a:pt x="11" y="156"/>
                      <a:pt x="11" y="163"/>
                    </a:cubicBezTo>
                    <a:cubicBezTo>
                      <a:pt x="11" y="169"/>
                      <a:pt x="7" y="182"/>
                      <a:pt x="9" y="188"/>
                    </a:cubicBezTo>
                    <a:cubicBezTo>
                      <a:pt x="11" y="194"/>
                      <a:pt x="18" y="198"/>
                      <a:pt x="19" y="204"/>
                    </a:cubicBezTo>
                    <a:cubicBezTo>
                      <a:pt x="21" y="212"/>
                      <a:pt x="22" y="212"/>
                      <a:pt x="25" y="219"/>
                    </a:cubicBezTo>
                    <a:cubicBezTo>
                      <a:pt x="33" y="233"/>
                      <a:pt x="43" y="251"/>
                      <a:pt x="60" y="252"/>
                    </a:cubicBezTo>
                    <a:cubicBezTo>
                      <a:pt x="68" y="253"/>
                      <a:pt x="88" y="264"/>
                      <a:pt x="96" y="264"/>
                    </a:cubicBezTo>
                    <a:cubicBezTo>
                      <a:pt x="100" y="263"/>
                      <a:pt x="105" y="262"/>
                      <a:pt x="108" y="261"/>
                    </a:cubicBezTo>
                    <a:cubicBezTo>
                      <a:pt x="113" y="259"/>
                      <a:pt x="115" y="258"/>
                      <a:pt x="120" y="256"/>
                    </a:cubicBezTo>
                    <a:cubicBezTo>
                      <a:pt x="124" y="254"/>
                      <a:pt x="128" y="253"/>
                      <a:pt x="132" y="250"/>
                    </a:cubicBezTo>
                    <a:cubicBezTo>
                      <a:pt x="139" y="245"/>
                      <a:pt x="141" y="246"/>
                      <a:pt x="149" y="244"/>
                    </a:cubicBezTo>
                    <a:cubicBezTo>
                      <a:pt x="158" y="241"/>
                      <a:pt x="170" y="238"/>
                      <a:pt x="176" y="233"/>
                    </a:cubicBezTo>
                    <a:cubicBezTo>
                      <a:pt x="191" y="222"/>
                      <a:pt x="197" y="232"/>
                      <a:pt x="210" y="216"/>
                    </a:cubicBezTo>
                    <a:cubicBezTo>
                      <a:pt x="228" y="194"/>
                      <a:pt x="218" y="169"/>
                      <a:pt x="226" y="168"/>
                    </a:cubicBezTo>
                    <a:cubicBezTo>
                      <a:pt x="244" y="165"/>
                      <a:pt x="241" y="160"/>
                      <a:pt x="258" y="153"/>
                    </a:cubicBezTo>
                    <a:cubicBezTo>
                      <a:pt x="267" y="149"/>
                      <a:pt x="279" y="145"/>
                      <a:pt x="290" y="143"/>
                    </a:cubicBezTo>
                    <a:cubicBezTo>
                      <a:pt x="302" y="142"/>
                      <a:pt x="309" y="138"/>
                      <a:pt x="320" y="133"/>
                    </a:cubicBezTo>
                    <a:cubicBezTo>
                      <a:pt x="337" y="126"/>
                      <a:pt x="352" y="104"/>
                      <a:pt x="368" y="97"/>
                    </a:cubicBezTo>
                    <a:cubicBezTo>
                      <a:pt x="372" y="95"/>
                      <a:pt x="376" y="91"/>
                      <a:pt x="380" y="89"/>
                    </a:cubicBezTo>
                    <a:cubicBezTo>
                      <a:pt x="383" y="88"/>
                      <a:pt x="387" y="88"/>
                      <a:pt x="391" y="86"/>
                    </a:cubicBezTo>
                    <a:cubicBezTo>
                      <a:pt x="398" y="83"/>
                      <a:pt x="416" y="73"/>
                      <a:pt x="423" y="69"/>
                    </a:cubicBezTo>
                    <a:cubicBezTo>
                      <a:pt x="434" y="62"/>
                      <a:pt x="468" y="40"/>
                      <a:pt x="459" y="14"/>
                    </a:cubicBezTo>
                    <a:cubicBezTo>
                      <a:pt x="456" y="5"/>
                      <a:pt x="439" y="0"/>
                      <a:pt x="424" y="7"/>
                    </a:cubicBezTo>
                    <a:cubicBezTo>
                      <a:pt x="413" y="12"/>
                      <a:pt x="398" y="13"/>
                      <a:pt x="386" y="15"/>
                    </a:cubicBezTo>
                    <a:cubicBezTo>
                      <a:pt x="376" y="16"/>
                      <a:pt x="371" y="17"/>
                      <a:pt x="362" y="19"/>
                    </a:cubicBezTo>
                    <a:cubicBezTo>
                      <a:pt x="355" y="20"/>
                      <a:pt x="346" y="17"/>
                      <a:pt x="339" y="18"/>
                    </a:cubicBezTo>
                    <a:cubicBezTo>
                      <a:pt x="331" y="19"/>
                      <a:pt x="328" y="22"/>
                      <a:pt x="321" y="24"/>
                    </a:cubicBezTo>
                    <a:cubicBezTo>
                      <a:pt x="312" y="26"/>
                      <a:pt x="301" y="25"/>
                      <a:pt x="292" y="25"/>
                    </a:cubicBezTo>
                    <a:cubicBezTo>
                      <a:pt x="282" y="25"/>
                      <a:pt x="262" y="24"/>
                      <a:pt x="252" y="27"/>
                    </a:cubicBezTo>
                    <a:cubicBezTo>
                      <a:pt x="234" y="33"/>
                      <a:pt x="225" y="35"/>
                      <a:pt x="204" y="37"/>
                    </a:cubicBezTo>
                    <a:cubicBezTo>
                      <a:pt x="182" y="38"/>
                      <a:pt x="143" y="36"/>
                      <a:pt x="122" y="42"/>
                    </a:cubicBezTo>
                    <a:cubicBezTo>
                      <a:pt x="103" y="47"/>
                      <a:pt x="77" y="51"/>
                      <a:pt x="62" y="63"/>
                    </a:cubicBezTo>
                    <a:cubicBezTo>
                      <a:pt x="55" y="68"/>
                      <a:pt x="37" y="72"/>
                      <a:pt x="32" y="78"/>
                    </a:cubicBezTo>
                    <a:cubicBezTo>
                      <a:pt x="25" y="86"/>
                      <a:pt x="22" y="103"/>
                      <a:pt x="20" y="112"/>
                    </a:cubicBezTo>
                    <a:lnTo>
                      <a:pt x="18" y="113"/>
                    </a:lnTo>
                    <a:close/>
                  </a:path>
                </a:pathLst>
              </a:custGeom>
              <a:solidFill>
                <a:srgbClr val="FFEAC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3" name="Google Shape;2058;p10">
                <a:extLst>
                  <a:ext uri="{FF2B5EF4-FFF2-40B4-BE49-F238E27FC236}">
                    <a16:creationId xmlns:a16="http://schemas.microsoft.com/office/drawing/2014/main" id="{55C2E8B6-31ED-85B2-EB7C-4D556DA71965}"/>
                  </a:ext>
                </a:extLst>
              </p:cNvPr>
              <p:cNvSpPr/>
              <p:nvPr/>
            </p:nvSpPr>
            <p:spPr>
              <a:xfrm>
                <a:off x="1546" y="3051"/>
                <a:ext cx="475" cy="226"/>
              </a:xfrm>
              <a:custGeom>
                <a:avLst/>
                <a:gdLst/>
                <a:ahLst/>
                <a:cxnLst/>
                <a:rect l="l" t="t" r="r" b="b"/>
                <a:pathLst>
                  <a:path w="190" h="85" extrusionOk="0">
                    <a:moveTo>
                      <a:pt x="0" y="33"/>
                    </a:moveTo>
                    <a:cubicBezTo>
                      <a:pt x="2" y="37"/>
                      <a:pt x="3" y="42"/>
                      <a:pt x="5" y="46"/>
                    </a:cubicBezTo>
                    <a:cubicBezTo>
                      <a:pt x="8" y="52"/>
                      <a:pt x="13" y="56"/>
                      <a:pt x="17" y="62"/>
                    </a:cubicBezTo>
                    <a:cubicBezTo>
                      <a:pt x="25" y="74"/>
                      <a:pt x="36" y="72"/>
                      <a:pt x="48" y="77"/>
                    </a:cubicBezTo>
                    <a:cubicBezTo>
                      <a:pt x="57" y="80"/>
                      <a:pt x="62" y="85"/>
                      <a:pt x="72" y="81"/>
                    </a:cubicBezTo>
                    <a:cubicBezTo>
                      <a:pt x="77" y="79"/>
                      <a:pt x="83" y="79"/>
                      <a:pt x="87" y="77"/>
                    </a:cubicBezTo>
                    <a:cubicBezTo>
                      <a:pt x="93" y="75"/>
                      <a:pt x="98" y="71"/>
                      <a:pt x="104" y="69"/>
                    </a:cubicBezTo>
                    <a:cubicBezTo>
                      <a:pt x="111" y="67"/>
                      <a:pt x="117" y="65"/>
                      <a:pt x="123" y="63"/>
                    </a:cubicBezTo>
                    <a:cubicBezTo>
                      <a:pt x="128" y="61"/>
                      <a:pt x="134" y="61"/>
                      <a:pt x="139" y="59"/>
                    </a:cubicBezTo>
                    <a:cubicBezTo>
                      <a:pt x="143" y="57"/>
                      <a:pt x="147" y="53"/>
                      <a:pt x="150" y="52"/>
                    </a:cubicBezTo>
                    <a:cubicBezTo>
                      <a:pt x="155" y="50"/>
                      <a:pt x="159" y="48"/>
                      <a:pt x="164" y="47"/>
                    </a:cubicBezTo>
                    <a:cubicBezTo>
                      <a:pt x="173" y="43"/>
                      <a:pt x="178" y="37"/>
                      <a:pt x="182" y="28"/>
                    </a:cubicBezTo>
                    <a:cubicBezTo>
                      <a:pt x="185" y="20"/>
                      <a:pt x="190" y="9"/>
                      <a:pt x="188" y="0"/>
                    </a:cubicBezTo>
                    <a:cubicBezTo>
                      <a:pt x="177" y="5"/>
                      <a:pt x="163" y="6"/>
                      <a:pt x="151" y="11"/>
                    </a:cubicBezTo>
                    <a:cubicBezTo>
                      <a:pt x="141" y="14"/>
                      <a:pt x="133" y="21"/>
                      <a:pt x="126" y="28"/>
                    </a:cubicBezTo>
                    <a:cubicBezTo>
                      <a:pt x="124" y="31"/>
                      <a:pt x="115" y="33"/>
                      <a:pt x="114" y="36"/>
                    </a:cubicBezTo>
                    <a:cubicBezTo>
                      <a:pt x="113" y="38"/>
                      <a:pt x="118" y="42"/>
                      <a:pt x="118" y="45"/>
                    </a:cubicBezTo>
                    <a:cubicBezTo>
                      <a:pt x="118" y="47"/>
                      <a:pt x="117" y="50"/>
                      <a:pt x="115" y="52"/>
                    </a:cubicBezTo>
                    <a:cubicBezTo>
                      <a:pt x="112" y="55"/>
                      <a:pt x="109" y="59"/>
                      <a:pt x="104" y="58"/>
                    </a:cubicBezTo>
                    <a:cubicBezTo>
                      <a:pt x="98" y="56"/>
                      <a:pt x="99" y="51"/>
                      <a:pt x="100" y="45"/>
                    </a:cubicBezTo>
                    <a:cubicBezTo>
                      <a:pt x="96" y="42"/>
                      <a:pt x="93" y="44"/>
                      <a:pt x="89" y="44"/>
                    </a:cubicBezTo>
                    <a:cubicBezTo>
                      <a:pt x="87" y="44"/>
                      <a:pt x="85" y="43"/>
                      <a:pt x="83" y="44"/>
                    </a:cubicBezTo>
                    <a:cubicBezTo>
                      <a:pt x="80" y="45"/>
                      <a:pt x="78" y="50"/>
                      <a:pt x="76" y="52"/>
                    </a:cubicBezTo>
                    <a:cubicBezTo>
                      <a:pt x="68" y="57"/>
                      <a:pt x="61" y="54"/>
                      <a:pt x="52" y="52"/>
                    </a:cubicBezTo>
                    <a:cubicBezTo>
                      <a:pt x="45" y="51"/>
                      <a:pt x="44" y="46"/>
                      <a:pt x="39" y="43"/>
                    </a:cubicBezTo>
                    <a:cubicBezTo>
                      <a:pt x="36" y="49"/>
                      <a:pt x="23" y="45"/>
                      <a:pt x="17" y="45"/>
                    </a:cubicBezTo>
                    <a:cubicBezTo>
                      <a:pt x="10" y="45"/>
                      <a:pt x="4" y="42"/>
                      <a:pt x="3" y="33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4" name="Google Shape;2059;p10">
                <a:extLst>
                  <a:ext uri="{FF2B5EF4-FFF2-40B4-BE49-F238E27FC236}">
                    <a16:creationId xmlns:a16="http://schemas.microsoft.com/office/drawing/2014/main" id="{7D2E33EE-9B36-FC7A-57F9-ADF7AF2E5C8A}"/>
                  </a:ext>
                </a:extLst>
              </p:cNvPr>
              <p:cNvSpPr/>
              <p:nvPr/>
            </p:nvSpPr>
            <p:spPr>
              <a:xfrm>
                <a:off x="1776" y="3157"/>
                <a:ext cx="40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6" h="10" extrusionOk="0">
                    <a:moveTo>
                      <a:pt x="16" y="0"/>
                    </a:moveTo>
                    <a:cubicBezTo>
                      <a:pt x="14" y="3"/>
                      <a:pt x="13" y="6"/>
                      <a:pt x="13" y="10"/>
                    </a:cubicBezTo>
                    <a:cubicBezTo>
                      <a:pt x="9" y="6"/>
                      <a:pt x="5" y="4"/>
                      <a:pt x="0" y="7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5" name="Google Shape;2060;p10">
                <a:extLst>
                  <a:ext uri="{FF2B5EF4-FFF2-40B4-BE49-F238E27FC236}">
                    <a16:creationId xmlns:a16="http://schemas.microsoft.com/office/drawing/2014/main" id="{56D6259B-8D91-C609-54E3-62A9E96FD92B}"/>
                  </a:ext>
                </a:extLst>
              </p:cNvPr>
              <p:cNvSpPr/>
              <p:nvPr/>
            </p:nvSpPr>
            <p:spPr>
              <a:xfrm>
                <a:off x="2206" y="2771"/>
                <a:ext cx="287" cy="17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5" extrusionOk="0">
                    <a:moveTo>
                      <a:pt x="0" y="65"/>
                    </a:moveTo>
                    <a:cubicBezTo>
                      <a:pt x="4" y="63"/>
                      <a:pt x="5" y="60"/>
                      <a:pt x="9" y="58"/>
                    </a:cubicBezTo>
                    <a:cubicBezTo>
                      <a:pt x="13" y="57"/>
                      <a:pt x="17" y="57"/>
                      <a:pt x="20" y="55"/>
                    </a:cubicBezTo>
                    <a:cubicBezTo>
                      <a:pt x="28" y="51"/>
                      <a:pt x="43" y="46"/>
                      <a:pt x="47" y="38"/>
                    </a:cubicBezTo>
                    <a:cubicBezTo>
                      <a:pt x="49" y="35"/>
                      <a:pt x="49" y="29"/>
                      <a:pt x="48" y="26"/>
                    </a:cubicBezTo>
                    <a:cubicBezTo>
                      <a:pt x="48" y="19"/>
                      <a:pt x="48" y="21"/>
                      <a:pt x="54" y="20"/>
                    </a:cubicBezTo>
                    <a:cubicBezTo>
                      <a:pt x="62" y="19"/>
                      <a:pt x="69" y="16"/>
                      <a:pt x="76" y="13"/>
                    </a:cubicBezTo>
                    <a:cubicBezTo>
                      <a:pt x="80" y="12"/>
                      <a:pt x="90" y="8"/>
                      <a:pt x="91" y="3"/>
                    </a:cubicBezTo>
                    <a:cubicBezTo>
                      <a:pt x="96" y="4"/>
                      <a:pt x="100" y="3"/>
                      <a:pt x="105" y="1"/>
                    </a:cubicBezTo>
                    <a:cubicBezTo>
                      <a:pt x="108" y="1"/>
                      <a:pt x="113" y="2"/>
                      <a:pt x="115" y="0"/>
                    </a:cubicBezTo>
                    <a:cubicBezTo>
                      <a:pt x="113" y="4"/>
                      <a:pt x="108" y="4"/>
                      <a:pt x="104" y="6"/>
                    </a:cubicBezTo>
                    <a:cubicBezTo>
                      <a:pt x="99" y="8"/>
                      <a:pt x="92" y="11"/>
                      <a:pt x="87" y="13"/>
                    </a:cubicBezTo>
                    <a:cubicBezTo>
                      <a:pt x="78" y="17"/>
                      <a:pt x="68" y="23"/>
                      <a:pt x="61" y="29"/>
                    </a:cubicBezTo>
                    <a:cubicBezTo>
                      <a:pt x="56" y="33"/>
                      <a:pt x="53" y="38"/>
                      <a:pt x="49" y="42"/>
                    </a:cubicBezTo>
                    <a:cubicBezTo>
                      <a:pt x="46" y="45"/>
                      <a:pt x="42" y="48"/>
                      <a:pt x="38" y="51"/>
                    </a:cubicBezTo>
                    <a:cubicBezTo>
                      <a:pt x="31" y="57"/>
                      <a:pt x="20" y="60"/>
                      <a:pt x="11" y="63"/>
                    </a:cubicBezTo>
                    <a:cubicBezTo>
                      <a:pt x="8" y="63"/>
                      <a:pt x="4" y="65"/>
                      <a:pt x="2" y="65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6" name="Google Shape;2061;p10">
                <a:extLst>
                  <a:ext uri="{FF2B5EF4-FFF2-40B4-BE49-F238E27FC236}">
                    <a16:creationId xmlns:a16="http://schemas.microsoft.com/office/drawing/2014/main" id="{3678FFF3-E8B1-0FBD-F98B-24C28D3A6955}"/>
                  </a:ext>
                </a:extLst>
              </p:cNvPr>
              <p:cNvSpPr/>
              <p:nvPr/>
            </p:nvSpPr>
            <p:spPr>
              <a:xfrm>
                <a:off x="2461" y="2667"/>
                <a:ext cx="142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57" h="44" extrusionOk="0">
                    <a:moveTo>
                      <a:pt x="10" y="41"/>
                    </a:moveTo>
                    <a:cubicBezTo>
                      <a:pt x="16" y="39"/>
                      <a:pt x="20" y="35"/>
                      <a:pt x="25" y="32"/>
                    </a:cubicBezTo>
                    <a:cubicBezTo>
                      <a:pt x="30" y="29"/>
                      <a:pt x="35" y="28"/>
                      <a:pt x="39" y="24"/>
                    </a:cubicBezTo>
                    <a:cubicBezTo>
                      <a:pt x="45" y="19"/>
                      <a:pt x="56" y="9"/>
                      <a:pt x="57" y="0"/>
                    </a:cubicBezTo>
                    <a:cubicBezTo>
                      <a:pt x="53" y="5"/>
                      <a:pt x="49" y="8"/>
                      <a:pt x="43" y="10"/>
                    </a:cubicBezTo>
                    <a:cubicBezTo>
                      <a:pt x="44" y="16"/>
                      <a:pt x="33" y="25"/>
                      <a:pt x="27" y="26"/>
                    </a:cubicBezTo>
                    <a:cubicBezTo>
                      <a:pt x="21" y="27"/>
                      <a:pt x="20" y="29"/>
                      <a:pt x="16" y="33"/>
                    </a:cubicBezTo>
                    <a:cubicBezTo>
                      <a:pt x="11" y="38"/>
                      <a:pt x="6" y="41"/>
                      <a:pt x="0" y="44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7" name="Google Shape;2062;p10">
                <a:extLst>
                  <a:ext uri="{FF2B5EF4-FFF2-40B4-BE49-F238E27FC236}">
                    <a16:creationId xmlns:a16="http://schemas.microsoft.com/office/drawing/2014/main" id="{D5A9761F-4F31-3908-3E5C-0C94B0BCE46E}"/>
                  </a:ext>
                </a:extLst>
              </p:cNvPr>
              <p:cNvSpPr/>
              <p:nvPr/>
            </p:nvSpPr>
            <p:spPr>
              <a:xfrm>
                <a:off x="2573" y="2603"/>
                <a:ext cx="38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5" h="33" extrusionOk="0">
                    <a:moveTo>
                      <a:pt x="0" y="3"/>
                    </a:moveTo>
                    <a:cubicBezTo>
                      <a:pt x="7" y="1"/>
                      <a:pt x="13" y="0"/>
                      <a:pt x="14" y="9"/>
                    </a:cubicBezTo>
                    <a:cubicBezTo>
                      <a:pt x="15" y="13"/>
                      <a:pt x="15" y="17"/>
                      <a:pt x="13" y="20"/>
                    </a:cubicBezTo>
                    <a:cubicBezTo>
                      <a:pt x="12" y="23"/>
                      <a:pt x="10" y="31"/>
                      <a:pt x="8" y="33"/>
                    </a:cubicBezTo>
                    <a:cubicBezTo>
                      <a:pt x="10" y="27"/>
                      <a:pt x="9" y="21"/>
                      <a:pt x="2" y="25"/>
                    </a:cubicBezTo>
                    <a:cubicBezTo>
                      <a:pt x="2" y="20"/>
                      <a:pt x="11" y="16"/>
                      <a:pt x="10" y="9"/>
                    </a:cubicBezTo>
                    <a:cubicBezTo>
                      <a:pt x="10" y="5"/>
                      <a:pt x="4" y="3"/>
                      <a:pt x="0" y="2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8" name="Google Shape;2063;p10">
                <a:extLst>
                  <a:ext uri="{FF2B5EF4-FFF2-40B4-BE49-F238E27FC236}">
                    <a16:creationId xmlns:a16="http://schemas.microsoft.com/office/drawing/2014/main" id="{BD8722FE-3652-55D6-5F03-090752853C9F}"/>
                  </a:ext>
                </a:extLst>
              </p:cNvPr>
              <p:cNvSpPr/>
              <p:nvPr/>
            </p:nvSpPr>
            <p:spPr>
              <a:xfrm>
                <a:off x="2413" y="2723"/>
                <a:ext cx="1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0" y="6"/>
                    </a:moveTo>
                    <a:cubicBezTo>
                      <a:pt x="2" y="7"/>
                      <a:pt x="4" y="9"/>
                      <a:pt x="5" y="11"/>
                    </a:cubicBezTo>
                    <a:cubicBezTo>
                      <a:pt x="5" y="8"/>
                      <a:pt x="4" y="3"/>
                      <a:pt x="5" y="0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39" name="Google Shape;2064;p10">
                <a:extLst>
                  <a:ext uri="{FF2B5EF4-FFF2-40B4-BE49-F238E27FC236}">
                    <a16:creationId xmlns:a16="http://schemas.microsoft.com/office/drawing/2014/main" id="{91B2A734-FD38-2802-35E7-2576F9972C49}"/>
                  </a:ext>
                </a:extLst>
              </p:cNvPr>
              <p:cNvSpPr/>
              <p:nvPr/>
            </p:nvSpPr>
            <p:spPr>
              <a:xfrm>
                <a:off x="2488" y="2656"/>
                <a:ext cx="2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8" h="5" extrusionOk="0">
                    <a:moveTo>
                      <a:pt x="0" y="0"/>
                    </a:moveTo>
                    <a:cubicBezTo>
                      <a:pt x="3" y="1"/>
                      <a:pt x="5" y="1"/>
                      <a:pt x="8" y="1"/>
                    </a:cubicBezTo>
                    <a:cubicBezTo>
                      <a:pt x="6" y="2"/>
                      <a:pt x="6" y="3"/>
                      <a:pt x="6" y="5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0" name="Google Shape;2065;p10">
                <a:extLst>
                  <a:ext uri="{FF2B5EF4-FFF2-40B4-BE49-F238E27FC236}">
                    <a16:creationId xmlns:a16="http://schemas.microsoft.com/office/drawing/2014/main" id="{E418F263-5509-8A17-E33F-77B28510EC83}"/>
                  </a:ext>
                </a:extLst>
              </p:cNvPr>
              <p:cNvSpPr/>
              <p:nvPr/>
            </p:nvSpPr>
            <p:spPr>
              <a:xfrm>
                <a:off x="2331" y="2677"/>
                <a:ext cx="2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0" y="3"/>
                    </a:moveTo>
                    <a:cubicBezTo>
                      <a:pt x="3" y="2"/>
                      <a:pt x="5" y="0"/>
                      <a:pt x="10" y="1"/>
                    </a:cubicBezTo>
                    <a:cubicBezTo>
                      <a:pt x="8" y="2"/>
                      <a:pt x="7" y="4"/>
                      <a:pt x="8" y="5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1" name="Google Shape;2066;p10">
                <a:extLst>
                  <a:ext uri="{FF2B5EF4-FFF2-40B4-BE49-F238E27FC236}">
                    <a16:creationId xmlns:a16="http://schemas.microsoft.com/office/drawing/2014/main" id="{2D1E8ADA-2B7C-EEC1-997F-9D90CF36A015}"/>
                  </a:ext>
                </a:extLst>
              </p:cNvPr>
              <p:cNvSpPr/>
              <p:nvPr/>
            </p:nvSpPr>
            <p:spPr>
              <a:xfrm>
                <a:off x="2168" y="2779"/>
                <a:ext cx="15" cy="21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1" y="0"/>
                    </a:moveTo>
                    <a:cubicBezTo>
                      <a:pt x="2" y="3"/>
                      <a:pt x="4" y="5"/>
                      <a:pt x="6" y="8"/>
                    </a:cubicBezTo>
                    <a:cubicBezTo>
                      <a:pt x="4" y="7"/>
                      <a:pt x="2" y="6"/>
                      <a:pt x="0" y="8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2" name="Google Shape;2067;p10">
                <a:extLst>
                  <a:ext uri="{FF2B5EF4-FFF2-40B4-BE49-F238E27FC236}">
                    <a16:creationId xmlns:a16="http://schemas.microsoft.com/office/drawing/2014/main" id="{912ACBBA-6376-2ADE-058F-7A78C768D4C7}"/>
                  </a:ext>
                </a:extLst>
              </p:cNvPr>
              <p:cNvSpPr/>
              <p:nvPr/>
            </p:nvSpPr>
            <p:spPr>
              <a:xfrm>
                <a:off x="2206" y="2917"/>
                <a:ext cx="40" cy="22"/>
              </a:xfrm>
              <a:custGeom>
                <a:avLst/>
                <a:gdLst/>
                <a:ahLst/>
                <a:cxnLst/>
                <a:rect l="l" t="t" r="r" b="b"/>
                <a:pathLst>
                  <a:path w="16" h="8" extrusionOk="0">
                    <a:moveTo>
                      <a:pt x="3" y="7"/>
                    </a:moveTo>
                    <a:cubicBezTo>
                      <a:pt x="6" y="6"/>
                      <a:pt x="13" y="5"/>
                      <a:pt x="16" y="3"/>
                    </a:cubicBezTo>
                    <a:cubicBezTo>
                      <a:pt x="13" y="1"/>
                      <a:pt x="8" y="1"/>
                      <a:pt x="5" y="0"/>
                    </a:cubicBezTo>
                    <a:cubicBezTo>
                      <a:pt x="4" y="3"/>
                      <a:pt x="1" y="5"/>
                      <a:pt x="0" y="8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3" name="Google Shape;2068;p10">
                <a:extLst>
                  <a:ext uri="{FF2B5EF4-FFF2-40B4-BE49-F238E27FC236}">
                    <a16:creationId xmlns:a16="http://schemas.microsoft.com/office/drawing/2014/main" id="{1DEFB638-A8A7-9FC2-E8AD-577C95D20D68}"/>
                  </a:ext>
                </a:extLst>
              </p:cNvPr>
              <p:cNvSpPr/>
              <p:nvPr/>
            </p:nvSpPr>
            <p:spPr>
              <a:xfrm>
                <a:off x="2313" y="2805"/>
                <a:ext cx="25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0" h="20" extrusionOk="0">
                    <a:moveTo>
                      <a:pt x="6" y="0"/>
                    </a:moveTo>
                    <a:cubicBezTo>
                      <a:pt x="4" y="3"/>
                      <a:pt x="4" y="7"/>
                      <a:pt x="0" y="9"/>
                    </a:cubicBezTo>
                    <a:cubicBezTo>
                      <a:pt x="4" y="11"/>
                      <a:pt x="4" y="16"/>
                      <a:pt x="3" y="20"/>
                    </a:cubicBezTo>
                    <a:cubicBezTo>
                      <a:pt x="4" y="17"/>
                      <a:pt x="7" y="14"/>
                      <a:pt x="10" y="14"/>
                    </a:cubicBezTo>
                    <a:cubicBezTo>
                      <a:pt x="8" y="9"/>
                      <a:pt x="6" y="6"/>
                      <a:pt x="5" y="1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4" name="Google Shape;2069;p10">
                <a:extLst>
                  <a:ext uri="{FF2B5EF4-FFF2-40B4-BE49-F238E27FC236}">
                    <a16:creationId xmlns:a16="http://schemas.microsoft.com/office/drawing/2014/main" id="{EC197CD8-ACC3-06CC-1873-AB35EB103328}"/>
                  </a:ext>
                </a:extLst>
              </p:cNvPr>
              <p:cNvSpPr/>
              <p:nvPr/>
            </p:nvSpPr>
            <p:spPr>
              <a:xfrm>
                <a:off x="1901" y="284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 extrusionOk="0">
                    <a:moveTo>
                      <a:pt x="0" y="3"/>
                    </a:moveTo>
                    <a:cubicBezTo>
                      <a:pt x="4" y="2"/>
                      <a:pt x="8" y="7"/>
                      <a:pt x="10" y="10"/>
                    </a:cubicBezTo>
                    <a:cubicBezTo>
                      <a:pt x="10" y="7"/>
                      <a:pt x="10" y="3"/>
                      <a:pt x="11" y="0"/>
                    </a:cubicBezTo>
                    <a:cubicBezTo>
                      <a:pt x="10" y="2"/>
                      <a:pt x="6" y="2"/>
                      <a:pt x="4" y="1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5" name="Google Shape;2070;p10">
                <a:extLst>
                  <a:ext uri="{FF2B5EF4-FFF2-40B4-BE49-F238E27FC236}">
                    <a16:creationId xmlns:a16="http://schemas.microsoft.com/office/drawing/2014/main" id="{19685757-FF6E-FE6B-50B9-11442756D3B6}"/>
                  </a:ext>
                </a:extLst>
              </p:cNvPr>
              <p:cNvSpPr/>
              <p:nvPr/>
            </p:nvSpPr>
            <p:spPr>
              <a:xfrm>
                <a:off x="1933" y="2771"/>
                <a:ext cx="2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0" y="0"/>
                    </a:moveTo>
                    <a:cubicBezTo>
                      <a:pt x="3" y="1"/>
                      <a:pt x="3" y="3"/>
                      <a:pt x="4" y="5"/>
                    </a:cubicBezTo>
                    <a:cubicBezTo>
                      <a:pt x="6" y="4"/>
                      <a:pt x="8" y="3"/>
                      <a:pt x="10" y="2"/>
                    </a:cubicBezTo>
                    <a:cubicBezTo>
                      <a:pt x="7" y="3"/>
                      <a:pt x="4" y="2"/>
                      <a:pt x="2" y="0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6" name="Google Shape;2071;p10">
                <a:extLst>
                  <a:ext uri="{FF2B5EF4-FFF2-40B4-BE49-F238E27FC236}">
                    <a16:creationId xmlns:a16="http://schemas.microsoft.com/office/drawing/2014/main" id="{B776D756-B082-699C-D201-522D4577A26B}"/>
                  </a:ext>
                </a:extLst>
              </p:cNvPr>
              <p:cNvSpPr/>
              <p:nvPr/>
            </p:nvSpPr>
            <p:spPr>
              <a:xfrm>
                <a:off x="2028" y="2803"/>
                <a:ext cx="2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0" y="1"/>
                    </a:moveTo>
                    <a:cubicBezTo>
                      <a:pt x="2" y="1"/>
                      <a:pt x="3" y="3"/>
                      <a:pt x="4" y="6"/>
                    </a:cubicBezTo>
                    <a:cubicBezTo>
                      <a:pt x="5" y="4"/>
                      <a:pt x="7" y="2"/>
                      <a:pt x="9" y="1"/>
                    </a:cubicBezTo>
                    <a:cubicBezTo>
                      <a:pt x="7" y="1"/>
                      <a:pt x="5" y="1"/>
                      <a:pt x="3" y="0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7" name="Google Shape;2072;p10">
                <a:extLst>
                  <a:ext uri="{FF2B5EF4-FFF2-40B4-BE49-F238E27FC236}">
                    <a16:creationId xmlns:a16="http://schemas.microsoft.com/office/drawing/2014/main" id="{B47CE688-FDA9-824C-0254-E470949D88FE}"/>
                  </a:ext>
                </a:extLst>
              </p:cNvPr>
              <p:cNvSpPr/>
              <p:nvPr/>
            </p:nvSpPr>
            <p:spPr>
              <a:xfrm>
                <a:off x="2031" y="2901"/>
                <a:ext cx="27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3" extrusionOk="0">
                    <a:moveTo>
                      <a:pt x="0" y="0"/>
                    </a:moveTo>
                    <a:cubicBezTo>
                      <a:pt x="7" y="2"/>
                      <a:pt x="4" y="9"/>
                      <a:pt x="7" y="13"/>
                    </a:cubicBezTo>
                    <a:cubicBezTo>
                      <a:pt x="6" y="9"/>
                      <a:pt x="8" y="7"/>
                      <a:pt x="11" y="4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8" name="Google Shape;2073;p10">
                <a:extLst>
                  <a:ext uri="{FF2B5EF4-FFF2-40B4-BE49-F238E27FC236}">
                    <a16:creationId xmlns:a16="http://schemas.microsoft.com/office/drawing/2014/main" id="{483ECFE7-BD90-2A32-4296-D37582F84928}"/>
                  </a:ext>
                </a:extLst>
              </p:cNvPr>
              <p:cNvSpPr/>
              <p:nvPr/>
            </p:nvSpPr>
            <p:spPr>
              <a:xfrm>
                <a:off x="1733" y="2939"/>
                <a:ext cx="2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0" h="14" extrusionOk="0">
                    <a:moveTo>
                      <a:pt x="9" y="0"/>
                    </a:moveTo>
                    <a:cubicBezTo>
                      <a:pt x="6" y="2"/>
                      <a:pt x="10" y="7"/>
                      <a:pt x="8" y="9"/>
                    </a:cubicBezTo>
                    <a:cubicBezTo>
                      <a:pt x="6" y="12"/>
                      <a:pt x="2" y="11"/>
                      <a:pt x="0" y="14"/>
                    </a:cubicBezTo>
                    <a:cubicBezTo>
                      <a:pt x="1" y="9"/>
                      <a:pt x="6" y="6"/>
                      <a:pt x="8" y="1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49" name="Google Shape;2074;p10">
                <a:extLst>
                  <a:ext uri="{FF2B5EF4-FFF2-40B4-BE49-F238E27FC236}">
                    <a16:creationId xmlns:a16="http://schemas.microsoft.com/office/drawing/2014/main" id="{3B2CADEE-9D7A-7C53-999C-C999382451D8}"/>
                  </a:ext>
                </a:extLst>
              </p:cNvPr>
              <p:cNvSpPr/>
              <p:nvPr/>
            </p:nvSpPr>
            <p:spPr>
              <a:xfrm>
                <a:off x="1663" y="3040"/>
                <a:ext cx="18" cy="16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0" y="0"/>
                    </a:moveTo>
                    <a:cubicBezTo>
                      <a:pt x="2" y="1"/>
                      <a:pt x="5" y="1"/>
                      <a:pt x="7" y="2"/>
                    </a:cubicBezTo>
                    <a:cubicBezTo>
                      <a:pt x="6" y="4"/>
                      <a:pt x="5" y="5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0" name="Google Shape;2075;p10">
                <a:extLst>
                  <a:ext uri="{FF2B5EF4-FFF2-40B4-BE49-F238E27FC236}">
                    <a16:creationId xmlns:a16="http://schemas.microsoft.com/office/drawing/2014/main" id="{F930A56D-92D9-4B49-BD03-527D34E6E2AB}"/>
                  </a:ext>
                </a:extLst>
              </p:cNvPr>
              <p:cNvSpPr/>
              <p:nvPr/>
            </p:nvSpPr>
            <p:spPr>
              <a:xfrm>
                <a:off x="1648" y="2872"/>
                <a:ext cx="2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0" h="12" extrusionOk="0">
                    <a:moveTo>
                      <a:pt x="1" y="0"/>
                    </a:moveTo>
                    <a:cubicBezTo>
                      <a:pt x="1" y="4"/>
                      <a:pt x="3" y="4"/>
                      <a:pt x="5" y="6"/>
                    </a:cubicBezTo>
                    <a:cubicBezTo>
                      <a:pt x="7" y="8"/>
                      <a:pt x="9" y="10"/>
                      <a:pt x="10" y="12"/>
                    </a:cubicBezTo>
                    <a:cubicBezTo>
                      <a:pt x="8" y="10"/>
                      <a:pt x="4" y="10"/>
                      <a:pt x="0" y="9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1" name="Google Shape;2076;p10">
                <a:extLst>
                  <a:ext uri="{FF2B5EF4-FFF2-40B4-BE49-F238E27FC236}">
                    <a16:creationId xmlns:a16="http://schemas.microsoft.com/office/drawing/2014/main" id="{7DEE2B8B-B611-E4D9-801B-473D9543C409}"/>
                  </a:ext>
                </a:extLst>
              </p:cNvPr>
              <p:cNvSpPr/>
              <p:nvPr/>
            </p:nvSpPr>
            <p:spPr>
              <a:xfrm>
                <a:off x="1706" y="2808"/>
                <a:ext cx="27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1" h="7" extrusionOk="0">
                    <a:moveTo>
                      <a:pt x="0" y="0"/>
                    </a:moveTo>
                    <a:cubicBezTo>
                      <a:pt x="3" y="5"/>
                      <a:pt x="9" y="0"/>
                      <a:pt x="11" y="4"/>
                    </a:cubicBezTo>
                    <a:cubicBezTo>
                      <a:pt x="9" y="4"/>
                      <a:pt x="7" y="5"/>
                      <a:pt x="5" y="7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2" name="Google Shape;2077;p10">
                <a:extLst>
                  <a:ext uri="{FF2B5EF4-FFF2-40B4-BE49-F238E27FC236}">
                    <a16:creationId xmlns:a16="http://schemas.microsoft.com/office/drawing/2014/main" id="{CF3F7C5F-5BE8-49D1-6304-204D0329B272}"/>
                  </a:ext>
                </a:extLst>
              </p:cNvPr>
              <p:cNvSpPr/>
              <p:nvPr/>
            </p:nvSpPr>
            <p:spPr>
              <a:xfrm>
                <a:off x="1558" y="3168"/>
                <a:ext cx="153" cy="77"/>
              </a:xfrm>
              <a:custGeom>
                <a:avLst/>
                <a:gdLst/>
                <a:ahLst/>
                <a:cxnLst/>
                <a:rect l="l" t="t" r="r" b="b"/>
                <a:pathLst>
                  <a:path w="61" h="29" extrusionOk="0">
                    <a:moveTo>
                      <a:pt x="0" y="0"/>
                    </a:moveTo>
                    <a:cubicBezTo>
                      <a:pt x="3" y="12"/>
                      <a:pt x="10" y="19"/>
                      <a:pt x="21" y="25"/>
                    </a:cubicBezTo>
                    <a:cubicBezTo>
                      <a:pt x="28" y="29"/>
                      <a:pt x="61" y="28"/>
                      <a:pt x="55" y="15"/>
                    </a:cubicBezTo>
                    <a:cubicBezTo>
                      <a:pt x="50" y="16"/>
                      <a:pt x="46" y="19"/>
                      <a:pt x="40" y="18"/>
                    </a:cubicBezTo>
                    <a:cubicBezTo>
                      <a:pt x="35" y="17"/>
                      <a:pt x="31" y="12"/>
                      <a:pt x="30" y="7"/>
                    </a:cubicBezTo>
                    <a:cubicBezTo>
                      <a:pt x="23" y="8"/>
                      <a:pt x="18" y="14"/>
                      <a:pt x="10" y="11"/>
                    </a:cubicBezTo>
                    <a:cubicBezTo>
                      <a:pt x="5" y="9"/>
                      <a:pt x="5" y="0"/>
                      <a:pt x="2" y="0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3" name="Google Shape;2078;p10">
                <a:extLst>
                  <a:ext uri="{FF2B5EF4-FFF2-40B4-BE49-F238E27FC236}">
                    <a16:creationId xmlns:a16="http://schemas.microsoft.com/office/drawing/2014/main" id="{640440F7-918A-FBFB-66BC-DFBA553032EF}"/>
                  </a:ext>
                </a:extLst>
              </p:cNvPr>
              <p:cNvSpPr/>
              <p:nvPr/>
            </p:nvSpPr>
            <p:spPr>
              <a:xfrm>
                <a:off x="1763" y="3163"/>
                <a:ext cx="50" cy="18"/>
              </a:xfrm>
              <a:custGeom>
                <a:avLst/>
                <a:gdLst/>
                <a:ahLst/>
                <a:cxnLst/>
                <a:rect l="l" t="t" r="r" b="b"/>
                <a:pathLst>
                  <a:path w="20" h="7" extrusionOk="0">
                    <a:moveTo>
                      <a:pt x="10" y="0"/>
                    </a:moveTo>
                    <a:cubicBezTo>
                      <a:pt x="6" y="2"/>
                      <a:pt x="3" y="2"/>
                      <a:pt x="0" y="4"/>
                    </a:cubicBezTo>
                    <a:cubicBezTo>
                      <a:pt x="2" y="7"/>
                      <a:pt x="9" y="7"/>
                      <a:pt x="12" y="7"/>
                    </a:cubicBezTo>
                    <a:cubicBezTo>
                      <a:pt x="17" y="7"/>
                      <a:pt x="20" y="7"/>
                      <a:pt x="17" y="1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4" name="Google Shape;2079;p10">
                <a:extLst>
                  <a:ext uri="{FF2B5EF4-FFF2-40B4-BE49-F238E27FC236}">
                    <a16:creationId xmlns:a16="http://schemas.microsoft.com/office/drawing/2014/main" id="{A1DC5216-2470-1520-D045-1C3BB21A28BB}"/>
                  </a:ext>
                </a:extLst>
              </p:cNvPr>
              <p:cNvSpPr/>
              <p:nvPr/>
            </p:nvSpPr>
            <p:spPr>
              <a:xfrm>
                <a:off x="1583" y="2997"/>
                <a:ext cx="2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0" h="4" extrusionOk="0">
                    <a:moveTo>
                      <a:pt x="0" y="1"/>
                    </a:moveTo>
                    <a:cubicBezTo>
                      <a:pt x="1" y="1"/>
                      <a:pt x="3" y="3"/>
                      <a:pt x="3" y="4"/>
                    </a:cubicBezTo>
                    <a:cubicBezTo>
                      <a:pt x="5" y="2"/>
                      <a:pt x="7" y="1"/>
                      <a:pt x="10" y="0"/>
                    </a:cubicBezTo>
                    <a:cubicBezTo>
                      <a:pt x="7" y="0"/>
                      <a:pt x="5" y="0"/>
                      <a:pt x="3" y="0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5" name="Google Shape;2080;p10">
                <a:extLst>
                  <a:ext uri="{FF2B5EF4-FFF2-40B4-BE49-F238E27FC236}">
                    <a16:creationId xmlns:a16="http://schemas.microsoft.com/office/drawing/2014/main" id="{A2A0470B-898D-3005-F466-DD00E3B00911}"/>
                  </a:ext>
                </a:extLst>
              </p:cNvPr>
              <p:cNvSpPr/>
              <p:nvPr/>
            </p:nvSpPr>
            <p:spPr>
              <a:xfrm>
                <a:off x="2368" y="2611"/>
                <a:ext cx="20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80" h="19" extrusionOk="0">
                    <a:moveTo>
                      <a:pt x="0" y="17"/>
                    </a:moveTo>
                    <a:cubicBezTo>
                      <a:pt x="8" y="16"/>
                      <a:pt x="33" y="8"/>
                      <a:pt x="39" y="13"/>
                    </a:cubicBezTo>
                    <a:cubicBezTo>
                      <a:pt x="42" y="8"/>
                      <a:pt x="51" y="9"/>
                      <a:pt x="57" y="8"/>
                    </a:cubicBezTo>
                    <a:cubicBezTo>
                      <a:pt x="64" y="5"/>
                      <a:pt x="72" y="2"/>
                      <a:pt x="80" y="0"/>
                    </a:cubicBezTo>
                    <a:cubicBezTo>
                      <a:pt x="74" y="3"/>
                      <a:pt x="67" y="10"/>
                      <a:pt x="60" y="11"/>
                    </a:cubicBezTo>
                    <a:cubicBezTo>
                      <a:pt x="56" y="12"/>
                      <a:pt x="50" y="10"/>
                      <a:pt x="45" y="12"/>
                    </a:cubicBezTo>
                    <a:cubicBezTo>
                      <a:pt x="41" y="13"/>
                      <a:pt x="39" y="18"/>
                      <a:pt x="36" y="18"/>
                    </a:cubicBezTo>
                    <a:cubicBezTo>
                      <a:pt x="33" y="19"/>
                      <a:pt x="25" y="16"/>
                      <a:pt x="22" y="16"/>
                    </a:cubicBezTo>
                    <a:cubicBezTo>
                      <a:pt x="19" y="16"/>
                      <a:pt x="16" y="16"/>
                      <a:pt x="13" y="1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6" name="Google Shape;2081;p10">
                <a:extLst>
                  <a:ext uri="{FF2B5EF4-FFF2-40B4-BE49-F238E27FC236}">
                    <a16:creationId xmlns:a16="http://schemas.microsoft.com/office/drawing/2014/main" id="{2BF612E8-9D9E-5DFE-C3AB-E6737AED2BD9}"/>
                  </a:ext>
                </a:extLst>
              </p:cNvPr>
              <p:cNvSpPr/>
              <p:nvPr/>
            </p:nvSpPr>
            <p:spPr>
              <a:xfrm>
                <a:off x="2228" y="2656"/>
                <a:ext cx="93" cy="24"/>
              </a:xfrm>
              <a:custGeom>
                <a:avLst/>
                <a:gdLst/>
                <a:ahLst/>
                <a:cxnLst/>
                <a:rect l="l" t="t" r="r" b="b"/>
                <a:pathLst>
                  <a:path w="37" h="9" extrusionOk="0">
                    <a:moveTo>
                      <a:pt x="0" y="5"/>
                    </a:moveTo>
                    <a:cubicBezTo>
                      <a:pt x="5" y="5"/>
                      <a:pt x="11" y="5"/>
                      <a:pt x="17" y="4"/>
                    </a:cubicBezTo>
                    <a:cubicBezTo>
                      <a:pt x="23" y="3"/>
                      <a:pt x="31" y="0"/>
                      <a:pt x="37" y="1"/>
                    </a:cubicBezTo>
                    <a:cubicBezTo>
                      <a:pt x="31" y="2"/>
                      <a:pt x="25" y="5"/>
                      <a:pt x="20" y="9"/>
                    </a:cubicBezTo>
                    <a:cubicBezTo>
                      <a:pt x="16" y="6"/>
                      <a:pt x="11" y="7"/>
                      <a:pt x="7" y="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7" name="Google Shape;2082;p10">
                <a:extLst>
                  <a:ext uri="{FF2B5EF4-FFF2-40B4-BE49-F238E27FC236}">
                    <a16:creationId xmlns:a16="http://schemas.microsoft.com/office/drawing/2014/main" id="{E7B29C6F-4519-DB46-26A8-BFE2C5F0EFCB}"/>
                  </a:ext>
                </a:extLst>
              </p:cNvPr>
              <p:cNvSpPr/>
              <p:nvPr/>
            </p:nvSpPr>
            <p:spPr>
              <a:xfrm>
                <a:off x="2088" y="2664"/>
                <a:ext cx="8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35" h="12" extrusionOk="0">
                    <a:moveTo>
                      <a:pt x="1" y="7"/>
                    </a:moveTo>
                    <a:cubicBezTo>
                      <a:pt x="13" y="6"/>
                      <a:pt x="24" y="3"/>
                      <a:pt x="35" y="0"/>
                    </a:cubicBezTo>
                    <a:cubicBezTo>
                      <a:pt x="32" y="1"/>
                      <a:pt x="32" y="3"/>
                      <a:pt x="30" y="4"/>
                    </a:cubicBezTo>
                    <a:cubicBezTo>
                      <a:pt x="28" y="6"/>
                      <a:pt x="29" y="5"/>
                      <a:pt x="27" y="6"/>
                    </a:cubicBezTo>
                    <a:cubicBezTo>
                      <a:pt x="21" y="8"/>
                      <a:pt x="18" y="8"/>
                      <a:pt x="13" y="12"/>
                    </a:cubicBezTo>
                    <a:cubicBezTo>
                      <a:pt x="11" y="8"/>
                      <a:pt x="4" y="9"/>
                      <a:pt x="0" y="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8" name="Google Shape;2083;p10">
                <a:extLst>
                  <a:ext uri="{FF2B5EF4-FFF2-40B4-BE49-F238E27FC236}">
                    <a16:creationId xmlns:a16="http://schemas.microsoft.com/office/drawing/2014/main" id="{CF130C88-EBCC-F7FB-86F2-19B5BA9161DC}"/>
                  </a:ext>
                </a:extLst>
              </p:cNvPr>
              <p:cNvSpPr/>
              <p:nvPr/>
            </p:nvSpPr>
            <p:spPr>
              <a:xfrm>
                <a:off x="1811" y="2696"/>
                <a:ext cx="190" cy="27"/>
              </a:xfrm>
              <a:custGeom>
                <a:avLst/>
                <a:gdLst/>
                <a:ahLst/>
                <a:cxnLst/>
                <a:rect l="l" t="t" r="r" b="b"/>
                <a:pathLst>
                  <a:path w="76" h="10" extrusionOk="0">
                    <a:moveTo>
                      <a:pt x="0" y="8"/>
                    </a:moveTo>
                    <a:cubicBezTo>
                      <a:pt x="13" y="3"/>
                      <a:pt x="23" y="3"/>
                      <a:pt x="37" y="2"/>
                    </a:cubicBezTo>
                    <a:cubicBezTo>
                      <a:pt x="50" y="2"/>
                      <a:pt x="63" y="2"/>
                      <a:pt x="76" y="0"/>
                    </a:cubicBezTo>
                    <a:cubicBezTo>
                      <a:pt x="73" y="0"/>
                      <a:pt x="70" y="1"/>
                      <a:pt x="68" y="2"/>
                    </a:cubicBezTo>
                    <a:cubicBezTo>
                      <a:pt x="67" y="3"/>
                      <a:pt x="67" y="5"/>
                      <a:pt x="65" y="6"/>
                    </a:cubicBezTo>
                    <a:cubicBezTo>
                      <a:pt x="62" y="7"/>
                      <a:pt x="54" y="4"/>
                      <a:pt x="51" y="4"/>
                    </a:cubicBezTo>
                    <a:cubicBezTo>
                      <a:pt x="44" y="4"/>
                      <a:pt x="25" y="2"/>
                      <a:pt x="21" y="9"/>
                    </a:cubicBezTo>
                    <a:cubicBezTo>
                      <a:pt x="16" y="6"/>
                      <a:pt x="4" y="7"/>
                      <a:pt x="1" y="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59" name="Google Shape;2084;p10">
                <a:extLst>
                  <a:ext uri="{FF2B5EF4-FFF2-40B4-BE49-F238E27FC236}">
                    <a16:creationId xmlns:a16="http://schemas.microsoft.com/office/drawing/2014/main" id="{69081FE6-F6C1-6C7A-D4ED-76737D9160A4}"/>
                  </a:ext>
                </a:extLst>
              </p:cNvPr>
              <p:cNvSpPr/>
              <p:nvPr/>
            </p:nvSpPr>
            <p:spPr>
              <a:xfrm>
                <a:off x="1581" y="2733"/>
                <a:ext cx="147" cy="78"/>
              </a:xfrm>
              <a:custGeom>
                <a:avLst/>
                <a:gdLst/>
                <a:ahLst/>
                <a:cxnLst/>
                <a:rect l="l" t="t" r="r" b="b"/>
                <a:pathLst>
                  <a:path w="59" h="29" extrusionOk="0">
                    <a:moveTo>
                      <a:pt x="0" y="29"/>
                    </a:moveTo>
                    <a:cubicBezTo>
                      <a:pt x="4" y="20"/>
                      <a:pt x="21" y="16"/>
                      <a:pt x="29" y="11"/>
                    </a:cubicBezTo>
                    <a:cubicBezTo>
                      <a:pt x="39" y="4"/>
                      <a:pt x="47" y="2"/>
                      <a:pt x="59" y="0"/>
                    </a:cubicBezTo>
                    <a:cubicBezTo>
                      <a:pt x="54" y="2"/>
                      <a:pt x="49" y="4"/>
                      <a:pt x="46" y="9"/>
                    </a:cubicBezTo>
                    <a:cubicBezTo>
                      <a:pt x="41" y="4"/>
                      <a:pt x="26" y="13"/>
                      <a:pt x="33" y="19"/>
                    </a:cubicBezTo>
                    <a:cubicBezTo>
                      <a:pt x="27" y="15"/>
                      <a:pt x="21" y="19"/>
                      <a:pt x="16" y="23"/>
                    </a:cubicBezTo>
                    <a:cubicBezTo>
                      <a:pt x="12" y="25"/>
                      <a:pt x="6" y="27"/>
                      <a:pt x="2" y="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0" name="Google Shape;2085;p10">
                <a:extLst>
                  <a:ext uri="{FF2B5EF4-FFF2-40B4-BE49-F238E27FC236}">
                    <a16:creationId xmlns:a16="http://schemas.microsoft.com/office/drawing/2014/main" id="{D1510AA8-AEF9-6F2C-4C40-EBDD96EF7EF1}"/>
                  </a:ext>
                </a:extLst>
              </p:cNvPr>
              <p:cNvSpPr/>
              <p:nvPr/>
            </p:nvSpPr>
            <p:spPr>
              <a:xfrm>
                <a:off x="1501" y="2888"/>
                <a:ext cx="52" cy="179"/>
              </a:xfrm>
              <a:custGeom>
                <a:avLst/>
                <a:gdLst/>
                <a:ahLst/>
                <a:cxnLst/>
                <a:rect l="l" t="t" r="r" b="b"/>
                <a:pathLst>
                  <a:path w="21" h="67" extrusionOk="0">
                    <a:moveTo>
                      <a:pt x="16" y="1"/>
                    </a:moveTo>
                    <a:cubicBezTo>
                      <a:pt x="0" y="20"/>
                      <a:pt x="3" y="45"/>
                      <a:pt x="10" y="67"/>
                    </a:cubicBezTo>
                    <a:cubicBezTo>
                      <a:pt x="11" y="61"/>
                      <a:pt x="8" y="54"/>
                      <a:pt x="13" y="50"/>
                    </a:cubicBezTo>
                    <a:cubicBezTo>
                      <a:pt x="5" y="48"/>
                      <a:pt x="9" y="20"/>
                      <a:pt x="12" y="14"/>
                    </a:cubicBezTo>
                    <a:cubicBezTo>
                      <a:pt x="13" y="14"/>
                      <a:pt x="14" y="14"/>
                      <a:pt x="14" y="16"/>
                    </a:cubicBezTo>
                    <a:cubicBezTo>
                      <a:pt x="15" y="9"/>
                      <a:pt x="17" y="5"/>
                      <a:pt x="21" y="0"/>
                    </a:cubicBezTo>
                    <a:cubicBezTo>
                      <a:pt x="20" y="0"/>
                      <a:pt x="20" y="1"/>
                      <a:pt x="2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1" name="Google Shape;2086;p10">
                <a:extLst>
                  <a:ext uri="{FF2B5EF4-FFF2-40B4-BE49-F238E27FC236}">
                    <a16:creationId xmlns:a16="http://schemas.microsoft.com/office/drawing/2014/main" id="{B087755D-3B3D-E8DC-1AA0-63CE07F4C081}"/>
                  </a:ext>
                </a:extLst>
              </p:cNvPr>
              <p:cNvSpPr/>
              <p:nvPr/>
            </p:nvSpPr>
            <p:spPr>
              <a:xfrm>
                <a:off x="1573" y="2856"/>
                <a:ext cx="18" cy="21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0" y="8"/>
                    </a:moveTo>
                    <a:cubicBezTo>
                      <a:pt x="0" y="4"/>
                      <a:pt x="3" y="0"/>
                      <a:pt x="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2" name="Google Shape;2087;p10">
                <a:extLst>
                  <a:ext uri="{FF2B5EF4-FFF2-40B4-BE49-F238E27FC236}">
                    <a16:creationId xmlns:a16="http://schemas.microsoft.com/office/drawing/2014/main" id="{38787684-B218-0E66-562B-C5C78182B319}"/>
                  </a:ext>
                </a:extLst>
              </p:cNvPr>
              <p:cNvSpPr/>
              <p:nvPr/>
            </p:nvSpPr>
            <p:spPr>
              <a:xfrm>
                <a:off x="1698" y="2811"/>
                <a:ext cx="1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0" y="0"/>
                    </a:moveTo>
                    <a:cubicBezTo>
                      <a:pt x="5" y="2"/>
                      <a:pt x="4" y="7"/>
                      <a:pt x="5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3" name="Google Shape;2088;p10">
                <a:extLst>
                  <a:ext uri="{FF2B5EF4-FFF2-40B4-BE49-F238E27FC236}">
                    <a16:creationId xmlns:a16="http://schemas.microsoft.com/office/drawing/2014/main" id="{EB849381-78CE-46ED-D576-BD5124CD06BE}"/>
                  </a:ext>
                </a:extLst>
              </p:cNvPr>
              <p:cNvSpPr/>
              <p:nvPr/>
            </p:nvSpPr>
            <p:spPr>
              <a:xfrm>
                <a:off x="1823" y="2851"/>
                <a:ext cx="15" cy="40"/>
              </a:xfrm>
              <a:custGeom>
                <a:avLst/>
                <a:gdLst/>
                <a:ahLst/>
                <a:cxnLst/>
                <a:rect l="l" t="t" r="r" b="b"/>
                <a:pathLst>
                  <a:path w="6" h="15" extrusionOk="0">
                    <a:moveTo>
                      <a:pt x="1" y="0"/>
                    </a:moveTo>
                    <a:cubicBezTo>
                      <a:pt x="0" y="5"/>
                      <a:pt x="3" y="11"/>
                      <a:pt x="6" y="1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4" name="Google Shape;2089;p10">
                <a:extLst>
                  <a:ext uri="{FF2B5EF4-FFF2-40B4-BE49-F238E27FC236}">
                    <a16:creationId xmlns:a16="http://schemas.microsoft.com/office/drawing/2014/main" id="{14D8D4BA-E13F-03FD-6AC3-B02FB2EDF7B2}"/>
                  </a:ext>
                </a:extLst>
              </p:cNvPr>
              <p:cNvSpPr/>
              <p:nvPr/>
            </p:nvSpPr>
            <p:spPr>
              <a:xfrm>
                <a:off x="1818" y="2731"/>
                <a:ext cx="3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0" y="5"/>
                    </a:moveTo>
                    <a:cubicBezTo>
                      <a:pt x="3" y="2"/>
                      <a:pt x="8" y="0"/>
                      <a:pt x="1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5" name="Google Shape;2090;p10">
                <a:extLst>
                  <a:ext uri="{FF2B5EF4-FFF2-40B4-BE49-F238E27FC236}">
                    <a16:creationId xmlns:a16="http://schemas.microsoft.com/office/drawing/2014/main" id="{FD49CBEC-81E9-EE4B-272B-0E3D70DBF2F5}"/>
                  </a:ext>
                </a:extLst>
              </p:cNvPr>
              <p:cNvSpPr/>
              <p:nvPr/>
            </p:nvSpPr>
            <p:spPr>
              <a:xfrm>
                <a:off x="2076" y="2704"/>
                <a:ext cx="17" cy="19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0" y="7"/>
                    </a:moveTo>
                    <a:cubicBezTo>
                      <a:pt x="0" y="3"/>
                      <a:pt x="3" y="1"/>
                      <a:pt x="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6" name="Google Shape;2091;p10">
                <a:extLst>
                  <a:ext uri="{FF2B5EF4-FFF2-40B4-BE49-F238E27FC236}">
                    <a16:creationId xmlns:a16="http://schemas.microsoft.com/office/drawing/2014/main" id="{C2D0B1D8-556C-81FC-749B-B3E9C13FEC61}"/>
                  </a:ext>
                </a:extLst>
              </p:cNvPr>
              <p:cNvSpPr/>
              <p:nvPr/>
            </p:nvSpPr>
            <p:spPr>
              <a:xfrm>
                <a:off x="2226" y="2709"/>
                <a:ext cx="20" cy="11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0" y="4"/>
                    </a:moveTo>
                    <a:cubicBezTo>
                      <a:pt x="2" y="1"/>
                      <a:pt x="5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7" name="Google Shape;2092;p10">
                <a:extLst>
                  <a:ext uri="{FF2B5EF4-FFF2-40B4-BE49-F238E27FC236}">
                    <a16:creationId xmlns:a16="http://schemas.microsoft.com/office/drawing/2014/main" id="{F339EFF7-AC13-2DB9-B896-0B0ADEE496DF}"/>
                  </a:ext>
                </a:extLst>
              </p:cNvPr>
              <p:cNvSpPr/>
              <p:nvPr/>
            </p:nvSpPr>
            <p:spPr>
              <a:xfrm>
                <a:off x="2316" y="2691"/>
                <a:ext cx="37" cy="8"/>
              </a:xfrm>
              <a:custGeom>
                <a:avLst/>
                <a:gdLst/>
                <a:ahLst/>
                <a:cxnLst/>
                <a:rect l="l" t="t" r="r" b="b"/>
                <a:pathLst>
                  <a:path w="15" h="3" extrusionOk="0">
                    <a:moveTo>
                      <a:pt x="0" y="3"/>
                    </a:moveTo>
                    <a:cubicBezTo>
                      <a:pt x="5" y="1"/>
                      <a:pt x="10" y="0"/>
                      <a:pt x="15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8" name="Google Shape;2093;p10">
                <a:extLst>
                  <a:ext uri="{FF2B5EF4-FFF2-40B4-BE49-F238E27FC236}">
                    <a16:creationId xmlns:a16="http://schemas.microsoft.com/office/drawing/2014/main" id="{18637EC7-5403-12BA-B4D4-3D26219BFAA8}"/>
                  </a:ext>
                </a:extLst>
              </p:cNvPr>
              <p:cNvSpPr/>
              <p:nvPr/>
            </p:nvSpPr>
            <p:spPr>
              <a:xfrm>
                <a:off x="2163" y="2811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0" y="7"/>
                    </a:moveTo>
                    <a:cubicBezTo>
                      <a:pt x="2" y="3"/>
                      <a:pt x="2" y="0"/>
                      <a:pt x="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69" name="Google Shape;2094;p10">
                <a:extLst>
                  <a:ext uri="{FF2B5EF4-FFF2-40B4-BE49-F238E27FC236}">
                    <a16:creationId xmlns:a16="http://schemas.microsoft.com/office/drawing/2014/main" id="{B5F05566-729D-2900-DD2F-6A7A8347D42D}"/>
                  </a:ext>
                </a:extLst>
              </p:cNvPr>
              <p:cNvSpPr/>
              <p:nvPr/>
            </p:nvSpPr>
            <p:spPr>
              <a:xfrm>
                <a:off x="2213" y="2901"/>
                <a:ext cx="3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0" y="0"/>
                    </a:moveTo>
                    <a:cubicBezTo>
                      <a:pt x="2" y="3"/>
                      <a:pt x="8" y="5"/>
                      <a:pt x="12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0" name="Google Shape;2095;p10">
                <a:extLst>
                  <a:ext uri="{FF2B5EF4-FFF2-40B4-BE49-F238E27FC236}">
                    <a16:creationId xmlns:a16="http://schemas.microsoft.com/office/drawing/2014/main" id="{CDF63289-9C61-E6BF-74AD-FA50859C7BCD}"/>
                  </a:ext>
                </a:extLst>
              </p:cNvPr>
              <p:cNvSpPr/>
              <p:nvPr/>
            </p:nvSpPr>
            <p:spPr>
              <a:xfrm>
                <a:off x="2038" y="2891"/>
                <a:ext cx="48" cy="10"/>
              </a:xfrm>
              <a:custGeom>
                <a:avLst/>
                <a:gdLst/>
                <a:ahLst/>
                <a:cxnLst/>
                <a:rect l="l" t="t" r="r" b="b"/>
                <a:pathLst>
                  <a:path w="19" h="4" extrusionOk="0">
                    <a:moveTo>
                      <a:pt x="0" y="0"/>
                    </a:moveTo>
                    <a:cubicBezTo>
                      <a:pt x="5" y="3"/>
                      <a:pt x="14" y="4"/>
                      <a:pt x="19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1" name="Google Shape;2096;p10">
                <a:extLst>
                  <a:ext uri="{FF2B5EF4-FFF2-40B4-BE49-F238E27FC236}">
                    <a16:creationId xmlns:a16="http://schemas.microsoft.com/office/drawing/2014/main" id="{EF37724D-2D95-31F3-A924-B9E1A0F0066C}"/>
                  </a:ext>
                </a:extLst>
              </p:cNvPr>
              <p:cNvSpPr/>
              <p:nvPr/>
            </p:nvSpPr>
            <p:spPr>
              <a:xfrm>
                <a:off x="2056" y="2917"/>
                <a:ext cx="22" cy="22"/>
              </a:xfrm>
              <a:custGeom>
                <a:avLst/>
                <a:gdLst/>
                <a:ahLst/>
                <a:cxnLst/>
                <a:rect l="l" t="t" r="r" b="b"/>
                <a:pathLst>
                  <a:path w="9" h="8" extrusionOk="0">
                    <a:moveTo>
                      <a:pt x="0" y="8"/>
                    </a:moveTo>
                    <a:cubicBezTo>
                      <a:pt x="0" y="3"/>
                      <a:pt x="4" y="1"/>
                      <a:pt x="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2" name="Google Shape;2097;p10">
                <a:extLst>
                  <a:ext uri="{FF2B5EF4-FFF2-40B4-BE49-F238E27FC236}">
                    <a16:creationId xmlns:a16="http://schemas.microsoft.com/office/drawing/2014/main" id="{1A024E94-0C38-B84E-469A-2238ABA771D0}"/>
                  </a:ext>
                </a:extLst>
              </p:cNvPr>
              <p:cNvSpPr/>
              <p:nvPr/>
            </p:nvSpPr>
            <p:spPr>
              <a:xfrm>
                <a:off x="2051" y="2808"/>
                <a:ext cx="5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" h="9" extrusionOk="0">
                    <a:moveTo>
                      <a:pt x="0" y="9"/>
                    </a:moveTo>
                    <a:cubicBezTo>
                      <a:pt x="0" y="6"/>
                      <a:pt x="0" y="3"/>
                      <a:pt x="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3" name="Google Shape;2098;p10">
                <a:extLst>
                  <a:ext uri="{FF2B5EF4-FFF2-40B4-BE49-F238E27FC236}">
                    <a16:creationId xmlns:a16="http://schemas.microsoft.com/office/drawing/2014/main" id="{936B9E2B-9972-C5D1-6522-11D2163EB0D8}"/>
                  </a:ext>
                </a:extLst>
              </p:cNvPr>
              <p:cNvSpPr/>
              <p:nvPr/>
            </p:nvSpPr>
            <p:spPr>
              <a:xfrm>
                <a:off x="1933" y="2845"/>
                <a:ext cx="8" cy="43"/>
              </a:xfrm>
              <a:custGeom>
                <a:avLst/>
                <a:gdLst/>
                <a:ahLst/>
                <a:cxnLst/>
                <a:rect l="l" t="t" r="r" b="b"/>
                <a:pathLst>
                  <a:path w="3" h="16" extrusionOk="0">
                    <a:moveTo>
                      <a:pt x="3" y="0"/>
                    </a:moveTo>
                    <a:cubicBezTo>
                      <a:pt x="1" y="4"/>
                      <a:pt x="0" y="13"/>
                      <a:pt x="3" y="1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4" name="Google Shape;2099;p10">
                <a:extLst>
                  <a:ext uri="{FF2B5EF4-FFF2-40B4-BE49-F238E27FC236}">
                    <a16:creationId xmlns:a16="http://schemas.microsoft.com/office/drawing/2014/main" id="{BAB92199-579E-A467-DC6B-3A1C91CBBD66}"/>
                  </a:ext>
                </a:extLst>
              </p:cNvPr>
              <p:cNvSpPr/>
              <p:nvPr/>
            </p:nvSpPr>
            <p:spPr>
              <a:xfrm>
                <a:off x="1951" y="2789"/>
                <a:ext cx="5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" h="7" extrusionOk="0">
                    <a:moveTo>
                      <a:pt x="2" y="0"/>
                    </a:moveTo>
                    <a:cubicBezTo>
                      <a:pt x="0" y="2"/>
                      <a:pt x="1" y="5"/>
                      <a:pt x="1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5" name="Google Shape;2100;p10">
                <a:extLst>
                  <a:ext uri="{FF2B5EF4-FFF2-40B4-BE49-F238E27FC236}">
                    <a16:creationId xmlns:a16="http://schemas.microsoft.com/office/drawing/2014/main" id="{3A1B17E1-F223-7EB9-1368-B9D1F3E3B8F5}"/>
                  </a:ext>
                </a:extLst>
              </p:cNvPr>
              <p:cNvSpPr/>
              <p:nvPr/>
            </p:nvSpPr>
            <p:spPr>
              <a:xfrm>
                <a:off x="2028" y="2693"/>
                <a:ext cx="28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5" extrusionOk="0">
                    <a:moveTo>
                      <a:pt x="0" y="5"/>
                    </a:moveTo>
                    <a:cubicBezTo>
                      <a:pt x="3" y="2"/>
                      <a:pt x="7" y="0"/>
                      <a:pt x="11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6" name="Google Shape;2101;p10">
                <a:extLst>
                  <a:ext uri="{FF2B5EF4-FFF2-40B4-BE49-F238E27FC236}">
                    <a16:creationId xmlns:a16="http://schemas.microsoft.com/office/drawing/2014/main" id="{9C4CDBD3-A42F-B61D-470D-31C7EA2A4C7A}"/>
                  </a:ext>
                </a:extLst>
              </p:cNvPr>
              <p:cNvSpPr/>
              <p:nvPr/>
            </p:nvSpPr>
            <p:spPr>
              <a:xfrm>
                <a:off x="1766" y="2728"/>
                <a:ext cx="27" cy="8"/>
              </a:xfrm>
              <a:custGeom>
                <a:avLst/>
                <a:gdLst/>
                <a:ahLst/>
                <a:cxnLst/>
                <a:rect l="l" t="t" r="r" b="b"/>
                <a:pathLst>
                  <a:path w="11" h="3" extrusionOk="0">
                    <a:moveTo>
                      <a:pt x="0" y="3"/>
                    </a:moveTo>
                    <a:cubicBezTo>
                      <a:pt x="4" y="0"/>
                      <a:pt x="7" y="0"/>
                      <a:pt x="1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7" name="Google Shape;2102;p10">
                <a:extLst>
                  <a:ext uri="{FF2B5EF4-FFF2-40B4-BE49-F238E27FC236}">
                    <a16:creationId xmlns:a16="http://schemas.microsoft.com/office/drawing/2014/main" id="{07EEA628-7FF3-BFA0-1D0D-7C283E9F71A8}"/>
                  </a:ext>
                </a:extLst>
              </p:cNvPr>
              <p:cNvSpPr/>
              <p:nvPr/>
            </p:nvSpPr>
            <p:spPr>
              <a:xfrm>
                <a:off x="1718" y="2821"/>
                <a:ext cx="28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 extrusionOk="0">
                    <a:moveTo>
                      <a:pt x="0" y="10"/>
                    </a:moveTo>
                    <a:cubicBezTo>
                      <a:pt x="1" y="5"/>
                      <a:pt x="6" y="1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8" name="Google Shape;2103;p10">
                <a:extLst>
                  <a:ext uri="{FF2B5EF4-FFF2-40B4-BE49-F238E27FC236}">
                    <a16:creationId xmlns:a16="http://schemas.microsoft.com/office/drawing/2014/main" id="{4462E1E8-A81A-9C12-3414-1DEA28EF9038}"/>
                  </a:ext>
                </a:extLst>
              </p:cNvPr>
              <p:cNvSpPr/>
              <p:nvPr/>
            </p:nvSpPr>
            <p:spPr>
              <a:xfrm>
                <a:off x="1641" y="2907"/>
                <a:ext cx="2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0" h="6" extrusionOk="0">
                    <a:moveTo>
                      <a:pt x="0" y="6"/>
                    </a:moveTo>
                    <a:cubicBezTo>
                      <a:pt x="2" y="2"/>
                      <a:pt x="6" y="0"/>
                      <a:pt x="1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79" name="Google Shape;2104;p10">
                <a:extLst>
                  <a:ext uri="{FF2B5EF4-FFF2-40B4-BE49-F238E27FC236}">
                    <a16:creationId xmlns:a16="http://schemas.microsoft.com/office/drawing/2014/main" id="{FA25CEF5-04C5-9088-989C-E8BCCF462AAF}"/>
                  </a:ext>
                </a:extLst>
              </p:cNvPr>
              <p:cNvSpPr/>
              <p:nvPr/>
            </p:nvSpPr>
            <p:spPr>
              <a:xfrm>
                <a:off x="1553" y="2893"/>
                <a:ext cx="2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8" h="9" extrusionOk="0">
                    <a:moveTo>
                      <a:pt x="2" y="9"/>
                    </a:moveTo>
                    <a:cubicBezTo>
                      <a:pt x="0" y="6"/>
                      <a:pt x="4" y="0"/>
                      <a:pt x="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0" name="Google Shape;2105;p10">
                <a:extLst>
                  <a:ext uri="{FF2B5EF4-FFF2-40B4-BE49-F238E27FC236}">
                    <a16:creationId xmlns:a16="http://schemas.microsoft.com/office/drawing/2014/main" id="{F595A427-0DB7-3FF0-3C90-C5A1DF05AAC2}"/>
                  </a:ext>
                </a:extLst>
              </p:cNvPr>
              <p:cNvSpPr/>
              <p:nvPr/>
            </p:nvSpPr>
            <p:spPr>
              <a:xfrm>
                <a:off x="1596" y="3008"/>
                <a:ext cx="15" cy="27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1" y="10"/>
                    </a:moveTo>
                    <a:cubicBezTo>
                      <a:pt x="0" y="7"/>
                      <a:pt x="2" y="0"/>
                      <a:pt x="6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1" name="Google Shape;2106;p10">
                <a:extLst>
                  <a:ext uri="{FF2B5EF4-FFF2-40B4-BE49-F238E27FC236}">
                    <a16:creationId xmlns:a16="http://schemas.microsoft.com/office/drawing/2014/main" id="{3FCAB4BD-8DD7-AEFF-62C1-CB0607995BE9}"/>
                  </a:ext>
                </a:extLst>
              </p:cNvPr>
              <p:cNvSpPr/>
              <p:nvPr/>
            </p:nvSpPr>
            <p:spPr>
              <a:xfrm>
                <a:off x="1678" y="3051"/>
                <a:ext cx="10" cy="18"/>
              </a:xfrm>
              <a:custGeom>
                <a:avLst/>
                <a:gdLst/>
                <a:ahLst/>
                <a:cxnLst/>
                <a:rect l="l" t="t" r="r" b="b"/>
                <a:pathLst>
                  <a:path w="4" h="7" extrusionOk="0">
                    <a:moveTo>
                      <a:pt x="1" y="7"/>
                    </a:moveTo>
                    <a:cubicBezTo>
                      <a:pt x="0" y="4"/>
                      <a:pt x="2" y="2"/>
                      <a:pt x="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2" name="Google Shape;2107;p10">
                <a:extLst>
                  <a:ext uri="{FF2B5EF4-FFF2-40B4-BE49-F238E27FC236}">
                    <a16:creationId xmlns:a16="http://schemas.microsoft.com/office/drawing/2014/main" id="{2CBFEFDE-D145-A9E8-DA49-EC5515FDAAA7}"/>
                  </a:ext>
                </a:extLst>
              </p:cNvPr>
              <p:cNvSpPr/>
              <p:nvPr/>
            </p:nvSpPr>
            <p:spPr>
              <a:xfrm>
                <a:off x="1738" y="2968"/>
                <a:ext cx="3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3" h="6" extrusionOk="0">
                    <a:moveTo>
                      <a:pt x="0" y="6"/>
                    </a:moveTo>
                    <a:cubicBezTo>
                      <a:pt x="3" y="2"/>
                      <a:pt x="8" y="0"/>
                      <a:pt x="1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3" name="Google Shape;2108;p10">
                <a:extLst>
                  <a:ext uri="{FF2B5EF4-FFF2-40B4-BE49-F238E27FC236}">
                    <a16:creationId xmlns:a16="http://schemas.microsoft.com/office/drawing/2014/main" id="{1E8EA82C-6A01-FAC9-346D-C61F1E0B730E}"/>
                  </a:ext>
                </a:extLst>
              </p:cNvPr>
              <p:cNvSpPr/>
              <p:nvPr/>
            </p:nvSpPr>
            <p:spPr>
              <a:xfrm>
                <a:off x="1931" y="2955"/>
                <a:ext cx="2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8" h="9" extrusionOk="0">
                    <a:moveTo>
                      <a:pt x="0" y="0"/>
                    </a:moveTo>
                    <a:cubicBezTo>
                      <a:pt x="0" y="4"/>
                      <a:pt x="4" y="9"/>
                      <a:pt x="8" y="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4" name="Google Shape;2109;p10">
                <a:extLst>
                  <a:ext uri="{FF2B5EF4-FFF2-40B4-BE49-F238E27FC236}">
                    <a16:creationId xmlns:a16="http://schemas.microsoft.com/office/drawing/2014/main" id="{64B5881D-4405-9EA1-BA4D-7DCAFC19C13B}"/>
                  </a:ext>
                </a:extLst>
              </p:cNvPr>
              <p:cNvSpPr/>
              <p:nvPr/>
            </p:nvSpPr>
            <p:spPr>
              <a:xfrm>
                <a:off x="2291" y="2805"/>
                <a:ext cx="27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 extrusionOk="0">
                    <a:moveTo>
                      <a:pt x="0" y="10"/>
                    </a:moveTo>
                    <a:cubicBezTo>
                      <a:pt x="5" y="8"/>
                      <a:pt x="9" y="5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5" name="Google Shape;2110;p10">
                <a:extLst>
                  <a:ext uri="{FF2B5EF4-FFF2-40B4-BE49-F238E27FC236}">
                    <a16:creationId xmlns:a16="http://schemas.microsoft.com/office/drawing/2014/main" id="{9B7D849E-6405-01D0-C816-A421CBDBC535}"/>
                  </a:ext>
                </a:extLst>
              </p:cNvPr>
              <p:cNvSpPr/>
              <p:nvPr/>
            </p:nvSpPr>
            <p:spPr>
              <a:xfrm>
                <a:off x="2386" y="2723"/>
                <a:ext cx="3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2" h="6" extrusionOk="0">
                    <a:moveTo>
                      <a:pt x="0" y="4"/>
                    </a:moveTo>
                    <a:cubicBezTo>
                      <a:pt x="4" y="6"/>
                      <a:pt x="9" y="3"/>
                      <a:pt x="1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6" name="Google Shape;2111;p10">
                <a:extLst>
                  <a:ext uri="{FF2B5EF4-FFF2-40B4-BE49-F238E27FC236}">
                    <a16:creationId xmlns:a16="http://schemas.microsoft.com/office/drawing/2014/main" id="{E614A1C8-E741-5AFA-917D-D6E895209486}"/>
                  </a:ext>
                </a:extLst>
              </p:cNvPr>
              <p:cNvSpPr/>
              <p:nvPr/>
            </p:nvSpPr>
            <p:spPr>
              <a:xfrm>
                <a:off x="2488" y="2667"/>
                <a:ext cx="13" cy="26"/>
              </a:xfrm>
              <a:custGeom>
                <a:avLst/>
                <a:gdLst/>
                <a:ahLst/>
                <a:cxnLst/>
                <a:rect l="l" t="t" r="r" b="b"/>
                <a:pathLst>
                  <a:path w="5" h="10" extrusionOk="0">
                    <a:moveTo>
                      <a:pt x="0" y="0"/>
                    </a:moveTo>
                    <a:cubicBezTo>
                      <a:pt x="3" y="2"/>
                      <a:pt x="5" y="6"/>
                      <a:pt x="4" y="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7" name="Google Shape;2112;p10">
                <a:extLst>
                  <a:ext uri="{FF2B5EF4-FFF2-40B4-BE49-F238E27FC236}">
                    <a16:creationId xmlns:a16="http://schemas.microsoft.com/office/drawing/2014/main" id="{C85CAEFA-9825-29BA-779A-845BE1BBE913}"/>
                  </a:ext>
                </a:extLst>
              </p:cNvPr>
              <p:cNvSpPr/>
              <p:nvPr/>
            </p:nvSpPr>
            <p:spPr>
              <a:xfrm>
                <a:off x="2551" y="2675"/>
                <a:ext cx="3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2" h="2" extrusionOk="0">
                    <a:moveTo>
                      <a:pt x="0" y="1"/>
                    </a:moveTo>
                    <a:cubicBezTo>
                      <a:pt x="3" y="2"/>
                      <a:pt x="9" y="1"/>
                      <a:pt x="1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8" name="Google Shape;2113;p10">
                <a:extLst>
                  <a:ext uri="{FF2B5EF4-FFF2-40B4-BE49-F238E27FC236}">
                    <a16:creationId xmlns:a16="http://schemas.microsoft.com/office/drawing/2014/main" id="{FE89B4DA-A37B-6396-BCDB-4A07217F1C56}"/>
                  </a:ext>
                </a:extLst>
              </p:cNvPr>
              <p:cNvSpPr/>
              <p:nvPr/>
            </p:nvSpPr>
            <p:spPr>
              <a:xfrm>
                <a:off x="2538" y="2701"/>
                <a:ext cx="15" cy="22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6" y="0"/>
                    </a:moveTo>
                    <a:cubicBezTo>
                      <a:pt x="4" y="3"/>
                      <a:pt x="4" y="7"/>
                      <a:pt x="0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89" name="Google Shape;2114;p10">
                <a:extLst>
                  <a:ext uri="{FF2B5EF4-FFF2-40B4-BE49-F238E27FC236}">
                    <a16:creationId xmlns:a16="http://schemas.microsoft.com/office/drawing/2014/main" id="{D8AC0AFE-B571-1BB7-1BC4-D1279634B020}"/>
                  </a:ext>
                </a:extLst>
              </p:cNvPr>
              <p:cNvSpPr/>
              <p:nvPr/>
            </p:nvSpPr>
            <p:spPr>
              <a:xfrm>
                <a:off x="2366" y="2677"/>
                <a:ext cx="7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0"/>
                    </a:moveTo>
                    <a:cubicBezTo>
                      <a:pt x="0" y="1"/>
                      <a:pt x="0" y="2"/>
                      <a:pt x="0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0" name="Google Shape;2115;p10">
                <a:extLst>
                  <a:ext uri="{FF2B5EF4-FFF2-40B4-BE49-F238E27FC236}">
                    <a16:creationId xmlns:a16="http://schemas.microsoft.com/office/drawing/2014/main" id="{E7E90CF0-20A5-11E6-C083-A9BFDEB82EDF}"/>
                  </a:ext>
                </a:extLst>
              </p:cNvPr>
              <p:cNvSpPr/>
              <p:nvPr/>
            </p:nvSpPr>
            <p:spPr>
              <a:xfrm>
                <a:off x="1646" y="3144"/>
                <a:ext cx="2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0" h="6" extrusionOk="0">
                    <a:moveTo>
                      <a:pt x="0" y="0"/>
                    </a:moveTo>
                    <a:cubicBezTo>
                      <a:pt x="0" y="6"/>
                      <a:pt x="7" y="4"/>
                      <a:pt x="10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1" name="Google Shape;2116;p10">
                <a:extLst>
                  <a:ext uri="{FF2B5EF4-FFF2-40B4-BE49-F238E27FC236}">
                    <a16:creationId xmlns:a16="http://schemas.microsoft.com/office/drawing/2014/main" id="{C0691AB1-EB6E-BF43-7DD1-92DFE6F45A90}"/>
                  </a:ext>
                </a:extLst>
              </p:cNvPr>
              <p:cNvSpPr/>
              <p:nvPr/>
            </p:nvSpPr>
            <p:spPr>
              <a:xfrm>
                <a:off x="1688" y="3125"/>
                <a:ext cx="23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" h="11" extrusionOk="0">
                    <a:moveTo>
                      <a:pt x="0" y="0"/>
                    </a:moveTo>
                    <a:cubicBezTo>
                      <a:pt x="1" y="5"/>
                      <a:pt x="5" y="9"/>
                      <a:pt x="9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2" name="Google Shape;2117;p10">
                <a:extLst>
                  <a:ext uri="{FF2B5EF4-FFF2-40B4-BE49-F238E27FC236}">
                    <a16:creationId xmlns:a16="http://schemas.microsoft.com/office/drawing/2014/main" id="{D06721BA-80F1-7671-9C5E-C1E0CC184042}"/>
                  </a:ext>
                </a:extLst>
              </p:cNvPr>
              <p:cNvSpPr/>
              <p:nvPr/>
            </p:nvSpPr>
            <p:spPr>
              <a:xfrm>
                <a:off x="1821" y="3165"/>
                <a:ext cx="1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4" h="9" extrusionOk="0">
                    <a:moveTo>
                      <a:pt x="0" y="0"/>
                    </a:moveTo>
                    <a:cubicBezTo>
                      <a:pt x="0" y="3"/>
                      <a:pt x="2" y="7"/>
                      <a:pt x="4" y="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3" name="Google Shape;2118;p10">
                <a:extLst>
                  <a:ext uri="{FF2B5EF4-FFF2-40B4-BE49-F238E27FC236}">
                    <a16:creationId xmlns:a16="http://schemas.microsoft.com/office/drawing/2014/main" id="{26C46607-5836-71F7-E432-476E51A2791B}"/>
                  </a:ext>
                </a:extLst>
              </p:cNvPr>
              <p:cNvSpPr/>
              <p:nvPr/>
            </p:nvSpPr>
            <p:spPr>
              <a:xfrm>
                <a:off x="2181" y="2907"/>
                <a:ext cx="4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7" h="12" extrusionOk="0">
                    <a:moveTo>
                      <a:pt x="0" y="12"/>
                    </a:moveTo>
                    <a:cubicBezTo>
                      <a:pt x="6" y="12"/>
                      <a:pt x="17" y="3"/>
                      <a:pt x="7" y="0"/>
                    </a:cubicBezTo>
                    <a:cubicBezTo>
                      <a:pt x="11" y="5"/>
                      <a:pt x="4" y="7"/>
                      <a:pt x="2" y="11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4" name="Google Shape;2119;p10">
                <a:extLst>
                  <a:ext uri="{FF2B5EF4-FFF2-40B4-BE49-F238E27FC236}">
                    <a16:creationId xmlns:a16="http://schemas.microsoft.com/office/drawing/2014/main" id="{4A633908-B2F9-35CF-3FD9-12394A6B48ED}"/>
                  </a:ext>
                </a:extLst>
              </p:cNvPr>
              <p:cNvSpPr/>
              <p:nvPr/>
            </p:nvSpPr>
            <p:spPr>
              <a:xfrm>
                <a:off x="2283" y="2837"/>
                <a:ext cx="40" cy="7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6" extrusionOk="0">
                    <a:moveTo>
                      <a:pt x="3" y="4"/>
                    </a:moveTo>
                    <a:cubicBezTo>
                      <a:pt x="7" y="4"/>
                      <a:pt x="8" y="1"/>
                      <a:pt x="11" y="0"/>
                    </a:cubicBezTo>
                    <a:cubicBezTo>
                      <a:pt x="13" y="2"/>
                      <a:pt x="11" y="3"/>
                      <a:pt x="11" y="6"/>
                    </a:cubicBezTo>
                    <a:cubicBezTo>
                      <a:pt x="12" y="8"/>
                      <a:pt x="13" y="10"/>
                      <a:pt x="14" y="12"/>
                    </a:cubicBezTo>
                    <a:cubicBezTo>
                      <a:pt x="16" y="21"/>
                      <a:pt x="6" y="23"/>
                      <a:pt x="0" y="26"/>
                    </a:cubicBezTo>
                    <a:cubicBezTo>
                      <a:pt x="4" y="22"/>
                      <a:pt x="10" y="18"/>
                      <a:pt x="8" y="12"/>
                    </a:cubicBezTo>
                    <a:cubicBezTo>
                      <a:pt x="8" y="9"/>
                      <a:pt x="5" y="5"/>
                      <a:pt x="2" y="5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5" name="Google Shape;2120;p10">
                <a:extLst>
                  <a:ext uri="{FF2B5EF4-FFF2-40B4-BE49-F238E27FC236}">
                    <a16:creationId xmlns:a16="http://schemas.microsoft.com/office/drawing/2014/main" id="{82810C6D-AB47-3366-874D-30C524635EC8}"/>
                  </a:ext>
                </a:extLst>
              </p:cNvPr>
              <p:cNvSpPr/>
              <p:nvPr/>
            </p:nvSpPr>
            <p:spPr>
              <a:xfrm>
                <a:off x="2388" y="2744"/>
                <a:ext cx="40" cy="72"/>
              </a:xfrm>
              <a:custGeom>
                <a:avLst/>
                <a:gdLst/>
                <a:ahLst/>
                <a:cxnLst/>
                <a:rect l="l" t="t" r="r" b="b"/>
                <a:pathLst>
                  <a:path w="16" h="27" extrusionOk="0">
                    <a:moveTo>
                      <a:pt x="1" y="3"/>
                    </a:moveTo>
                    <a:cubicBezTo>
                      <a:pt x="4" y="3"/>
                      <a:pt x="6" y="0"/>
                      <a:pt x="9" y="1"/>
                    </a:cubicBezTo>
                    <a:cubicBezTo>
                      <a:pt x="11" y="2"/>
                      <a:pt x="13" y="6"/>
                      <a:pt x="14" y="8"/>
                    </a:cubicBezTo>
                    <a:cubicBezTo>
                      <a:pt x="15" y="11"/>
                      <a:pt x="16" y="16"/>
                      <a:pt x="15" y="19"/>
                    </a:cubicBezTo>
                    <a:cubicBezTo>
                      <a:pt x="13" y="24"/>
                      <a:pt x="5" y="25"/>
                      <a:pt x="1" y="27"/>
                    </a:cubicBezTo>
                    <a:cubicBezTo>
                      <a:pt x="7" y="24"/>
                      <a:pt x="13" y="18"/>
                      <a:pt x="11" y="11"/>
                    </a:cubicBezTo>
                    <a:cubicBezTo>
                      <a:pt x="10" y="3"/>
                      <a:pt x="2" y="8"/>
                      <a:pt x="0" y="3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6" name="Google Shape;2121;p10">
                <a:extLst>
                  <a:ext uri="{FF2B5EF4-FFF2-40B4-BE49-F238E27FC236}">
                    <a16:creationId xmlns:a16="http://schemas.microsoft.com/office/drawing/2014/main" id="{BB88DB96-32A7-BCE1-D0EC-05604EF63530}"/>
                  </a:ext>
                </a:extLst>
              </p:cNvPr>
              <p:cNvSpPr/>
              <p:nvPr/>
            </p:nvSpPr>
            <p:spPr>
              <a:xfrm>
                <a:off x="2416" y="2765"/>
                <a:ext cx="2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0" h="13" extrusionOk="0">
                    <a:moveTo>
                      <a:pt x="3" y="0"/>
                    </a:moveTo>
                    <a:cubicBezTo>
                      <a:pt x="4" y="3"/>
                      <a:pt x="8" y="3"/>
                      <a:pt x="9" y="6"/>
                    </a:cubicBezTo>
                    <a:cubicBezTo>
                      <a:pt x="10" y="10"/>
                      <a:pt x="2" y="12"/>
                      <a:pt x="0" y="13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7" name="Google Shape;2122;p10">
                <a:extLst>
                  <a:ext uri="{FF2B5EF4-FFF2-40B4-BE49-F238E27FC236}">
                    <a16:creationId xmlns:a16="http://schemas.microsoft.com/office/drawing/2014/main" id="{E55D9A93-12E7-91A7-EAA5-E91E0E210232}"/>
                  </a:ext>
                </a:extLst>
              </p:cNvPr>
              <p:cNvSpPr/>
              <p:nvPr/>
            </p:nvSpPr>
            <p:spPr>
              <a:xfrm>
                <a:off x="1803" y="2725"/>
                <a:ext cx="30" cy="8"/>
              </a:xfrm>
              <a:custGeom>
                <a:avLst/>
                <a:gdLst/>
                <a:ahLst/>
                <a:cxnLst/>
                <a:rect l="l" t="t" r="r" b="b"/>
                <a:pathLst>
                  <a:path w="12" h="3" extrusionOk="0">
                    <a:moveTo>
                      <a:pt x="0" y="0"/>
                    </a:moveTo>
                    <a:cubicBezTo>
                      <a:pt x="1" y="1"/>
                      <a:pt x="4" y="2"/>
                      <a:pt x="6" y="3"/>
                    </a:cubicBezTo>
                    <a:cubicBezTo>
                      <a:pt x="8" y="1"/>
                      <a:pt x="10" y="1"/>
                      <a:pt x="12" y="0"/>
                    </a:cubicBezTo>
                    <a:cubicBezTo>
                      <a:pt x="9" y="1"/>
                      <a:pt x="5" y="2"/>
                      <a:pt x="2" y="1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8" name="Google Shape;2123;p10">
                <a:extLst>
                  <a:ext uri="{FF2B5EF4-FFF2-40B4-BE49-F238E27FC236}">
                    <a16:creationId xmlns:a16="http://schemas.microsoft.com/office/drawing/2014/main" id="{0317904F-C4E3-43B1-98D5-C0DCFBB12ECF}"/>
                  </a:ext>
                </a:extLst>
              </p:cNvPr>
              <p:cNvSpPr/>
              <p:nvPr/>
            </p:nvSpPr>
            <p:spPr>
              <a:xfrm>
                <a:off x="2066" y="2691"/>
                <a:ext cx="3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0" y="0"/>
                    </a:moveTo>
                    <a:cubicBezTo>
                      <a:pt x="2" y="2"/>
                      <a:pt x="3" y="3"/>
                      <a:pt x="5" y="5"/>
                    </a:cubicBezTo>
                    <a:cubicBezTo>
                      <a:pt x="6" y="2"/>
                      <a:pt x="10" y="1"/>
                      <a:pt x="12" y="1"/>
                    </a:cubicBezTo>
                    <a:cubicBezTo>
                      <a:pt x="9" y="1"/>
                      <a:pt x="5" y="0"/>
                      <a:pt x="2" y="0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799" name="Google Shape;2124;p10">
                <a:extLst>
                  <a:ext uri="{FF2B5EF4-FFF2-40B4-BE49-F238E27FC236}">
                    <a16:creationId xmlns:a16="http://schemas.microsoft.com/office/drawing/2014/main" id="{FFA836EF-949B-B106-F0F1-C32F7E237B06}"/>
                  </a:ext>
                </a:extLst>
              </p:cNvPr>
              <p:cNvSpPr/>
              <p:nvPr/>
            </p:nvSpPr>
            <p:spPr>
              <a:xfrm>
                <a:off x="2333" y="2816"/>
                <a:ext cx="65" cy="61"/>
              </a:xfrm>
              <a:custGeom>
                <a:avLst/>
                <a:gdLst/>
                <a:ahLst/>
                <a:cxnLst/>
                <a:rect l="l" t="t" r="r" b="b"/>
                <a:pathLst>
                  <a:path w="26" h="23" extrusionOk="0">
                    <a:moveTo>
                      <a:pt x="2" y="20"/>
                    </a:moveTo>
                    <a:cubicBezTo>
                      <a:pt x="9" y="13"/>
                      <a:pt x="17" y="5"/>
                      <a:pt x="26" y="0"/>
                    </a:cubicBezTo>
                    <a:cubicBezTo>
                      <a:pt x="24" y="0"/>
                      <a:pt x="21" y="2"/>
                      <a:pt x="19" y="4"/>
                    </a:cubicBezTo>
                    <a:cubicBezTo>
                      <a:pt x="16" y="5"/>
                      <a:pt x="13" y="6"/>
                      <a:pt x="10" y="8"/>
                    </a:cubicBezTo>
                    <a:cubicBezTo>
                      <a:pt x="7" y="9"/>
                      <a:pt x="6" y="11"/>
                      <a:pt x="5" y="14"/>
                    </a:cubicBezTo>
                    <a:cubicBezTo>
                      <a:pt x="4" y="15"/>
                      <a:pt x="3" y="16"/>
                      <a:pt x="2" y="18"/>
                    </a:cubicBezTo>
                    <a:cubicBezTo>
                      <a:pt x="1" y="19"/>
                      <a:pt x="1" y="22"/>
                      <a:pt x="0" y="23"/>
                    </a:cubicBezTo>
                  </a:path>
                </a:pathLst>
              </a:custGeom>
              <a:solidFill>
                <a:srgbClr val="E5CB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0" name="Google Shape;2125;p10">
                <a:extLst>
                  <a:ext uri="{FF2B5EF4-FFF2-40B4-BE49-F238E27FC236}">
                    <a16:creationId xmlns:a16="http://schemas.microsoft.com/office/drawing/2014/main" id="{97430B2F-2DC8-1218-B89D-D207B33E7E66}"/>
                  </a:ext>
                </a:extLst>
              </p:cNvPr>
              <p:cNvSpPr/>
              <p:nvPr/>
            </p:nvSpPr>
            <p:spPr>
              <a:xfrm>
                <a:off x="1821" y="2955"/>
                <a:ext cx="372" cy="170"/>
              </a:xfrm>
              <a:custGeom>
                <a:avLst/>
                <a:gdLst/>
                <a:ahLst/>
                <a:cxnLst/>
                <a:rect l="l" t="t" r="r" b="b"/>
                <a:pathLst>
                  <a:path w="149" h="64" extrusionOk="0">
                    <a:moveTo>
                      <a:pt x="0" y="63"/>
                    </a:moveTo>
                    <a:cubicBezTo>
                      <a:pt x="7" y="63"/>
                      <a:pt x="13" y="55"/>
                      <a:pt x="17" y="51"/>
                    </a:cubicBezTo>
                    <a:cubicBezTo>
                      <a:pt x="22" y="46"/>
                      <a:pt x="27" y="42"/>
                      <a:pt x="33" y="40"/>
                    </a:cubicBezTo>
                    <a:cubicBezTo>
                      <a:pt x="46" y="34"/>
                      <a:pt x="60" y="33"/>
                      <a:pt x="74" y="30"/>
                    </a:cubicBezTo>
                    <a:cubicBezTo>
                      <a:pt x="80" y="28"/>
                      <a:pt x="86" y="25"/>
                      <a:pt x="92" y="22"/>
                    </a:cubicBezTo>
                    <a:cubicBezTo>
                      <a:pt x="100" y="20"/>
                      <a:pt x="109" y="14"/>
                      <a:pt x="116" y="11"/>
                    </a:cubicBezTo>
                    <a:cubicBezTo>
                      <a:pt x="127" y="6"/>
                      <a:pt x="138" y="6"/>
                      <a:pt x="149" y="0"/>
                    </a:cubicBezTo>
                    <a:cubicBezTo>
                      <a:pt x="144" y="1"/>
                      <a:pt x="140" y="4"/>
                      <a:pt x="136" y="5"/>
                    </a:cubicBezTo>
                    <a:cubicBezTo>
                      <a:pt x="131" y="5"/>
                      <a:pt x="125" y="6"/>
                      <a:pt x="120" y="7"/>
                    </a:cubicBezTo>
                    <a:cubicBezTo>
                      <a:pt x="115" y="7"/>
                      <a:pt x="112" y="7"/>
                      <a:pt x="108" y="10"/>
                    </a:cubicBezTo>
                    <a:cubicBezTo>
                      <a:pt x="100" y="14"/>
                      <a:pt x="94" y="14"/>
                      <a:pt x="86" y="12"/>
                    </a:cubicBezTo>
                    <a:cubicBezTo>
                      <a:pt x="84" y="12"/>
                      <a:pt x="79" y="10"/>
                      <a:pt x="77" y="11"/>
                    </a:cubicBezTo>
                    <a:cubicBezTo>
                      <a:pt x="75" y="12"/>
                      <a:pt x="76" y="13"/>
                      <a:pt x="75" y="15"/>
                    </a:cubicBezTo>
                    <a:cubicBezTo>
                      <a:pt x="72" y="20"/>
                      <a:pt x="70" y="16"/>
                      <a:pt x="63" y="17"/>
                    </a:cubicBezTo>
                    <a:cubicBezTo>
                      <a:pt x="57" y="18"/>
                      <a:pt x="45" y="21"/>
                      <a:pt x="43" y="14"/>
                    </a:cubicBezTo>
                    <a:cubicBezTo>
                      <a:pt x="39" y="17"/>
                      <a:pt x="36" y="21"/>
                      <a:pt x="32" y="24"/>
                    </a:cubicBezTo>
                    <a:cubicBezTo>
                      <a:pt x="27" y="28"/>
                      <a:pt x="31" y="31"/>
                      <a:pt x="28" y="37"/>
                    </a:cubicBezTo>
                    <a:cubicBezTo>
                      <a:pt x="26" y="42"/>
                      <a:pt x="18" y="45"/>
                      <a:pt x="13" y="48"/>
                    </a:cubicBezTo>
                    <a:cubicBezTo>
                      <a:pt x="6" y="53"/>
                      <a:pt x="5" y="57"/>
                      <a:pt x="1" y="64"/>
                    </a:cubicBezTo>
                  </a:path>
                </a:pathLst>
              </a:custGeom>
              <a:solidFill>
                <a:srgbClr val="F6DAA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1" name="Google Shape;2126;p10">
                <a:extLst>
                  <a:ext uri="{FF2B5EF4-FFF2-40B4-BE49-F238E27FC236}">
                    <a16:creationId xmlns:a16="http://schemas.microsoft.com/office/drawing/2014/main" id="{02418407-CF0B-8CE5-1664-594D2765D05B}"/>
                  </a:ext>
                </a:extLst>
              </p:cNvPr>
              <p:cNvSpPr/>
              <p:nvPr/>
            </p:nvSpPr>
            <p:spPr>
              <a:xfrm>
                <a:off x="1581" y="3165"/>
                <a:ext cx="382" cy="11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41" extrusionOk="0">
                    <a:moveTo>
                      <a:pt x="33" y="33"/>
                    </a:moveTo>
                    <a:cubicBezTo>
                      <a:pt x="38" y="33"/>
                      <a:pt x="44" y="38"/>
                      <a:pt x="48" y="39"/>
                    </a:cubicBezTo>
                    <a:cubicBezTo>
                      <a:pt x="55" y="41"/>
                      <a:pt x="57" y="40"/>
                      <a:pt x="62" y="37"/>
                    </a:cubicBezTo>
                    <a:cubicBezTo>
                      <a:pt x="68" y="33"/>
                      <a:pt x="75" y="29"/>
                      <a:pt x="81" y="27"/>
                    </a:cubicBezTo>
                    <a:cubicBezTo>
                      <a:pt x="87" y="26"/>
                      <a:pt x="93" y="25"/>
                      <a:pt x="99" y="23"/>
                    </a:cubicBezTo>
                    <a:cubicBezTo>
                      <a:pt x="109" y="19"/>
                      <a:pt x="120" y="17"/>
                      <a:pt x="129" y="13"/>
                    </a:cubicBezTo>
                    <a:cubicBezTo>
                      <a:pt x="133" y="10"/>
                      <a:pt x="138" y="7"/>
                      <a:pt x="142" y="5"/>
                    </a:cubicBezTo>
                    <a:cubicBezTo>
                      <a:pt x="146" y="4"/>
                      <a:pt x="152" y="4"/>
                      <a:pt x="153" y="0"/>
                    </a:cubicBezTo>
                    <a:cubicBezTo>
                      <a:pt x="147" y="0"/>
                      <a:pt x="139" y="5"/>
                      <a:pt x="133" y="7"/>
                    </a:cubicBezTo>
                    <a:cubicBezTo>
                      <a:pt x="127" y="8"/>
                      <a:pt x="125" y="7"/>
                      <a:pt x="119" y="11"/>
                    </a:cubicBezTo>
                    <a:cubicBezTo>
                      <a:pt x="113" y="15"/>
                      <a:pt x="106" y="16"/>
                      <a:pt x="98" y="19"/>
                    </a:cubicBezTo>
                    <a:cubicBezTo>
                      <a:pt x="91" y="21"/>
                      <a:pt x="85" y="23"/>
                      <a:pt x="78" y="24"/>
                    </a:cubicBezTo>
                    <a:cubicBezTo>
                      <a:pt x="74" y="24"/>
                      <a:pt x="70" y="25"/>
                      <a:pt x="66" y="27"/>
                    </a:cubicBezTo>
                    <a:cubicBezTo>
                      <a:pt x="64" y="28"/>
                      <a:pt x="62" y="30"/>
                      <a:pt x="59" y="32"/>
                    </a:cubicBezTo>
                    <a:cubicBezTo>
                      <a:pt x="55" y="34"/>
                      <a:pt x="46" y="34"/>
                      <a:pt x="41" y="33"/>
                    </a:cubicBezTo>
                    <a:cubicBezTo>
                      <a:pt x="37" y="32"/>
                      <a:pt x="36" y="29"/>
                      <a:pt x="33" y="27"/>
                    </a:cubicBezTo>
                    <a:cubicBezTo>
                      <a:pt x="29" y="25"/>
                      <a:pt x="25" y="25"/>
                      <a:pt x="21" y="25"/>
                    </a:cubicBezTo>
                    <a:cubicBezTo>
                      <a:pt x="14" y="24"/>
                      <a:pt x="5" y="22"/>
                      <a:pt x="0" y="17"/>
                    </a:cubicBezTo>
                    <a:cubicBezTo>
                      <a:pt x="1" y="22"/>
                      <a:pt x="8" y="26"/>
                      <a:pt x="11" y="28"/>
                    </a:cubicBezTo>
                    <a:cubicBezTo>
                      <a:pt x="14" y="29"/>
                      <a:pt x="19" y="29"/>
                      <a:pt x="22" y="30"/>
                    </a:cubicBezTo>
                    <a:cubicBezTo>
                      <a:pt x="25" y="31"/>
                      <a:pt x="31" y="32"/>
                      <a:pt x="34" y="33"/>
                    </a:cubicBezTo>
                  </a:path>
                </a:pathLst>
              </a:custGeom>
              <a:solidFill>
                <a:srgbClr val="E5CB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2" name="Google Shape;2127;p10">
                <a:extLst>
                  <a:ext uri="{FF2B5EF4-FFF2-40B4-BE49-F238E27FC236}">
                    <a16:creationId xmlns:a16="http://schemas.microsoft.com/office/drawing/2014/main" id="{4D5F1BA4-DFCA-FFBA-9B4B-97CD4FF57182}"/>
                  </a:ext>
                </a:extLst>
              </p:cNvPr>
              <p:cNvSpPr/>
              <p:nvPr/>
            </p:nvSpPr>
            <p:spPr>
              <a:xfrm>
                <a:off x="1861" y="3048"/>
                <a:ext cx="160" cy="77"/>
              </a:xfrm>
              <a:custGeom>
                <a:avLst/>
                <a:gdLst/>
                <a:ahLst/>
                <a:cxnLst/>
                <a:rect l="l" t="t" r="r" b="b"/>
                <a:pathLst>
                  <a:path w="64" h="29" extrusionOk="0">
                    <a:moveTo>
                      <a:pt x="0" y="29"/>
                    </a:moveTo>
                    <a:cubicBezTo>
                      <a:pt x="6" y="24"/>
                      <a:pt x="9" y="16"/>
                      <a:pt x="16" y="13"/>
                    </a:cubicBezTo>
                    <a:cubicBezTo>
                      <a:pt x="24" y="10"/>
                      <a:pt x="33" y="10"/>
                      <a:pt x="41" y="7"/>
                    </a:cubicBezTo>
                    <a:cubicBezTo>
                      <a:pt x="46" y="5"/>
                      <a:pt x="55" y="0"/>
                      <a:pt x="60" y="1"/>
                    </a:cubicBezTo>
                    <a:cubicBezTo>
                      <a:pt x="64" y="1"/>
                      <a:pt x="63" y="3"/>
                      <a:pt x="62" y="7"/>
                    </a:cubicBezTo>
                    <a:cubicBezTo>
                      <a:pt x="62" y="11"/>
                      <a:pt x="62" y="15"/>
                      <a:pt x="62" y="19"/>
                    </a:cubicBezTo>
                    <a:cubicBezTo>
                      <a:pt x="57" y="8"/>
                      <a:pt x="37" y="14"/>
                      <a:pt x="30" y="19"/>
                    </a:cubicBezTo>
                    <a:cubicBezTo>
                      <a:pt x="25" y="22"/>
                      <a:pt x="23" y="25"/>
                      <a:pt x="17" y="25"/>
                    </a:cubicBezTo>
                    <a:cubicBezTo>
                      <a:pt x="12" y="25"/>
                      <a:pt x="5" y="22"/>
                      <a:pt x="1" y="27"/>
                    </a:cubicBezTo>
                  </a:path>
                </a:pathLst>
              </a:custGeom>
              <a:solidFill>
                <a:srgbClr val="E5CB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3" name="Google Shape;2128;p10">
                <a:extLst>
                  <a:ext uri="{FF2B5EF4-FFF2-40B4-BE49-F238E27FC236}">
                    <a16:creationId xmlns:a16="http://schemas.microsoft.com/office/drawing/2014/main" id="{55079812-9FEC-9B18-2A67-C894511C0D4C}"/>
                  </a:ext>
                </a:extLst>
              </p:cNvPr>
              <p:cNvSpPr/>
              <p:nvPr/>
            </p:nvSpPr>
            <p:spPr>
              <a:xfrm>
                <a:off x="1848" y="2987"/>
                <a:ext cx="253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44" extrusionOk="0">
                    <a:moveTo>
                      <a:pt x="0" y="44"/>
                    </a:moveTo>
                    <a:cubicBezTo>
                      <a:pt x="4" y="42"/>
                      <a:pt x="7" y="37"/>
                      <a:pt x="11" y="34"/>
                    </a:cubicBezTo>
                    <a:cubicBezTo>
                      <a:pt x="16" y="30"/>
                      <a:pt x="22" y="27"/>
                      <a:pt x="27" y="25"/>
                    </a:cubicBezTo>
                    <a:cubicBezTo>
                      <a:pt x="36" y="21"/>
                      <a:pt x="47" y="21"/>
                      <a:pt x="57" y="19"/>
                    </a:cubicBezTo>
                    <a:cubicBezTo>
                      <a:pt x="66" y="17"/>
                      <a:pt x="73" y="13"/>
                      <a:pt x="82" y="12"/>
                    </a:cubicBezTo>
                    <a:cubicBezTo>
                      <a:pt x="90" y="11"/>
                      <a:pt x="95" y="5"/>
                      <a:pt x="101" y="0"/>
                    </a:cubicBezTo>
                    <a:cubicBezTo>
                      <a:pt x="93" y="7"/>
                      <a:pt x="84" y="8"/>
                      <a:pt x="74" y="9"/>
                    </a:cubicBezTo>
                    <a:cubicBezTo>
                      <a:pt x="70" y="9"/>
                      <a:pt x="65" y="9"/>
                      <a:pt x="61" y="10"/>
                    </a:cubicBezTo>
                    <a:cubicBezTo>
                      <a:pt x="57" y="12"/>
                      <a:pt x="54" y="14"/>
                      <a:pt x="49" y="15"/>
                    </a:cubicBezTo>
                    <a:cubicBezTo>
                      <a:pt x="45" y="17"/>
                      <a:pt x="40" y="18"/>
                      <a:pt x="36" y="19"/>
                    </a:cubicBezTo>
                    <a:cubicBezTo>
                      <a:pt x="32" y="19"/>
                      <a:pt x="31" y="19"/>
                      <a:pt x="28" y="21"/>
                    </a:cubicBezTo>
                    <a:cubicBezTo>
                      <a:pt x="21" y="25"/>
                      <a:pt x="15" y="31"/>
                      <a:pt x="9" y="35"/>
                    </a:cubicBezTo>
                  </a:path>
                </a:pathLst>
              </a:custGeom>
              <a:solidFill>
                <a:srgbClr val="E5CB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4" name="Google Shape;2129;p10">
                <a:extLst>
                  <a:ext uri="{FF2B5EF4-FFF2-40B4-BE49-F238E27FC236}">
                    <a16:creationId xmlns:a16="http://schemas.microsoft.com/office/drawing/2014/main" id="{BF15C1EC-95E0-FFEF-32FD-5F84D643E7A8}"/>
                  </a:ext>
                </a:extLst>
              </p:cNvPr>
              <p:cNvSpPr/>
              <p:nvPr/>
            </p:nvSpPr>
            <p:spPr>
              <a:xfrm>
                <a:off x="2213" y="2795"/>
                <a:ext cx="238" cy="149"/>
              </a:xfrm>
              <a:custGeom>
                <a:avLst/>
                <a:gdLst/>
                <a:ahLst/>
                <a:cxnLst/>
                <a:rect l="l" t="t" r="r" b="b"/>
                <a:pathLst>
                  <a:path w="95" h="56" extrusionOk="0">
                    <a:moveTo>
                      <a:pt x="0" y="56"/>
                    </a:moveTo>
                    <a:cubicBezTo>
                      <a:pt x="9" y="55"/>
                      <a:pt x="20" y="51"/>
                      <a:pt x="28" y="47"/>
                    </a:cubicBezTo>
                    <a:cubicBezTo>
                      <a:pt x="36" y="43"/>
                      <a:pt x="42" y="39"/>
                      <a:pt x="48" y="32"/>
                    </a:cubicBezTo>
                    <a:cubicBezTo>
                      <a:pt x="54" y="26"/>
                      <a:pt x="59" y="18"/>
                      <a:pt x="66" y="13"/>
                    </a:cubicBezTo>
                    <a:cubicBezTo>
                      <a:pt x="70" y="10"/>
                      <a:pt x="75" y="8"/>
                      <a:pt x="80" y="6"/>
                    </a:cubicBezTo>
                    <a:cubicBezTo>
                      <a:pt x="83" y="4"/>
                      <a:pt x="91" y="1"/>
                      <a:pt x="95" y="0"/>
                    </a:cubicBezTo>
                    <a:cubicBezTo>
                      <a:pt x="85" y="5"/>
                      <a:pt x="69" y="6"/>
                      <a:pt x="58" y="12"/>
                    </a:cubicBezTo>
                    <a:cubicBezTo>
                      <a:pt x="51" y="16"/>
                      <a:pt x="49" y="20"/>
                      <a:pt x="45" y="27"/>
                    </a:cubicBezTo>
                    <a:cubicBezTo>
                      <a:pt x="41" y="34"/>
                      <a:pt x="35" y="37"/>
                      <a:pt x="29" y="41"/>
                    </a:cubicBezTo>
                    <a:cubicBezTo>
                      <a:pt x="24" y="43"/>
                      <a:pt x="22" y="48"/>
                      <a:pt x="18" y="50"/>
                    </a:cubicBezTo>
                    <a:cubicBezTo>
                      <a:pt x="13" y="53"/>
                      <a:pt x="6" y="54"/>
                      <a:pt x="0" y="56"/>
                    </a:cubicBezTo>
                  </a:path>
                </a:pathLst>
              </a:custGeom>
              <a:solidFill>
                <a:srgbClr val="E5CB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5" name="Google Shape;2130;p10">
                <a:extLst>
                  <a:ext uri="{FF2B5EF4-FFF2-40B4-BE49-F238E27FC236}">
                    <a16:creationId xmlns:a16="http://schemas.microsoft.com/office/drawing/2014/main" id="{26526AF0-2F71-2A11-0D87-418FCACD6CC0}"/>
                  </a:ext>
                </a:extLst>
              </p:cNvPr>
              <p:cNvSpPr/>
              <p:nvPr/>
            </p:nvSpPr>
            <p:spPr>
              <a:xfrm>
                <a:off x="1508" y="2843"/>
                <a:ext cx="50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20" h="49" extrusionOk="0">
                    <a:moveTo>
                      <a:pt x="2" y="49"/>
                    </a:moveTo>
                    <a:cubicBezTo>
                      <a:pt x="1" y="42"/>
                      <a:pt x="0" y="37"/>
                      <a:pt x="1" y="31"/>
                    </a:cubicBezTo>
                    <a:cubicBezTo>
                      <a:pt x="2" y="25"/>
                      <a:pt x="5" y="23"/>
                      <a:pt x="9" y="21"/>
                    </a:cubicBezTo>
                    <a:cubicBezTo>
                      <a:pt x="13" y="19"/>
                      <a:pt x="13" y="18"/>
                      <a:pt x="14" y="14"/>
                    </a:cubicBezTo>
                    <a:cubicBezTo>
                      <a:pt x="15" y="9"/>
                      <a:pt x="17" y="5"/>
                      <a:pt x="20" y="0"/>
                    </a:cubicBezTo>
                    <a:cubicBezTo>
                      <a:pt x="17" y="4"/>
                      <a:pt x="17" y="8"/>
                      <a:pt x="17" y="12"/>
                    </a:cubicBezTo>
                    <a:cubicBezTo>
                      <a:pt x="17" y="14"/>
                      <a:pt x="18" y="16"/>
                      <a:pt x="18" y="17"/>
                    </a:cubicBezTo>
                    <a:cubicBezTo>
                      <a:pt x="18" y="18"/>
                      <a:pt x="15" y="20"/>
                      <a:pt x="15" y="2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6" name="Google Shape;2131;p10">
                <a:extLst>
                  <a:ext uri="{FF2B5EF4-FFF2-40B4-BE49-F238E27FC236}">
                    <a16:creationId xmlns:a16="http://schemas.microsoft.com/office/drawing/2014/main" id="{550D5522-1C49-4B51-4F99-4816244FC7ED}"/>
                  </a:ext>
                </a:extLst>
              </p:cNvPr>
              <p:cNvSpPr/>
              <p:nvPr/>
            </p:nvSpPr>
            <p:spPr>
              <a:xfrm>
                <a:off x="2098" y="2664"/>
                <a:ext cx="178" cy="24"/>
              </a:xfrm>
              <a:custGeom>
                <a:avLst/>
                <a:gdLst/>
                <a:ahLst/>
                <a:cxnLst/>
                <a:rect l="l" t="t" r="r" b="b"/>
                <a:pathLst>
                  <a:path w="71" h="9" extrusionOk="0">
                    <a:moveTo>
                      <a:pt x="0" y="7"/>
                    </a:moveTo>
                    <a:cubicBezTo>
                      <a:pt x="6" y="5"/>
                      <a:pt x="10" y="2"/>
                      <a:pt x="17" y="1"/>
                    </a:cubicBezTo>
                    <a:cubicBezTo>
                      <a:pt x="21" y="1"/>
                      <a:pt x="30" y="0"/>
                      <a:pt x="34" y="0"/>
                    </a:cubicBezTo>
                    <a:cubicBezTo>
                      <a:pt x="47" y="1"/>
                      <a:pt x="58" y="0"/>
                      <a:pt x="71" y="2"/>
                    </a:cubicBezTo>
                    <a:cubicBezTo>
                      <a:pt x="68" y="1"/>
                      <a:pt x="62" y="4"/>
                      <a:pt x="59" y="4"/>
                    </a:cubicBezTo>
                    <a:cubicBezTo>
                      <a:pt x="53" y="5"/>
                      <a:pt x="48" y="5"/>
                      <a:pt x="43" y="5"/>
                    </a:cubicBezTo>
                    <a:cubicBezTo>
                      <a:pt x="38" y="4"/>
                      <a:pt x="34" y="6"/>
                      <a:pt x="30" y="6"/>
                    </a:cubicBezTo>
                    <a:cubicBezTo>
                      <a:pt x="27" y="7"/>
                      <a:pt x="24" y="7"/>
                      <a:pt x="21" y="9"/>
                    </a:cubicBezTo>
                    <a:cubicBezTo>
                      <a:pt x="20" y="5"/>
                      <a:pt x="14" y="6"/>
                      <a:pt x="10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7" name="Google Shape;2132;p10">
                <a:extLst>
                  <a:ext uri="{FF2B5EF4-FFF2-40B4-BE49-F238E27FC236}">
                    <a16:creationId xmlns:a16="http://schemas.microsoft.com/office/drawing/2014/main" id="{D054893D-5500-9792-E3E4-81178BADACA9}"/>
                  </a:ext>
                </a:extLst>
              </p:cNvPr>
              <p:cNvSpPr/>
              <p:nvPr/>
            </p:nvSpPr>
            <p:spPr>
              <a:xfrm>
                <a:off x="1476" y="2587"/>
                <a:ext cx="1170" cy="70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264" extrusionOk="0">
                    <a:moveTo>
                      <a:pt x="18" y="113"/>
                    </a:moveTo>
                    <a:cubicBezTo>
                      <a:pt x="0" y="121"/>
                      <a:pt x="11" y="156"/>
                      <a:pt x="11" y="163"/>
                    </a:cubicBezTo>
                    <a:cubicBezTo>
                      <a:pt x="11" y="169"/>
                      <a:pt x="7" y="182"/>
                      <a:pt x="9" y="188"/>
                    </a:cubicBezTo>
                    <a:cubicBezTo>
                      <a:pt x="11" y="194"/>
                      <a:pt x="18" y="198"/>
                      <a:pt x="19" y="204"/>
                    </a:cubicBezTo>
                    <a:cubicBezTo>
                      <a:pt x="21" y="212"/>
                      <a:pt x="22" y="212"/>
                      <a:pt x="25" y="219"/>
                    </a:cubicBezTo>
                    <a:cubicBezTo>
                      <a:pt x="33" y="233"/>
                      <a:pt x="43" y="251"/>
                      <a:pt x="60" y="252"/>
                    </a:cubicBezTo>
                    <a:cubicBezTo>
                      <a:pt x="68" y="253"/>
                      <a:pt x="88" y="264"/>
                      <a:pt x="96" y="264"/>
                    </a:cubicBezTo>
                    <a:cubicBezTo>
                      <a:pt x="100" y="263"/>
                      <a:pt x="105" y="262"/>
                      <a:pt x="108" y="261"/>
                    </a:cubicBezTo>
                    <a:cubicBezTo>
                      <a:pt x="113" y="259"/>
                      <a:pt x="115" y="258"/>
                      <a:pt x="120" y="256"/>
                    </a:cubicBezTo>
                    <a:cubicBezTo>
                      <a:pt x="124" y="254"/>
                      <a:pt x="128" y="253"/>
                      <a:pt x="132" y="250"/>
                    </a:cubicBezTo>
                    <a:cubicBezTo>
                      <a:pt x="139" y="245"/>
                      <a:pt x="141" y="246"/>
                      <a:pt x="149" y="244"/>
                    </a:cubicBezTo>
                    <a:cubicBezTo>
                      <a:pt x="158" y="241"/>
                      <a:pt x="170" y="238"/>
                      <a:pt x="176" y="233"/>
                    </a:cubicBezTo>
                    <a:cubicBezTo>
                      <a:pt x="191" y="222"/>
                      <a:pt x="197" y="232"/>
                      <a:pt x="210" y="216"/>
                    </a:cubicBezTo>
                    <a:cubicBezTo>
                      <a:pt x="228" y="194"/>
                      <a:pt x="218" y="169"/>
                      <a:pt x="226" y="168"/>
                    </a:cubicBezTo>
                    <a:cubicBezTo>
                      <a:pt x="244" y="165"/>
                      <a:pt x="241" y="160"/>
                      <a:pt x="258" y="153"/>
                    </a:cubicBezTo>
                    <a:cubicBezTo>
                      <a:pt x="267" y="149"/>
                      <a:pt x="279" y="145"/>
                      <a:pt x="290" y="143"/>
                    </a:cubicBezTo>
                    <a:cubicBezTo>
                      <a:pt x="302" y="142"/>
                      <a:pt x="309" y="138"/>
                      <a:pt x="320" y="133"/>
                    </a:cubicBezTo>
                    <a:cubicBezTo>
                      <a:pt x="337" y="126"/>
                      <a:pt x="352" y="104"/>
                      <a:pt x="368" y="97"/>
                    </a:cubicBezTo>
                    <a:cubicBezTo>
                      <a:pt x="372" y="95"/>
                      <a:pt x="376" y="91"/>
                      <a:pt x="380" y="89"/>
                    </a:cubicBezTo>
                    <a:cubicBezTo>
                      <a:pt x="383" y="88"/>
                      <a:pt x="387" y="88"/>
                      <a:pt x="391" y="86"/>
                    </a:cubicBezTo>
                    <a:cubicBezTo>
                      <a:pt x="398" y="83"/>
                      <a:pt x="416" y="73"/>
                      <a:pt x="423" y="69"/>
                    </a:cubicBezTo>
                    <a:cubicBezTo>
                      <a:pt x="434" y="62"/>
                      <a:pt x="468" y="40"/>
                      <a:pt x="459" y="14"/>
                    </a:cubicBezTo>
                    <a:cubicBezTo>
                      <a:pt x="456" y="5"/>
                      <a:pt x="439" y="0"/>
                      <a:pt x="424" y="7"/>
                    </a:cubicBezTo>
                    <a:cubicBezTo>
                      <a:pt x="413" y="12"/>
                      <a:pt x="398" y="13"/>
                      <a:pt x="386" y="15"/>
                    </a:cubicBezTo>
                    <a:cubicBezTo>
                      <a:pt x="376" y="16"/>
                      <a:pt x="371" y="17"/>
                      <a:pt x="362" y="19"/>
                    </a:cubicBezTo>
                    <a:cubicBezTo>
                      <a:pt x="355" y="20"/>
                      <a:pt x="346" y="17"/>
                      <a:pt x="339" y="18"/>
                    </a:cubicBezTo>
                    <a:cubicBezTo>
                      <a:pt x="331" y="19"/>
                      <a:pt x="328" y="22"/>
                      <a:pt x="321" y="24"/>
                    </a:cubicBezTo>
                    <a:cubicBezTo>
                      <a:pt x="312" y="26"/>
                      <a:pt x="301" y="25"/>
                      <a:pt x="292" y="25"/>
                    </a:cubicBezTo>
                    <a:cubicBezTo>
                      <a:pt x="282" y="25"/>
                      <a:pt x="262" y="24"/>
                      <a:pt x="252" y="27"/>
                    </a:cubicBezTo>
                    <a:cubicBezTo>
                      <a:pt x="234" y="33"/>
                      <a:pt x="225" y="35"/>
                      <a:pt x="204" y="37"/>
                    </a:cubicBezTo>
                    <a:cubicBezTo>
                      <a:pt x="182" y="38"/>
                      <a:pt x="143" y="36"/>
                      <a:pt x="122" y="42"/>
                    </a:cubicBezTo>
                    <a:cubicBezTo>
                      <a:pt x="103" y="47"/>
                      <a:pt x="77" y="51"/>
                      <a:pt x="62" y="63"/>
                    </a:cubicBezTo>
                    <a:cubicBezTo>
                      <a:pt x="55" y="68"/>
                      <a:pt x="37" y="72"/>
                      <a:pt x="32" y="78"/>
                    </a:cubicBezTo>
                    <a:cubicBezTo>
                      <a:pt x="25" y="86"/>
                      <a:pt x="22" y="103"/>
                      <a:pt x="20" y="112"/>
                    </a:cubicBezTo>
                    <a:lnTo>
                      <a:pt x="18" y="113"/>
                    </a:lnTo>
                    <a:close/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8" name="Google Shape;2133;p10">
                <a:extLst>
                  <a:ext uri="{FF2B5EF4-FFF2-40B4-BE49-F238E27FC236}">
                    <a16:creationId xmlns:a16="http://schemas.microsoft.com/office/drawing/2014/main" id="{3786DE35-27DF-2177-BC5E-5AE969659125}"/>
                  </a:ext>
                </a:extLst>
              </p:cNvPr>
              <p:cNvSpPr/>
              <p:nvPr/>
            </p:nvSpPr>
            <p:spPr>
              <a:xfrm>
                <a:off x="2023" y="2893"/>
                <a:ext cx="75" cy="22"/>
              </a:xfrm>
              <a:custGeom>
                <a:avLst/>
                <a:gdLst/>
                <a:ahLst/>
                <a:cxnLst/>
                <a:rect l="l" t="t" r="r" b="b"/>
                <a:pathLst>
                  <a:path w="30" h="8" extrusionOk="0">
                    <a:moveTo>
                      <a:pt x="0" y="0"/>
                    </a:moveTo>
                    <a:cubicBezTo>
                      <a:pt x="9" y="6"/>
                      <a:pt x="19" y="8"/>
                      <a:pt x="30" y="3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09" name="Google Shape;2134;p10">
                <a:extLst>
                  <a:ext uri="{FF2B5EF4-FFF2-40B4-BE49-F238E27FC236}">
                    <a16:creationId xmlns:a16="http://schemas.microsoft.com/office/drawing/2014/main" id="{C67D7DAF-AFB4-9B35-B763-2FCC41B46A08}"/>
                  </a:ext>
                </a:extLst>
              </p:cNvPr>
              <p:cNvSpPr/>
              <p:nvPr/>
            </p:nvSpPr>
            <p:spPr>
              <a:xfrm>
                <a:off x="2048" y="2909"/>
                <a:ext cx="1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4" y="0"/>
                    </a:moveTo>
                    <a:cubicBezTo>
                      <a:pt x="1" y="3"/>
                      <a:pt x="0" y="8"/>
                      <a:pt x="1" y="12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0" name="Google Shape;2135;p10">
                <a:extLst>
                  <a:ext uri="{FF2B5EF4-FFF2-40B4-BE49-F238E27FC236}">
                    <a16:creationId xmlns:a16="http://schemas.microsoft.com/office/drawing/2014/main" id="{E4D398A3-3CAC-2F3A-0B86-40FA4F794DDC}"/>
                  </a:ext>
                </a:extLst>
              </p:cNvPr>
              <p:cNvSpPr/>
              <p:nvPr/>
            </p:nvSpPr>
            <p:spPr>
              <a:xfrm>
                <a:off x="2158" y="2768"/>
                <a:ext cx="18" cy="56"/>
              </a:xfrm>
              <a:custGeom>
                <a:avLst/>
                <a:gdLst/>
                <a:ahLst/>
                <a:cxnLst/>
                <a:rect l="l" t="t" r="r" b="b"/>
                <a:pathLst>
                  <a:path w="7" h="21" extrusionOk="0">
                    <a:moveTo>
                      <a:pt x="2" y="0"/>
                    </a:moveTo>
                    <a:cubicBezTo>
                      <a:pt x="7" y="6"/>
                      <a:pt x="4" y="15"/>
                      <a:pt x="0" y="21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1" name="Google Shape;2136;p10">
                <a:extLst>
                  <a:ext uri="{FF2B5EF4-FFF2-40B4-BE49-F238E27FC236}">
                    <a16:creationId xmlns:a16="http://schemas.microsoft.com/office/drawing/2014/main" id="{02611C8A-571F-F0FB-1B63-64BCC5F1E50C}"/>
                  </a:ext>
                </a:extLst>
              </p:cNvPr>
              <p:cNvSpPr/>
              <p:nvPr/>
            </p:nvSpPr>
            <p:spPr>
              <a:xfrm>
                <a:off x="2168" y="2797"/>
                <a:ext cx="28" cy="8"/>
              </a:xfrm>
              <a:custGeom>
                <a:avLst/>
                <a:gdLst/>
                <a:ahLst/>
                <a:cxnLst/>
                <a:rect l="l" t="t" r="r" b="b"/>
                <a:pathLst>
                  <a:path w="11" h="3" extrusionOk="0">
                    <a:moveTo>
                      <a:pt x="0" y="0"/>
                    </a:moveTo>
                    <a:cubicBezTo>
                      <a:pt x="4" y="0"/>
                      <a:pt x="8" y="1"/>
                      <a:pt x="11" y="3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2" name="Google Shape;2137;p10">
                <a:extLst>
                  <a:ext uri="{FF2B5EF4-FFF2-40B4-BE49-F238E27FC236}">
                    <a16:creationId xmlns:a16="http://schemas.microsoft.com/office/drawing/2014/main" id="{9C6AD949-DD36-7580-9FF4-2ED6545A2FBE}"/>
                  </a:ext>
                </a:extLst>
              </p:cNvPr>
              <p:cNvSpPr/>
              <p:nvPr/>
            </p:nvSpPr>
            <p:spPr>
              <a:xfrm>
                <a:off x="2278" y="2800"/>
                <a:ext cx="5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1" h="16" extrusionOk="0">
                    <a:moveTo>
                      <a:pt x="0" y="16"/>
                    </a:moveTo>
                    <a:cubicBezTo>
                      <a:pt x="8" y="16"/>
                      <a:pt x="21" y="9"/>
                      <a:pt x="19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3" name="Google Shape;2138;p10">
                <a:extLst>
                  <a:ext uri="{FF2B5EF4-FFF2-40B4-BE49-F238E27FC236}">
                    <a16:creationId xmlns:a16="http://schemas.microsoft.com/office/drawing/2014/main" id="{9C8E4603-0183-B1DD-53D2-F08B7B7C1244}"/>
                  </a:ext>
                </a:extLst>
              </p:cNvPr>
              <p:cNvSpPr/>
              <p:nvPr/>
            </p:nvSpPr>
            <p:spPr>
              <a:xfrm>
                <a:off x="2316" y="2829"/>
                <a:ext cx="7" cy="3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 extrusionOk="0">
                    <a:moveTo>
                      <a:pt x="0" y="0"/>
                    </a:moveTo>
                    <a:cubicBezTo>
                      <a:pt x="2" y="3"/>
                      <a:pt x="3" y="7"/>
                      <a:pt x="1" y="11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4" name="Google Shape;2139;p10">
                <a:extLst>
                  <a:ext uri="{FF2B5EF4-FFF2-40B4-BE49-F238E27FC236}">
                    <a16:creationId xmlns:a16="http://schemas.microsoft.com/office/drawing/2014/main" id="{7F8171A9-E86A-7CFE-F862-80C205296227}"/>
                  </a:ext>
                </a:extLst>
              </p:cNvPr>
              <p:cNvSpPr/>
              <p:nvPr/>
            </p:nvSpPr>
            <p:spPr>
              <a:xfrm>
                <a:off x="2308" y="2680"/>
                <a:ext cx="50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0" h="7" extrusionOk="0">
                    <a:moveTo>
                      <a:pt x="0" y="7"/>
                    </a:moveTo>
                    <a:cubicBezTo>
                      <a:pt x="4" y="2"/>
                      <a:pt x="16" y="0"/>
                      <a:pt x="20" y="6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5" name="Google Shape;2140;p10">
                <a:extLst>
                  <a:ext uri="{FF2B5EF4-FFF2-40B4-BE49-F238E27FC236}">
                    <a16:creationId xmlns:a16="http://schemas.microsoft.com/office/drawing/2014/main" id="{E8AA35AE-0E46-7F66-6059-A7142785C02C}"/>
                  </a:ext>
                </a:extLst>
              </p:cNvPr>
              <p:cNvSpPr/>
              <p:nvPr/>
            </p:nvSpPr>
            <p:spPr>
              <a:xfrm>
                <a:off x="2351" y="2675"/>
                <a:ext cx="17" cy="13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0" y="5"/>
                    </a:moveTo>
                    <a:cubicBezTo>
                      <a:pt x="1" y="2"/>
                      <a:pt x="3" y="0"/>
                      <a:pt x="7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6" name="Google Shape;2141;p10">
                <a:extLst>
                  <a:ext uri="{FF2B5EF4-FFF2-40B4-BE49-F238E27FC236}">
                    <a16:creationId xmlns:a16="http://schemas.microsoft.com/office/drawing/2014/main" id="{977ABA01-46CB-B7E1-29D7-88A3428E46D7}"/>
                  </a:ext>
                </a:extLst>
              </p:cNvPr>
              <p:cNvSpPr/>
              <p:nvPr/>
            </p:nvSpPr>
            <p:spPr>
              <a:xfrm>
                <a:off x="2376" y="2709"/>
                <a:ext cx="50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0" h="16" extrusionOk="0">
                    <a:moveTo>
                      <a:pt x="0" y="12"/>
                    </a:moveTo>
                    <a:cubicBezTo>
                      <a:pt x="8" y="16"/>
                      <a:pt x="20" y="9"/>
                      <a:pt x="20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7" name="Google Shape;2142;p10">
                <a:extLst>
                  <a:ext uri="{FF2B5EF4-FFF2-40B4-BE49-F238E27FC236}">
                    <a16:creationId xmlns:a16="http://schemas.microsoft.com/office/drawing/2014/main" id="{F9A458E4-5730-430B-1B30-DB6B81B1AFF8}"/>
                  </a:ext>
                </a:extLst>
              </p:cNvPr>
              <p:cNvSpPr/>
              <p:nvPr/>
            </p:nvSpPr>
            <p:spPr>
              <a:xfrm>
                <a:off x="2413" y="2739"/>
                <a:ext cx="13" cy="24"/>
              </a:xfrm>
              <a:custGeom>
                <a:avLst/>
                <a:gdLst/>
                <a:ahLst/>
                <a:cxnLst/>
                <a:rect l="l" t="t" r="r" b="b"/>
                <a:pathLst>
                  <a:path w="5" h="9" extrusionOk="0">
                    <a:moveTo>
                      <a:pt x="0" y="0"/>
                    </a:moveTo>
                    <a:cubicBezTo>
                      <a:pt x="3" y="1"/>
                      <a:pt x="5" y="5"/>
                      <a:pt x="5" y="9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8" name="Google Shape;2143;p10">
                <a:extLst>
                  <a:ext uri="{FF2B5EF4-FFF2-40B4-BE49-F238E27FC236}">
                    <a16:creationId xmlns:a16="http://schemas.microsoft.com/office/drawing/2014/main" id="{D64B1F35-126B-E13B-2D0A-37874E1BE3FD}"/>
                  </a:ext>
                </a:extLst>
              </p:cNvPr>
              <p:cNvSpPr/>
              <p:nvPr/>
            </p:nvSpPr>
            <p:spPr>
              <a:xfrm>
                <a:off x="2528" y="2688"/>
                <a:ext cx="35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4" h="16" extrusionOk="0">
                    <a:moveTo>
                      <a:pt x="0" y="15"/>
                    </a:moveTo>
                    <a:cubicBezTo>
                      <a:pt x="8" y="16"/>
                      <a:pt x="14" y="8"/>
                      <a:pt x="14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19" name="Google Shape;2144;p10">
                <a:extLst>
                  <a:ext uri="{FF2B5EF4-FFF2-40B4-BE49-F238E27FC236}">
                    <a16:creationId xmlns:a16="http://schemas.microsoft.com/office/drawing/2014/main" id="{8CA8DB81-F95B-35C4-9A26-F4BAA77808D0}"/>
                  </a:ext>
                </a:extLst>
              </p:cNvPr>
              <p:cNvSpPr/>
              <p:nvPr/>
            </p:nvSpPr>
            <p:spPr>
              <a:xfrm>
                <a:off x="2548" y="2672"/>
                <a:ext cx="43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7" h="7" extrusionOk="0">
                    <a:moveTo>
                      <a:pt x="0" y="5"/>
                    </a:moveTo>
                    <a:cubicBezTo>
                      <a:pt x="6" y="7"/>
                      <a:pt x="14" y="5"/>
                      <a:pt x="17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0" name="Google Shape;2145;p10">
                <a:extLst>
                  <a:ext uri="{FF2B5EF4-FFF2-40B4-BE49-F238E27FC236}">
                    <a16:creationId xmlns:a16="http://schemas.microsoft.com/office/drawing/2014/main" id="{83BDF531-4755-DCE5-0195-A3CFC881787D}"/>
                  </a:ext>
                </a:extLst>
              </p:cNvPr>
              <p:cNvSpPr/>
              <p:nvPr/>
            </p:nvSpPr>
            <p:spPr>
              <a:xfrm>
                <a:off x="2488" y="2656"/>
                <a:ext cx="20" cy="37"/>
              </a:xfrm>
              <a:custGeom>
                <a:avLst/>
                <a:gdLst/>
                <a:ahLst/>
                <a:cxnLst/>
                <a:rect l="l" t="t" r="r" b="b"/>
                <a:pathLst>
                  <a:path w="8" h="14" extrusionOk="0">
                    <a:moveTo>
                      <a:pt x="0" y="0"/>
                    </a:moveTo>
                    <a:cubicBezTo>
                      <a:pt x="5" y="3"/>
                      <a:pt x="8" y="8"/>
                      <a:pt x="6" y="14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1" name="Google Shape;2146;p10">
                <a:extLst>
                  <a:ext uri="{FF2B5EF4-FFF2-40B4-BE49-F238E27FC236}">
                    <a16:creationId xmlns:a16="http://schemas.microsoft.com/office/drawing/2014/main" id="{832C42BD-C7F6-220D-187B-30D361191B8C}"/>
                  </a:ext>
                </a:extLst>
              </p:cNvPr>
              <p:cNvSpPr/>
              <p:nvPr/>
            </p:nvSpPr>
            <p:spPr>
              <a:xfrm>
                <a:off x="2503" y="2659"/>
                <a:ext cx="1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6" h="5" extrusionOk="0">
                    <a:moveTo>
                      <a:pt x="0" y="5"/>
                    </a:moveTo>
                    <a:cubicBezTo>
                      <a:pt x="1" y="2"/>
                      <a:pt x="3" y="0"/>
                      <a:pt x="6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2" name="Google Shape;2147;p10">
                <a:extLst>
                  <a:ext uri="{FF2B5EF4-FFF2-40B4-BE49-F238E27FC236}">
                    <a16:creationId xmlns:a16="http://schemas.microsoft.com/office/drawing/2014/main" id="{E25E03A1-1FEB-2DB5-C9E4-7A65570C4CE5}"/>
                  </a:ext>
                </a:extLst>
              </p:cNvPr>
              <p:cNvSpPr/>
              <p:nvPr/>
            </p:nvSpPr>
            <p:spPr>
              <a:xfrm>
                <a:off x="2158" y="2917"/>
                <a:ext cx="60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6" extrusionOk="0">
                    <a:moveTo>
                      <a:pt x="0" y="11"/>
                    </a:moveTo>
                    <a:cubicBezTo>
                      <a:pt x="9" y="16"/>
                      <a:pt x="22" y="9"/>
                      <a:pt x="24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3" name="Google Shape;2148;p10">
                <a:extLst>
                  <a:ext uri="{FF2B5EF4-FFF2-40B4-BE49-F238E27FC236}">
                    <a16:creationId xmlns:a16="http://schemas.microsoft.com/office/drawing/2014/main" id="{FE34FE3E-F987-24BB-1186-E2A9721B687B}"/>
                  </a:ext>
                </a:extLst>
              </p:cNvPr>
              <p:cNvSpPr/>
              <p:nvPr/>
            </p:nvSpPr>
            <p:spPr>
              <a:xfrm>
                <a:off x="2206" y="2904"/>
                <a:ext cx="35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0" y="0"/>
                    </a:moveTo>
                    <a:cubicBezTo>
                      <a:pt x="4" y="4"/>
                      <a:pt x="8" y="7"/>
                      <a:pt x="14" y="5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4" name="Google Shape;2149;p10">
                <a:extLst>
                  <a:ext uri="{FF2B5EF4-FFF2-40B4-BE49-F238E27FC236}">
                    <a16:creationId xmlns:a16="http://schemas.microsoft.com/office/drawing/2014/main" id="{E86BA11A-2517-0882-54C4-EA8CC78560FD}"/>
                  </a:ext>
                </a:extLst>
              </p:cNvPr>
              <p:cNvSpPr/>
              <p:nvPr/>
            </p:nvSpPr>
            <p:spPr>
              <a:xfrm>
                <a:off x="2016" y="2683"/>
                <a:ext cx="65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6" h="9" extrusionOk="0">
                    <a:moveTo>
                      <a:pt x="0" y="9"/>
                    </a:moveTo>
                    <a:cubicBezTo>
                      <a:pt x="7" y="2"/>
                      <a:pt x="19" y="0"/>
                      <a:pt x="26" y="7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5" name="Google Shape;2150;p10">
                <a:extLst>
                  <a:ext uri="{FF2B5EF4-FFF2-40B4-BE49-F238E27FC236}">
                    <a16:creationId xmlns:a16="http://schemas.microsoft.com/office/drawing/2014/main" id="{266CC316-FF2E-A26E-6A0B-792AD44B16E7}"/>
                  </a:ext>
                </a:extLst>
              </p:cNvPr>
              <p:cNvSpPr/>
              <p:nvPr/>
            </p:nvSpPr>
            <p:spPr>
              <a:xfrm>
                <a:off x="2071" y="2693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13" y="1"/>
                    </a:moveTo>
                    <a:cubicBezTo>
                      <a:pt x="5" y="0"/>
                      <a:pt x="0" y="4"/>
                      <a:pt x="0" y="12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6" name="Google Shape;2151;p10">
                <a:extLst>
                  <a:ext uri="{FF2B5EF4-FFF2-40B4-BE49-F238E27FC236}">
                    <a16:creationId xmlns:a16="http://schemas.microsoft.com/office/drawing/2014/main" id="{FB987935-D3E8-3B79-1647-C79DE0C73094}"/>
                  </a:ext>
                </a:extLst>
              </p:cNvPr>
              <p:cNvSpPr/>
              <p:nvPr/>
            </p:nvSpPr>
            <p:spPr>
              <a:xfrm>
                <a:off x="1863" y="2979"/>
                <a:ext cx="7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8" h="18" extrusionOk="0">
                    <a:moveTo>
                      <a:pt x="0" y="7"/>
                    </a:moveTo>
                    <a:cubicBezTo>
                      <a:pt x="8" y="18"/>
                      <a:pt x="22" y="7"/>
                      <a:pt x="28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7" name="Google Shape;2152;p10">
                <a:extLst>
                  <a:ext uri="{FF2B5EF4-FFF2-40B4-BE49-F238E27FC236}">
                    <a16:creationId xmlns:a16="http://schemas.microsoft.com/office/drawing/2014/main" id="{C1DDFF7B-C4B5-DBCE-0ED9-8CE7123CB1FB}"/>
                  </a:ext>
                </a:extLst>
              </p:cNvPr>
              <p:cNvSpPr/>
              <p:nvPr/>
            </p:nvSpPr>
            <p:spPr>
              <a:xfrm>
                <a:off x="1926" y="2963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0" y="0"/>
                    </a:moveTo>
                    <a:cubicBezTo>
                      <a:pt x="2" y="5"/>
                      <a:pt x="7" y="12"/>
                      <a:pt x="13" y="9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8" name="Google Shape;2153;p10">
                <a:extLst>
                  <a:ext uri="{FF2B5EF4-FFF2-40B4-BE49-F238E27FC236}">
                    <a16:creationId xmlns:a16="http://schemas.microsoft.com/office/drawing/2014/main" id="{DF9CF1D8-0022-4CE3-87FF-E2FA1658EBA3}"/>
                  </a:ext>
                </a:extLst>
              </p:cNvPr>
              <p:cNvSpPr/>
              <p:nvPr/>
            </p:nvSpPr>
            <p:spPr>
              <a:xfrm>
                <a:off x="1926" y="2837"/>
                <a:ext cx="12" cy="59"/>
              </a:xfrm>
              <a:custGeom>
                <a:avLst/>
                <a:gdLst/>
                <a:ahLst/>
                <a:cxnLst/>
                <a:rect l="l" t="t" r="r" b="b"/>
                <a:pathLst>
                  <a:path w="5" h="22" extrusionOk="0">
                    <a:moveTo>
                      <a:pt x="3" y="0"/>
                    </a:moveTo>
                    <a:cubicBezTo>
                      <a:pt x="1" y="6"/>
                      <a:pt x="0" y="16"/>
                      <a:pt x="5" y="22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29" name="Google Shape;2154;p10">
                <a:extLst>
                  <a:ext uri="{FF2B5EF4-FFF2-40B4-BE49-F238E27FC236}">
                    <a16:creationId xmlns:a16="http://schemas.microsoft.com/office/drawing/2014/main" id="{2F7D6A6A-55E5-EBF6-1E36-0FA08F9A9933}"/>
                  </a:ext>
                </a:extLst>
              </p:cNvPr>
              <p:cNvSpPr/>
              <p:nvPr/>
            </p:nvSpPr>
            <p:spPr>
              <a:xfrm>
                <a:off x="1886" y="2848"/>
                <a:ext cx="4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 extrusionOk="0">
                    <a:moveTo>
                      <a:pt x="17" y="8"/>
                    </a:moveTo>
                    <a:cubicBezTo>
                      <a:pt x="12" y="4"/>
                      <a:pt x="6" y="0"/>
                      <a:pt x="0" y="3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0" name="Google Shape;2155;p10">
                <a:extLst>
                  <a:ext uri="{FF2B5EF4-FFF2-40B4-BE49-F238E27FC236}">
                    <a16:creationId xmlns:a16="http://schemas.microsoft.com/office/drawing/2014/main" id="{FFF0B204-7396-5B33-4BE9-F873EA7A8686}"/>
                  </a:ext>
                </a:extLst>
              </p:cNvPr>
              <p:cNvSpPr/>
              <p:nvPr/>
            </p:nvSpPr>
            <p:spPr>
              <a:xfrm>
                <a:off x="1758" y="2712"/>
                <a:ext cx="6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" extrusionOk="0">
                    <a:moveTo>
                      <a:pt x="0" y="10"/>
                    </a:moveTo>
                    <a:cubicBezTo>
                      <a:pt x="6" y="0"/>
                      <a:pt x="17" y="6"/>
                      <a:pt x="25" y="9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1" name="Google Shape;2156;p10">
                <a:extLst>
                  <a:ext uri="{FF2B5EF4-FFF2-40B4-BE49-F238E27FC236}">
                    <a16:creationId xmlns:a16="http://schemas.microsoft.com/office/drawing/2014/main" id="{8216FBA9-3A85-2B23-C7D9-DB66FD019812}"/>
                  </a:ext>
                </a:extLst>
              </p:cNvPr>
              <p:cNvSpPr/>
              <p:nvPr/>
            </p:nvSpPr>
            <p:spPr>
              <a:xfrm>
                <a:off x="1808" y="2717"/>
                <a:ext cx="53" cy="3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0" y="11"/>
                    </a:moveTo>
                    <a:cubicBezTo>
                      <a:pt x="5" y="5"/>
                      <a:pt x="13" y="0"/>
                      <a:pt x="21" y="6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2" name="Google Shape;2157;p10">
                <a:extLst>
                  <a:ext uri="{FF2B5EF4-FFF2-40B4-BE49-F238E27FC236}">
                    <a16:creationId xmlns:a16="http://schemas.microsoft.com/office/drawing/2014/main" id="{5454B0A2-7B75-7445-35E7-A4F47ABDFEA2}"/>
                  </a:ext>
                </a:extLst>
              </p:cNvPr>
              <p:cNvSpPr/>
              <p:nvPr/>
            </p:nvSpPr>
            <p:spPr>
              <a:xfrm>
                <a:off x="1558" y="2848"/>
                <a:ext cx="33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5" extrusionOk="0">
                    <a:moveTo>
                      <a:pt x="13" y="0"/>
                    </a:moveTo>
                    <a:cubicBezTo>
                      <a:pt x="5" y="1"/>
                      <a:pt x="0" y="8"/>
                      <a:pt x="2" y="15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3" name="Google Shape;2158;p10">
                <a:extLst>
                  <a:ext uri="{FF2B5EF4-FFF2-40B4-BE49-F238E27FC236}">
                    <a16:creationId xmlns:a16="http://schemas.microsoft.com/office/drawing/2014/main" id="{B1FD39D6-E5AB-C4B7-6AD2-213C6891F740}"/>
                  </a:ext>
                </a:extLst>
              </p:cNvPr>
              <p:cNvSpPr/>
              <p:nvPr/>
            </p:nvSpPr>
            <p:spPr>
              <a:xfrm>
                <a:off x="1546" y="2880"/>
                <a:ext cx="35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4" h="19" extrusionOk="0">
                    <a:moveTo>
                      <a:pt x="14" y="3"/>
                    </a:moveTo>
                    <a:cubicBezTo>
                      <a:pt x="6" y="0"/>
                      <a:pt x="0" y="12"/>
                      <a:pt x="1" y="19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4" name="Google Shape;2159;p10">
                <a:extLst>
                  <a:ext uri="{FF2B5EF4-FFF2-40B4-BE49-F238E27FC236}">
                    <a16:creationId xmlns:a16="http://schemas.microsoft.com/office/drawing/2014/main" id="{A6882E54-C450-BAC0-C4C9-E192965FE77E}"/>
                  </a:ext>
                </a:extLst>
              </p:cNvPr>
              <p:cNvSpPr/>
              <p:nvPr/>
            </p:nvSpPr>
            <p:spPr>
              <a:xfrm>
                <a:off x="1631" y="2861"/>
                <a:ext cx="25" cy="59"/>
              </a:xfrm>
              <a:custGeom>
                <a:avLst/>
                <a:gdLst/>
                <a:ahLst/>
                <a:cxnLst/>
                <a:rect l="l" t="t" r="r" b="b"/>
                <a:pathLst>
                  <a:path w="10" h="22" extrusionOk="0">
                    <a:moveTo>
                      <a:pt x="7" y="0"/>
                    </a:moveTo>
                    <a:cubicBezTo>
                      <a:pt x="10" y="8"/>
                      <a:pt x="7" y="18"/>
                      <a:pt x="0" y="22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5" name="Google Shape;2160;p10">
                <a:extLst>
                  <a:ext uri="{FF2B5EF4-FFF2-40B4-BE49-F238E27FC236}">
                    <a16:creationId xmlns:a16="http://schemas.microsoft.com/office/drawing/2014/main" id="{9BFBE257-7D4E-DB25-00C0-28FAB2236DD2}"/>
                  </a:ext>
                </a:extLst>
              </p:cNvPr>
              <p:cNvSpPr/>
              <p:nvPr/>
            </p:nvSpPr>
            <p:spPr>
              <a:xfrm>
                <a:off x="1648" y="2893"/>
                <a:ext cx="35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0" extrusionOk="0">
                    <a:moveTo>
                      <a:pt x="0" y="2"/>
                    </a:moveTo>
                    <a:cubicBezTo>
                      <a:pt x="7" y="0"/>
                      <a:pt x="13" y="3"/>
                      <a:pt x="14" y="1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6" name="Google Shape;2161;p10">
                <a:extLst>
                  <a:ext uri="{FF2B5EF4-FFF2-40B4-BE49-F238E27FC236}">
                    <a16:creationId xmlns:a16="http://schemas.microsoft.com/office/drawing/2014/main" id="{D0174799-53AE-F47F-1E67-C4CFB3ED5E6C}"/>
                  </a:ext>
                </a:extLst>
              </p:cNvPr>
              <p:cNvSpPr/>
              <p:nvPr/>
            </p:nvSpPr>
            <p:spPr>
              <a:xfrm>
                <a:off x="1698" y="2803"/>
                <a:ext cx="28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7" extrusionOk="0">
                    <a:moveTo>
                      <a:pt x="0" y="0"/>
                    </a:moveTo>
                    <a:cubicBezTo>
                      <a:pt x="6" y="4"/>
                      <a:pt x="11" y="11"/>
                      <a:pt x="5" y="17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7" name="Google Shape;2162;p10">
                <a:extLst>
                  <a:ext uri="{FF2B5EF4-FFF2-40B4-BE49-F238E27FC236}">
                    <a16:creationId xmlns:a16="http://schemas.microsoft.com/office/drawing/2014/main" id="{2820CB39-0FDD-2612-5D12-661890A4DAA5}"/>
                  </a:ext>
                </a:extLst>
              </p:cNvPr>
              <p:cNvSpPr/>
              <p:nvPr/>
            </p:nvSpPr>
            <p:spPr>
              <a:xfrm>
                <a:off x="1716" y="2816"/>
                <a:ext cx="3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 extrusionOk="0">
                    <a:moveTo>
                      <a:pt x="0" y="5"/>
                    </a:moveTo>
                    <a:cubicBezTo>
                      <a:pt x="3" y="2"/>
                      <a:pt x="8" y="0"/>
                      <a:pt x="12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8" name="Google Shape;2163;p10">
                <a:extLst>
                  <a:ext uri="{FF2B5EF4-FFF2-40B4-BE49-F238E27FC236}">
                    <a16:creationId xmlns:a16="http://schemas.microsoft.com/office/drawing/2014/main" id="{8023965A-5369-F37A-BBA5-FE1C6D139B23}"/>
                  </a:ext>
                </a:extLst>
              </p:cNvPr>
              <p:cNvSpPr/>
              <p:nvPr/>
            </p:nvSpPr>
            <p:spPr>
              <a:xfrm>
                <a:off x="1741" y="3021"/>
                <a:ext cx="47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9" h="17" extrusionOk="0">
                    <a:moveTo>
                      <a:pt x="0" y="14"/>
                    </a:moveTo>
                    <a:cubicBezTo>
                      <a:pt x="7" y="17"/>
                      <a:pt x="19" y="9"/>
                      <a:pt x="19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39" name="Google Shape;2164;p10">
                <a:extLst>
                  <a:ext uri="{FF2B5EF4-FFF2-40B4-BE49-F238E27FC236}">
                    <a16:creationId xmlns:a16="http://schemas.microsoft.com/office/drawing/2014/main" id="{B91D42AC-D400-FBCA-CC66-A8AD2A120D44}"/>
                  </a:ext>
                </a:extLst>
              </p:cNvPr>
              <p:cNvSpPr/>
              <p:nvPr/>
            </p:nvSpPr>
            <p:spPr>
              <a:xfrm>
                <a:off x="1771" y="3008"/>
                <a:ext cx="55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0" y="1"/>
                    </a:moveTo>
                    <a:cubicBezTo>
                      <a:pt x="4" y="11"/>
                      <a:pt x="16" y="5"/>
                      <a:pt x="22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0" name="Google Shape;2165;p10">
                <a:extLst>
                  <a:ext uri="{FF2B5EF4-FFF2-40B4-BE49-F238E27FC236}">
                    <a16:creationId xmlns:a16="http://schemas.microsoft.com/office/drawing/2014/main" id="{3936FFCA-CAC2-83E8-BA50-F4F59FF42A42}"/>
                  </a:ext>
                </a:extLst>
              </p:cNvPr>
              <p:cNvSpPr/>
              <p:nvPr/>
            </p:nvSpPr>
            <p:spPr>
              <a:xfrm>
                <a:off x="1733" y="2960"/>
                <a:ext cx="4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0" y="11"/>
                    </a:moveTo>
                    <a:cubicBezTo>
                      <a:pt x="0" y="2"/>
                      <a:pt x="12" y="0"/>
                      <a:pt x="19" y="1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1" name="Google Shape;2166;p10">
                <a:extLst>
                  <a:ext uri="{FF2B5EF4-FFF2-40B4-BE49-F238E27FC236}">
                    <a16:creationId xmlns:a16="http://schemas.microsoft.com/office/drawing/2014/main" id="{C0B21F4D-A86F-3A06-EAD4-3487FA3B8C7F}"/>
                  </a:ext>
                </a:extLst>
              </p:cNvPr>
              <p:cNvSpPr/>
              <p:nvPr/>
            </p:nvSpPr>
            <p:spPr>
              <a:xfrm>
                <a:off x="1753" y="2931"/>
                <a:ext cx="1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1" y="11"/>
                    </a:moveTo>
                    <a:cubicBezTo>
                      <a:pt x="0" y="7"/>
                      <a:pt x="0" y="2"/>
                      <a:pt x="5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2" name="Google Shape;2167;p10">
                <a:extLst>
                  <a:ext uri="{FF2B5EF4-FFF2-40B4-BE49-F238E27FC236}">
                    <a16:creationId xmlns:a16="http://schemas.microsoft.com/office/drawing/2014/main" id="{EDB7E85F-445C-BCE9-49B1-C10AA77B92CB}"/>
                  </a:ext>
                </a:extLst>
              </p:cNvPr>
              <p:cNvSpPr/>
              <p:nvPr/>
            </p:nvSpPr>
            <p:spPr>
              <a:xfrm>
                <a:off x="1816" y="2856"/>
                <a:ext cx="20" cy="37"/>
              </a:xfrm>
              <a:custGeom>
                <a:avLst/>
                <a:gdLst/>
                <a:ahLst/>
                <a:cxnLst/>
                <a:rect l="l" t="t" r="r" b="b"/>
                <a:pathLst>
                  <a:path w="8" h="14" extrusionOk="0">
                    <a:moveTo>
                      <a:pt x="2" y="0"/>
                    </a:moveTo>
                    <a:cubicBezTo>
                      <a:pt x="0" y="6"/>
                      <a:pt x="2" y="12"/>
                      <a:pt x="8" y="14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3" name="Google Shape;2168;p10">
                <a:extLst>
                  <a:ext uri="{FF2B5EF4-FFF2-40B4-BE49-F238E27FC236}">
                    <a16:creationId xmlns:a16="http://schemas.microsoft.com/office/drawing/2014/main" id="{8C0BD79A-BC9C-49B3-0CF6-B244EA97431E}"/>
                  </a:ext>
                </a:extLst>
              </p:cNvPr>
              <p:cNvSpPr/>
              <p:nvPr/>
            </p:nvSpPr>
            <p:spPr>
              <a:xfrm>
                <a:off x="1798" y="2880"/>
                <a:ext cx="25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2" extrusionOk="0">
                    <a:moveTo>
                      <a:pt x="10" y="0"/>
                    </a:moveTo>
                    <a:cubicBezTo>
                      <a:pt x="6" y="0"/>
                      <a:pt x="3" y="1"/>
                      <a:pt x="0" y="2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4" name="Google Shape;2169;p10">
                <a:extLst>
                  <a:ext uri="{FF2B5EF4-FFF2-40B4-BE49-F238E27FC236}">
                    <a16:creationId xmlns:a16="http://schemas.microsoft.com/office/drawing/2014/main" id="{9A154190-3D98-993D-3C03-6E408B503FE8}"/>
                  </a:ext>
                </a:extLst>
              </p:cNvPr>
              <p:cNvSpPr/>
              <p:nvPr/>
            </p:nvSpPr>
            <p:spPr>
              <a:xfrm>
                <a:off x="1536" y="3064"/>
                <a:ext cx="32" cy="56"/>
              </a:xfrm>
              <a:custGeom>
                <a:avLst/>
                <a:gdLst/>
                <a:ahLst/>
                <a:cxnLst/>
                <a:rect l="l" t="t" r="r" b="b"/>
                <a:pathLst>
                  <a:path w="13" h="21" extrusionOk="0">
                    <a:moveTo>
                      <a:pt x="4" y="0"/>
                    </a:moveTo>
                    <a:cubicBezTo>
                      <a:pt x="0" y="10"/>
                      <a:pt x="2" y="20"/>
                      <a:pt x="13" y="21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5" name="Google Shape;2170;p10">
                <a:extLst>
                  <a:ext uri="{FF2B5EF4-FFF2-40B4-BE49-F238E27FC236}">
                    <a16:creationId xmlns:a16="http://schemas.microsoft.com/office/drawing/2014/main" id="{AA245CE3-FE3C-77F1-32CF-F4E5CBC5D2D9}"/>
                  </a:ext>
                </a:extLst>
              </p:cNvPr>
              <p:cNvSpPr/>
              <p:nvPr/>
            </p:nvSpPr>
            <p:spPr>
              <a:xfrm>
                <a:off x="1566" y="3099"/>
                <a:ext cx="15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" h="18" extrusionOk="0">
                    <a:moveTo>
                      <a:pt x="1" y="0"/>
                    </a:moveTo>
                    <a:cubicBezTo>
                      <a:pt x="0" y="5"/>
                      <a:pt x="0" y="15"/>
                      <a:pt x="6" y="18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6" name="Google Shape;2171;p10">
                <a:extLst>
                  <a:ext uri="{FF2B5EF4-FFF2-40B4-BE49-F238E27FC236}">
                    <a16:creationId xmlns:a16="http://schemas.microsoft.com/office/drawing/2014/main" id="{57C72583-904E-93C2-247D-7BB38A4D5148}"/>
                  </a:ext>
                </a:extLst>
              </p:cNvPr>
              <p:cNvSpPr/>
              <p:nvPr/>
            </p:nvSpPr>
            <p:spPr>
              <a:xfrm>
                <a:off x="1578" y="2997"/>
                <a:ext cx="18" cy="43"/>
              </a:xfrm>
              <a:custGeom>
                <a:avLst/>
                <a:gdLst/>
                <a:ahLst/>
                <a:cxnLst/>
                <a:rect l="l" t="t" r="r" b="b"/>
                <a:pathLst>
                  <a:path w="7" h="16" extrusionOk="0">
                    <a:moveTo>
                      <a:pt x="0" y="0"/>
                    </a:moveTo>
                    <a:cubicBezTo>
                      <a:pt x="6" y="3"/>
                      <a:pt x="7" y="10"/>
                      <a:pt x="5" y="16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7" name="Google Shape;2172;p10">
                <a:extLst>
                  <a:ext uri="{FF2B5EF4-FFF2-40B4-BE49-F238E27FC236}">
                    <a16:creationId xmlns:a16="http://schemas.microsoft.com/office/drawing/2014/main" id="{D734A213-CD4F-02F4-54B4-2C5A869BD725}"/>
                  </a:ext>
                </a:extLst>
              </p:cNvPr>
              <p:cNvSpPr/>
              <p:nvPr/>
            </p:nvSpPr>
            <p:spPr>
              <a:xfrm>
                <a:off x="1593" y="3003"/>
                <a:ext cx="2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0" y="4"/>
                    </a:moveTo>
                    <a:cubicBezTo>
                      <a:pt x="2" y="1"/>
                      <a:pt x="5" y="0"/>
                      <a:pt x="9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8" name="Google Shape;2173;p10">
                <a:extLst>
                  <a:ext uri="{FF2B5EF4-FFF2-40B4-BE49-F238E27FC236}">
                    <a16:creationId xmlns:a16="http://schemas.microsoft.com/office/drawing/2014/main" id="{82212AEF-1BBE-15E4-3F30-E3CED43C077E}"/>
                  </a:ext>
                </a:extLst>
              </p:cNvPr>
              <p:cNvSpPr/>
              <p:nvPr/>
            </p:nvSpPr>
            <p:spPr>
              <a:xfrm>
                <a:off x="1636" y="3149"/>
                <a:ext cx="6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4" h="9" extrusionOk="0">
                    <a:moveTo>
                      <a:pt x="0" y="0"/>
                    </a:moveTo>
                    <a:cubicBezTo>
                      <a:pt x="6" y="9"/>
                      <a:pt x="16" y="6"/>
                      <a:pt x="24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49" name="Google Shape;2174;p10">
                <a:extLst>
                  <a:ext uri="{FF2B5EF4-FFF2-40B4-BE49-F238E27FC236}">
                    <a16:creationId xmlns:a16="http://schemas.microsoft.com/office/drawing/2014/main" id="{979991E3-EC17-A126-9480-19D98324CDD7}"/>
                  </a:ext>
                </a:extLst>
              </p:cNvPr>
              <p:cNvSpPr/>
              <p:nvPr/>
            </p:nvSpPr>
            <p:spPr>
              <a:xfrm>
                <a:off x="1686" y="3133"/>
                <a:ext cx="2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8" h="9" extrusionOk="0">
                    <a:moveTo>
                      <a:pt x="0" y="0"/>
                    </a:moveTo>
                    <a:cubicBezTo>
                      <a:pt x="1" y="5"/>
                      <a:pt x="3" y="8"/>
                      <a:pt x="8" y="9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0" name="Google Shape;2175;p10">
                <a:extLst>
                  <a:ext uri="{FF2B5EF4-FFF2-40B4-BE49-F238E27FC236}">
                    <a16:creationId xmlns:a16="http://schemas.microsoft.com/office/drawing/2014/main" id="{C5E7F75E-E9EE-9861-678E-E6EBE4B49F80}"/>
                  </a:ext>
                </a:extLst>
              </p:cNvPr>
              <p:cNvSpPr/>
              <p:nvPr/>
            </p:nvSpPr>
            <p:spPr>
              <a:xfrm>
                <a:off x="1658" y="3035"/>
                <a:ext cx="2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8" h="15" extrusionOk="0">
                    <a:moveTo>
                      <a:pt x="0" y="0"/>
                    </a:moveTo>
                    <a:cubicBezTo>
                      <a:pt x="5" y="4"/>
                      <a:pt x="8" y="9"/>
                      <a:pt x="7" y="15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1" name="Google Shape;2176;p10">
                <a:extLst>
                  <a:ext uri="{FF2B5EF4-FFF2-40B4-BE49-F238E27FC236}">
                    <a16:creationId xmlns:a16="http://schemas.microsoft.com/office/drawing/2014/main" id="{53615EFB-A726-D47A-CCD8-EEC2641B07EE}"/>
                  </a:ext>
                </a:extLst>
              </p:cNvPr>
              <p:cNvSpPr/>
              <p:nvPr/>
            </p:nvSpPr>
            <p:spPr>
              <a:xfrm>
                <a:off x="1676" y="3045"/>
                <a:ext cx="1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0" y="4"/>
                    </a:moveTo>
                    <a:cubicBezTo>
                      <a:pt x="1" y="2"/>
                      <a:pt x="3" y="0"/>
                      <a:pt x="6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2" name="Google Shape;2177;p10">
                <a:extLst>
                  <a:ext uri="{FF2B5EF4-FFF2-40B4-BE49-F238E27FC236}">
                    <a16:creationId xmlns:a16="http://schemas.microsoft.com/office/drawing/2014/main" id="{A365B2C6-EFED-53D5-9BB3-0AD3A26D438F}"/>
                  </a:ext>
                </a:extLst>
              </p:cNvPr>
              <p:cNvSpPr/>
              <p:nvPr/>
            </p:nvSpPr>
            <p:spPr>
              <a:xfrm>
                <a:off x="2026" y="2800"/>
                <a:ext cx="20" cy="37"/>
              </a:xfrm>
              <a:custGeom>
                <a:avLst/>
                <a:gdLst/>
                <a:ahLst/>
                <a:cxnLst/>
                <a:rect l="l" t="t" r="r" b="b"/>
                <a:pathLst>
                  <a:path w="8" h="14" extrusionOk="0">
                    <a:moveTo>
                      <a:pt x="0" y="0"/>
                    </a:moveTo>
                    <a:cubicBezTo>
                      <a:pt x="5" y="2"/>
                      <a:pt x="8" y="9"/>
                      <a:pt x="7" y="14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3" name="Google Shape;2178;p10">
                <a:extLst>
                  <a:ext uri="{FF2B5EF4-FFF2-40B4-BE49-F238E27FC236}">
                    <a16:creationId xmlns:a16="http://schemas.microsoft.com/office/drawing/2014/main" id="{E794DC82-D459-9419-06A9-59B68663EC4B}"/>
                  </a:ext>
                </a:extLst>
              </p:cNvPr>
              <p:cNvSpPr/>
              <p:nvPr/>
            </p:nvSpPr>
            <p:spPr>
              <a:xfrm>
                <a:off x="2041" y="2805"/>
                <a:ext cx="12" cy="14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0" y="5"/>
                    </a:moveTo>
                    <a:cubicBezTo>
                      <a:pt x="1" y="2"/>
                      <a:pt x="2" y="1"/>
                      <a:pt x="5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4" name="Google Shape;2179;p10">
                <a:extLst>
                  <a:ext uri="{FF2B5EF4-FFF2-40B4-BE49-F238E27FC236}">
                    <a16:creationId xmlns:a16="http://schemas.microsoft.com/office/drawing/2014/main" id="{6431691C-F22D-FC3F-F5DE-750263EDC484}"/>
                  </a:ext>
                </a:extLst>
              </p:cNvPr>
              <p:cNvSpPr/>
              <p:nvPr/>
            </p:nvSpPr>
            <p:spPr>
              <a:xfrm>
                <a:off x="2181" y="2685"/>
                <a:ext cx="50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0" h="7" extrusionOk="0">
                    <a:moveTo>
                      <a:pt x="0" y="6"/>
                    </a:moveTo>
                    <a:cubicBezTo>
                      <a:pt x="4" y="0"/>
                      <a:pt x="17" y="0"/>
                      <a:pt x="20" y="7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5" name="Google Shape;2180;p10">
                <a:extLst>
                  <a:ext uri="{FF2B5EF4-FFF2-40B4-BE49-F238E27FC236}">
                    <a16:creationId xmlns:a16="http://schemas.microsoft.com/office/drawing/2014/main" id="{8B93BD50-D1AC-DE19-A59E-E1F69041806D}"/>
                  </a:ext>
                </a:extLst>
              </p:cNvPr>
              <p:cNvSpPr/>
              <p:nvPr/>
            </p:nvSpPr>
            <p:spPr>
              <a:xfrm>
                <a:off x="2221" y="2701"/>
                <a:ext cx="2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0" y="5"/>
                    </a:moveTo>
                    <a:cubicBezTo>
                      <a:pt x="2" y="2"/>
                      <a:pt x="6" y="0"/>
                      <a:pt x="10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6" name="Google Shape;2181;p10">
                <a:extLst>
                  <a:ext uri="{FF2B5EF4-FFF2-40B4-BE49-F238E27FC236}">
                    <a16:creationId xmlns:a16="http://schemas.microsoft.com/office/drawing/2014/main" id="{8D9B3F94-8D00-753C-DF75-90EB926302EA}"/>
                  </a:ext>
                </a:extLst>
              </p:cNvPr>
              <p:cNvSpPr/>
              <p:nvPr/>
            </p:nvSpPr>
            <p:spPr>
              <a:xfrm>
                <a:off x="1928" y="2768"/>
                <a:ext cx="18" cy="40"/>
              </a:xfrm>
              <a:custGeom>
                <a:avLst/>
                <a:gdLst/>
                <a:ahLst/>
                <a:cxnLst/>
                <a:rect l="l" t="t" r="r" b="b"/>
                <a:pathLst>
                  <a:path w="7" h="15" extrusionOk="0">
                    <a:moveTo>
                      <a:pt x="0" y="0"/>
                    </a:moveTo>
                    <a:cubicBezTo>
                      <a:pt x="5" y="3"/>
                      <a:pt x="7" y="9"/>
                      <a:pt x="7" y="15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7" name="Google Shape;2182;p10">
                <a:extLst>
                  <a:ext uri="{FF2B5EF4-FFF2-40B4-BE49-F238E27FC236}">
                    <a16:creationId xmlns:a16="http://schemas.microsoft.com/office/drawing/2014/main" id="{65A4BE91-8832-D35B-EFD1-3984405ECAAD}"/>
                  </a:ext>
                </a:extLst>
              </p:cNvPr>
              <p:cNvSpPr/>
              <p:nvPr/>
            </p:nvSpPr>
            <p:spPr>
              <a:xfrm>
                <a:off x="1943" y="2781"/>
                <a:ext cx="18" cy="6"/>
              </a:xfrm>
              <a:custGeom>
                <a:avLst/>
                <a:gdLst/>
                <a:ahLst/>
                <a:cxnLst/>
                <a:rect l="l" t="t" r="r" b="b"/>
                <a:pathLst>
                  <a:path w="7" h="2" extrusionOk="0">
                    <a:moveTo>
                      <a:pt x="0" y="2"/>
                    </a:moveTo>
                    <a:cubicBezTo>
                      <a:pt x="2" y="1"/>
                      <a:pt x="5" y="0"/>
                      <a:pt x="7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8" name="Google Shape;2183;p10">
                <a:extLst>
                  <a:ext uri="{FF2B5EF4-FFF2-40B4-BE49-F238E27FC236}">
                    <a16:creationId xmlns:a16="http://schemas.microsoft.com/office/drawing/2014/main" id="{2562909B-0DBA-7573-3D0A-5987CB8ED542}"/>
                  </a:ext>
                </a:extLst>
              </p:cNvPr>
              <p:cNvSpPr/>
              <p:nvPr/>
            </p:nvSpPr>
            <p:spPr>
              <a:xfrm>
                <a:off x="1968" y="3120"/>
                <a:ext cx="3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4" h="12" extrusionOk="0">
                    <a:moveTo>
                      <a:pt x="0" y="10"/>
                    </a:moveTo>
                    <a:cubicBezTo>
                      <a:pt x="6" y="12"/>
                      <a:pt x="14" y="7"/>
                      <a:pt x="14" y="0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59" name="Google Shape;2184;p10">
                <a:extLst>
                  <a:ext uri="{FF2B5EF4-FFF2-40B4-BE49-F238E27FC236}">
                    <a16:creationId xmlns:a16="http://schemas.microsoft.com/office/drawing/2014/main" id="{2BF4C1AF-8519-4163-C7D7-BB41F0CB726C}"/>
                  </a:ext>
                </a:extLst>
              </p:cNvPr>
              <p:cNvSpPr/>
              <p:nvPr/>
            </p:nvSpPr>
            <p:spPr>
              <a:xfrm>
                <a:off x="1953" y="3128"/>
                <a:ext cx="1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6" h="12" extrusionOk="0">
                    <a:moveTo>
                      <a:pt x="3" y="0"/>
                    </a:moveTo>
                    <a:cubicBezTo>
                      <a:pt x="6" y="4"/>
                      <a:pt x="5" y="9"/>
                      <a:pt x="0" y="12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0" name="Google Shape;2185;p10">
                <a:extLst>
                  <a:ext uri="{FF2B5EF4-FFF2-40B4-BE49-F238E27FC236}">
                    <a16:creationId xmlns:a16="http://schemas.microsoft.com/office/drawing/2014/main" id="{FAD42027-4240-FD8A-AB91-8B2A9890DE79}"/>
                  </a:ext>
                </a:extLst>
              </p:cNvPr>
              <p:cNvSpPr/>
              <p:nvPr/>
            </p:nvSpPr>
            <p:spPr>
              <a:xfrm>
                <a:off x="1953" y="3149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2"/>
                    </a:moveTo>
                    <a:cubicBezTo>
                      <a:pt x="1" y="2"/>
                      <a:pt x="0" y="1"/>
                      <a:pt x="0" y="0"/>
                    </a:cubicBezTo>
                  </a:path>
                </a:pathLst>
              </a:custGeom>
              <a:noFill/>
              <a:ln w="11100" cap="rnd" cmpd="sng">
                <a:solidFill>
                  <a:srgbClr val="F6DA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1" name="Google Shape;2186;p10">
                <a:extLst>
                  <a:ext uri="{FF2B5EF4-FFF2-40B4-BE49-F238E27FC236}">
                    <a16:creationId xmlns:a16="http://schemas.microsoft.com/office/drawing/2014/main" id="{6CCAFBDD-CD22-E303-8BD9-409C990F697B}"/>
                  </a:ext>
                </a:extLst>
              </p:cNvPr>
              <p:cNvSpPr/>
              <p:nvPr/>
            </p:nvSpPr>
            <p:spPr>
              <a:xfrm>
                <a:off x="1811" y="3165"/>
                <a:ext cx="1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6" h="12" extrusionOk="0">
                    <a:moveTo>
                      <a:pt x="2" y="0"/>
                    </a:moveTo>
                    <a:cubicBezTo>
                      <a:pt x="0" y="5"/>
                      <a:pt x="2" y="9"/>
                      <a:pt x="6" y="12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2" name="Google Shape;2187;p10">
                <a:extLst>
                  <a:ext uri="{FF2B5EF4-FFF2-40B4-BE49-F238E27FC236}">
                    <a16:creationId xmlns:a16="http://schemas.microsoft.com/office/drawing/2014/main" id="{1E298EF6-7A47-A821-C584-11574BC79AFC}"/>
                  </a:ext>
                </a:extLst>
              </p:cNvPr>
              <p:cNvSpPr/>
              <p:nvPr/>
            </p:nvSpPr>
            <p:spPr>
              <a:xfrm>
                <a:off x="1793" y="3184"/>
                <a:ext cx="23" cy="11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</a:path>
                </a:pathLst>
              </a:custGeom>
              <a:noFill/>
              <a:ln w="9525" cap="rnd" cmpd="sng">
                <a:solidFill>
                  <a:srgbClr val="CA9D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3" name="Google Shape;2188;p10">
                <a:extLst>
                  <a:ext uri="{FF2B5EF4-FFF2-40B4-BE49-F238E27FC236}">
                    <a16:creationId xmlns:a16="http://schemas.microsoft.com/office/drawing/2014/main" id="{00E2B498-B4F8-D7D2-4746-70D60181C914}"/>
                  </a:ext>
                </a:extLst>
              </p:cNvPr>
              <p:cNvSpPr/>
              <p:nvPr/>
            </p:nvSpPr>
            <p:spPr>
              <a:xfrm>
                <a:off x="1671" y="2899"/>
                <a:ext cx="20" cy="21"/>
              </a:xfrm>
              <a:custGeom>
                <a:avLst/>
                <a:gdLst/>
                <a:ahLst/>
                <a:cxnLst/>
                <a:rect l="l" t="t" r="r" b="b"/>
                <a:pathLst>
                  <a:path w="8" h="8" extrusionOk="0">
                    <a:moveTo>
                      <a:pt x="3" y="8"/>
                    </a:moveTo>
                    <a:cubicBezTo>
                      <a:pt x="4" y="7"/>
                      <a:pt x="8" y="4"/>
                      <a:pt x="7" y="3"/>
                    </a:cubicBezTo>
                    <a:cubicBezTo>
                      <a:pt x="6" y="0"/>
                      <a:pt x="1" y="4"/>
                      <a:pt x="0" y="5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4" name="Google Shape;2189;p10">
                <a:extLst>
                  <a:ext uri="{FF2B5EF4-FFF2-40B4-BE49-F238E27FC236}">
                    <a16:creationId xmlns:a16="http://schemas.microsoft.com/office/drawing/2014/main" id="{2B60E779-5D39-A3AA-8DC5-4DACE973CA0B}"/>
                  </a:ext>
                </a:extLst>
              </p:cNvPr>
              <p:cNvSpPr/>
              <p:nvPr/>
            </p:nvSpPr>
            <p:spPr>
              <a:xfrm>
                <a:off x="1823" y="289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0" y="2"/>
                    </a:moveTo>
                    <a:cubicBezTo>
                      <a:pt x="2" y="2"/>
                      <a:pt x="3" y="1"/>
                      <a:pt x="4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5" name="Google Shape;2190;p10">
                <a:extLst>
                  <a:ext uri="{FF2B5EF4-FFF2-40B4-BE49-F238E27FC236}">
                    <a16:creationId xmlns:a16="http://schemas.microsoft.com/office/drawing/2014/main" id="{02FF2366-0DE7-F83A-0052-A1FB66B72EB4}"/>
                  </a:ext>
                </a:extLst>
              </p:cNvPr>
              <p:cNvSpPr/>
              <p:nvPr/>
            </p:nvSpPr>
            <p:spPr>
              <a:xfrm>
                <a:off x="1886" y="2843"/>
                <a:ext cx="22" cy="24"/>
              </a:xfrm>
              <a:custGeom>
                <a:avLst/>
                <a:gdLst/>
                <a:ahLst/>
                <a:cxnLst/>
                <a:rect l="l" t="t" r="r" b="b"/>
                <a:pathLst>
                  <a:path w="9" h="9" extrusionOk="0">
                    <a:moveTo>
                      <a:pt x="2" y="1"/>
                    </a:moveTo>
                    <a:cubicBezTo>
                      <a:pt x="0" y="9"/>
                      <a:pt x="9" y="6"/>
                      <a:pt x="7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6" name="Google Shape;2191;p10">
                <a:extLst>
                  <a:ext uri="{FF2B5EF4-FFF2-40B4-BE49-F238E27FC236}">
                    <a16:creationId xmlns:a16="http://schemas.microsoft.com/office/drawing/2014/main" id="{3B40196D-A1FD-EC00-3813-8E0DB38EE177}"/>
                  </a:ext>
                </a:extLst>
              </p:cNvPr>
              <p:cNvSpPr/>
              <p:nvPr/>
            </p:nvSpPr>
            <p:spPr>
              <a:xfrm>
                <a:off x="1941" y="2800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7" name="Google Shape;2192;p10">
                <a:extLst>
                  <a:ext uri="{FF2B5EF4-FFF2-40B4-BE49-F238E27FC236}">
                    <a16:creationId xmlns:a16="http://schemas.microsoft.com/office/drawing/2014/main" id="{4035DBE0-BBEF-DD92-7858-504D891E9CC7}"/>
                  </a:ext>
                </a:extLst>
              </p:cNvPr>
              <p:cNvSpPr/>
              <p:nvPr/>
            </p:nvSpPr>
            <p:spPr>
              <a:xfrm>
                <a:off x="1931" y="2763"/>
                <a:ext cx="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2" y="0"/>
                    </a:moveTo>
                    <a:cubicBezTo>
                      <a:pt x="1" y="1"/>
                      <a:pt x="0" y="2"/>
                      <a:pt x="0" y="4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8" name="Google Shape;2193;p10">
                <a:extLst>
                  <a:ext uri="{FF2B5EF4-FFF2-40B4-BE49-F238E27FC236}">
                    <a16:creationId xmlns:a16="http://schemas.microsoft.com/office/drawing/2014/main" id="{A3722180-033F-D871-17D6-54553C21D3A4}"/>
                  </a:ext>
                </a:extLst>
              </p:cNvPr>
              <p:cNvSpPr/>
              <p:nvPr/>
            </p:nvSpPr>
            <p:spPr>
              <a:xfrm>
                <a:off x="1848" y="2723"/>
                <a:ext cx="8" cy="1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3" y="1"/>
                    </a:moveTo>
                    <a:cubicBezTo>
                      <a:pt x="3" y="3"/>
                      <a:pt x="2" y="5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69" name="Google Shape;2194;p10">
                <a:extLst>
                  <a:ext uri="{FF2B5EF4-FFF2-40B4-BE49-F238E27FC236}">
                    <a16:creationId xmlns:a16="http://schemas.microsoft.com/office/drawing/2014/main" id="{72858C69-7AB6-42D7-9B44-4572891876D7}"/>
                  </a:ext>
                </a:extLst>
              </p:cNvPr>
              <p:cNvSpPr/>
              <p:nvPr/>
            </p:nvSpPr>
            <p:spPr>
              <a:xfrm>
                <a:off x="1808" y="2741"/>
                <a:ext cx="5" cy="6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cubicBezTo>
                      <a:pt x="1" y="0"/>
                      <a:pt x="2" y="1"/>
                      <a:pt x="2" y="2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0" name="Google Shape;2195;p10">
                <a:extLst>
                  <a:ext uri="{FF2B5EF4-FFF2-40B4-BE49-F238E27FC236}">
                    <a16:creationId xmlns:a16="http://schemas.microsoft.com/office/drawing/2014/main" id="{C6119717-EBF4-9132-F1BF-21257F470ABE}"/>
                  </a:ext>
                </a:extLst>
              </p:cNvPr>
              <p:cNvSpPr/>
              <p:nvPr/>
            </p:nvSpPr>
            <p:spPr>
              <a:xfrm>
                <a:off x="1756" y="2731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0"/>
                    </a:moveTo>
                    <a:cubicBezTo>
                      <a:pt x="2" y="1"/>
                      <a:pt x="3" y="2"/>
                      <a:pt x="4" y="3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1" name="Google Shape;2196;p10">
                <a:extLst>
                  <a:ext uri="{FF2B5EF4-FFF2-40B4-BE49-F238E27FC236}">
                    <a16:creationId xmlns:a16="http://schemas.microsoft.com/office/drawing/2014/main" id="{59C7F327-E629-B2DB-4D70-838E304C820F}"/>
                  </a:ext>
                </a:extLst>
              </p:cNvPr>
              <p:cNvSpPr/>
              <p:nvPr/>
            </p:nvSpPr>
            <p:spPr>
              <a:xfrm>
                <a:off x="1698" y="2800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3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2" name="Google Shape;2197;p10">
                <a:extLst>
                  <a:ext uri="{FF2B5EF4-FFF2-40B4-BE49-F238E27FC236}">
                    <a16:creationId xmlns:a16="http://schemas.microsoft.com/office/drawing/2014/main" id="{9E318B79-0F13-785D-93F1-185764ADA04B}"/>
                  </a:ext>
                </a:extLst>
              </p:cNvPr>
              <p:cNvSpPr/>
              <p:nvPr/>
            </p:nvSpPr>
            <p:spPr>
              <a:xfrm>
                <a:off x="1741" y="2811"/>
                <a:ext cx="2" cy="8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3" name="Google Shape;2198;p10">
                <a:extLst>
                  <a:ext uri="{FF2B5EF4-FFF2-40B4-BE49-F238E27FC236}">
                    <a16:creationId xmlns:a16="http://schemas.microsoft.com/office/drawing/2014/main" id="{F51863E4-5C8B-AE6B-EE49-AA8915F7A7A8}"/>
                  </a:ext>
                </a:extLst>
              </p:cNvPr>
              <p:cNvSpPr/>
              <p:nvPr/>
            </p:nvSpPr>
            <p:spPr>
              <a:xfrm>
                <a:off x="1711" y="2843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4" name="Google Shape;2199;p10">
                <a:extLst>
                  <a:ext uri="{FF2B5EF4-FFF2-40B4-BE49-F238E27FC236}">
                    <a16:creationId xmlns:a16="http://schemas.microsoft.com/office/drawing/2014/main" id="{F10C1055-8E54-1D3F-EF90-616505A7408E}"/>
                  </a:ext>
                </a:extLst>
              </p:cNvPr>
              <p:cNvSpPr/>
              <p:nvPr/>
            </p:nvSpPr>
            <p:spPr>
              <a:xfrm>
                <a:off x="1641" y="2864"/>
                <a:ext cx="17" cy="11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7" y="0"/>
                    </a:moveTo>
                    <a:cubicBezTo>
                      <a:pt x="4" y="0"/>
                      <a:pt x="2" y="0"/>
                      <a:pt x="0" y="2"/>
                    </a:cubicBezTo>
                    <a:cubicBezTo>
                      <a:pt x="1" y="4"/>
                      <a:pt x="5" y="4"/>
                      <a:pt x="7" y="3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5" name="Google Shape;2200;p10">
                <a:extLst>
                  <a:ext uri="{FF2B5EF4-FFF2-40B4-BE49-F238E27FC236}">
                    <a16:creationId xmlns:a16="http://schemas.microsoft.com/office/drawing/2014/main" id="{E916F86C-ED73-9C74-E93C-0CEC8F24C78C}"/>
                  </a:ext>
                </a:extLst>
              </p:cNvPr>
              <p:cNvSpPr/>
              <p:nvPr/>
            </p:nvSpPr>
            <p:spPr>
              <a:xfrm>
                <a:off x="1626" y="2907"/>
                <a:ext cx="1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3" y="8"/>
                    </a:moveTo>
                    <a:cubicBezTo>
                      <a:pt x="0" y="4"/>
                      <a:pt x="2" y="0"/>
                      <a:pt x="5" y="4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6" name="Google Shape;2201;p10">
                <a:extLst>
                  <a:ext uri="{FF2B5EF4-FFF2-40B4-BE49-F238E27FC236}">
                    <a16:creationId xmlns:a16="http://schemas.microsoft.com/office/drawing/2014/main" id="{6F0C5D02-2C21-A5B9-346E-A5791DC060CD}"/>
                  </a:ext>
                </a:extLst>
              </p:cNvPr>
              <p:cNvSpPr/>
              <p:nvPr/>
            </p:nvSpPr>
            <p:spPr>
              <a:xfrm>
                <a:off x="1546" y="2917"/>
                <a:ext cx="17" cy="14"/>
              </a:xfrm>
              <a:custGeom>
                <a:avLst/>
                <a:gdLst/>
                <a:ahLst/>
                <a:cxnLst/>
                <a:rect l="l" t="t" r="r" b="b"/>
                <a:pathLst>
                  <a:path w="7" h="5" extrusionOk="0">
                    <a:moveTo>
                      <a:pt x="0" y="3"/>
                    </a:moveTo>
                    <a:cubicBezTo>
                      <a:pt x="4" y="5"/>
                      <a:pt x="7" y="0"/>
                      <a:pt x="0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7" name="Google Shape;2202;p10">
                <a:extLst>
                  <a:ext uri="{FF2B5EF4-FFF2-40B4-BE49-F238E27FC236}">
                    <a16:creationId xmlns:a16="http://schemas.microsoft.com/office/drawing/2014/main" id="{15BCD8B4-3942-39CF-6AE6-42D13439BC9B}"/>
                  </a:ext>
                </a:extLst>
              </p:cNvPr>
              <p:cNvSpPr/>
              <p:nvPr/>
            </p:nvSpPr>
            <p:spPr>
              <a:xfrm>
                <a:off x="1573" y="2883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3"/>
                    </a:moveTo>
                    <a:cubicBezTo>
                      <a:pt x="0" y="2"/>
                      <a:pt x="1" y="1"/>
                      <a:pt x="2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8" name="Google Shape;2203;p10">
                <a:extLst>
                  <a:ext uri="{FF2B5EF4-FFF2-40B4-BE49-F238E27FC236}">
                    <a16:creationId xmlns:a16="http://schemas.microsoft.com/office/drawing/2014/main" id="{8991147A-03C6-4166-2AAE-5D5D2E326675}"/>
                  </a:ext>
                </a:extLst>
              </p:cNvPr>
              <p:cNvSpPr/>
              <p:nvPr/>
            </p:nvSpPr>
            <p:spPr>
              <a:xfrm>
                <a:off x="1581" y="2845"/>
                <a:ext cx="10" cy="11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2" y="0"/>
                    </a:moveTo>
                    <a:cubicBezTo>
                      <a:pt x="4" y="2"/>
                      <a:pt x="3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79" name="Google Shape;2204;p10">
                <a:extLst>
                  <a:ext uri="{FF2B5EF4-FFF2-40B4-BE49-F238E27FC236}">
                    <a16:creationId xmlns:a16="http://schemas.microsoft.com/office/drawing/2014/main" id="{732C3A5F-D557-9D07-533F-38E5D2DEE47B}"/>
                  </a:ext>
                </a:extLst>
              </p:cNvPr>
              <p:cNvSpPr/>
              <p:nvPr/>
            </p:nvSpPr>
            <p:spPr>
              <a:xfrm>
                <a:off x="1653" y="3035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0" name="Google Shape;2205;p10">
                <a:extLst>
                  <a:ext uri="{FF2B5EF4-FFF2-40B4-BE49-F238E27FC236}">
                    <a16:creationId xmlns:a16="http://schemas.microsoft.com/office/drawing/2014/main" id="{69C86F3A-5229-8C90-C1DF-35E882E523F8}"/>
                  </a:ext>
                </a:extLst>
              </p:cNvPr>
              <p:cNvSpPr/>
              <p:nvPr/>
            </p:nvSpPr>
            <p:spPr>
              <a:xfrm>
                <a:off x="1588" y="3027"/>
                <a:ext cx="1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0" y="3"/>
                    </a:moveTo>
                    <a:cubicBezTo>
                      <a:pt x="4" y="6"/>
                      <a:pt x="5" y="1"/>
                      <a:pt x="0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1" name="Google Shape;2206;p10">
                <a:extLst>
                  <a:ext uri="{FF2B5EF4-FFF2-40B4-BE49-F238E27FC236}">
                    <a16:creationId xmlns:a16="http://schemas.microsoft.com/office/drawing/2014/main" id="{3389CD84-06C6-43BB-C17F-61C2502DB1E0}"/>
                  </a:ext>
                </a:extLst>
              </p:cNvPr>
              <p:cNvSpPr/>
              <p:nvPr/>
            </p:nvSpPr>
            <p:spPr>
              <a:xfrm>
                <a:off x="1611" y="2995"/>
                <a:ext cx="1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5"/>
                    </a:moveTo>
                    <a:cubicBezTo>
                      <a:pt x="0" y="3"/>
                      <a:pt x="0" y="2"/>
                      <a:pt x="0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2" name="Google Shape;2207;p10">
                <a:extLst>
                  <a:ext uri="{FF2B5EF4-FFF2-40B4-BE49-F238E27FC236}">
                    <a16:creationId xmlns:a16="http://schemas.microsoft.com/office/drawing/2014/main" id="{D1EC55C4-94DE-A585-8FD7-BB0220B23EB5}"/>
                  </a:ext>
                </a:extLst>
              </p:cNvPr>
              <p:cNvSpPr/>
              <p:nvPr/>
            </p:nvSpPr>
            <p:spPr>
              <a:xfrm>
                <a:off x="1576" y="2997"/>
                <a:ext cx="12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3" name="Google Shape;2208;p10">
                <a:extLst>
                  <a:ext uri="{FF2B5EF4-FFF2-40B4-BE49-F238E27FC236}">
                    <a16:creationId xmlns:a16="http://schemas.microsoft.com/office/drawing/2014/main" id="{0F44FF7B-1BD2-5670-B108-69AAB7ABA1D1}"/>
                  </a:ext>
                </a:extLst>
              </p:cNvPr>
              <p:cNvSpPr/>
              <p:nvPr/>
            </p:nvSpPr>
            <p:spPr>
              <a:xfrm>
                <a:off x="1536" y="3067"/>
                <a:ext cx="2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9" h="8" extrusionOk="0">
                    <a:moveTo>
                      <a:pt x="2" y="0"/>
                    </a:moveTo>
                    <a:cubicBezTo>
                      <a:pt x="9" y="2"/>
                      <a:pt x="2" y="8"/>
                      <a:pt x="0" y="3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4" name="Google Shape;2209;p10">
                <a:extLst>
                  <a:ext uri="{FF2B5EF4-FFF2-40B4-BE49-F238E27FC236}">
                    <a16:creationId xmlns:a16="http://schemas.microsoft.com/office/drawing/2014/main" id="{2C115C5A-91CC-2BF9-1724-3D741A52FA63}"/>
                  </a:ext>
                </a:extLst>
              </p:cNvPr>
              <p:cNvSpPr/>
              <p:nvPr/>
            </p:nvSpPr>
            <p:spPr>
              <a:xfrm>
                <a:off x="1558" y="3101"/>
                <a:ext cx="1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1" y="0"/>
                    </a:moveTo>
                    <a:cubicBezTo>
                      <a:pt x="3" y="0"/>
                      <a:pt x="5" y="1"/>
                      <a:pt x="6" y="3"/>
                    </a:cubicBezTo>
                    <a:cubicBezTo>
                      <a:pt x="4" y="4"/>
                      <a:pt x="2" y="4"/>
                      <a:pt x="0" y="3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5" name="Google Shape;2210;p10">
                <a:extLst>
                  <a:ext uri="{FF2B5EF4-FFF2-40B4-BE49-F238E27FC236}">
                    <a16:creationId xmlns:a16="http://schemas.microsoft.com/office/drawing/2014/main" id="{04D6F4C3-6F66-70FE-A4A2-DF79AB5A4B9A}"/>
                  </a:ext>
                </a:extLst>
              </p:cNvPr>
              <p:cNvSpPr/>
              <p:nvPr/>
            </p:nvSpPr>
            <p:spPr>
              <a:xfrm>
                <a:off x="1638" y="3152"/>
                <a:ext cx="5" cy="5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6" name="Google Shape;2211;p10">
                <a:extLst>
                  <a:ext uri="{FF2B5EF4-FFF2-40B4-BE49-F238E27FC236}">
                    <a16:creationId xmlns:a16="http://schemas.microsoft.com/office/drawing/2014/main" id="{601EDC30-1677-FAAC-9027-F9A24059715B}"/>
                  </a:ext>
                </a:extLst>
              </p:cNvPr>
              <p:cNvSpPr/>
              <p:nvPr/>
            </p:nvSpPr>
            <p:spPr>
              <a:xfrm>
                <a:off x="1698" y="3152"/>
                <a:ext cx="8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0" y="2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7" name="Google Shape;2212;p10">
                <a:extLst>
                  <a:ext uri="{FF2B5EF4-FFF2-40B4-BE49-F238E27FC236}">
                    <a16:creationId xmlns:a16="http://schemas.microsoft.com/office/drawing/2014/main" id="{31EC9272-2267-0E87-4C60-17C8E62B8AD7}"/>
                  </a:ext>
                </a:extLst>
              </p:cNvPr>
              <p:cNvSpPr/>
              <p:nvPr/>
            </p:nvSpPr>
            <p:spPr>
              <a:xfrm>
                <a:off x="1811" y="3171"/>
                <a:ext cx="7" cy="2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8" name="Google Shape;2213;p10">
                <a:extLst>
                  <a:ext uri="{FF2B5EF4-FFF2-40B4-BE49-F238E27FC236}">
                    <a16:creationId xmlns:a16="http://schemas.microsoft.com/office/drawing/2014/main" id="{DDBAF26D-A54C-587C-E9F7-5441D9B926FB}"/>
                  </a:ext>
                </a:extLst>
              </p:cNvPr>
              <p:cNvSpPr/>
              <p:nvPr/>
            </p:nvSpPr>
            <p:spPr>
              <a:xfrm>
                <a:off x="1798" y="3189"/>
                <a:ext cx="3" cy="6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1"/>
                      <a:pt x="1" y="1"/>
                      <a:pt x="1" y="2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89" name="Google Shape;2214;p10">
                <a:extLst>
                  <a:ext uri="{FF2B5EF4-FFF2-40B4-BE49-F238E27FC236}">
                    <a16:creationId xmlns:a16="http://schemas.microsoft.com/office/drawing/2014/main" id="{D63491EF-18FF-A349-B3A4-5D5A5020AA10}"/>
                  </a:ext>
                </a:extLst>
              </p:cNvPr>
              <p:cNvSpPr/>
              <p:nvPr/>
            </p:nvSpPr>
            <p:spPr>
              <a:xfrm>
                <a:off x="1811" y="3003"/>
                <a:ext cx="12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5" y="3"/>
                    </a:moveTo>
                    <a:cubicBezTo>
                      <a:pt x="3" y="3"/>
                      <a:pt x="2" y="1"/>
                      <a:pt x="0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0" name="Google Shape;2215;p10">
                <a:extLst>
                  <a:ext uri="{FF2B5EF4-FFF2-40B4-BE49-F238E27FC236}">
                    <a16:creationId xmlns:a16="http://schemas.microsoft.com/office/drawing/2014/main" id="{BF86398E-ACCA-36F0-0682-59D09AEE1CD5}"/>
                  </a:ext>
                </a:extLst>
              </p:cNvPr>
              <p:cNvSpPr/>
              <p:nvPr/>
            </p:nvSpPr>
            <p:spPr>
              <a:xfrm>
                <a:off x="1768" y="3011"/>
                <a:ext cx="1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6" h="6" extrusionOk="0">
                    <a:moveTo>
                      <a:pt x="0" y="4"/>
                    </a:moveTo>
                    <a:cubicBezTo>
                      <a:pt x="2" y="2"/>
                      <a:pt x="3" y="0"/>
                      <a:pt x="6" y="0"/>
                    </a:cubicBezTo>
                    <a:cubicBezTo>
                      <a:pt x="6" y="2"/>
                      <a:pt x="5" y="4"/>
                      <a:pt x="3" y="6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1" name="Google Shape;2216;p10">
                <a:extLst>
                  <a:ext uri="{FF2B5EF4-FFF2-40B4-BE49-F238E27FC236}">
                    <a16:creationId xmlns:a16="http://schemas.microsoft.com/office/drawing/2014/main" id="{8E49A72A-0BAD-1792-B997-85D99D8652CF}"/>
                  </a:ext>
                </a:extLst>
              </p:cNvPr>
              <p:cNvSpPr/>
              <p:nvPr/>
            </p:nvSpPr>
            <p:spPr>
              <a:xfrm>
                <a:off x="1773" y="2955"/>
                <a:ext cx="3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1" y="0"/>
                    </a:moveTo>
                    <a:cubicBezTo>
                      <a:pt x="0" y="2"/>
                      <a:pt x="0" y="4"/>
                      <a:pt x="0" y="5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2" name="Google Shape;2217;p10">
                <a:extLst>
                  <a:ext uri="{FF2B5EF4-FFF2-40B4-BE49-F238E27FC236}">
                    <a16:creationId xmlns:a16="http://schemas.microsoft.com/office/drawing/2014/main" id="{A5FED634-1DB4-CCAF-EDA0-87FD1E3892A2}"/>
                  </a:ext>
                </a:extLst>
              </p:cNvPr>
              <p:cNvSpPr/>
              <p:nvPr/>
            </p:nvSpPr>
            <p:spPr>
              <a:xfrm>
                <a:off x="1756" y="2928"/>
                <a:ext cx="1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0" y="0"/>
                    </a:moveTo>
                    <a:cubicBezTo>
                      <a:pt x="1" y="2"/>
                      <a:pt x="3" y="4"/>
                      <a:pt x="5" y="4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3" name="Google Shape;2218;p10">
                <a:extLst>
                  <a:ext uri="{FF2B5EF4-FFF2-40B4-BE49-F238E27FC236}">
                    <a16:creationId xmlns:a16="http://schemas.microsoft.com/office/drawing/2014/main" id="{3B5C2F70-FF44-CE54-7D1A-EF6A37F25946}"/>
                  </a:ext>
                </a:extLst>
              </p:cNvPr>
              <p:cNvSpPr/>
              <p:nvPr/>
            </p:nvSpPr>
            <p:spPr>
              <a:xfrm>
                <a:off x="1666" y="3069"/>
                <a:ext cx="10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4" name="Google Shape;2219;p10">
                <a:extLst>
                  <a:ext uri="{FF2B5EF4-FFF2-40B4-BE49-F238E27FC236}">
                    <a16:creationId xmlns:a16="http://schemas.microsoft.com/office/drawing/2014/main" id="{E76B2583-1088-7C59-8C1A-1DC8473CF4FC}"/>
                  </a:ext>
                </a:extLst>
              </p:cNvPr>
              <p:cNvSpPr/>
              <p:nvPr/>
            </p:nvSpPr>
            <p:spPr>
              <a:xfrm>
                <a:off x="1683" y="3040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3"/>
                    </a:moveTo>
                    <a:cubicBezTo>
                      <a:pt x="1" y="2"/>
                      <a:pt x="0" y="1"/>
                      <a:pt x="1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5" name="Google Shape;2220;p10">
                <a:extLst>
                  <a:ext uri="{FF2B5EF4-FFF2-40B4-BE49-F238E27FC236}">
                    <a16:creationId xmlns:a16="http://schemas.microsoft.com/office/drawing/2014/main" id="{52A21735-0579-82A1-FD07-14255B8B66F7}"/>
                  </a:ext>
                </a:extLst>
              </p:cNvPr>
              <p:cNvSpPr/>
              <p:nvPr/>
            </p:nvSpPr>
            <p:spPr>
              <a:xfrm>
                <a:off x="1741" y="3048"/>
                <a:ext cx="1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0" y="6"/>
                    </a:moveTo>
                    <a:cubicBezTo>
                      <a:pt x="2" y="4"/>
                      <a:pt x="2" y="2"/>
                      <a:pt x="4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6" name="Google Shape;2221;p10">
                <a:extLst>
                  <a:ext uri="{FF2B5EF4-FFF2-40B4-BE49-F238E27FC236}">
                    <a16:creationId xmlns:a16="http://schemas.microsoft.com/office/drawing/2014/main" id="{E3958E55-EAD8-D447-14C7-A9EEE7F66405}"/>
                  </a:ext>
                </a:extLst>
              </p:cNvPr>
              <p:cNvSpPr/>
              <p:nvPr/>
            </p:nvSpPr>
            <p:spPr>
              <a:xfrm>
                <a:off x="1866" y="2995"/>
                <a:ext cx="12" cy="16"/>
              </a:xfrm>
              <a:custGeom>
                <a:avLst/>
                <a:gdLst/>
                <a:ahLst/>
                <a:cxnLst/>
                <a:rect l="l" t="t" r="r" b="b"/>
                <a:pathLst>
                  <a:path w="5" h="6" extrusionOk="0">
                    <a:moveTo>
                      <a:pt x="0" y="3"/>
                    </a:moveTo>
                    <a:cubicBezTo>
                      <a:pt x="1" y="2"/>
                      <a:pt x="3" y="1"/>
                      <a:pt x="4" y="0"/>
                    </a:cubicBezTo>
                    <a:cubicBezTo>
                      <a:pt x="5" y="2"/>
                      <a:pt x="5" y="4"/>
                      <a:pt x="4" y="6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7" name="Google Shape;2222;p10">
                <a:extLst>
                  <a:ext uri="{FF2B5EF4-FFF2-40B4-BE49-F238E27FC236}">
                    <a16:creationId xmlns:a16="http://schemas.microsoft.com/office/drawing/2014/main" id="{5061FCB8-4EE3-7990-DAA0-5E782F44D757}"/>
                  </a:ext>
                </a:extLst>
              </p:cNvPr>
              <p:cNvSpPr/>
              <p:nvPr/>
            </p:nvSpPr>
            <p:spPr>
              <a:xfrm>
                <a:off x="2023" y="2888"/>
                <a:ext cx="15" cy="21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0" y="4"/>
                    </a:moveTo>
                    <a:cubicBezTo>
                      <a:pt x="1" y="3"/>
                      <a:pt x="2" y="1"/>
                      <a:pt x="3" y="0"/>
                    </a:cubicBezTo>
                    <a:cubicBezTo>
                      <a:pt x="6" y="2"/>
                      <a:pt x="4" y="6"/>
                      <a:pt x="2" y="8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8" name="Google Shape;2223;p10">
                <a:extLst>
                  <a:ext uri="{FF2B5EF4-FFF2-40B4-BE49-F238E27FC236}">
                    <a16:creationId xmlns:a16="http://schemas.microsoft.com/office/drawing/2014/main" id="{716568B3-18A5-F879-703C-9F0A89DB8577}"/>
                  </a:ext>
                </a:extLst>
              </p:cNvPr>
              <p:cNvSpPr/>
              <p:nvPr/>
            </p:nvSpPr>
            <p:spPr>
              <a:xfrm>
                <a:off x="2086" y="2896"/>
                <a:ext cx="1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4" y="6"/>
                    </a:moveTo>
                    <a:cubicBezTo>
                      <a:pt x="4" y="4"/>
                      <a:pt x="4" y="2"/>
                      <a:pt x="3" y="0"/>
                    </a:cubicBezTo>
                    <a:cubicBezTo>
                      <a:pt x="1" y="1"/>
                      <a:pt x="0" y="4"/>
                      <a:pt x="1" y="6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899" name="Google Shape;2224;p10">
                <a:extLst>
                  <a:ext uri="{FF2B5EF4-FFF2-40B4-BE49-F238E27FC236}">
                    <a16:creationId xmlns:a16="http://schemas.microsoft.com/office/drawing/2014/main" id="{EC220A06-EBB1-29F6-003E-CFBA7C286A90}"/>
                  </a:ext>
                </a:extLst>
              </p:cNvPr>
              <p:cNvSpPr/>
              <p:nvPr/>
            </p:nvSpPr>
            <p:spPr>
              <a:xfrm>
                <a:off x="2158" y="2803"/>
                <a:ext cx="15" cy="29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0" y="6"/>
                    </a:moveTo>
                    <a:cubicBezTo>
                      <a:pt x="4" y="11"/>
                      <a:pt x="6" y="0"/>
                      <a:pt x="1" y="3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0" name="Google Shape;2225;p10">
                <a:extLst>
                  <a:ext uri="{FF2B5EF4-FFF2-40B4-BE49-F238E27FC236}">
                    <a16:creationId xmlns:a16="http://schemas.microsoft.com/office/drawing/2014/main" id="{8C8F75E3-72B5-63F5-171F-C22C48CAC631}"/>
                  </a:ext>
                </a:extLst>
              </p:cNvPr>
              <p:cNvSpPr/>
              <p:nvPr/>
            </p:nvSpPr>
            <p:spPr>
              <a:xfrm>
                <a:off x="2163" y="2765"/>
                <a:ext cx="10" cy="11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4"/>
                    </a:moveTo>
                    <a:cubicBezTo>
                      <a:pt x="1" y="3"/>
                      <a:pt x="3" y="1"/>
                      <a:pt x="4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1" name="Google Shape;2226;p10">
                <a:extLst>
                  <a:ext uri="{FF2B5EF4-FFF2-40B4-BE49-F238E27FC236}">
                    <a16:creationId xmlns:a16="http://schemas.microsoft.com/office/drawing/2014/main" id="{699D3F49-3D68-51BD-60A7-2C51578E3076}"/>
                  </a:ext>
                </a:extLst>
              </p:cNvPr>
              <p:cNvSpPr/>
              <p:nvPr/>
            </p:nvSpPr>
            <p:spPr>
              <a:xfrm>
                <a:off x="2181" y="2691"/>
                <a:ext cx="22" cy="29"/>
              </a:xfrm>
              <a:custGeom>
                <a:avLst/>
                <a:gdLst/>
                <a:ahLst/>
                <a:cxnLst/>
                <a:rect l="l" t="t" r="r" b="b"/>
                <a:pathLst>
                  <a:path w="9" h="11" extrusionOk="0">
                    <a:moveTo>
                      <a:pt x="0" y="1"/>
                    </a:moveTo>
                    <a:cubicBezTo>
                      <a:pt x="2" y="11"/>
                      <a:pt x="9" y="1"/>
                      <a:pt x="3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2" name="Google Shape;2227;p10">
                <a:extLst>
                  <a:ext uri="{FF2B5EF4-FFF2-40B4-BE49-F238E27FC236}">
                    <a16:creationId xmlns:a16="http://schemas.microsoft.com/office/drawing/2014/main" id="{3D06778B-DECC-4088-FB13-9EC193FB9CDB}"/>
                  </a:ext>
                </a:extLst>
              </p:cNvPr>
              <p:cNvSpPr/>
              <p:nvPr/>
            </p:nvSpPr>
            <p:spPr>
              <a:xfrm>
                <a:off x="2238" y="2699"/>
                <a:ext cx="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0"/>
                    </a:moveTo>
                    <a:cubicBezTo>
                      <a:pt x="0" y="1"/>
                      <a:pt x="0" y="2"/>
                      <a:pt x="0" y="3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3" name="Google Shape;2228;p10">
                <a:extLst>
                  <a:ext uri="{FF2B5EF4-FFF2-40B4-BE49-F238E27FC236}">
                    <a16:creationId xmlns:a16="http://schemas.microsoft.com/office/drawing/2014/main" id="{81FC0CE2-2A18-D813-C5D0-9236E13F5289}"/>
                  </a:ext>
                </a:extLst>
              </p:cNvPr>
              <p:cNvSpPr/>
              <p:nvPr/>
            </p:nvSpPr>
            <p:spPr>
              <a:xfrm>
                <a:off x="2281" y="2832"/>
                <a:ext cx="1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5" h="8" extrusionOk="0">
                    <a:moveTo>
                      <a:pt x="1" y="8"/>
                    </a:moveTo>
                    <a:cubicBezTo>
                      <a:pt x="0" y="5"/>
                      <a:pt x="0" y="2"/>
                      <a:pt x="1" y="0"/>
                    </a:cubicBezTo>
                    <a:cubicBezTo>
                      <a:pt x="3" y="0"/>
                      <a:pt x="4" y="3"/>
                      <a:pt x="5" y="5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4" name="Google Shape;2229;p10">
                <a:extLst>
                  <a:ext uri="{FF2B5EF4-FFF2-40B4-BE49-F238E27FC236}">
                    <a16:creationId xmlns:a16="http://schemas.microsoft.com/office/drawing/2014/main" id="{4C22E978-4F16-5A2B-0866-FD7FBE183648}"/>
                  </a:ext>
                </a:extLst>
              </p:cNvPr>
              <p:cNvSpPr/>
              <p:nvPr/>
            </p:nvSpPr>
            <p:spPr>
              <a:xfrm>
                <a:off x="2163" y="2941"/>
                <a:ext cx="5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0" y="4"/>
                    </a:moveTo>
                    <a:cubicBezTo>
                      <a:pt x="0" y="3"/>
                      <a:pt x="1" y="1"/>
                      <a:pt x="2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5" name="Google Shape;2230;p10">
                <a:extLst>
                  <a:ext uri="{FF2B5EF4-FFF2-40B4-BE49-F238E27FC236}">
                    <a16:creationId xmlns:a16="http://schemas.microsoft.com/office/drawing/2014/main" id="{2EA84ED9-61A1-ADE1-3962-B5FA8ACA500E}"/>
                  </a:ext>
                </a:extLst>
              </p:cNvPr>
              <p:cNvSpPr/>
              <p:nvPr/>
            </p:nvSpPr>
            <p:spPr>
              <a:xfrm>
                <a:off x="1923" y="2875"/>
                <a:ext cx="18" cy="21"/>
              </a:xfrm>
              <a:custGeom>
                <a:avLst/>
                <a:gdLst/>
                <a:ahLst/>
                <a:cxnLst/>
                <a:rect l="l" t="t" r="r" b="b"/>
                <a:pathLst>
                  <a:path w="7" h="8" extrusionOk="0">
                    <a:moveTo>
                      <a:pt x="2" y="8"/>
                    </a:moveTo>
                    <a:cubicBezTo>
                      <a:pt x="7" y="8"/>
                      <a:pt x="7" y="0"/>
                      <a:pt x="0" y="4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6" name="Google Shape;2231;p10">
                <a:extLst>
                  <a:ext uri="{FF2B5EF4-FFF2-40B4-BE49-F238E27FC236}">
                    <a16:creationId xmlns:a16="http://schemas.microsoft.com/office/drawing/2014/main" id="{914BCA69-DB60-D309-CDF7-9F22C19D7FD2}"/>
                  </a:ext>
                </a:extLst>
              </p:cNvPr>
              <p:cNvSpPr/>
              <p:nvPr/>
            </p:nvSpPr>
            <p:spPr>
              <a:xfrm>
                <a:off x="1928" y="2837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0" y="0"/>
                    </a:moveTo>
                    <a:cubicBezTo>
                      <a:pt x="0" y="2"/>
                      <a:pt x="1" y="2"/>
                      <a:pt x="3" y="3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7" name="Google Shape;2232;p10">
                <a:extLst>
                  <a:ext uri="{FF2B5EF4-FFF2-40B4-BE49-F238E27FC236}">
                    <a16:creationId xmlns:a16="http://schemas.microsoft.com/office/drawing/2014/main" id="{FC17DCEA-FE5A-A9F9-56CD-F99404C0C2C4}"/>
                  </a:ext>
                </a:extLst>
              </p:cNvPr>
              <p:cNvSpPr/>
              <p:nvPr/>
            </p:nvSpPr>
            <p:spPr>
              <a:xfrm>
                <a:off x="1811" y="2853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3"/>
                    </a:moveTo>
                    <a:cubicBezTo>
                      <a:pt x="4" y="1"/>
                      <a:pt x="2" y="0"/>
                      <a:pt x="0" y="2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8" name="Google Shape;2233;p10">
                <a:extLst>
                  <a:ext uri="{FF2B5EF4-FFF2-40B4-BE49-F238E27FC236}">
                    <a16:creationId xmlns:a16="http://schemas.microsoft.com/office/drawing/2014/main" id="{B36279B3-888E-A501-CA33-85B228AEA28A}"/>
                  </a:ext>
                </a:extLst>
              </p:cNvPr>
              <p:cNvSpPr/>
              <p:nvPr/>
            </p:nvSpPr>
            <p:spPr>
              <a:xfrm>
                <a:off x="1798" y="2872"/>
                <a:ext cx="18" cy="19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2" y="7"/>
                    </a:moveTo>
                    <a:cubicBezTo>
                      <a:pt x="0" y="5"/>
                      <a:pt x="1" y="2"/>
                      <a:pt x="2" y="0"/>
                    </a:cubicBezTo>
                    <a:cubicBezTo>
                      <a:pt x="5" y="1"/>
                      <a:pt x="6" y="4"/>
                      <a:pt x="7" y="7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09" name="Google Shape;2234;p10">
                <a:extLst>
                  <a:ext uri="{FF2B5EF4-FFF2-40B4-BE49-F238E27FC236}">
                    <a16:creationId xmlns:a16="http://schemas.microsoft.com/office/drawing/2014/main" id="{DBE2F62C-1429-893C-4628-AF0A5FAA1C3B}"/>
                  </a:ext>
                </a:extLst>
              </p:cNvPr>
              <p:cNvSpPr/>
              <p:nvPr/>
            </p:nvSpPr>
            <p:spPr>
              <a:xfrm>
                <a:off x="1923" y="2965"/>
                <a:ext cx="8" cy="3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3" y="0"/>
                    </a:moveTo>
                    <a:cubicBezTo>
                      <a:pt x="2" y="0"/>
                      <a:pt x="1" y="1"/>
                      <a:pt x="0" y="1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0" name="Google Shape;2235;p10">
                <a:extLst>
                  <a:ext uri="{FF2B5EF4-FFF2-40B4-BE49-F238E27FC236}">
                    <a16:creationId xmlns:a16="http://schemas.microsoft.com/office/drawing/2014/main" id="{FDD23B3A-9103-A754-E3C4-B53D27F7B1FA}"/>
                  </a:ext>
                </a:extLst>
              </p:cNvPr>
              <p:cNvSpPr/>
              <p:nvPr/>
            </p:nvSpPr>
            <p:spPr>
              <a:xfrm>
                <a:off x="2221" y="2709"/>
                <a:ext cx="2" cy="6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1"/>
                      <a:pt x="1" y="1"/>
                      <a:pt x="1" y="2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1" name="Google Shape;2236;p10">
                <a:extLst>
                  <a:ext uri="{FF2B5EF4-FFF2-40B4-BE49-F238E27FC236}">
                    <a16:creationId xmlns:a16="http://schemas.microsoft.com/office/drawing/2014/main" id="{B0C93640-3F91-51DA-4A77-9DD18F18409C}"/>
                  </a:ext>
                </a:extLst>
              </p:cNvPr>
              <p:cNvSpPr/>
              <p:nvPr/>
            </p:nvSpPr>
            <p:spPr>
              <a:xfrm>
                <a:off x="2068" y="2720"/>
                <a:ext cx="5" cy="1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2" name="Google Shape;2237;p10">
                <a:extLst>
                  <a:ext uri="{FF2B5EF4-FFF2-40B4-BE49-F238E27FC236}">
                    <a16:creationId xmlns:a16="http://schemas.microsoft.com/office/drawing/2014/main" id="{022D42DC-8376-7496-23DD-FB9EC48101BE}"/>
                  </a:ext>
                </a:extLst>
              </p:cNvPr>
              <p:cNvSpPr/>
              <p:nvPr/>
            </p:nvSpPr>
            <p:spPr>
              <a:xfrm>
                <a:off x="2018" y="2696"/>
                <a:ext cx="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3" name="Google Shape;2238;p10">
                <a:extLst>
                  <a:ext uri="{FF2B5EF4-FFF2-40B4-BE49-F238E27FC236}">
                    <a16:creationId xmlns:a16="http://schemas.microsoft.com/office/drawing/2014/main" id="{83491C11-5637-7CE3-D08A-D032C74028D0}"/>
                  </a:ext>
                </a:extLst>
              </p:cNvPr>
              <p:cNvSpPr/>
              <p:nvPr/>
            </p:nvSpPr>
            <p:spPr>
              <a:xfrm>
                <a:off x="2378" y="2733"/>
                <a:ext cx="8" cy="22"/>
              </a:xfrm>
              <a:custGeom>
                <a:avLst/>
                <a:gdLst/>
                <a:ahLst/>
                <a:cxnLst/>
                <a:rect l="l" t="t" r="r" b="b"/>
                <a:pathLst>
                  <a:path w="3" h="8" extrusionOk="0">
                    <a:moveTo>
                      <a:pt x="0" y="6"/>
                    </a:moveTo>
                    <a:cubicBezTo>
                      <a:pt x="0" y="4"/>
                      <a:pt x="0" y="1"/>
                      <a:pt x="2" y="0"/>
                    </a:cubicBezTo>
                    <a:cubicBezTo>
                      <a:pt x="3" y="2"/>
                      <a:pt x="2" y="5"/>
                      <a:pt x="2" y="8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4" name="Google Shape;2239;p10">
                <a:extLst>
                  <a:ext uri="{FF2B5EF4-FFF2-40B4-BE49-F238E27FC236}">
                    <a16:creationId xmlns:a16="http://schemas.microsoft.com/office/drawing/2014/main" id="{B9E3F115-A20C-E05A-75D3-8CFD0AF6280E}"/>
                  </a:ext>
                </a:extLst>
              </p:cNvPr>
              <p:cNvSpPr/>
              <p:nvPr/>
            </p:nvSpPr>
            <p:spPr>
              <a:xfrm>
                <a:off x="2418" y="2712"/>
                <a:ext cx="10" cy="3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cubicBezTo>
                      <a:pt x="1" y="1"/>
                      <a:pt x="2" y="1"/>
                      <a:pt x="4" y="1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5" name="Google Shape;2240;p10">
                <a:extLst>
                  <a:ext uri="{FF2B5EF4-FFF2-40B4-BE49-F238E27FC236}">
                    <a16:creationId xmlns:a16="http://schemas.microsoft.com/office/drawing/2014/main" id="{C2963D7C-C58A-BFDC-20D1-1239E11F65CF}"/>
                  </a:ext>
                </a:extLst>
              </p:cNvPr>
              <p:cNvSpPr/>
              <p:nvPr/>
            </p:nvSpPr>
            <p:spPr>
              <a:xfrm>
                <a:off x="2501" y="2688"/>
                <a:ext cx="10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6" name="Google Shape;2241;p10">
                <a:extLst>
                  <a:ext uri="{FF2B5EF4-FFF2-40B4-BE49-F238E27FC236}">
                    <a16:creationId xmlns:a16="http://schemas.microsoft.com/office/drawing/2014/main" id="{811D64B8-ABC9-EA5D-FC2C-6FDD1E54C86C}"/>
                  </a:ext>
                </a:extLst>
              </p:cNvPr>
              <p:cNvSpPr/>
              <p:nvPr/>
            </p:nvSpPr>
            <p:spPr>
              <a:xfrm>
                <a:off x="2551" y="2683"/>
                <a:ext cx="5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2" y="0"/>
                    </a:moveTo>
                    <a:cubicBezTo>
                      <a:pt x="1" y="1"/>
                      <a:pt x="0" y="3"/>
                      <a:pt x="0" y="4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7" name="Google Shape;2242;p10">
                <a:extLst>
                  <a:ext uri="{FF2B5EF4-FFF2-40B4-BE49-F238E27FC236}">
                    <a16:creationId xmlns:a16="http://schemas.microsoft.com/office/drawing/2014/main" id="{4FF0C08F-283F-63DA-E609-7EEF1ECD3F02}"/>
                  </a:ext>
                </a:extLst>
              </p:cNvPr>
              <p:cNvSpPr/>
              <p:nvPr/>
            </p:nvSpPr>
            <p:spPr>
              <a:xfrm>
                <a:off x="2308" y="2693"/>
                <a:ext cx="5" cy="8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0"/>
                    </a:moveTo>
                    <a:cubicBezTo>
                      <a:pt x="0" y="1"/>
                      <a:pt x="1" y="2"/>
                      <a:pt x="2" y="3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8" name="Google Shape;2243;p10">
                <a:extLst>
                  <a:ext uri="{FF2B5EF4-FFF2-40B4-BE49-F238E27FC236}">
                    <a16:creationId xmlns:a16="http://schemas.microsoft.com/office/drawing/2014/main" id="{C6FA1862-3420-C124-1181-39ADC8697E1B}"/>
                  </a:ext>
                </a:extLst>
              </p:cNvPr>
              <p:cNvSpPr/>
              <p:nvPr/>
            </p:nvSpPr>
            <p:spPr>
              <a:xfrm>
                <a:off x="2353" y="2691"/>
                <a:ext cx="5" cy="2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19" name="Google Shape;2244;p10">
                <a:extLst>
                  <a:ext uri="{FF2B5EF4-FFF2-40B4-BE49-F238E27FC236}">
                    <a16:creationId xmlns:a16="http://schemas.microsoft.com/office/drawing/2014/main" id="{61C505C8-27F9-76FF-410F-3BE274FB7023}"/>
                  </a:ext>
                </a:extLst>
              </p:cNvPr>
              <p:cNvSpPr/>
              <p:nvPr/>
            </p:nvSpPr>
            <p:spPr>
              <a:xfrm>
                <a:off x="2358" y="2669"/>
                <a:ext cx="3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0"/>
                    </a:moveTo>
                    <a:cubicBezTo>
                      <a:pt x="0" y="2"/>
                      <a:pt x="0" y="3"/>
                      <a:pt x="1" y="4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0" name="Google Shape;2245;p10">
                <a:extLst>
                  <a:ext uri="{FF2B5EF4-FFF2-40B4-BE49-F238E27FC236}">
                    <a16:creationId xmlns:a16="http://schemas.microsoft.com/office/drawing/2014/main" id="{C90F7801-A8ED-654A-F38E-79A690BA9A4F}"/>
                  </a:ext>
                </a:extLst>
              </p:cNvPr>
              <p:cNvSpPr/>
              <p:nvPr/>
            </p:nvSpPr>
            <p:spPr>
              <a:xfrm>
                <a:off x="2321" y="2800"/>
                <a:ext cx="10" cy="8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0" y="0"/>
                    </a:moveTo>
                    <a:cubicBezTo>
                      <a:pt x="1" y="2"/>
                      <a:pt x="2" y="3"/>
                      <a:pt x="4" y="3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1" name="Google Shape;2246;p10">
                <a:extLst>
                  <a:ext uri="{FF2B5EF4-FFF2-40B4-BE49-F238E27FC236}">
                    <a16:creationId xmlns:a16="http://schemas.microsoft.com/office/drawing/2014/main" id="{5F73B54F-CB15-B2A5-0CCD-309460B7A406}"/>
                  </a:ext>
                </a:extLst>
              </p:cNvPr>
              <p:cNvSpPr/>
              <p:nvPr/>
            </p:nvSpPr>
            <p:spPr>
              <a:xfrm>
                <a:off x="2421" y="2755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2" name="Google Shape;2247;p10">
                <a:extLst>
                  <a:ext uri="{FF2B5EF4-FFF2-40B4-BE49-F238E27FC236}">
                    <a16:creationId xmlns:a16="http://schemas.microsoft.com/office/drawing/2014/main" id="{B4B4CE11-9B0B-89E6-BFBB-EFCDAD3E3D27}"/>
                  </a:ext>
                </a:extLst>
              </p:cNvPr>
              <p:cNvSpPr/>
              <p:nvPr/>
            </p:nvSpPr>
            <p:spPr>
              <a:xfrm>
                <a:off x="2533" y="2723"/>
                <a:ext cx="1" cy="8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3" name="Google Shape;2248;p10">
                <a:extLst>
                  <a:ext uri="{FF2B5EF4-FFF2-40B4-BE49-F238E27FC236}">
                    <a16:creationId xmlns:a16="http://schemas.microsoft.com/office/drawing/2014/main" id="{751B74E5-2008-39AA-CA39-3F45296089AC}"/>
                  </a:ext>
                </a:extLst>
              </p:cNvPr>
              <p:cNvSpPr/>
              <p:nvPr/>
            </p:nvSpPr>
            <p:spPr>
              <a:xfrm>
                <a:off x="1746" y="3093"/>
                <a:ext cx="2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6" extrusionOk="0">
                    <a:moveTo>
                      <a:pt x="0" y="0"/>
                    </a:moveTo>
                    <a:cubicBezTo>
                      <a:pt x="1" y="2"/>
                      <a:pt x="1" y="4"/>
                      <a:pt x="1" y="6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4" name="Google Shape;2249;p10">
                <a:extLst>
                  <a:ext uri="{FF2B5EF4-FFF2-40B4-BE49-F238E27FC236}">
                    <a16:creationId xmlns:a16="http://schemas.microsoft.com/office/drawing/2014/main" id="{216B75A2-6BE9-0EEA-78A2-AD344DDD5AD6}"/>
                  </a:ext>
                </a:extLst>
              </p:cNvPr>
              <p:cNvSpPr/>
              <p:nvPr/>
            </p:nvSpPr>
            <p:spPr>
              <a:xfrm>
                <a:off x="1686" y="3136"/>
                <a:ext cx="7" cy="5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1"/>
                    </a:moveTo>
                    <a:cubicBezTo>
                      <a:pt x="1" y="0"/>
                      <a:pt x="0" y="0"/>
                      <a:pt x="0" y="2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5" name="Google Shape;2250;p10">
                <a:extLst>
                  <a:ext uri="{FF2B5EF4-FFF2-40B4-BE49-F238E27FC236}">
                    <a16:creationId xmlns:a16="http://schemas.microsoft.com/office/drawing/2014/main" id="{24060397-2C99-DD85-8B4F-D4C1456981E1}"/>
                  </a:ext>
                </a:extLst>
              </p:cNvPr>
              <p:cNvSpPr/>
              <p:nvPr/>
            </p:nvSpPr>
            <p:spPr>
              <a:xfrm>
                <a:off x="2208" y="2907"/>
                <a:ext cx="3" cy="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6" name="Google Shape;2251;p10">
                <a:extLst>
                  <a:ext uri="{FF2B5EF4-FFF2-40B4-BE49-F238E27FC236}">
                    <a16:creationId xmlns:a16="http://schemas.microsoft.com/office/drawing/2014/main" id="{F4427C09-D63D-AB25-D0FD-7F264CF55C70}"/>
                  </a:ext>
                </a:extLst>
              </p:cNvPr>
              <p:cNvSpPr/>
              <p:nvPr/>
            </p:nvSpPr>
            <p:spPr>
              <a:xfrm>
                <a:off x="2236" y="2917"/>
                <a:ext cx="1" cy="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7" name="Google Shape;2252;p10">
                <a:extLst>
                  <a:ext uri="{FF2B5EF4-FFF2-40B4-BE49-F238E27FC236}">
                    <a16:creationId xmlns:a16="http://schemas.microsoft.com/office/drawing/2014/main" id="{6608C96C-09F3-86EF-4361-F1679CFD510F}"/>
                  </a:ext>
                </a:extLst>
              </p:cNvPr>
              <p:cNvSpPr/>
              <p:nvPr/>
            </p:nvSpPr>
            <p:spPr>
              <a:xfrm>
                <a:off x="1831" y="3123"/>
                <a:ext cx="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cubicBezTo>
                      <a:pt x="0" y="1"/>
                      <a:pt x="0" y="4"/>
                      <a:pt x="1" y="7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8" name="Google Shape;2253;p10">
                <a:extLst>
                  <a:ext uri="{FF2B5EF4-FFF2-40B4-BE49-F238E27FC236}">
                    <a16:creationId xmlns:a16="http://schemas.microsoft.com/office/drawing/2014/main" id="{664DAE9C-1AB3-2ED5-DA5F-944D7D3E17C4}"/>
                  </a:ext>
                </a:extLst>
              </p:cNvPr>
              <p:cNvSpPr/>
              <p:nvPr/>
            </p:nvSpPr>
            <p:spPr>
              <a:xfrm>
                <a:off x="1846" y="3117"/>
                <a:ext cx="2" cy="14"/>
              </a:xfrm>
              <a:custGeom>
                <a:avLst/>
                <a:gdLst/>
                <a:ahLst/>
                <a:cxnLst/>
                <a:rect l="l" t="t" r="r" b="b"/>
                <a:pathLst>
                  <a:path w="1" h="5" extrusionOk="0">
                    <a:moveTo>
                      <a:pt x="0" y="0"/>
                    </a:moveTo>
                    <a:cubicBezTo>
                      <a:pt x="0" y="2"/>
                      <a:pt x="0" y="4"/>
                      <a:pt x="1" y="5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29" name="Google Shape;2254;p10">
                <a:extLst>
                  <a:ext uri="{FF2B5EF4-FFF2-40B4-BE49-F238E27FC236}">
                    <a16:creationId xmlns:a16="http://schemas.microsoft.com/office/drawing/2014/main" id="{B5A74EC8-BB98-10AF-7916-31F7154226E1}"/>
                  </a:ext>
                </a:extLst>
              </p:cNvPr>
              <p:cNvSpPr/>
              <p:nvPr/>
            </p:nvSpPr>
            <p:spPr>
              <a:xfrm>
                <a:off x="1706" y="3035"/>
                <a:ext cx="335" cy="14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55" extrusionOk="0">
                    <a:moveTo>
                      <a:pt x="134" y="0"/>
                    </a:moveTo>
                    <a:cubicBezTo>
                      <a:pt x="134" y="0"/>
                      <a:pt x="109" y="8"/>
                      <a:pt x="98" y="11"/>
                    </a:cubicBezTo>
                    <a:cubicBezTo>
                      <a:pt x="86" y="14"/>
                      <a:pt x="79" y="14"/>
                      <a:pt x="69" y="22"/>
                    </a:cubicBezTo>
                    <a:cubicBezTo>
                      <a:pt x="59" y="31"/>
                      <a:pt x="62" y="34"/>
                      <a:pt x="49" y="36"/>
                    </a:cubicBezTo>
                    <a:cubicBezTo>
                      <a:pt x="44" y="37"/>
                      <a:pt x="0" y="44"/>
                      <a:pt x="4" y="55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30" name="Google Shape;2255;p10">
                <a:extLst>
                  <a:ext uri="{FF2B5EF4-FFF2-40B4-BE49-F238E27FC236}">
                    <a16:creationId xmlns:a16="http://schemas.microsoft.com/office/drawing/2014/main" id="{AD531ADA-EF85-014A-428B-6679025F9C32}"/>
                  </a:ext>
                </a:extLst>
              </p:cNvPr>
              <p:cNvSpPr/>
              <p:nvPr/>
            </p:nvSpPr>
            <p:spPr>
              <a:xfrm>
                <a:off x="1708" y="3147"/>
                <a:ext cx="25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0" h="13" extrusionOk="0">
                    <a:moveTo>
                      <a:pt x="0" y="9"/>
                    </a:moveTo>
                    <a:cubicBezTo>
                      <a:pt x="3" y="9"/>
                      <a:pt x="6" y="13"/>
                      <a:pt x="8" y="11"/>
                    </a:cubicBezTo>
                    <a:cubicBezTo>
                      <a:pt x="10" y="9"/>
                      <a:pt x="2" y="2"/>
                      <a:pt x="2" y="0"/>
                    </a:cubicBezTo>
                  </a:path>
                </a:pathLst>
              </a:custGeom>
              <a:noFill/>
              <a:ln w="11100" cap="rnd" cmpd="sng">
                <a:solidFill>
                  <a:srgbClr val="FFEA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931" name="Google Shape;2256;p10">
                <a:extLst>
                  <a:ext uri="{FF2B5EF4-FFF2-40B4-BE49-F238E27FC236}">
                    <a16:creationId xmlns:a16="http://schemas.microsoft.com/office/drawing/2014/main" id="{15DDB1D7-9781-8494-ECBC-CE6D178D6065}"/>
                  </a:ext>
                </a:extLst>
              </p:cNvPr>
              <p:cNvSpPr/>
              <p:nvPr/>
            </p:nvSpPr>
            <p:spPr>
              <a:xfrm>
                <a:off x="1476" y="2619"/>
                <a:ext cx="1105" cy="538"/>
              </a:xfrm>
              <a:custGeom>
                <a:avLst/>
                <a:gdLst/>
                <a:ahLst/>
                <a:cxnLst/>
                <a:rect l="l" t="t" r="r" b="b"/>
                <a:pathLst>
                  <a:path w="442" h="202" extrusionOk="0">
                    <a:moveTo>
                      <a:pt x="403" y="16"/>
                    </a:moveTo>
                    <a:cubicBezTo>
                      <a:pt x="396" y="16"/>
                      <a:pt x="392" y="17"/>
                      <a:pt x="380" y="18"/>
                    </a:cubicBezTo>
                    <a:cubicBezTo>
                      <a:pt x="367" y="20"/>
                      <a:pt x="361" y="24"/>
                      <a:pt x="354" y="24"/>
                    </a:cubicBezTo>
                    <a:cubicBezTo>
                      <a:pt x="346" y="25"/>
                      <a:pt x="344" y="24"/>
                      <a:pt x="334" y="27"/>
                    </a:cubicBezTo>
                    <a:cubicBezTo>
                      <a:pt x="325" y="30"/>
                      <a:pt x="308" y="32"/>
                      <a:pt x="302" y="31"/>
                    </a:cubicBezTo>
                    <a:cubicBezTo>
                      <a:pt x="296" y="30"/>
                      <a:pt x="288" y="26"/>
                      <a:pt x="276" y="26"/>
                    </a:cubicBezTo>
                    <a:cubicBezTo>
                      <a:pt x="264" y="27"/>
                      <a:pt x="251" y="31"/>
                      <a:pt x="242" y="29"/>
                    </a:cubicBezTo>
                    <a:cubicBezTo>
                      <a:pt x="232" y="27"/>
                      <a:pt x="225" y="31"/>
                      <a:pt x="215" y="34"/>
                    </a:cubicBezTo>
                    <a:cubicBezTo>
                      <a:pt x="205" y="36"/>
                      <a:pt x="176" y="37"/>
                      <a:pt x="157" y="40"/>
                    </a:cubicBezTo>
                    <a:cubicBezTo>
                      <a:pt x="138" y="44"/>
                      <a:pt x="144" y="45"/>
                      <a:pt x="135" y="43"/>
                    </a:cubicBezTo>
                    <a:cubicBezTo>
                      <a:pt x="126" y="41"/>
                      <a:pt x="114" y="39"/>
                      <a:pt x="104" y="44"/>
                    </a:cubicBezTo>
                    <a:cubicBezTo>
                      <a:pt x="93" y="48"/>
                      <a:pt x="76" y="46"/>
                      <a:pt x="67" y="48"/>
                    </a:cubicBezTo>
                    <a:cubicBezTo>
                      <a:pt x="65" y="49"/>
                      <a:pt x="63" y="50"/>
                      <a:pt x="62" y="51"/>
                    </a:cubicBezTo>
                    <a:cubicBezTo>
                      <a:pt x="55" y="56"/>
                      <a:pt x="37" y="60"/>
                      <a:pt x="32" y="66"/>
                    </a:cubicBezTo>
                    <a:cubicBezTo>
                      <a:pt x="25" y="74"/>
                      <a:pt x="22" y="91"/>
                      <a:pt x="20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0" y="109"/>
                      <a:pt x="11" y="144"/>
                      <a:pt x="11" y="151"/>
                    </a:cubicBezTo>
                    <a:cubicBezTo>
                      <a:pt x="11" y="152"/>
                      <a:pt x="11" y="153"/>
                      <a:pt x="11" y="154"/>
                    </a:cubicBezTo>
                    <a:cubicBezTo>
                      <a:pt x="13" y="166"/>
                      <a:pt x="16" y="180"/>
                      <a:pt x="24" y="188"/>
                    </a:cubicBezTo>
                    <a:cubicBezTo>
                      <a:pt x="31" y="195"/>
                      <a:pt x="42" y="198"/>
                      <a:pt x="49" y="199"/>
                    </a:cubicBezTo>
                    <a:cubicBezTo>
                      <a:pt x="66" y="202"/>
                      <a:pt x="81" y="187"/>
                      <a:pt x="98" y="183"/>
                    </a:cubicBezTo>
                    <a:cubicBezTo>
                      <a:pt x="114" y="180"/>
                      <a:pt x="139" y="172"/>
                      <a:pt x="146" y="166"/>
                    </a:cubicBezTo>
                    <a:cubicBezTo>
                      <a:pt x="152" y="160"/>
                      <a:pt x="144" y="156"/>
                      <a:pt x="165" y="152"/>
                    </a:cubicBezTo>
                    <a:cubicBezTo>
                      <a:pt x="185" y="149"/>
                      <a:pt x="182" y="139"/>
                      <a:pt x="194" y="130"/>
                    </a:cubicBezTo>
                    <a:cubicBezTo>
                      <a:pt x="206" y="120"/>
                      <a:pt x="219" y="122"/>
                      <a:pt x="231" y="115"/>
                    </a:cubicBezTo>
                    <a:cubicBezTo>
                      <a:pt x="243" y="108"/>
                      <a:pt x="252" y="112"/>
                      <a:pt x="262" y="110"/>
                    </a:cubicBezTo>
                    <a:cubicBezTo>
                      <a:pt x="271" y="108"/>
                      <a:pt x="290" y="100"/>
                      <a:pt x="314" y="90"/>
                    </a:cubicBezTo>
                    <a:cubicBezTo>
                      <a:pt x="338" y="81"/>
                      <a:pt x="346" y="72"/>
                      <a:pt x="355" y="67"/>
                    </a:cubicBezTo>
                    <a:cubicBezTo>
                      <a:pt x="364" y="62"/>
                      <a:pt x="379" y="57"/>
                      <a:pt x="388" y="52"/>
                    </a:cubicBezTo>
                    <a:cubicBezTo>
                      <a:pt x="398" y="47"/>
                      <a:pt x="404" y="51"/>
                      <a:pt x="420" y="40"/>
                    </a:cubicBezTo>
                    <a:cubicBezTo>
                      <a:pt x="427" y="36"/>
                      <a:pt x="429" y="29"/>
                      <a:pt x="433" y="25"/>
                    </a:cubicBezTo>
                    <a:cubicBezTo>
                      <a:pt x="438" y="18"/>
                      <a:pt x="442" y="12"/>
                      <a:pt x="439" y="7"/>
                    </a:cubicBezTo>
                    <a:cubicBezTo>
                      <a:pt x="433" y="0"/>
                      <a:pt x="411" y="16"/>
                      <a:pt x="403" y="16"/>
                    </a:cubicBezTo>
                    <a:close/>
                  </a:path>
                </a:pathLst>
              </a:custGeom>
              <a:solidFill>
                <a:srgbClr val="FFF3D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642" name="Google Shape;2257;p10">
              <a:extLst>
                <a:ext uri="{FF2B5EF4-FFF2-40B4-BE49-F238E27FC236}">
                  <a16:creationId xmlns:a16="http://schemas.microsoft.com/office/drawing/2014/main" id="{00A07049-408A-D6C0-B05F-8C79754CC563}"/>
                </a:ext>
              </a:extLst>
            </p:cNvPr>
            <p:cNvSpPr/>
            <p:nvPr/>
          </p:nvSpPr>
          <p:spPr>
            <a:xfrm>
              <a:off x="1691" y="2853"/>
              <a:ext cx="122" cy="70"/>
            </a:xfrm>
            <a:custGeom>
              <a:avLst/>
              <a:gdLst/>
              <a:ahLst/>
              <a:cxnLst/>
              <a:rect l="l" t="t" r="r" b="b"/>
              <a:pathLst>
                <a:path w="49" h="26" extrusionOk="0">
                  <a:moveTo>
                    <a:pt x="1" y="4"/>
                  </a:moveTo>
                  <a:cubicBezTo>
                    <a:pt x="0" y="12"/>
                    <a:pt x="19" y="6"/>
                    <a:pt x="26" y="7"/>
                  </a:cubicBezTo>
                  <a:cubicBezTo>
                    <a:pt x="35" y="9"/>
                    <a:pt x="45" y="17"/>
                    <a:pt x="49" y="26"/>
                  </a:cubicBezTo>
                  <a:cubicBezTo>
                    <a:pt x="44" y="19"/>
                    <a:pt x="46" y="7"/>
                    <a:pt x="38" y="3"/>
                  </a:cubicBezTo>
                  <a:cubicBezTo>
                    <a:pt x="33" y="0"/>
                    <a:pt x="25" y="1"/>
                    <a:pt x="20" y="1"/>
                  </a:cubicBezTo>
                </a:path>
              </a:pathLst>
            </a:custGeom>
            <a:solidFill>
              <a:srgbClr val="F1DAA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43" name="Google Shape;2258;p10">
              <a:extLst>
                <a:ext uri="{FF2B5EF4-FFF2-40B4-BE49-F238E27FC236}">
                  <a16:creationId xmlns:a16="http://schemas.microsoft.com/office/drawing/2014/main" id="{8EF43AB2-89F0-E85D-6951-C9327017CDD1}"/>
                </a:ext>
              </a:extLst>
            </p:cNvPr>
            <p:cNvSpPr/>
            <p:nvPr/>
          </p:nvSpPr>
          <p:spPr>
            <a:xfrm>
              <a:off x="1598" y="2752"/>
              <a:ext cx="75" cy="243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30" y="0"/>
                  </a:moveTo>
                  <a:cubicBezTo>
                    <a:pt x="28" y="15"/>
                    <a:pt x="28" y="31"/>
                    <a:pt x="24" y="46"/>
                  </a:cubicBezTo>
                  <a:cubicBezTo>
                    <a:pt x="21" y="57"/>
                    <a:pt x="14" y="77"/>
                    <a:pt x="25" y="82"/>
                  </a:cubicBezTo>
                  <a:cubicBezTo>
                    <a:pt x="21" y="83"/>
                    <a:pt x="18" y="84"/>
                    <a:pt x="13" y="86"/>
                  </a:cubicBezTo>
                  <a:cubicBezTo>
                    <a:pt x="9" y="88"/>
                    <a:pt x="4" y="90"/>
                    <a:pt x="0" y="91"/>
                  </a:cubicBezTo>
                  <a:cubicBezTo>
                    <a:pt x="1" y="87"/>
                    <a:pt x="3" y="83"/>
                    <a:pt x="5" y="79"/>
                  </a:cubicBezTo>
                  <a:cubicBezTo>
                    <a:pt x="9" y="65"/>
                    <a:pt x="10" y="51"/>
                    <a:pt x="13" y="36"/>
                  </a:cubicBezTo>
                  <a:cubicBezTo>
                    <a:pt x="15" y="27"/>
                    <a:pt x="18" y="19"/>
                    <a:pt x="19" y="10"/>
                  </a:cubicBezTo>
                  <a:cubicBezTo>
                    <a:pt x="19" y="7"/>
                    <a:pt x="19" y="3"/>
                    <a:pt x="20" y="0"/>
                  </a:cubicBezTo>
                </a:path>
              </a:pathLst>
            </a:custGeom>
            <a:solidFill>
              <a:srgbClr val="F1DAA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44" name="Google Shape;2259;p10">
              <a:extLst>
                <a:ext uri="{FF2B5EF4-FFF2-40B4-BE49-F238E27FC236}">
                  <a16:creationId xmlns:a16="http://schemas.microsoft.com/office/drawing/2014/main" id="{12AEE429-9EEA-5072-0C29-3BD39971735C}"/>
                </a:ext>
              </a:extLst>
            </p:cNvPr>
            <p:cNvSpPr/>
            <p:nvPr/>
          </p:nvSpPr>
          <p:spPr>
            <a:xfrm>
              <a:off x="1476" y="2619"/>
              <a:ext cx="1105" cy="538"/>
            </a:xfrm>
            <a:custGeom>
              <a:avLst/>
              <a:gdLst/>
              <a:ahLst/>
              <a:cxnLst/>
              <a:rect l="l" t="t" r="r" b="b"/>
              <a:pathLst>
                <a:path w="442" h="202" extrusionOk="0">
                  <a:moveTo>
                    <a:pt x="24" y="188"/>
                  </a:moveTo>
                  <a:cubicBezTo>
                    <a:pt x="31" y="195"/>
                    <a:pt x="42" y="198"/>
                    <a:pt x="49" y="199"/>
                  </a:cubicBezTo>
                  <a:cubicBezTo>
                    <a:pt x="66" y="202"/>
                    <a:pt x="81" y="187"/>
                    <a:pt x="98" y="183"/>
                  </a:cubicBezTo>
                  <a:cubicBezTo>
                    <a:pt x="114" y="180"/>
                    <a:pt x="139" y="172"/>
                    <a:pt x="146" y="166"/>
                  </a:cubicBezTo>
                  <a:cubicBezTo>
                    <a:pt x="152" y="160"/>
                    <a:pt x="144" y="156"/>
                    <a:pt x="165" y="152"/>
                  </a:cubicBezTo>
                  <a:cubicBezTo>
                    <a:pt x="185" y="149"/>
                    <a:pt x="182" y="139"/>
                    <a:pt x="194" y="130"/>
                  </a:cubicBezTo>
                  <a:cubicBezTo>
                    <a:pt x="206" y="120"/>
                    <a:pt x="219" y="122"/>
                    <a:pt x="231" y="115"/>
                  </a:cubicBezTo>
                  <a:cubicBezTo>
                    <a:pt x="243" y="108"/>
                    <a:pt x="252" y="112"/>
                    <a:pt x="262" y="110"/>
                  </a:cubicBezTo>
                  <a:cubicBezTo>
                    <a:pt x="271" y="108"/>
                    <a:pt x="290" y="100"/>
                    <a:pt x="314" y="90"/>
                  </a:cubicBezTo>
                  <a:cubicBezTo>
                    <a:pt x="338" y="81"/>
                    <a:pt x="346" y="72"/>
                    <a:pt x="355" y="67"/>
                  </a:cubicBezTo>
                  <a:cubicBezTo>
                    <a:pt x="364" y="62"/>
                    <a:pt x="379" y="57"/>
                    <a:pt x="388" y="52"/>
                  </a:cubicBezTo>
                  <a:cubicBezTo>
                    <a:pt x="398" y="47"/>
                    <a:pt x="404" y="51"/>
                    <a:pt x="420" y="40"/>
                  </a:cubicBezTo>
                  <a:cubicBezTo>
                    <a:pt x="427" y="36"/>
                    <a:pt x="429" y="29"/>
                    <a:pt x="433" y="25"/>
                  </a:cubicBezTo>
                  <a:cubicBezTo>
                    <a:pt x="438" y="18"/>
                    <a:pt x="442" y="12"/>
                    <a:pt x="439" y="7"/>
                  </a:cubicBezTo>
                  <a:cubicBezTo>
                    <a:pt x="433" y="0"/>
                    <a:pt x="411" y="16"/>
                    <a:pt x="403" y="16"/>
                  </a:cubicBezTo>
                  <a:cubicBezTo>
                    <a:pt x="396" y="16"/>
                    <a:pt x="392" y="17"/>
                    <a:pt x="380" y="18"/>
                  </a:cubicBezTo>
                  <a:cubicBezTo>
                    <a:pt x="367" y="20"/>
                    <a:pt x="361" y="24"/>
                    <a:pt x="354" y="24"/>
                  </a:cubicBezTo>
                  <a:cubicBezTo>
                    <a:pt x="346" y="25"/>
                    <a:pt x="344" y="24"/>
                    <a:pt x="334" y="27"/>
                  </a:cubicBezTo>
                  <a:cubicBezTo>
                    <a:pt x="325" y="30"/>
                    <a:pt x="308" y="32"/>
                    <a:pt x="302" y="31"/>
                  </a:cubicBezTo>
                  <a:cubicBezTo>
                    <a:pt x="296" y="30"/>
                    <a:pt x="288" y="26"/>
                    <a:pt x="276" y="26"/>
                  </a:cubicBezTo>
                  <a:cubicBezTo>
                    <a:pt x="264" y="27"/>
                    <a:pt x="251" y="31"/>
                    <a:pt x="242" y="29"/>
                  </a:cubicBezTo>
                  <a:cubicBezTo>
                    <a:pt x="232" y="27"/>
                    <a:pt x="225" y="31"/>
                    <a:pt x="215" y="34"/>
                  </a:cubicBezTo>
                  <a:cubicBezTo>
                    <a:pt x="205" y="36"/>
                    <a:pt x="176" y="37"/>
                    <a:pt x="157" y="40"/>
                  </a:cubicBezTo>
                  <a:cubicBezTo>
                    <a:pt x="138" y="44"/>
                    <a:pt x="144" y="45"/>
                    <a:pt x="135" y="43"/>
                  </a:cubicBezTo>
                  <a:cubicBezTo>
                    <a:pt x="126" y="41"/>
                    <a:pt x="114" y="39"/>
                    <a:pt x="104" y="44"/>
                  </a:cubicBezTo>
                  <a:cubicBezTo>
                    <a:pt x="93" y="48"/>
                    <a:pt x="76" y="46"/>
                    <a:pt x="67" y="48"/>
                  </a:cubicBezTo>
                  <a:cubicBezTo>
                    <a:pt x="65" y="49"/>
                    <a:pt x="63" y="50"/>
                    <a:pt x="62" y="51"/>
                  </a:cubicBezTo>
                  <a:cubicBezTo>
                    <a:pt x="55" y="56"/>
                    <a:pt x="37" y="60"/>
                    <a:pt x="32" y="66"/>
                  </a:cubicBezTo>
                  <a:cubicBezTo>
                    <a:pt x="25" y="74"/>
                    <a:pt x="22" y="91"/>
                    <a:pt x="20" y="101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9"/>
                    <a:pt x="11" y="144"/>
                    <a:pt x="11" y="151"/>
                  </a:cubicBezTo>
                  <a:cubicBezTo>
                    <a:pt x="11" y="152"/>
                    <a:pt x="11" y="153"/>
                    <a:pt x="11" y="154"/>
                  </a:cubicBezTo>
                  <a:cubicBezTo>
                    <a:pt x="13" y="166"/>
                    <a:pt x="16" y="180"/>
                    <a:pt x="24" y="188"/>
                  </a:cubicBezTo>
                  <a:close/>
                  <a:moveTo>
                    <a:pt x="19" y="105"/>
                  </a:moveTo>
                  <a:cubicBezTo>
                    <a:pt x="19" y="105"/>
                    <a:pt x="23" y="104"/>
                    <a:pt x="23" y="104"/>
                  </a:cubicBezTo>
                  <a:cubicBezTo>
                    <a:pt x="24" y="101"/>
                    <a:pt x="24" y="101"/>
                    <a:pt x="24" y="101"/>
                  </a:cubicBezTo>
                  <a:cubicBezTo>
                    <a:pt x="25" y="93"/>
                    <a:pt x="29" y="76"/>
                    <a:pt x="35" y="69"/>
                  </a:cubicBezTo>
                  <a:cubicBezTo>
                    <a:pt x="37" y="66"/>
                    <a:pt x="44" y="63"/>
                    <a:pt x="50" y="61"/>
                  </a:cubicBezTo>
                  <a:cubicBezTo>
                    <a:pt x="55" y="59"/>
                    <a:pt x="61" y="57"/>
                    <a:pt x="64" y="54"/>
                  </a:cubicBezTo>
                  <a:cubicBezTo>
                    <a:pt x="64" y="54"/>
                    <a:pt x="67" y="52"/>
                    <a:pt x="69" y="51"/>
                  </a:cubicBezTo>
                  <a:cubicBezTo>
                    <a:pt x="71" y="51"/>
                    <a:pt x="75" y="51"/>
                    <a:pt x="79" y="51"/>
                  </a:cubicBezTo>
                  <a:cubicBezTo>
                    <a:pt x="88" y="51"/>
                    <a:pt x="98" y="51"/>
                    <a:pt x="105" y="47"/>
                  </a:cubicBezTo>
                  <a:cubicBezTo>
                    <a:pt x="115" y="43"/>
                    <a:pt x="125" y="45"/>
                    <a:pt x="134" y="47"/>
                  </a:cubicBezTo>
                  <a:cubicBezTo>
                    <a:pt x="140" y="48"/>
                    <a:pt x="141" y="48"/>
                    <a:pt x="145" y="47"/>
                  </a:cubicBezTo>
                  <a:cubicBezTo>
                    <a:pt x="158" y="44"/>
                    <a:pt x="158" y="44"/>
                    <a:pt x="158" y="44"/>
                  </a:cubicBezTo>
                  <a:cubicBezTo>
                    <a:pt x="167" y="43"/>
                    <a:pt x="179" y="42"/>
                    <a:pt x="189" y="41"/>
                  </a:cubicBezTo>
                  <a:cubicBezTo>
                    <a:pt x="201" y="40"/>
                    <a:pt x="211" y="39"/>
                    <a:pt x="216" y="38"/>
                  </a:cubicBezTo>
                  <a:cubicBezTo>
                    <a:pt x="223" y="35"/>
                    <a:pt x="223" y="35"/>
                    <a:pt x="223" y="35"/>
                  </a:cubicBezTo>
                  <a:cubicBezTo>
                    <a:pt x="230" y="33"/>
                    <a:pt x="235" y="32"/>
                    <a:pt x="241" y="33"/>
                  </a:cubicBezTo>
                  <a:cubicBezTo>
                    <a:pt x="247" y="34"/>
                    <a:pt x="255" y="33"/>
                    <a:pt x="263" y="32"/>
                  </a:cubicBezTo>
                  <a:cubicBezTo>
                    <a:pt x="276" y="30"/>
                    <a:pt x="276" y="30"/>
                    <a:pt x="276" y="30"/>
                  </a:cubicBezTo>
                  <a:cubicBezTo>
                    <a:pt x="284" y="30"/>
                    <a:pt x="290" y="32"/>
                    <a:pt x="295" y="33"/>
                  </a:cubicBezTo>
                  <a:cubicBezTo>
                    <a:pt x="301" y="35"/>
                    <a:pt x="301" y="35"/>
                    <a:pt x="301" y="35"/>
                  </a:cubicBezTo>
                  <a:cubicBezTo>
                    <a:pt x="308" y="37"/>
                    <a:pt x="326" y="34"/>
                    <a:pt x="335" y="31"/>
                  </a:cubicBezTo>
                  <a:cubicBezTo>
                    <a:pt x="342" y="29"/>
                    <a:pt x="345" y="29"/>
                    <a:pt x="349" y="29"/>
                  </a:cubicBezTo>
                  <a:cubicBezTo>
                    <a:pt x="354" y="28"/>
                    <a:pt x="354" y="28"/>
                    <a:pt x="354" y="28"/>
                  </a:cubicBezTo>
                  <a:cubicBezTo>
                    <a:pt x="358" y="28"/>
                    <a:pt x="361" y="27"/>
                    <a:pt x="364" y="26"/>
                  </a:cubicBezTo>
                  <a:cubicBezTo>
                    <a:pt x="369" y="25"/>
                    <a:pt x="373" y="23"/>
                    <a:pt x="380" y="22"/>
                  </a:cubicBezTo>
                  <a:cubicBezTo>
                    <a:pt x="392" y="21"/>
                    <a:pt x="392" y="21"/>
                    <a:pt x="392" y="21"/>
                  </a:cubicBezTo>
                  <a:cubicBezTo>
                    <a:pt x="396" y="20"/>
                    <a:pt x="399" y="20"/>
                    <a:pt x="403" y="20"/>
                  </a:cubicBezTo>
                  <a:cubicBezTo>
                    <a:pt x="407" y="20"/>
                    <a:pt x="411" y="18"/>
                    <a:pt x="417" y="15"/>
                  </a:cubicBezTo>
                  <a:cubicBezTo>
                    <a:pt x="422" y="13"/>
                    <a:pt x="434" y="8"/>
                    <a:pt x="436" y="10"/>
                  </a:cubicBezTo>
                  <a:cubicBezTo>
                    <a:pt x="437" y="12"/>
                    <a:pt x="435" y="16"/>
                    <a:pt x="430" y="22"/>
                  </a:cubicBezTo>
                  <a:cubicBezTo>
                    <a:pt x="426" y="27"/>
                    <a:pt x="426" y="27"/>
                    <a:pt x="426" y="27"/>
                  </a:cubicBezTo>
                  <a:cubicBezTo>
                    <a:pt x="424" y="31"/>
                    <a:pt x="422" y="34"/>
                    <a:pt x="418" y="37"/>
                  </a:cubicBezTo>
                  <a:cubicBezTo>
                    <a:pt x="409" y="42"/>
                    <a:pt x="404" y="43"/>
                    <a:pt x="398" y="44"/>
                  </a:cubicBezTo>
                  <a:cubicBezTo>
                    <a:pt x="395" y="45"/>
                    <a:pt x="391" y="46"/>
                    <a:pt x="386" y="48"/>
                  </a:cubicBezTo>
                  <a:cubicBezTo>
                    <a:pt x="382" y="51"/>
                    <a:pt x="376" y="53"/>
                    <a:pt x="370" y="56"/>
                  </a:cubicBezTo>
                  <a:cubicBezTo>
                    <a:pt x="364" y="58"/>
                    <a:pt x="358" y="61"/>
                    <a:pt x="353" y="63"/>
                  </a:cubicBezTo>
                  <a:cubicBezTo>
                    <a:pt x="344" y="69"/>
                    <a:pt x="344" y="69"/>
                    <a:pt x="344" y="69"/>
                  </a:cubicBezTo>
                  <a:cubicBezTo>
                    <a:pt x="338" y="74"/>
                    <a:pt x="329" y="80"/>
                    <a:pt x="313" y="87"/>
                  </a:cubicBezTo>
                  <a:cubicBezTo>
                    <a:pt x="291" y="95"/>
                    <a:pt x="291" y="95"/>
                    <a:pt x="291" y="95"/>
                  </a:cubicBezTo>
                  <a:cubicBezTo>
                    <a:pt x="278" y="101"/>
                    <a:pt x="267" y="105"/>
                    <a:pt x="261" y="106"/>
                  </a:cubicBezTo>
                  <a:cubicBezTo>
                    <a:pt x="258" y="107"/>
                    <a:pt x="255" y="107"/>
                    <a:pt x="252" y="107"/>
                  </a:cubicBezTo>
                  <a:cubicBezTo>
                    <a:pt x="245" y="107"/>
                    <a:pt x="238" y="106"/>
                    <a:pt x="229" y="112"/>
                  </a:cubicBezTo>
                  <a:cubicBezTo>
                    <a:pt x="224" y="115"/>
                    <a:pt x="219" y="116"/>
                    <a:pt x="213" y="117"/>
                  </a:cubicBezTo>
                  <a:cubicBezTo>
                    <a:pt x="206" y="119"/>
                    <a:pt x="199" y="121"/>
                    <a:pt x="192" y="127"/>
                  </a:cubicBezTo>
                  <a:cubicBezTo>
                    <a:pt x="187" y="130"/>
                    <a:pt x="185" y="134"/>
                    <a:pt x="182" y="137"/>
                  </a:cubicBezTo>
                  <a:cubicBezTo>
                    <a:pt x="179" y="143"/>
                    <a:pt x="176" y="147"/>
                    <a:pt x="164" y="148"/>
                  </a:cubicBezTo>
                  <a:cubicBezTo>
                    <a:pt x="150" y="151"/>
                    <a:pt x="147" y="154"/>
                    <a:pt x="145" y="160"/>
                  </a:cubicBezTo>
                  <a:cubicBezTo>
                    <a:pt x="145" y="161"/>
                    <a:pt x="144" y="162"/>
                    <a:pt x="143" y="163"/>
                  </a:cubicBezTo>
                  <a:cubicBezTo>
                    <a:pt x="137" y="168"/>
                    <a:pt x="114" y="176"/>
                    <a:pt x="97" y="179"/>
                  </a:cubicBezTo>
                  <a:cubicBezTo>
                    <a:pt x="90" y="181"/>
                    <a:pt x="83" y="184"/>
                    <a:pt x="76" y="188"/>
                  </a:cubicBezTo>
                  <a:cubicBezTo>
                    <a:pt x="67" y="192"/>
                    <a:pt x="58" y="197"/>
                    <a:pt x="50" y="195"/>
                  </a:cubicBezTo>
                  <a:cubicBezTo>
                    <a:pt x="43" y="194"/>
                    <a:pt x="32" y="191"/>
                    <a:pt x="27" y="186"/>
                  </a:cubicBezTo>
                  <a:cubicBezTo>
                    <a:pt x="20" y="178"/>
                    <a:pt x="17" y="165"/>
                    <a:pt x="15" y="154"/>
                  </a:cubicBezTo>
                  <a:cubicBezTo>
                    <a:pt x="15" y="153"/>
                    <a:pt x="15" y="151"/>
                    <a:pt x="15" y="151"/>
                  </a:cubicBezTo>
                  <a:cubicBezTo>
                    <a:pt x="14" y="144"/>
                    <a:pt x="14" y="144"/>
                    <a:pt x="14" y="144"/>
                  </a:cubicBezTo>
                  <a:cubicBezTo>
                    <a:pt x="13" y="138"/>
                    <a:pt x="12" y="130"/>
                    <a:pt x="12" y="123"/>
                  </a:cubicBezTo>
                  <a:cubicBezTo>
                    <a:pt x="12" y="115"/>
                    <a:pt x="13" y="108"/>
                    <a:pt x="19" y="105"/>
                  </a:cubicBezTo>
                  <a:close/>
                </a:path>
              </a:pathLst>
            </a:custGeom>
            <a:solidFill>
              <a:srgbClr val="F1DAA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45" name="Google Shape;2260;p10">
              <a:extLst>
                <a:ext uri="{FF2B5EF4-FFF2-40B4-BE49-F238E27FC236}">
                  <a16:creationId xmlns:a16="http://schemas.microsoft.com/office/drawing/2014/main" id="{DBB78A20-EEEE-3359-BD9F-13488F932D4B}"/>
                </a:ext>
              </a:extLst>
            </p:cNvPr>
            <p:cNvSpPr/>
            <p:nvPr/>
          </p:nvSpPr>
          <p:spPr>
            <a:xfrm>
              <a:off x="1566" y="2664"/>
              <a:ext cx="1000" cy="403"/>
            </a:xfrm>
            <a:custGeom>
              <a:avLst/>
              <a:gdLst/>
              <a:ahLst/>
              <a:cxnLst/>
              <a:rect l="l" t="t" r="r" b="b"/>
              <a:pathLst>
                <a:path w="400" h="151" extrusionOk="0">
                  <a:moveTo>
                    <a:pt x="396" y="1"/>
                  </a:moveTo>
                  <a:cubicBezTo>
                    <a:pt x="391" y="5"/>
                    <a:pt x="391" y="5"/>
                    <a:pt x="391" y="5"/>
                  </a:cubicBezTo>
                  <a:cubicBezTo>
                    <a:pt x="384" y="9"/>
                    <a:pt x="377" y="16"/>
                    <a:pt x="365" y="19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47" y="22"/>
                    <a:pt x="343" y="22"/>
                    <a:pt x="339" y="23"/>
                  </a:cubicBezTo>
                  <a:cubicBezTo>
                    <a:pt x="338" y="24"/>
                    <a:pt x="336" y="23"/>
                    <a:pt x="336" y="23"/>
                  </a:cubicBezTo>
                  <a:cubicBezTo>
                    <a:pt x="337" y="22"/>
                    <a:pt x="339" y="20"/>
                    <a:pt x="341" y="19"/>
                  </a:cubicBezTo>
                  <a:cubicBezTo>
                    <a:pt x="343" y="18"/>
                    <a:pt x="349" y="16"/>
                    <a:pt x="350" y="16"/>
                  </a:cubicBezTo>
                  <a:cubicBezTo>
                    <a:pt x="352" y="15"/>
                    <a:pt x="354" y="15"/>
                    <a:pt x="357" y="14"/>
                  </a:cubicBezTo>
                  <a:cubicBezTo>
                    <a:pt x="357" y="13"/>
                    <a:pt x="356" y="12"/>
                    <a:pt x="355" y="11"/>
                  </a:cubicBezTo>
                  <a:cubicBezTo>
                    <a:pt x="353" y="12"/>
                    <a:pt x="351" y="13"/>
                    <a:pt x="348" y="13"/>
                  </a:cubicBezTo>
                  <a:cubicBezTo>
                    <a:pt x="349" y="13"/>
                    <a:pt x="349" y="10"/>
                    <a:pt x="349" y="9"/>
                  </a:cubicBezTo>
                  <a:cubicBezTo>
                    <a:pt x="349" y="9"/>
                    <a:pt x="349" y="9"/>
                    <a:pt x="348" y="9"/>
                  </a:cubicBezTo>
                  <a:cubicBezTo>
                    <a:pt x="347" y="9"/>
                    <a:pt x="347" y="9"/>
                    <a:pt x="347" y="9"/>
                  </a:cubicBezTo>
                  <a:cubicBezTo>
                    <a:pt x="347" y="12"/>
                    <a:pt x="343" y="13"/>
                    <a:pt x="339" y="15"/>
                  </a:cubicBezTo>
                  <a:cubicBezTo>
                    <a:pt x="337" y="17"/>
                    <a:pt x="333" y="19"/>
                    <a:pt x="332" y="22"/>
                  </a:cubicBezTo>
                  <a:cubicBezTo>
                    <a:pt x="331" y="25"/>
                    <a:pt x="329" y="27"/>
                    <a:pt x="327" y="27"/>
                  </a:cubicBezTo>
                  <a:cubicBezTo>
                    <a:pt x="320" y="31"/>
                    <a:pt x="320" y="31"/>
                    <a:pt x="320" y="31"/>
                  </a:cubicBezTo>
                  <a:cubicBezTo>
                    <a:pt x="315" y="33"/>
                    <a:pt x="310" y="35"/>
                    <a:pt x="305" y="37"/>
                  </a:cubicBezTo>
                  <a:cubicBezTo>
                    <a:pt x="305" y="36"/>
                    <a:pt x="306" y="35"/>
                    <a:pt x="307" y="33"/>
                  </a:cubicBezTo>
                  <a:cubicBezTo>
                    <a:pt x="307" y="33"/>
                    <a:pt x="307" y="33"/>
                    <a:pt x="307" y="33"/>
                  </a:cubicBezTo>
                  <a:cubicBezTo>
                    <a:pt x="306" y="32"/>
                    <a:pt x="305" y="32"/>
                    <a:pt x="304" y="32"/>
                  </a:cubicBezTo>
                  <a:cubicBezTo>
                    <a:pt x="303" y="33"/>
                    <a:pt x="302" y="34"/>
                    <a:pt x="301" y="36"/>
                  </a:cubicBezTo>
                  <a:cubicBezTo>
                    <a:pt x="301" y="37"/>
                    <a:pt x="299" y="39"/>
                    <a:pt x="298" y="39"/>
                  </a:cubicBezTo>
                  <a:cubicBezTo>
                    <a:pt x="292" y="40"/>
                    <a:pt x="286" y="41"/>
                    <a:pt x="278" y="42"/>
                  </a:cubicBezTo>
                  <a:cubicBezTo>
                    <a:pt x="277" y="42"/>
                    <a:pt x="276" y="41"/>
                    <a:pt x="277" y="40"/>
                  </a:cubicBezTo>
                  <a:cubicBezTo>
                    <a:pt x="278" y="38"/>
                    <a:pt x="279" y="36"/>
                    <a:pt x="279" y="36"/>
                  </a:cubicBezTo>
                  <a:cubicBezTo>
                    <a:pt x="280" y="34"/>
                    <a:pt x="283" y="33"/>
                    <a:pt x="286" y="32"/>
                  </a:cubicBezTo>
                  <a:cubicBezTo>
                    <a:pt x="284" y="32"/>
                    <a:pt x="284" y="32"/>
                    <a:pt x="284" y="32"/>
                  </a:cubicBezTo>
                  <a:cubicBezTo>
                    <a:pt x="284" y="31"/>
                    <a:pt x="283" y="30"/>
                    <a:pt x="283" y="30"/>
                  </a:cubicBezTo>
                  <a:cubicBezTo>
                    <a:pt x="285" y="29"/>
                    <a:pt x="285" y="29"/>
                    <a:pt x="285" y="29"/>
                  </a:cubicBezTo>
                  <a:cubicBezTo>
                    <a:pt x="282" y="30"/>
                    <a:pt x="280" y="30"/>
                    <a:pt x="278" y="32"/>
                  </a:cubicBezTo>
                  <a:cubicBezTo>
                    <a:pt x="277" y="31"/>
                    <a:pt x="277" y="31"/>
                    <a:pt x="277" y="30"/>
                  </a:cubicBezTo>
                  <a:cubicBezTo>
                    <a:pt x="276" y="28"/>
                    <a:pt x="276" y="27"/>
                    <a:pt x="277" y="25"/>
                  </a:cubicBezTo>
                  <a:cubicBezTo>
                    <a:pt x="276" y="25"/>
                    <a:pt x="276" y="25"/>
                    <a:pt x="276" y="25"/>
                  </a:cubicBezTo>
                  <a:cubicBezTo>
                    <a:pt x="275" y="24"/>
                    <a:pt x="274" y="24"/>
                    <a:pt x="273" y="24"/>
                  </a:cubicBezTo>
                  <a:cubicBezTo>
                    <a:pt x="272" y="27"/>
                    <a:pt x="273" y="29"/>
                    <a:pt x="273" y="31"/>
                  </a:cubicBezTo>
                  <a:cubicBezTo>
                    <a:pt x="274" y="33"/>
                    <a:pt x="274" y="35"/>
                    <a:pt x="274" y="36"/>
                  </a:cubicBezTo>
                  <a:cubicBezTo>
                    <a:pt x="274" y="38"/>
                    <a:pt x="272" y="40"/>
                    <a:pt x="271" y="41"/>
                  </a:cubicBezTo>
                  <a:cubicBezTo>
                    <a:pt x="270" y="42"/>
                    <a:pt x="267" y="43"/>
                    <a:pt x="266" y="43"/>
                  </a:cubicBezTo>
                  <a:cubicBezTo>
                    <a:pt x="257" y="43"/>
                    <a:pt x="248" y="44"/>
                    <a:pt x="242" y="45"/>
                  </a:cubicBezTo>
                  <a:cubicBezTo>
                    <a:pt x="239" y="45"/>
                    <a:pt x="237" y="46"/>
                    <a:pt x="234" y="46"/>
                  </a:cubicBezTo>
                  <a:cubicBezTo>
                    <a:pt x="234" y="46"/>
                    <a:pt x="232" y="45"/>
                    <a:pt x="233" y="44"/>
                  </a:cubicBezTo>
                  <a:cubicBezTo>
                    <a:pt x="233" y="43"/>
                    <a:pt x="233" y="41"/>
                    <a:pt x="233" y="41"/>
                  </a:cubicBezTo>
                  <a:cubicBezTo>
                    <a:pt x="232" y="41"/>
                    <a:pt x="231" y="40"/>
                    <a:pt x="230" y="40"/>
                  </a:cubicBezTo>
                  <a:cubicBezTo>
                    <a:pt x="229" y="41"/>
                    <a:pt x="229" y="43"/>
                    <a:pt x="228" y="45"/>
                  </a:cubicBezTo>
                  <a:cubicBezTo>
                    <a:pt x="228" y="45"/>
                    <a:pt x="225" y="47"/>
                    <a:pt x="224" y="47"/>
                  </a:cubicBezTo>
                  <a:cubicBezTo>
                    <a:pt x="222" y="47"/>
                    <a:pt x="220" y="47"/>
                    <a:pt x="218" y="47"/>
                  </a:cubicBezTo>
                  <a:cubicBezTo>
                    <a:pt x="212" y="48"/>
                    <a:pt x="203" y="50"/>
                    <a:pt x="194" y="52"/>
                  </a:cubicBezTo>
                  <a:cubicBezTo>
                    <a:pt x="193" y="52"/>
                    <a:pt x="192" y="52"/>
                    <a:pt x="193" y="51"/>
                  </a:cubicBezTo>
                  <a:cubicBezTo>
                    <a:pt x="193" y="51"/>
                    <a:pt x="193" y="50"/>
                    <a:pt x="193" y="49"/>
                  </a:cubicBezTo>
                  <a:cubicBezTo>
                    <a:pt x="193" y="49"/>
                    <a:pt x="195" y="44"/>
                    <a:pt x="199" y="43"/>
                  </a:cubicBezTo>
                  <a:cubicBezTo>
                    <a:pt x="202" y="43"/>
                    <a:pt x="202" y="43"/>
                    <a:pt x="202" y="43"/>
                  </a:cubicBezTo>
                  <a:cubicBezTo>
                    <a:pt x="204" y="43"/>
                    <a:pt x="205" y="43"/>
                    <a:pt x="207" y="42"/>
                  </a:cubicBezTo>
                  <a:cubicBezTo>
                    <a:pt x="206" y="41"/>
                    <a:pt x="205" y="40"/>
                    <a:pt x="205" y="39"/>
                  </a:cubicBezTo>
                  <a:cubicBezTo>
                    <a:pt x="204" y="40"/>
                    <a:pt x="203" y="40"/>
                    <a:pt x="202" y="40"/>
                  </a:cubicBezTo>
                  <a:cubicBezTo>
                    <a:pt x="198" y="41"/>
                    <a:pt x="198" y="41"/>
                    <a:pt x="198" y="41"/>
                  </a:cubicBezTo>
                  <a:cubicBezTo>
                    <a:pt x="197" y="41"/>
                    <a:pt x="196" y="42"/>
                    <a:pt x="195" y="42"/>
                  </a:cubicBezTo>
                  <a:cubicBezTo>
                    <a:pt x="194" y="43"/>
                    <a:pt x="193" y="42"/>
                    <a:pt x="193" y="41"/>
                  </a:cubicBezTo>
                  <a:cubicBezTo>
                    <a:pt x="192" y="38"/>
                    <a:pt x="191" y="35"/>
                    <a:pt x="190" y="33"/>
                  </a:cubicBezTo>
                  <a:cubicBezTo>
                    <a:pt x="189" y="33"/>
                    <a:pt x="188" y="34"/>
                    <a:pt x="187" y="34"/>
                  </a:cubicBezTo>
                  <a:cubicBezTo>
                    <a:pt x="190" y="38"/>
                    <a:pt x="190" y="45"/>
                    <a:pt x="189" y="50"/>
                  </a:cubicBezTo>
                  <a:cubicBezTo>
                    <a:pt x="188" y="51"/>
                    <a:pt x="188" y="52"/>
                    <a:pt x="188" y="52"/>
                  </a:cubicBezTo>
                  <a:cubicBezTo>
                    <a:pt x="188" y="53"/>
                    <a:pt x="186" y="54"/>
                    <a:pt x="186" y="54"/>
                  </a:cubicBezTo>
                  <a:cubicBezTo>
                    <a:pt x="185" y="54"/>
                    <a:pt x="185" y="55"/>
                    <a:pt x="184" y="55"/>
                  </a:cubicBezTo>
                  <a:cubicBezTo>
                    <a:pt x="173" y="58"/>
                    <a:pt x="162" y="61"/>
                    <a:pt x="156" y="60"/>
                  </a:cubicBezTo>
                  <a:cubicBezTo>
                    <a:pt x="154" y="60"/>
                    <a:pt x="151" y="60"/>
                    <a:pt x="149" y="60"/>
                  </a:cubicBezTo>
                  <a:cubicBezTo>
                    <a:pt x="145" y="60"/>
                    <a:pt x="146" y="57"/>
                    <a:pt x="147" y="55"/>
                  </a:cubicBezTo>
                  <a:cubicBezTo>
                    <a:pt x="147" y="52"/>
                    <a:pt x="147" y="50"/>
                    <a:pt x="146" y="47"/>
                  </a:cubicBezTo>
                  <a:cubicBezTo>
                    <a:pt x="145" y="48"/>
                    <a:pt x="144" y="48"/>
                    <a:pt x="143" y="48"/>
                  </a:cubicBezTo>
                  <a:cubicBezTo>
                    <a:pt x="144" y="50"/>
                    <a:pt x="143" y="54"/>
                    <a:pt x="142" y="57"/>
                  </a:cubicBezTo>
                  <a:cubicBezTo>
                    <a:pt x="142" y="58"/>
                    <a:pt x="139" y="59"/>
                    <a:pt x="138" y="59"/>
                  </a:cubicBezTo>
                  <a:cubicBezTo>
                    <a:pt x="132" y="59"/>
                    <a:pt x="126" y="59"/>
                    <a:pt x="120" y="61"/>
                  </a:cubicBezTo>
                  <a:cubicBezTo>
                    <a:pt x="119" y="61"/>
                    <a:pt x="116" y="62"/>
                    <a:pt x="115" y="61"/>
                  </a:cubicBezTo>
                  <a:cubicBezTo>
                    <a:pt x="113" y="61"/>
                    <a:pt x="111" y="60"/>
                    <a:pt x="110" y="59"/>
                  </a:cubicBezTo>
                  <a:cubicBezTo>
                    <a:pt x="109" y="59"/>
                    <a:pt x="108" y="59"/>
                    <a:pt x="107" y="59"/>
                  </a:cubicBezTo>
                  <a:cubicBezTo>
                    <a:pt x="108" y="61"/>
                    <a:pt x="109" y="62"/>
                    <a:pt x="110" y="63"/>
                  </a:cubicBezTo>
                  <a:cubicBezTo>
                    <a:pt x="110" y="64"/>
                    <a:pt x="110" y="66"/>
                    <a:pt x="109" y="66"/>
                  </a:cubicBezTo>
                  <a:cubicBezTo>
                    <a:pt x="107" y="69"/>
                    <a:pt x="105" y="71"/>
                    <a:pt x="103" y="75"/>
                  </a:cubicBezTo>
                  <a:cubicBezTo>
                    <a:pt x="102" y="76"/>
                    <a:pt x="101" y="77"/>
                    <a:pt x="101" y="79"/>
                  </a:cubicBezTo>
                  <a:cubicBezTo>
                    <a:pt x="94" y="73"/>
                    <a:pt x="83" y="69"/>
                    <a:pt x="69" y="71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2"/>
                    <a:pt x="58" y="72"/>
                    <a:pt x="59" y="72"/>
                  </a:cubicBezTo>
                  <a:cubicBezTo>
                    <a:pt x="60" y="72"/>
                    <a:pt x="61" y="73"/>
                    <a:pt x="61" y="74"/>
                  </a:cubicBezTo>
                  <a:cubicBezTo>
                    <a:pt x="61" y="76"/>
                    <a:pt x="60" y="77"/>
                    <a:pt x="59" y="77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81" y="75"/>
                    <a:pt x="91" y="77"/>
                    <a:pt x="97" y="83"/>
                  </a:cubicBezTo>
                  <a:cubicBezTo>
                    <a:pt x="98" y="85"/>
                    <a:pt x="102" y="95"/>
                    <a:pt x="103" y="97"/>
                  </a:cubicBezTo>
                  <a:cubicBezTo>
                    <a:pt x="106" y="102"/>
                    <a:pt x="107" y="104"/>
                    <a:pt x="101" y="111"/>
                  </a:cubicBezTo>
                  <a:cubicBezTo>
                    <a:pt x="90" y="123"/>
                    <a:pt x="78" y="122"/>
                    <a:pt x="61" y="120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35" y="118"/>
                    <a:pt x="28" y="121"/>
                    <a:pt x="18" y="126"/>
                  </a:cubicBezTo>
                  <a:cubicBezTo>
                    <a:pt x="18" y="126"/>
                    <a:pt x="18" y="126"/>
                    <a:pt x="18" y="126"/>
                  </a:cubicBezTo>
                  <a:cubicBezTo>
                    <a:pt x="14" y="131"/>
                    <a:pt x="9" y="137"/>
                    <a:pt x="6" y="139"/>
                  </a:cubicBezTo>
                  <a:cubicBezTo>
                    <a:pt x="2" y="141"/>
                    <a:pt x="2" y="146"/>
                    <a:pt x="0" y="151"/>
                  </a:cubicBezTo>
                  <a:cubicBezTo>
                    <a:pt x="3" y="148"/>
                    <a:pt x="6" y="145"/>
                    <a:pt x="9" y="143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32" y="132"/>
                    <a:pt x="39" y="132"/>
                    <a:pt x="39" y="132"/>
                  </a:cubicBezTo>
                  <a:cubicBezTo>
                    <a:pt x="44" y="132"/>
                    <a:pt x="45" y="136"/>
                    <a:pt x="47" y="140"/>
                  </a:cubicBezTo>
                  <a:cubicBezTo>
                    <a:pt x="48" y="141"/>
                    <a:pt x="46" y="138"/>
                    <a:pt x="47" y="139"/>
                  </a:cubicBezTo>
                  <a:cubicBezTo>
                    <a:pt x="48" y="138"/>
                    <a:pt x="49" y="138"/>
                    <a:pt x="50" y="137"/>
                  </a:cubicBezTo>
                  <a:cubicBezTo>
                    <a:pt x="50" y="136"/>
                    <a:pt x="52" y="140"/>
                    <a:pt x="51" y="138"/>
                  </a:cubicBezTo>
                  <a:cubicBezTo>
                    <a:pt x="50" y="136"/>
                    <a:pt x="48" y="133"/>
                    <a:pt x="45" y="130"/>
                  </a:cubicBezTo>
                  <a:cubicBezTo>
                    <a:pt x="45" y="130"/>
                    <a:pt x="46" y="130"/>
                    <a:pt x="46" y="130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73" y="133"/>
                    <a:pt x="86" y="135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8" y="129"/>
                    <a:pt x="99" y="131"/>
                  </a:cubicBezTo>
                  <a:cubicBezTo>
                    <a:pt x="100" y="130"/>
                    <a:pt x="101" y="129"/>
                    <a:pt x="102" y="128"/>
                  </a:cubicBezTo>
                  <a:cubicBezTo>
                    <a:pt x="101" y="127"/>
                    <a:pt x="103" y="131"/>
                    <a:pt x="102" y="129"/>
                  </a:cubicBezTo>
                  <a:cubicBezTo>
                    <a:pt x="102" y="126"/>
                    <a:pt x="102" y="126"/>
                    <a:pt x="102" y="126"/>
                  </a:cubicBezTo>
                  <a:cubicBezTo>
                    <a:pt x="104" y="124"/>
                    <a:pt x="107" y="122"/>
                    <a:pt x="110" y="119"/>
                  </a:cubicBezTo>
                  <a:cubicBezTo>
                    <a:pt x="112" y="116"/>
                    <a:pt x="114" y="113"/>
                    <a:pt x="115" y="110"/>
                  </a:cubicBezTo>
                  <a:cubicBezTo>
                    <a:pt x="122" y="108"/>
                    <a:pt x="119" y="107"/>
                    <a:pt x="120" y="108"/>
                  </a:cubicBezTo>
                  <a:cubicBezTo>
                    <a:pt x="121" y="107"/>
                    <a:pt x="122" y="106"/>
                    <a:pt x="123" y="105"/>
                  </a:cubicBezTo>
                  <a:cubicBezTo>
                    <a:pt x="122" y="104"/>
                    <a:pt x="125" y="104"/>
                    <a:pt x="117" y="106"/>
                  </a:cubicBezTo>
                  <a:cubicBezTo>
                    <a:pt x="118" y="100"/>
                    <a:pt x="116" y="96"/>
                    <a:pt x="114" y="92"/>
                  </a:cubicBezTo>
                  <a:cubicBezTo>
                    <a:pt x="112" y="87"/>
                    <a:pt x="111" y="85"/>
                    <a:pt x="113" y="80"/>
                  </a:cubicBezTo>
                  <a:cubicBezTo>
                    <a:pt x="115" y="77"/>
                    <a:pt x="118" y="74"/>
                    <a:pt x="121" y="73"/>
                  </a:cubicBezTo>
                  <a:cubicBezTo>
                    <a:pt x="124" y="71"/>
                    <a:pt x="126" y="73"/>
                    <a:pt x="126" y="74"/>
                  </a:cubicBezTo>
                  <a:cubicBezTo>
                    <a:pt x="127" y="75"/>
                    <a:pt x="128" y="77"/>
                    <a:pt x="129" y="78"/>
                  </a:cubicBezTo>
                  <a:cubicBezTo>
                    <a:pt x="126" y="74"/>
                    <a:pt x="126" y="74"/>
                    <a:pt x="126" y="74"/>
                  </a:cubicBezTo>
                  <a:cubicBezTo>
                    <a:pt x="127" y="72"/>
                    <a:pt x="129" y="74"/>
                    <a:pt x="130" y="73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2" y="75"/>
                    <a:pt x="131" y="73"/>
                    <a:pt x="130" y="72"/>
                  </a:cubicBezTo>
                  <a:cubicBezTo>
                    <a:pt x="129" y="71"/>
                    <a:pt x="130" y="70"/>
                    <a:pt x="131" y="70"/>
                  </a:cubicBezTo>
                  <a:cubicBezTo>
                    <a:pt x="139" y="68"/>
                    <a:pt x="143" y="70"/>
                    <a:pt x="150" y="71"/>
                  </a:cubicBezTo>
                  <a:cubicBezTo>
                    <a:pt x="153" y="71"/>
                    <a:pt x="161" y="69"/>
                    <a:pt x="166" y="68"/>
                  </a:cubicBezTo>
                  <a:cubicBezTo>
                    <a:pt x="166" y="68"/>
                    <a:pt x="168" y="68"/>
                    <a:pt x="169" y="70"/>
                  </a:cubicBezTo>
                  <a:cubicBezTo>
                    <a:pt x="170" y="71"/>
                    <a:pt x="167" y="68"/>
                    <a:pt x="168" y="69"/>
                  </a:cubicBezTo>
                  <a:cubicBezTo>
                    <a:pt x="169" y="69"/>
                    <a:pt x="170" y="69"/>
                    <a:pt x="170" y="68"/>
                  </a:cubicBezTo>
                  <a:cubicBezTo>
                    <a:pt x="170" y="67"/>
                    <a:pt x="173" y="70"/>
                    <a:pt x="172" y="69"/>
                  </a:cubicBezTo>
                  <a:cubicBezTo>
                    <a:pt x="172" y="68"/>
                    <a:pt x="174" y="67"/>
                    <a:pt x="175" y="67"/>
                  </a:cubicBezTo>
                  <a:cubicBezTo>
                    <a:pt x="179" y="65"/>
                    <a:pt x="184" y="64"/>
                    <a:pt x="189" y="63"/>
                  </a:cubicBezTo>
                  <a:cubicBezTo>
                    <a:pt x="195" y="61"/>
                    <a:pt x="202" y="59"/>
                    <a:pt x="208" y="58"/>
                  </a:cubicBezTo>
                  <a:cubicBezTo>
                    <a:pt x="209" y="58"/>
                    <a:pt x="211" y="57"/>
                    <a:pt x="213" y="59"/>
                  </a:cubicBezTo>
                  <a:cubicBezTo>
                    <a:pt x="215" y="61"/>
                    <a:pt x="217" y="64"/>
                    <a:pt x="218" y="67"/>
                  </a:cubicBezTo>
                  <a:cubicBezTo>
                    <a:pt x="219" y="72"/>
                    <a:pt x="219" y="72"/>
                    <a:pt x="219" y="72"/>
                  </a:cubicBezTo>
                  <a:cubicBezTo>
                    <a:pt x="219" y="74"/>
                    <a:pt x="215" y="75"/>
                    <a:pt x="217" y="78"/>
                  </a:cubicBezTo>
                  <a:cubicBezTo>
                    <a:pt x="218" y="77"/>
                    <a:pt x="219" y="76"/>
                    <a:pt x="219" y="75"/>
                  </a:cubicBezTo>
                  <a:cubicBezTo>
                    <a:pt x="218" y="73"/>
                    <a:pt x="223" y="73"/>
                    <a:pt x="223" y="71"/>
                  </a:cubicBezTo>
                  <a:cubicBezTo>
                    <a:pt x="223" y="70"/>
                    <a:pt x="223" y="70"/>
                    <a:pt x="223" y="70"/>
                  </a:cubicBezTo>
                  <a:cubicBezTo>
                    <a:pt x="223" y="70"/>
                    <a:pt x="223" y="70"/>
                    <a:pt x="223" y="70"/>
                  </a:cubicBezTo>
                  <a:cubicBezTo>
                    <a:pt x="226" y="70"/>
                    <a:pt x="224" y="67"/>
                    <a:pt x="225" y="69"/>
                  </a:cubicBezTo>
                  <a:cubicBezTo>
                    <a:pt x="226" y="68"/>
                    <a:pt x="227" y="68"/>
                    <a:pt x="227" y="67"/>
                  </a:cubicBezTo>
                  <a:cubicBezTo>
                    <a:pt x="225" y="64"/>
                    <a:pt x="227" y="66"/>
                    <a:pt x="224" y="66"/>
                  </a:cubicBezTo>
                  <a:cubicBezTo>
                    <a:pt x="222" y="66"/>
                    <a:pt x="222" y="66"/>
                    <a:pt x="222" y="66"/>
                  </a:cubicBezTo>
                  <a:cubicBezTo>
                    <a:pt x="221" y="63"/>
                    <a:pt x="219" y="60"/>
                    <a:pt x="218" y="58"/>
                  </a:cubicBezTo>
                  <a:cubicBezTo>
                    <a:pt x="217" y="58"/>
                    <a:pt x="218" y="56"/>
                    <a:pt x="218" y="56"/>
                  </a:cubicBezTo>
                  <a:cubicBezTo>
                    <a:pt x="227" y="56"/>
                    <a:pt x="234" y="55"/>
                    <a:pt x="243" y="54"/>
                  </a:cubicBezTo>
                  <a:cubicBezTo>
                    <a:pt x="244" y="54"/>
                    <a:pt x="246" y="53"/>
                    <a:pt x="249" y="53"/>
                  </a:cubicBezTo>
                  <a:cubicBezTo>
                    <a:pt x="249" y="53"/>
                    <a:pt x="253" y="54"/>
                    <a:pt x="254" y="55"/>
                  </a:cubicBezTo>
                  <a:cubicBezTo>
                    <a:pt x="257" y="59"/>
                    <a:pt x="257" y="61"/>
                    <a:pt x="258" y="64"/>
                  </a:cubicBezTo>
                  <a:cubicBezTo>
                    <a:pt x="261" y="67"/>
                    <a:pt x="261" y="67"/>
                    <a:pt x="261" y="67"/>
                  </a:cubicBezTo>
                  <a:cubicBezTo>
                    <a:pt x="262" y="66"/>
                    <a:pt x="260" y="63"/>
                    <a:pt x="261" y="63"/>
                  </a:cubicBezTo>
                  <a:cubicBezTo>
                    <a:pt x="261" y="61"/>
                    <a:pt x="263" y="62"/>
                    <a:pt x="262" y="61"/>
                  </a:cubicBezTo>
                  <a:cubicBezTo>
                    <a:pt x="265" y="61"/>
                    <a:pt x="264" y="58"/>
                    <a:pt x="267" y="57"/>
                  </a:cubicBezTo>
                  <a:cubicBezTo>
                    <a:pt x="267" y="56"/>
                    <a:pt x="266" y="55"/>
                    <a:pt x="265" y="53"/>
                  </a:cubicBezTo>
                  <a:cubicBezTo>
                    <a:pt x="261" y="55"/>
                    <a:pt x="263" y="57"/>
                    <a:pt x="259" y="56"/>
                  </a:cubicBezTo>
                  <a:cubicBezTo>
                    <a:pt x="259" y="56"/>
                    <a:pt x="259" y="56"/>
                    <a:pt x="259" y="56"/>
                  </a:cubicBezTo>
                  <a:cubicBezTo>
                    <a:pt x="259" y="55"/>
                    <a:pt x="259" y="55"/>
                    <a:pt x="258" y="54"/>
                  </a:cubicBezTo>
                  <a:cubicBezTo>
                    <a:pt x="257" y="53"/>
                    <a:pt x="258" y="52"/>
                    <a:pt x="259" y="52"/>
                  </a:cubicBezTo>
                  <a:cubicBezTo>
                    <a:pt x="263" y="51"/>
                    <a:pt x="269" y="51"/>
                    <a:pt x="274" y="50"/>
                  </a:cubicBezTo>
                  <a:cubicBezTo>
                    <a:pt x="282" y="50"/>
                    <a:pt x="288" y="49"/>
                    <a:pt x="293" y="48"/>
                  </a:cubicBezTo>
                  <a:cubicBezTo>
                    <a:pt x="294" y="48"/>
                    <a:pt x="297" y="48"/>
                    <a:pt x="298" y="49"/>
                  </a:cubicBezTo>
                  <a:cubicBezTo>
                    <a:pt x="302" y="51"/>
                    <a:pt x="306" y="53"/>
                    <a:pt x="312" y="50"/>
                  </a:cubicBezTo>
                  <a:cubicBezTo>
                    <a:pt x="311" y="49"/>
                    <a:pt x="311" y="48"/>
                    <a:pt x="310" y="47"/>
                  </a:cubicBezTo>
                  <a:cubicBezTo>
                    <a:pt x="308" y="48"/>
                    <a:pt x="306" y="48"/>
                    <a:pt x="303" y="47"/>
                  </a:cubicBezTo>
                  <a:cubicBezTo>
                    <a:pt x="302" y="47"/>
                    <a:pt x="303" y="45"/>
                    <a:pt x="304" y="45"/>
                  </a:cubicBezTo>
                  <a:cubicBezTo>
                    <a:pt x="310" y="43"/>
                    <a:pt x="315" y="41"/>
                    <a:pt x="320" y="38"/>
                  </a:cubicBezTo>
                  <a:cubicBezTo>
                    <a:pt x="327" y="35"/>
                    <a:pt x="327" y="35"/>
                    <a:pt x="327" y="35"/>
                  </a:cubicBezTo>
                  <a:cubicBezTo>
                    <a:pt x="337" y="31"/>
                    <a:pt x="343" y="29"/>
                    <a:pt x="350" y="27"/>
                  </a:cubicBezTo>
                  <a:cubicBezTo>
                    <a:pt x="350" y="27"/>
                    <a:pt x="356" y="26"/>
                    <a:pt x="360" y="28"/>
                  </a:cubicBezTo>
                  <a:cubicBezTo>
                    <a:pt x="363" y="29"/>
                    <a:pt x="365" y="29"/>
                    <a:pt x="368" y="28"/>
                  </a:cubicBezTo>
                  <a:cubicBezTo>
                    <a:pt x="369" y="28"/>
                    <a:pt x="369" y="27"/>
                    <a:pt x="369" y="26"/>
                  </a:cubicBezTo>
                  <a:cubicBezTo>
                    <a:pt x="367" y="26"/>
                    <a:pt x="366" y="26"/>
                    <a:pt x="365" y="25"/>
                  </a:cubicBezTo>
                  <a:cubicBezTo>
                    <a:pt x="364" y="25"/>
                    <a:pt x="365" y="24"/>
                    <a:pt x="365" y="24"/>
                  </a:cubicBezTo>
                  <a:cubicBezTo>
                    <a:pt x="379" y="21"/>
                    <a:pt x="385" y="13"/>
                    <a:pt x="392" y="8"/>
                  </a:cubicBezTo>
                  <a:cubicBezTo>
                    <a:pt x="397" y="4"/>
                    <a:pt x="397" y="4"/>
                    <a:pt x="397" y="4"/>
                  </a:cubicBezTo>
                  <a:cubicBezTo>
                    <a:pt x="400" y="2"/>
                    <a:pt x="399" y="0"/>
                    <a:pt x="396" y="1"/>
                  </a:cubicBezTo>
                  <a:close/>
                </a:path>
              </a:pathLst>
            </a:custGeom>
            <a:solidFill>
              <a:srgbClr val="F1DAA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46" name="Google Shape;2261;p10">
              <a:extLst>
                <a:ext uri="{FF2B5EF4-FFF2-40B4-BE49-F238E27FC236}">
                  <a16:creationId xmlns:a16="http://schemas.microsoft.com/office/drawing/2014/main" id="{A606ED30-4B58-BE52-D10C-6E372C913B24}"/>
                </a:ext>
              </a:extLst>
            </p:cNvPr>
            <p:cNvSpPr/>
            <p:nvPr/>
          </p:nvSpPr>
          <p:spPr>
            <a:xfrm>
              <a:off x="1693" y="2851"/>
              <a:ext cx="10" cy="13"/>
            </a:xfrm>
            <a:prstGeom prst="ellipse">
              <a:avLst/>
            </a:prstGeom>
            <a:solidFill>
              <a:srgbClr val="FFFA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47" name="Google Shape;2262;p10">
              <a:extLst>
                <a:ext uri="{FF2B5EF4-FFF2-40B4-BE49-F238E27FC236}">
                  <a16:creationId xmlns:a16="http://schemas.microsoft.com/office/drawing/2014/main" id="{F875ADC7-8881-0CB0-8CEE-595B3C2E9516}"/>
                </a:ext>
              </a:extLst>
            </p:cNvPr>
            <p:cNvSpPr/>
            <p:nvPr/>
          </p:nvSpPr>
          <p:spPr>
            <a:xfrm>
              <a:off x="1503" y="2659"/>
              <a:ext cx="1050" cy="426"/>
            </a:xfrm>
            <a:custGeom>
              <a:avLst/>
              <a:gdLst/>
              <a:ahLst/>
              <a:cxnLst/>
              <a:rect l="l" t="t" r="r" b="b"/>
              <a:pathLst>
                <a:path w="420" h="160" extrusionOk="0">
                  <a:moveTo>
                    <a:pt x="416" y="1"/>
                  </a:moveTo>
                  <a:cubicBezTo>
                    <a:pt x="411" y="5"/>
                    <a:pt x="411" y="5"/>
                    <a:pt x="411" y="5"/>
                  </a:cubicBezTo>
                  <a:cubicBezTo>
                    <a:pt x="404" y="9"/>
                    <a:pt x="397" y="16"/>
                    <a:pt x="385" y="19"/>
                  </a:cubicBezTo>
                  <a:cubicBezTo>
                    <a:pt x="371" y="21"/>
                    <a:pt x="371" y="21"/>
                    <a:pt x="371" y="21"/>
                  </a:cubicBezTo>
                  <a:cubicBezTo>
                    <a:pt x="367" y="22"/>
                    <a:pt x="363" y="22"/>
                    <a:pt x="359" y="23"/>
                  </a:cubicBezTo>
                  <a:cubicBezTo>
                    <a:pt x="358" y="24"/>
                    <a:pt x="356" y="23"/>
                    <a:pt x="356" y="23"/>
                  </a:cubicBezTo>
                  <a:cubicBezTo>
                    <a:pt x="357" y="22"/>
                    <a:pt x="358" y="20"/>
                    <a:pt x="361" y="19"/>
                  </a:cubicBezTo>
                  <a:cubicBezTo>
                    <a:pt x="362" y="18"/>
                    <a:pt x="368" y="16"/>
                    <a:pt x="369" y="16"/>
                  </a:cubicBezTo>
                  <a:cubicBezTo>
                    <a:pt x="372" y="15"/>
                    <a:pt x="374" y="15"/>
                    <a:pt x="376" y="14"/>
                  </a:cubicBezTo>
                  <a:cubicBezTo>
                    <a:pt x="376" y="13"/>
                    <a:pt x="376" y="12"/>
                    <a:pt x="375" y="11"/>
                  </a:cubicBezTo>
                  <a:cubicBezTo>
                    <a:pt x="373" y="12"/>
                    <a:pt x="371" y="13"/>
                    <a:pt x="368" y="13"/>
                  </a:cubicBezTo>
                  <a:cubicBezTo>
                    <a:pt x="368" y="13"/>
                    <a:pt x="369" y="10"/>
                    <a:pt x="369" y="9"/>
                  </a:cubicBezTo>
                  <a:cubicBezTo>
                    <a:pt x="368" y="9"/>
                    <a:pt x="368" y="9"/>
                    <a:pt x="368" y="9"/>
                  </a:cubicBezTo>
                  <a:cubicBezTo>
                    <a:pt x="366" y="9"/>
                    <a:pt x="366" y="9"/>
                    <a:pt x="366" y="9"/>
                  </a:cubicBezTo>
                  <a:cubicBezTo>
                    <a:pt x="366" y="12"/>
                    <a:pt x="363" y="13"/>
                    <a:pt x="359" y="15"/>
                  </a:cubicBezTo>
                  <a:cubicBezTo>
                    <a:pt x="356" y="17"/>
                    <a:pt x="353" y="19"/>
                    <a:pt x="352" y="22"/>
                  </a:cubicBezTo>
                  <a:cubicBezTo>
                    <a:pt x="351" y="25"/>
                    <a:pt x="349" y="27"/>
                    <a:pt x="347" y="27"/>
                  </a:cubicBezTo>
                  <a:cubicBezTo>
                    <a:pt x="340" y="31"/>
                    <a:pt x="340" y="31"/>
                    <a:pt x="340" y="31"/>
                  </a:cubicBezTo>
                  <a:cubicBezTo>
                    <a:pt x="334" y="33"/>
                    <a:pt x="330" y="35"/>
                    <a:pt x="325" y="37"/>
                  </a:cubicBezTo>
                  <a:cubicBezTo>
                    <a:pt x="325" y="36"/>
                    <a:pt x="326" y="35"/>
                    <a:pt x="327" y="33"/>
                  </a:cubicBezTo>
                  <a:cubicBezTo>
                    <a:pt x="326" y="33"/>
                    <a:pt x="326" y="33"/>
                    <a:pt x="326" y="33"/>
                  </a:cubicBezTo>
                  <a:cubicBezTo>
                    <a:pt x="326" y="32"/>
                    <a:pt x="325" y="32"/>
                    <a:pt x="323" y="32"/>
                  </a:cubicBezTo>
                  <a:cubicBezTo>
                    <a:pt x="322" y="33"/>
                    <a:pt x="321" y="34"/>
                    <a:pt x="321" y="36"/>
                  </a:cubicBezTo>
                  <a:cubicBezTo>
                    <a:pt x="320" y="37"/>
                    <a:pt x="318" y="39"/>
                    <a:pt x="317" y="39"/>
                  </a:cubicBezTo>
                  <a:cubicBezTo>
                    <a:pt x="312" y="40"/>
                    <a:pt x="306" y="41"/>
                    <a:pt x="298" y="42"/>
                  </a:cubicBezTo>
                  <a:cubicBezTo>
                    <a:pt x="297" y="42"/>
                    <a:pt x="296" y="41"/>
                    <a:pt x="297" y="40"/>
                  </a:cubicBezTo>
                  <a:cubicBezTo>
                    <a:pt x="298" y="38"/>
                    <a:pt x="299" y="36"/>
                    <a:pt x="299" y="36"/>
                  </a:cubicBezTo>
                  <a:cubicBezTo>
                    <a:pt x="299" y="34"/>
                    <a:pt x="303" y="33"/>
                    <a:pt x="305" y="32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30"/>
                    <a:pt x="307" y="29"/>
                    <a:pt x="306" y="29"/>
                  </a:cubicBezTo>
                  <a:cubicBezTo>
                    <a:pt x="304" y="29"/>
                    <a:pt x="304" y="29"/>
                    <a:pt x="304" y="29"/>
                  </a:cubicBezTo>
                  <a:cubicBezTo>
                    <a:pt x="302" y="30"/>
                    <a:pt x="299" y="30"/>
                    <a:pt x="297" y="32"/>
                  </a:cubicBezTo>
                  <a:cubicBezTo>
                    <a:pt x="297" y="31"/>
                    <a:pt x="297" y="31"/>
                    <a:pt x="297" y="30"/>
                  </a:cubicBezTo>
                  <a:cubicBezTo>
                    <a:pt x="296" y="28"/>
                    <a:pt x="296" y="27"/>
                    <a:pt x="297" y="25"/>
                  </a:cubicBezTo>
                  <a:cubicBezTo>
                    <a:pt x="295" y="25"/>
                    <a:pt x="295" y="25"/>
                    <a:pt x="295" y="25"/>
                  </a:cubicBezTo>
                  <a:cubicBezTo>
                    <a:pt x="295" y="24"/>
                    <a:pt x="294" y="24"/>
                    <a:pt x="293" y="24"/>
                  </a:cubicBezTo>
                  <a:cubicBezTo>
                    <a:pt x="292" y="27"/>
                    <a:pt x="292" y="29"/>
                    <a:pt x="293" y="31"/>
                  </a:cubicBezTo>
                  <a:cubicBezTo>
                    <a:pt x="294" y="33"/>
                    <a:pt x="294" y="35"/>
                    <a:pt x="294" y="36"/>
                  </a:cubicBezTo>
                  <a:cubicBezTo>
                    <a:pt x="293" y="38"/>
                    <a:pt x="292" y="40"/>
                    <a:pt x="291" y="41"/>
                  </a:cubicBezTo>
                  <a:cubicBezTo>
                    <a:pt x="290" y="42"/>
                    <a:pt x="287" y="43"/>
                    <a:pt x="286" y="43"/>
                  </a:cubicBezTo>
                  <a:cubicBezTo>
                    <a:pt x="277" y="43"/>
                    <a:pt x="268" y="44"/>
                    <a:pt x="261" y="45"/>
                  </a:cubicBezTo>
                  <a:cubicBezTo>
                    <a:pt x="259" y="45"/>
                    <a:pt x="256" y="46"/>
                    <a:pt x="254" y="46"/>
                  </a:cubicBezTo>
                  <a:cubicBezTo>
                    <a:pt x="253" y="46"/>
                    <a:pt x="252" y="45"/>
                    <a:pt x="252" y="44"/>
                  </a:cubicBezTo>
                  <a:cubicBezTo>
                    <a:pt x="253" y="43"/>
                    <a:pt x="253" y="41"/>
                    <a:pt x="253" y="41"/>
                  </a:cubicBezTo>
                  <a:cubicBezTo>
                    <a:pt x="252" y="41"/>
                    <a:pt x="250" y="40"/>
                    <a:pt x="249" y="40"/>
                  </a:cubicBezTo>
                  <a:cubicBezTo>
                    <a:pt x="249" y="41"/>
                    <a:pt x="249" y="43"/>
                    <a:pt x="248" y="45"/>
                  </a:cubicBezTo>
                  <a:cubicBezTo>
                    <a:pt x="248" y="45"/>
                    <a:pt x="245" y="47"/>
                    <a:pt x="244" y="47"/>
                  </a:cubicBezTo>
                  <a:cubicBezTo>
                    <a:pt x="242" y="47"/>
                    <a:pt x="240" y="47"/>
                    <a:pt x="238" y="47"/>
                  </a:cubicBezTo>
                  <a:cubicBezTo>
                    <a:pt x="231" y="48"/>
                    <a:pt x="223" y="50"/>
                    <a:pt x="214" y="52"/>
                  </a:cubicBezTo>
                  <a:cubicBezTo>
                    <a:pt x="213" y="52"/>
                    <a:pt x="212" y="52"/>
                    <a:pt x="212" y="51"/>
                  </a:cubicBezTo>
                  <a:cubicBezTo>
                    <a:pt x="212" y="51"/>
                    <a:pt x="212" y="50"/>
                    <a:pt x="213" y="49"/>
                  </a:cubicBezTo>
                  <a:cubicBezTo>
                    <a:pt x="213" y="49"/>
                    <a:pt x="214" y="44"/>
                    <a:pt x="219" y="43"/>
                  </a:cubicBezTo>
                  <a:cubicBezTo>
                    <a:pt x="222" y="43"/>
                    <a:pt x="222" y="43"/>
                    <a:pt x="222" y="43"/>
                  </a:cubicBezTo>
                  <a:cubicBezTo>
                    <a:pt x="223" y="43"/>
                    <a:pt x="225" y="43"/>
                    <a:pt x="226" y="42"/>
                  </a:cubicBezTo>
                  <a:cubicBezTo>
                    <a:pt x="226" y="41"/>
                    <a:pt x="225" y="40"/>
                    <a:pt x="225" y="39"/>
                  </a:cubicBezTo>
                  <a:cubicBezTo>
                    <a:pt x="224" y="40"/>
                    <a:pt x="223" y="40"/>
                    <a:pt x="222" y="40"/>
                  </a:cubicBezTo>
                  <a:cubicBezTo>
                    <a:pt x="217" y="41"/>
                    <a:pt x="217" y="41"/>
                    <a:pt x="217" y="41"/>
                  </a:cubicBezTo>
                  <a:cubicBezTo>
                    <a:pt x="216" y="41"/>
                    <a:pt x="215" y="42"/>
                    <a:pt x="214" y="42"/>
                  </a:cubicBezTo>
                  <a:cubicBezTo>
                    <a:pt x="214" y="43"/>
                    <a:pt x="212" y="42"/>
                    <a:pt x="212" y="41"/>
                  </a:cubicBezTo>
                  <a:cubicBezTo>
                    <a:pt x="212" y="38"/>
                    <a:pt x="211" y="35"/>
                    <a:pt x="209" y="33"/>
                  </a:cubicBezTo>
                  <a:cubicBezTo>
                    <a:pt x="209" y="33"/>
                    <a:pt x="208" y="34"/>
                    <a:pt x="207" y="34"/>
                  </a:cubicBezTo>
                  <a:cubicBezTo>
                    <a:pt x="209" y="38"/>
                    <a:pt x="209" y="45"/>
                    <a:pt x="208" y="50"/>
                  </a:cubicBezTo>
                  <a:cubicBezTo>
                    <a:pt x="208" y="51"/>
                    <a:pt x="208" y="52"/>
                    <a:pt x="208" y="52"/>
                  </a:cubicBezTo>
                  <a:cubicBezTo>
                    <a:pt x="207" y="53"/>
                    <a:pt x="206" y="54"/>
                    <a:pt x="206" y="54"/>
                  </a:cubicBezTo>
                  <a:cubicBezTo>
                    <a:pt x="205" y="54"/>
                    <a:pt x="204" y="55"/>
                    <a:pt x="204" y="55"/>
                  </a:cubicBezTo>
                  <a:cubicBezTo>
                    <a:pt x="193" y="58"/>
                    <a:pt x="181" y="61"/>
                    <a:pt x="176" y="60"/>
                  </a:cubicBezTo>
                  <a:cubicBezTo>
                    <a:pt x="174" y="60"/>
                    <a:pt x="171" y="60"/>
                    <a:pt x="168" y="60"/>
                  </a:cubicBezTo>
                  <a:cubicBezTo>
                    <a:pt x="164" y="60"/>
                    <a:pt x="166" y="57"/>
                    <a:pt x="166" y="55"/>
                  </a:cubicBezTo>
                  <a:cubicBezTo>
                    <a:pt x="167" y="52"/>
                    <a:pt x="167" y="50"/>
                    <a:pt x="166" y="47"/>
                  </a:cubicBezTo>
                  <a:cubicBezTo>
                    <a:pt x="165" y="48"/>
                    <a:pt x="164" y="48"/>
                    <a:pt x="163" y="48"/>
                  </a:cubicBezTo>
                  <a:cubicBezTo>
                    <a:pt x="163" y="50"/>
                    <a:pt x="163" y="54"/>
                    <a:pt x="162" y="57"/>
                  </a:cubicBezTo>
                  <a:cubicBezTo>
                    <a:pt x="161" y="58"/>
                    <a:pt x="159" y="59"/>
                    <a:pt x="158" y="59"/>
                  </a:cubicBezTo>
                  <a:cubicBezTo>
                    <a:pt x="152" y="59"/>
                    <a:pt x="146" y="59"/>
                    <a:pt x="140" y="61"/>
                  </a:cubicBezTo>
                  <a:cubicBezTo>
                    <a:pt x="139" y="61"/>
                    <a:pt x="136" y="62"/>
                    <a:pt x="135" y="61"/>
                  </a:cubicBezTo>
                  <a:cubicBezTo>
                    <a:pt x="132" y="61"/>
                    <a:pt x="130" y="60"/>
                    <a:pt x="129" y="59"/>
                  </a:cubicBezTo>
                  <a:cubicBezTo>
                    <a:pt x="129" y="59"/>
                    <a:pt x="128" y="59"/>
                    <a:pt x="127" y="59"/>
                  </a:cubicBezTo>
                  <a:cubicBezTo>
                    <a:pt x="127" y="61"/>
                    <a:pt x="128" y="62"/>
                    <a:pt x="129" y="63"/>
                  </a:cubicBezTo>
                  <a:cubicBezTo>
                    <a:pt x="130" y="64"/>
                    <a:pt x="130" y="66"/>
                    <a:pt x="129" y="66"/>
                  </a:cubicBezTo>
                  <a:cubicBezTo>
                    <a:pt x="126" y="69"/>
                    <a:pt x="124" y="71"/>
                    <a:pt x="122" y="75"/>
                  </a:cubicBezTo>
                  <a:cubicBezTo>
                    <a:pt x="122" y="76"/>
                    <a:pt x="121" y="77"/>
                    <a:pt x="121" y="79"/>
                  </a:cubicBezTo>
                  <a:cubicBezTo>
                    <a:pt x="114" y="73"/>
                    <a:pt x="102" y="69"/>
                    <a:pt x="89" y="71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2"/>
                    <a:pt x="80" y="73"/>
                    <a:pt x="80" y="74"/>
                  </a:cubicBezTo>
                  <a:cubicBezTo>
                    <a:pt x="80" y="76"/>
                    <a:pt x="79" y="77"/>
                    <a:pt x="78" y="77"/>
                  </a:cubicBezTo>
                  <a:cubicBezTo>
                    <a:pt x="78" y="77"/>
                    <a:pt x="78" y="77"/>
                    <a:pt x="78" y="77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101" y="75"/>
                    <a:pt x="110" y="77"/>
                    <a:pt x="116" y="83"/>
                  </a:cubicBezTo>
                  <a:cubicBezTo>
                    <a:pt x="118" y="85"/>
                    <a:pt x="122" y="95"/>
                    <a:pt x="123" y="97"/>
                  </a:cubicBezTo>
                  <a:cubicBezTo>
                    <a:pt x="125" y="102"/>
                    <a:pt x="126" y="104"/>
                    <a:pt x="120" y="111"/>
                  </a:cubicBezTo>
                  <a:cubicBezTo>
                    <a:pt x="110" y="123"/>
                    <a:pt x="98" y="122"/>
                    <a:pt x="81" y="120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54" y="118"/>
                    <a:pt x="48" y="121"/>
                    <a:pt x="38" y="126"/>
                  </a:cubicBezTo>
                  <a:cubicBezTo>
                    <a:pt x="41" y="122"/>
                    <a:pt x="43" y="118"/>
                    <a:pt x="46" y="113"/>
                  </a:cubicBezTo>
                  <a:cubicBezTo>
                    <a:pt x="54" y="97"/>
                    <a:pt x="63" y="48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1" y="32"/>
                    <a:pt x="58" y="32"/>
                    <a:pt x="56" y="33"/>
                  </a:cubicBezTo>
                  <a:cubicBezTo>
                    <a:pt x="54" y="34"/>
                    <a:pt x="52" y="35"/>
                    <a:pt x="51" y="36"/>
                  </a:cubicBezTo>
                  <a:cubicBezTo>
                    <a:pt x="50" y="37"/>
                    <a:pt x="50" y="37"/>
                    <a:pt x="49" y="37"/>
                  </a:cubicBezTo>
                  <a:cubicBezTo>
                    <a:pt x="46" y="52"/>
                    <a:pt x="43" y="75"/>
                    <a:pt x="38" y="91"/>
                  </a:cubicBezTo>
                  <a:cubicBezTo>
                    <a:pt x="28" y="128"/>
                    <a:pt x="4" y="127"/>
                    <a:pt x="0" y="141"/>
                  </a:cubicBezTo>
                  <a:cubicBezTo>
                    <a:pt x="1" y="147"/>
                    <a:pt x="3" y="154"/>
                    <a:pt x="5" y="160"/>
                  </a:cubicBezTo>
                  <a:cubicBezTo>
                    <a:pt x="7" y="160"/>
                    <a:pt x="7" y="160"/>
                    <a:pt x="7" y="160"/>
                  </a:cubicBezTo>
                  <a:cubicBezTo>
                    <a:pt x="15" y="159"/>
                    <a:pt x="22" y="147"/>
                    <a:pt x="29" y="143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52" y="132"/>
                    <a:pt x="58" y="132"/>
                    <a:pt x="58" y="132"/>
                  </a:cubicBezTo>
                  <a:cubicBezTo>
                    <a:pt x="63" y="132"/>
                    <a:pt x="65" y="136"/>
                    <a:pt x="67" y="140"/>
                  </a:cubicBezTo>
                  <a:cubicBezTo>
                    <a:pt x="68" y="141"/>
                    <a:pt x="68" y="143"/>
                    <a:pt x="69" y="144"/>
                  </a:cubicBezTo>
                  <a:cubicBezTo>
                    <a:pt x="70" y="143"/>
                    <a:pt x="72" y="143"/>
                    <a:pt x="73" y="142"/>
                  </a:cubicBezTo>
                  <a:cubicBezTo>
                    <a:pt x="72" y="141"/>
                    <a:pt x="71" y="140"/>
                    <a:pt x="71" y="138"/>
                  </a:cubicBezTo>
                  <a:cubicBezTo>
                    <a:pt x="69" y="136"/>
                    <a:pt x="68" y="133"/>
                    <a:pt x="65" y="130"/>
                  </a:cubicBezTo>
                  <a:cubicBezTo>
                    <a:pt x="65" y="130"/>
                    <a:pt x="65" y="130"/>
                    <a:pt x="65" y="130"/>
                  </a:cubicBezTo>
                  <a:cubicBezTo>
                    <a:pt x="79" y="132"/>
                    <a:pt x="79" y="132"/>
                    <a:pt x="79" y="132"/>
                  </a:cubicBezTo>
                  <a:cubicBezTo>
                    <a:pt x="93" y="133"/>
                    <a:pt x="106" y="135"/>
                    <a:pt x="118" y="128"/>
                  </a:cubicBezTo>
                  <a:cubicBezTo>
                    <a:pt x="118" y="130"/>
                    <a:pt x="118" y="130"/>
                    <a:pt x="118" y="130"/>
                  </a:cubicBezTo>
                  <a:cubicBezTo>
                    <a:pt x="119" y="133"/>
                    <a:pt x="119" y="135"/>
                    <a:pt x="121" y="137"/>
                  </a:cubicBezTo>
                  <a:cubicBezTo>
                    <a:pt x="122" y="136"/>
                    <a:pt x="123" y="135"/>
                    <a:pt x="124" y="134"/>
                  </a:cubicBezTo>
                  <a:cubicBezTo>
                    <a:pt x="123" y="133"/>
                    <a:pt x="123" y="131"/>
                    <a:pt x="122" y="129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24" y="124"/>
                    <a:pt x="127" y="122"/>
                    <a:pt x="129" y="119"/>
                  </a:cubicBezTo>
                  <a:cubicBezTo>
                    <a:pt x="132" y="116"/>
                    <a:pt x="134" y="113"/>
                    <a:pt x="135" y="110"/>
                  </a:cubicBezTo>
                  <a:cubicBezTo>
                    <a:pt x="142" y="108"/>
                    <a:pt x="145" y="110"/>
                    <a:pt x="146" y="111"/>
                  </a:cubicBezTo>
                  <a:cubicBezTo>
                    <a:pt x="147" y="110"/>
                    <a:pt x="148" y="109"/>
                    <a:pt x="149" y="108"/>
                  </a:cubicBezTo>
                  <a:cubicBezTo>
                    <a:pt x="148" y="107"/>
                    <a:pt x="144" y="104"/>
                    <a:pt x="136" y="106"/>
                  </a:cubicBezTo>
                  <a:cubicBezTo>
                    <a:pt x="138" y="100"/>
                    <a:pt x="136" y="96"/>
                    <a:pt x="134" y="92"/>
                  </a:cubicBezTo>
                  <a:cubicBezTo>
                    <a:pt x="131" y="87"/>
                    <a:pt x="130" y="85"/>
                    <a:pt x="133" y="80"/>
                  </a:cubicBezTo>
                  <a:cubicBezTo>
                    <a:pt x="135" y="77"/>
                    <a:pt x="138" y="74"/>
                    <a:pt x="141" y="73"/>
                  </a:cubicBezTo>
                  <a:cubicBezTo>
                    <a:pt x="143" y="71"/>
                    <a:pt x="145" y="73"/>
                    <a:pt x="146" y="74"/>
                  </a:cubicBezTo>
                  <a:cubicBezTo>
                    <a:pt x="147" y="75"/>
                    <a:pt x="148" y="77"/>
                    <a:pt x="149" y="78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79"/>
                    <a:pt x="151" y="78"/>
                    <a:pt x="153" y="77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1" y="75"/>
                    <a:pt x="151" y="73"/>
                    <a:pt x="150" y="72"/>
                  </a:cubicBezTo>
                  <a:cubicBezTo>
                    <a:pt x="149" y="71"/>
                    <a:pt x="150" y="70"/>
                    <a:pt x="150" y="70"/>
                  </a:cubicBezTo>
                  <a:cubicBezTo>
                    <a:pt x="159" y="68"/>
                    <a:pt x="168" y="69"/>
                    <a:pt x="174" y="69"/>
                  </a:cubicBezTo>
                  <a:cubicBezTo>
                    <a:pt x="177" y="70"/>
                    <a:pt x="181" y="69"/>
                    <a:pt x="185" y="68"/>
                  </a:cubicBezTo>
                  <a:cubicBezTo>
                    <a:pt x="186" y="68"/>
                    <a:pt x="188" y="68"/>
                    <a:pt x="189" y="70"/>
                  </a:cubicBezTo>
                  <a:cubicBezTo>
                    <a:pt x="190" y="71"/>
                    <a:pt x="190" y="73"/>
                    <a:pt x="191" y="74"/>
                  </a:cubicBezTo>
                  <a:cubicBezTo>
                    <a:pt x="192" y="74"/>
                    <a:pt x="193" y="74"/>
                    <a:pt x="194" y="73"/>
                  </a:cubicBezTo>
                  <a:cubicBezTo>
                    <a:pt x="193" y="72"/>
                    <a:pt x="193" y="70"/>
                    <a:pt x="192" y="69"/>
                  </a:cubicBezTo>
                  <a:cubicBezTo>
                    <a:pt x="192" y="68"/>
                    <a:pt x="193" y="67"/>
                    <a:pt x="194" y="67"/>
                  </a:cubicBezTo>
                  <a:cubicBezTo>
                    <a:pt x="199" y="65"/>
                    <a:pt x="203" y="64"/>
                    <a:pt x="208" y="63"/>
                  </a:cubicBezTo>
                  <a:cubicBezTo>
                    <a:pt x="215" y="61"/>
                    <a:pt x="222" y="59"/>
                    <a:pt x="228" y="58"/>
                  </a:cubicBezTo>
                  <a:cubicBezTo>
                    <a:pt x="228" y="58"/>
                    <a:pt x="230" y="57"/>
                    <a:pt x="233" y="59"/>
                  </a:cubicBezTo>
                  <a:cubicBezTo>
                    <a:pt x="235" y="61"/>
                    <a:pt x="237" y="64"/>
                    <a:pt x="238" y="67"/>
                  </a:cubicBezTo>
                  <a:cubicBezTo>
                    <a:pt x="238" y="72"/>
                    <a:pt x="238" y="72"/>
                    <a:pt x="238" y="72"/>
                  </a:cubicBezTo>
                  <a:cubicBezTo>
                    <a:pt x="239" y="74"/>
                    <a:pt x="240" y="77"/>
                    <a:pt x="242" y="80"/>
                  </a:cubicBezTo>
                  <a:cubicBezTo>
                    <a:pt x="243" y="79"/>
                    <a:pt x="243" y="78"/>
                    <a:pt x="244" y="77"/>
                  </a:cubicBezTo>
                  <a:cubicBezTo>
                    <a:pt x="243" y="75"/>
                    <a:pt x="243" y="73"/>
                    <a:pt x="242" y="71"/>
                  </a:cubicBezTo>
                  <a:cubicBezTo>
                    <a:pt x="242" y="70"/>
                    <a:pt x="242" y="70"/>
                    <a:pt x="242" y="70"/>
                  </a:cubicBezTo>
                  <a:cubicBezTo>
                    <a:pt x="243" y="70"/>
                    <a:pt x="243" y="70"/>
                    <a:pt x="243" y="70"/>
                  </a:cubicBezTo>
                  <a:cubicBezTo>
                    <a:pt x="246" y="70"/>
                    <a:pt x="248" y="70"/>
                    <a:pt x="249" y="72"/>
                  </a:cubicBezTo>
                  <a:cubicBezTo>
                    <a:pt x="250" y="71"/>
                    <a:pt x="251" y="71"/>
                    <a:pt x="251" y="70"/>
                  </a:cubicBezTo>
                  <a:cubicBezTo>
                    <a:pt x="250" y="67"/>
                    <a:pt x="246" y="66"/>
                    <a:pt x="243" y="66"/>
                  </a:cubicBezTo>
                  <a:cubicBezTo>
                    <a:pt x="241" y="66"/>
                    <a:pt x="241" y="66"/>
                    <a:pt x="241" y="66"/>
                  </a:cubicBezTo>
                  <a:cubicBezTo>
                    <a:pt x="241" y="63"/>
                    <a:pt x="239" y="60"/>
                    <a:pt x="237" y="58"/>
                  </a:cubicBezTo>
                  <a:cubicBezTo>
                    <a:pt x="237" y="58"/>
                    <a:pt x="237" y="56"/>
                    <a:pt x="238" y="56"/>
                  </a:cubicBezTo>
                  <a:cubicBezTo>
                    <a:pt x="246" y="56"/>
                    <a:pt x="254" y="55"/>
                    <a:pt x="262" y="54"/>
                  </a:cubicBezTo>
                  <a:cubicBezTo>
                    <a:pt x="264" y="54"/>
                    <a:pt x="266" y="53"/>
                    <a:pt x="268" y="53"/>
                  </a:cubicBezTo>
                  <a:cubicBezTo>
                    <a:pt x="269" y="53"/>
                    <a:pt x="272" y="54"/>
                    <a:pt x="273" y="55"/>
                  </a:cubicBezTo>
                  <a:cubicBezTo>
                    <a:pt x="277" y="59"/>
                    <a:pt x="280" y="64"/>
                    <a:pt x="280" y="67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82" y="66"/>
                    <a:pt x="283" y="66"/>
                    <a:pt x="284" y="66"/>
                  </a:cubicBezTo>
                  <a:cubicBezTo>
                    <a:pt x="284" y="64"/>
                    <a:pt x="283" y="62"/>
                    <a:pt x="282" y="61"/>
                  </a:cubicBezTo>
                  <a:cubicBezTo>
                    <a:pt x="285" y="61"/>
                    <a:pt x="288" y="61"/>
                    <a:pt x="291" y="60"/>
                  </a:cubicBezTo>
                  <a:cubicBezTo>
                    <a:pt x="291" y="58"/>
                    <a:pt x="290" y="57"/>
                    <a:pt x="290" y="56"/>
                  </a:cubicBezTo>
                  <a:cubicBezTo>
                    <a:pt x="286" y="57"/>
                    <a:pt x="282" y="57"/>
                    <a:pt x="279" y="56"/>
                  </a:cubicBezTo>
                  <a:cubicBezTo>
                    <a:pt x="279" y="56"/>
                    <a:pt x="279" y="56"/>
                    <a:pt x="279" y="56"/>
                  </a:cubicBezTo>
                  <a:cubicBezTo>
                    <a:pt x="279" y="55"/>
                    <a:pt x="278" y="55"/>
                    <a:pt x="278" y="54"/>
                  </a:cubicBezTo>
                  <a:cubicBezTo>
                    <a:pt x="277" y="53"/>
                    <a:pt x="278" y="52"/>
                    <a:pt x="278" y="52"/>
                  </a:cubicBezTo>
                  <a:cubicBezTo>
                    <a:pt x="283" y="51"/>
                    <a:pt x="288" y="51"/>
                    <a:pt x="294" y="50"/>
                  </a:cubicBezTo>
                  <a:cubicBezTo>
                    <a:pt x="301" y="50"/>
                    <a:pt x="308" y="49"/>
                    <a:pt x="313" y="48"/>
                  </a:cubicBezTo>
                  <a:cubicBezTo>
                    <a:pt x="314" y="48"/>
                    <a:pt x="317" y="48"/>
                    <a:pt x="318" y="49"/>
                  </a:cubicBezTo>
                  <a:cubicBezTo>
                    <a:pt x="321" y="51"/>
                    <a:pt x="326" y="53"/>
                    <a:pt x="331" y="50"/>
                  </a:cubicBezTo>
                  <a:cubicBezTo>
                    <a:pt x="331" y="49"/>
                    <a:pt x="331" y="48"/>
                    <a:pt x="330" y="47"/>
                  </a:cubicBezTo>
                  <a:cubicBezTo>
                    <a:pt x="328" y="48"/>
                    <a:pt x="325" y="48"/>
                    <a:pt x="323" y="47"/>
                  </a:cubicBezTo>
                  <a:cubicBezTo>
                    <a:pt x="322" y="47"/>
                    <a:pt x="322" y="45"/>
                    <a:pt x="323" y="45"/>
                  </a:cubicBezTo>
                  <a:cubicBezTo>
                    <a:pt x="329" y="43"/>
                    <a:pt x="335" y="41"/>
                    <a:pt x="340" y="38"/>
                  </a:cubicBezTo>
                  <a:cubicBezTo>
                    <a:pt x="347" y="35"/>
                    <a:pt x="347" y="35"/>
                    <a:pt x="347" y="35"/>
                  </a:cubicBezTo>
                  <a:cubicBezTo>
                    <a:pt x="357" y="31"/>
                    <a:pt x="362" y="29"/>
                    <a:pt x="370" y="27"/>
                  </a:cubicBezTo>
                  <a:cubicBezTo>
                    <a:pt x="370" y="27"/>
                    <a:pt x="375" y="26"/>
                    <a:pt x="380" y="28"/>
                  </a:cubicBezTo>
                  <a:cubicBezTo>
                    <a:pt x="382" y="29"/>
                    <a:pt x="385" y="29"/>
                    <a:pt x="388" y="28"/>
                  </a:cubicBezTo>
                  <a:cubicBezTo>
                    <a:pt x="388" y="28"/>
                    <a:pt x="389" y="27"/>
                    <a:pt x="388" y="26"/>
                  </a:cubicBezTo>
                  <a:cubicBezTo>
                    <a:pt x="387" y="26"/>
                    <a:pt x="386" y="26"/>
                    <a:pt x="385" y="25"/>
                  </a:cubicBezTo>
                  <a:cubicBezTo>
                    <a:pt x="384" y="25"/>
                    <a:pt x="385" y="24"/>
                    <a:pt x="385" y="24"/>
                  </a:cubicBezTo>
                  <a:cubicBezTo>
                    <a:pt x="399" y="21"/>
                    <a:pt x="405" y="13"/>
                    <a:pt x="412" y="8"/>
                  </a:cubicBezTo>
                  <a:cubicBezTo>
                    <a:pt x="417" y="4"/>
                    <a:pt x="417" y="4"/>
                    <a:pt x="417" y="4"/>
                  </a:cubicBezTo>
                  <a:cubicBezTo>
                    <a:pt x="420" y="2"/>
                    <a:pt x="418" y="0"/>
                    <a:pt x="416" y="1"/>
                  </a:cubicBezTo>
                  <a:close/>
                </a:path>
              </a:pathLst>
            </a:custGeom>
            <a:solidFill>
              <a:srgbClr val="74AA2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48" name="Google Shape;2263;p10">
              <a:extLst>
                <a:ext uri="{FF2B5EF4-FFF2-40B4-BE49-F238E27FC236}">
                  <a16:creationId xmlns:a16="http://schemas.microsoft.com/office/drawing/2014/main" id="{E820211B-64ED-C149-E48D-00C42BDFD827}"/>
                </a:ext>
              </a:extLst>
            </p:cNvPr>
            <p:cNvSpPr/>
            <p:nvPr/>
          </p:nvSpPr>
          <p:spPr>
            <a:xfrm>
              <a:off x="1693" y="2851"/>
              <a:ext cx="10" cy="13"/>
            </a:xfrm>
            <a:prstGeom prst="ellipse">
              <a:avLst/>
            </a:prstGeom>
            <a:solidFill>
              <a:srgbClr val="A43C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49" name="Google Shape;2264;p10">
              <a:extLst>
                <a:ext uri="{FF2B5EF4-FFF2-40B4-BE49-F238E27FC236}">
                  <a16:creationId xmlns:a16="http://schemas.microsoft.com/office/drawing/2014/main" id="{FBB606BB-EBA6-C7B7-1B92-66A3A5DC2D66}"/>
                </a:ext>
              </a:extLst>
            </p:cNvPr>
            <p:cNvSpPr/>
            <p:nvPr/>
          </p:nvSpPr>
          <p:spPr>
            <a:xfrm>
              <a:off x="1553" y="2659"/>
              <a:ext cx="1000" cy="402"/>
            </a:xfrm>
            <a:custGeom>
              <a:avLst/>
              <a:gdLst/>
              <a:ahLst/>
              <a:cxnLst/>
              <a:rect l="l" t="t" r="r" b="b"/>
              <a:pathLst>
                <a:path w="400" h="151" extrusionOk="0">
                  <a:moveTo>
                    <a:pt x="396" y="1"/>
                  </a:moveTo>
                  <a:cubicBezTo>
                    <a:pt x="391" y="5"/>
                    <a:pt x="391" y="5"/>
                    <a:pt x="391" y="5"/>
                  </a:cubicBezTo>
                  <a:cubicBezTo>
                    <a:pt x="384" y="9"/>
                    <a:pt x="377" y="16"/>
                    <a:pt x="365" y="19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47" y="22"/>
                    <a:pt x="343" y="22"/>
                    <a:pt x="339" y="23"/>
                  </a:cubicBezTo>
                  <a:cubicBezTo>
                    <a:pt x="338" y="24"/>
                    <a:pt x="336" y="23"/>
                    <a:pt x="336" y="23"/>
                  </a:cubicBezTo>
                  <a:cubicBezTo>
                    <a:pt x="337" y="22"/>
                    <a:pt x="338" y="20"/>
                    <a:pt x="341" y="19"/>
                  </a:cubicBezTo>
                  <a:cubicBezTo>
                    <a:pt x="342" y="18"/>
                    <a:pt x="348" y="16"/>
                    <a:pt x="349" y="16"/>
                  </a:cubicBezTo>
                  <a:cubicBezTo>
                    <a:pt x="352" y="15"/>
                    <a:pt x="354" y="15"/>
                    <a:pt x="356" y="14"/>
                  </a:cubicBezTo>
                  <a:cubicBezTo>
                    <a:pt x="356" y="13"/>
                    <a:pt x="356" y="12"/>
                    <a:pt x="355" y="11"/>
                  </a:cubicBezTo>
                  <a:cubicBezTo>
                    <a:pt x="353" y="12"/>
                    <a:pt x="351" y="13"/>
                    <a:pt x="348" y="13"/>
                  </a:cubicBezTo>
                  <a:cubicBezTo>
                    <a:pt x="348" y="13"/>
                    <a:pt x="349" y="10"/>
                    <a:pt x="349" y="9"/>
                  </a:cubicBezTo>
                  <a:cubicBezTo>
                    <a:pt x="348" y="9"/>
                    <a:pt x="348" y="9"/>
                    <a:pt x="348" y="9"/>
                  </a:cubicBezTo>
                  <a:cubicBezTo>
                    <a:pt x="346" y="9"/>
                    <a:pt x="346" y="9"/>
                    <a:pt x="346" y="9"/>
                  </a:cubicBezTo>
                  <a:cubicBezTo>
                    <a:pt x="346" y="12"/>
                    <a:pt x="343" y="13"/>
                    <a:pt x="339" y="15"/>
                  </a:cubicBezTo>
                  <a:cubicBezTo>
                    <a:pt x="336" y="17"/>
                    <a:pt x="333" y="19"/>
                    <a:pt x="332" y="22"/>
                  </a:cubicBezTo>
                  <a:cubicBezTo>
                    <a:pt x="331" y="25"/>
                    <a:pt x="329" y="27"/>
                    <a:pt x="327" y="27"/>
                  </a:cubicBezTo>
                  <a:cubicBezTo>
                    <a:pt x="320" y="31"/>
                    <a:pt x="320" y="31"/>
                    <a:pt x="320" y="31"/>
                  </a:cubicBezTo>
                  <a:cubicBezTo>
                    <a:pt x="314" y="33"/>
                    <a:pt x="310" y="35"/>
                    <a:pt x="305" y="37"/>
                  </a:cubicBezTo>
                  <a:cubicBezTo>
                    <a:pt x="305" y="36"/>
                    <a:pt x="306" y="35"/>
                    <a:pt x="307" y="33"/>
                  </a:cubicBezTo>
                  <a:cubicBezTo>
                    <a:pt x="306" y="33"/>
                    <a:pt x="306" y="33"/>
                    <a:pt x="306" y="33"/>
                  </a:cubicBezTo>
                  <a:cubicBezTo>
                    <a:pt x="306" y="32"/>
                    <a:pt x="305" y="32"/>
                    <a:pt x="303" y="32"/>
                  </a:cubicBezTo>
                  <a:cubicBezTo>
                    <a:pt x="302" y="33"/>
                    <a:pt x="301" y="34"/>
                    <a:pt x="301" y="36"/>
                  </a:cubicBezTo>
                  <a:cubicBezTo>
                    <a:pt x="300" y="37"/>
                    <a:pt x="298" y="39"/>
                    <a:pt x="297" y="39"/>
                  </a:cubicBezTo>
                  <a:cubicBezTo>
                    <a:pt x="292" y="40"/>
                    <a:pt x="286" y="41"/>
                    <a:pt x="278" y="42"/>
                  </a:cubicBezTo>
                  <a:cubicBezTo>
                    <a:pt x="277" y="42"/>
                    <a:pt x="276" y="41"/>
                    <a:pt x="277" y="40"/>
                  </a:cubicBezTo>
                  <a:cubicBezTo>
                    <a:pt x="278" y="38"/>
                    <a:pt x="279" y="36"/>
                    <a:pt x="279" y="36"/>
                  </a:cubicBezTo>
                  <a:cubicBezTo>
                    <a:pt x="279" y="34"/>
                    <a:pt x="283" y="33"/>
                    <a:pt x="285" y="32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87" y="30"/>
                    <a:pt x="287" y="29"/>
                    <a:pt x="286" y="29"/>
                  </a:cubicBezTo>
                  <a:cubicBezTo>
                    <a:pt x="284" y="29"/>
                    <a:pt x="284" y="29"/>
                    <a:pt x="284" y="29"/>
                  </a:cubicBezTo>
                  <a:cubicBezTo>
                    <a:pt x="282" y="30"/>
                    <a:pt x="279" y="30"/>
                    <a:pt x="277" y="32"/>
                  </a:cubicBezTo>
                  <a:cubicBezTo>
                    <a:pt x="277" y="31"/>
                    <a:pt x="277" y="31"/>
                    <a:pt x="277" y="30"/>
                  </a:cubicBezTo>
                  <a:cubicBezTo>
                    <a:pt x="276" y="28"/>
                    <a:pt x="276" y="27"/>
                    <a:pt x="277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75" y="24"/>
                    <a:pt x="274" y="24"/>
                    <a:pt x="273" y="24"/>
                  </a:cubicBezTo>
                  <a:cubicBezTo>
                    <a:pt x="272" y="27"/>
                    <a:pt x="272" y="29"/>
                    <a:pt x="273" y="31"/>
                  </a:cubicBezTo>
                  <a:cubicBezTo>
                    <a:pt x="274" y="33"/>
                    <a:pt x="274" y="35"/>
                    <a:pt x="274" y="36"/>
                  </a:cubicBezTo>
                  <a:cubicBezTo>
                    <a:pt x="273" y="38"/>
                    <a:pt x="272" y="40"/>
                    <a:pt x="271" y="41"/>
                  </a:cubicBezTo>
                  <a:cubicBezTo>
                    <a:pt x="270" y="42"/>
                    <a:pt x="267" y="43"/>
                    <a:pt x="266" y="43"/>
                  </a:cubicBezTo>
                  <a:cubicBezTo>
                    <a:pt x="257" y="43"/>
                    <a:pt x="248" y="44"/>
                    <a:pt x="241" y="45"/>
                  </a:cubicBezTo>
                  <a:cubicBezTo>
                    <a:pt x="239" y="45"/>
                    <a:pt x="236" y="46"/>
                    <a:pt x="234" y="46"/>
                  </a:cubicBezTo>
                  <a:cubicBezTo>
                    <a:pt x="233" y="46"/>
                    <a:pt x="232" y="45"/>
                    <a:pt x="232" y="44"/>
                  </a:cubicBezTo>
                  <a:cubicBezTo>
                    <a:pt x="233" y="43"/>
                    <a:pt x="233" y="41"/>
                    <a:pt x="233" y="41"/>
                  </a:cubicBezTo>
                  <a:cubicBezTo>
                    <a:pt x="232" y="41"/>
                    <a:pt x="230" y="40"/>
                    <a:pt x="229" y="40"/>
                  </a:cubicBezTo>
                  <a:cubicBezTo>
                    <a:pt x="229" y="41"/>
                    <a:pt x="229" y="43"/>
                    <a:pt x="228" y="45"/>
                  </a:cubicBezTo>
                  <a:cubicBezTo>
                    <a:pt x="228" y="45"/>
                    <a:pt x="225" y="47"/>
                    <a:pt x="224" y="47"/>
                  </a:cubicBezTo>
                  <a:cubicBezTo>
                    <a:pt x="222" y="47"/>
                    <a:pt x="220" y="47"/>
                    <a:pt x="218" y="47"/>
                  </a:cubicBezTo>
                  <a:cubicBezTo>
                    <a:pt x="211" y="48"/>
                    <a:pt x="203" y="50"/>
                    <a:pt x="194" y="52"/>
                  </a:cubicBezTo>
                  <a:cubicBezTo>
                    <a:pt x="193" y="52"/>
                    <a:pt x="192" y="52"/>
                    <a:pt x="192" y="51"/>
                  </a:cubicBezTo>
                  <a:cubicBezTo>
                    <a:pt x="192" y="51"/>
                    <a:pt x="192" y="50"/>
                    <a:pt x="193" y="49"/>
                  </a:cubicBezTo>
                  <a:cubicBezTo>
                    <a:pt x="193" y="49"/>
                    <a:pt x="194" y="44"/>
                    <a:pt x="199" y="43"/>
                  </a:cubicBezTo>
                  <a:cubicBezTo>
                    <a:pt x="202" y="43"/>
                    <a:pt x="202" y="43"/>
                    <a:pt x="202" y="43"/>
                  </a:cubicBezTo>
                  <a:cubicBezTo>
                    <a:pt x="203" y="43"/>
                    <a:pt x="205" y="43"/>
                    <a:pt x="206" y="42"/>
                  </a:cubicBezTo>
                  <a:cubicBezTo>
                    <a:pt x="206" y="41"/>
                    <a:pt x="205" y="40"/>
                    <a:pt x="205" y="39"/>
                  </a:cubicBezTo>
                  <a:cubicBezTo>
                    <a:pt x="204" y="40"/>
                    <a:pt x="203" y="40"/>
                    <a:pt x="202" y="40"/>
                  </a:cubicBezTo>
                  <a:cubicBezTo>
                    <a:pt x="197" y="41"/>
                    <a:pt x="197" y="41"/>
                    <a:pt x="197" y="41"/>
                  </a:cubicBezTo>
                  <a:cubicBezTo>
                    <a:pt x="196" y="41"/>
                    <a:pt x="195" y="42"/>
                    <a:pt x="194" y="42"/>
                  </a:cubicBezTo>
                  <a:cubicBezTo>
                    <a:pt x="194" y="43"/>
                    <a:pt x="192" y="42"/>
                    <a:pt x="192" y="41"/>
                  </a:cubicBezTo>
                  <a:cubicBezTo>
                    <a:pt x="192" y="38"/>
                    <a:pt x="191" y="35"/>
                    <a:pt x="189" y="33"/>
                  </a:cubicBezTo>
                  <a:cubicBezTo>
                    <a:pt x="189" y="33"/>
                    <a:pt x="188" y="34"/>
                    <a:pt x="187" y="34"/>
                  </a:cubicBezTo>
                  <a:cubicBezTo>
                    <a:pt x="189" y="38"/>
                    <a:pt x="189" y="45"/>
                    <a:pt x="188" y="50"/>
                  </a:cubicBezTo>
                  <a:cubicBezTo>
                    <a:pt x="188" y="51"/>
                    <a:pt x="188" y="52"/>
                    <a:pt x="188" y="52"/>
                  </a:cubicBezTo>
                  <a:cubicBezTo>
                    <a:pt x="187" y="53"/>
                    <a:pt x="186" y="54"/>
                    <a:pt x="186" y="54"/>
                  </a:cubicBezTo>
                  <a:cubicBezTo>
                    <a:pt x="185" y="54"/>
                    <a:pt x="184" y="55"/>
                    <a:pt x="184" y="55"/>
                  </a:cubicBezTo>
                  <a:cubicBezTo>
                    <a:pt x="173" y="58"/>
                    <a:pt x="161" y="61"/>
                    <a:pt x="156" y="60"/>
                  </a:cubicBezTo>
                  <a:cubicBezTo>
                    <a:pt x="154" y="60"/>
                    <a:pt x="151" y="60"/>
                    <a:pt x="148" y="60"/>
                  </a:cubicBezTo>
                  <a:cubicBezTo>
                    <a:pt x="144" y="60"/>
                    <a:pt x="146" y="57"/>
                    <a:pt x="146" y="55"/>
                  </a:cubicBezTo>
                  <a:cubicBezTo>
                    <a:pt x="147" y="52"/>
                    <a:pt x="147" y="50"/>
                    <a:pt x="146" y="47"/>
                  </a:cubicBezTo>
                  <a:cubicBezTo>
                    <a:pt x="145" y="48"/>
                    <a:pt x="144" y="48"/>
                    <a:pt x="143" y="48"/>
                  </a:cubicBezTo>
                  <a:cubicBezTo>
                    <a:pt x="143" y="50"/>
                    <a:pt x="143" y="54"/>
                    <a:pt x="142" y="57"/>
                  </a:cubicBezTo>
                  <a:cubicBezTo>
                    <a:pt x="141" y="58"/>
                    <a:pt x="139" y="59"/>
                    <a:pt x="138" y="59"/>
                  </a:cubicBezTo>
                  <a:cubicBezTo>
                    <a:pt x="132" y="59"/>
                    <a:pt x="126" y="59"/>
                    <a:pt x="120" y="61"/>
                  </a:cubicBezTo>
                  <a:cubicBezTo>
                    <a:pt x="119" y="61"/>
                    <a:pt x="116" y="62"/>
                    <a:pt x="115" y="61"/>
                  </a:cubicBezTo>
                  <a:cubicBezTo>
                    <a:pt x="112" y="61"/>
                    <a:pt x="110" y="60"/>
                    <a:pt x="109" y="59"/>
                  </a:cubicBezTo>
                  <a:cubicBezTo>
                    <a:pt x="109" y="59"/>
                    <a:pt x="108" y="59"/>
                    <a:pt x="107" y="59"/>
                  </a:cubicBezTo>
                  <a:cubicBezTo>
                    <a:pt x="107" y="61"/>
                    <a:pt x="108" y="62"/>
                    <a:pt x="109" y="63"/>
                  </a:cubicBezTo>
                  <a:cubicBezTo>
                    <a:pt x="110" y="64"/>
                    <a:pt x="110" y="66"/>
                    <a:pt x="109" y="66"/>
                  </a:cubicBezTo>
                  <a:cubicBezTo>
                    <a:pt x="106" y="69"/>
                    <a:pt x="104" y="71"/>
                    <a:pt x="102" y="75"/>
                  </a:cubicBezTo>
                  <a:cubicBezTo>
                    <a:pt x="102" y="76"/>
                    <a:pt x="101" y="77"/>
                    <a:pt x="101" y="79"/>
                  </a:cubicBezTo>
                  <a:cubicBezTo>
                    <a:pt x="94" y="73"/>
                    <a:pt x="82" y="69"/>
                    <a:pt x="69" y="71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59" y="72"/>
                    <a:pt x="60" y="73"/>
                    <a:pt x="60" y="74"/>
                  </a:cubicBezTo>
                  <a:cubicBezTo>
                    <a:pt x="60" y="76"/>
                    <a:pt x="59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81" y="75"/>
                    <a:pt x="90" y="77"/>
                    <a:pt x="96" y="83"/>
                  </a:cubicBezTo>
                  <a:cubicBezTo>
                    <a:pt x="98" y="85"/>
                    <a:pt x="102" y="95"/>
                    <a:pt x="103" y="97"/>
                  </a:cubicBezTo>
                  <a:cubicBezTo>
                    <a:pt x="105" y="102"/>
                    <a:pt x="106" y="104"/>
                    <a:pt x="100" y="111"/>
                  </a:cubicBezTo>
                  <a:cubicBezTo>
                    <a:pt x="90" y="123"/>
                    <a:pt x="78" y="122"/>
                    <a:pt x="61" y="120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34" y="118"/>
                    <a:pt x="28" y="121"/>
                    <a:pt x="18" y="126"/>
                  </a:cubicBezTo>
                  <a:cubicBezTo>
                    <a:pt x="18" y="126"/>
                    <a:pt x="18" y="126"/>
                    <a:pt x="18" y="126"/>
                  </a:cubicBezTo>
                  <a:cubicBezTo>
                    <a:pt x="14" y="131"/>
                    <a:pt x="8" y="137"/>
                    <a:pt x="5" y="139"/>
                  </a:cubicBezTo>
                  <a:cubicBezTo>
                    <a:pt x="2" y="141"/>
                    <a:pt x="2" y="146"/>
                    <a:pt x="0" y="151"/>
                  </a:cubicBezTo>
                  <a:cubicBezTo>
                    <a:pt x="3" y="148"/>
                    <a:pt x="6" y="145"/>
                    <a:pt x="9" y="143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32" y="132"/>
                    <a:pt x="38" y="132"/>
                    <a:pt x="38" y="132"/>
                  </a:cubicBezTo>
                  <a:cubicBezTo>
                    <a:pt x="43" y="132"/>
                    <a:pt x="45" y="136"/>
                    <a:pt x="47" y="140"/>
                  </a:cubicBezTo>
                  <a:cubicBezTo>
                    <a:pt x="48" y="141"/>
                    <a:pt x="48" y="143"/>
                    <a:pt x="49" y="144"/>
                  </a:cubicBezTo>
                  <a:cubicBezTo>
                    <a:pt x="50" y="143"/>
                    <a:pt x="52" y="143"/>
                    <a:pt x="53" y="142"/>
                  </a:cubicBezTo>
                  <a:cubicBezTo>
                    <a:pt x="52" y="141"/>
                    <a:pt x="51" y="140"/>
                    <a:pt x="51" y="138"/>
                  </a:cubicBezTo>
                  <a:cubicBezTo>
                    <a:pt x="49" y="136"/>
                    <a:pt x="48" y="133"/>
                    <a:pt x="45" y="130"/>
                  </a:cubicBezTo>
                  <a:cubicBezTo>
                    <a:pt x="45" y="130"/>
                    <a:pt x="45" y="130"/>
                    <a:pt x="45" y="130"/>
                  </a:cubicBezTo>
                  <a:cubicBezTo>
                    <a:pt x="59" y="132"/>
                    <a:pt x="59" y="132"/>
                    <a:pt x="59" y="132"/>
                  </a:cubicBezTo>
                  <a:cubicBezTo>
                    <a:pt x="73" y="133"/>
                    <a:pt x="86" y="135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9" y="135"/>
                    <a:pt x="101" y="137"/>
                  </a:cubicBezTo>
                  <a:cubicBezTo>
                    <a:pt x="102" y="136"/>
                    <a:pt x="103" y="135"/>
                    <a:pt x="104" y="134"/>
                  </a:cubicBezTo>
                  <a:cubicBezTo>
                    <a:pt x="103" y="133"/>
                    <a:pt x="103" y="131"/>
                    <a:pt x="102" y="129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4" y="124"/>
                    <a:pt x="107" y="122"/>
                    <a:pt x="109" y="119"/>
                  </a:cubicBezTo>
                  <a:cubicBezTo>
                    <a:pt x="112" y="116"/>
                    <a:pt x="114" y="113"/>
                    <a:pt x="115" y="110"/>
                  </a:cubicBezTo>
                  <a:cubicBezTo>
                    <a:pt x="122" y="108"/>
                    <a:pt x="125" y="110"/>
                    <a:pt x="126" y="111"/>
                  </a:cubicBezTo>
                  <a:cubicBezTo>
                    <a:pt x="127" y="110"/>
                    <a:pt x="128" y="109"/>
                    <a:pt x="129" y="108"/>
                  </a:cubicBezTo>
                  <a:cubicBezTo>
                    <a:pt x="128" y="107"/>
                    <a:pt x="124" y="104"/>
                    <a:pt x="116" y="106"/>
                  </a:cubicBezTo>
                  <a:cubicBezTo>
                    <a:pt x="118" y="100"/>
                    <a:pt x="116" y="96"/>
                    <a:pt x="114" y="92"/>
                  </a:cubicBezTo>
                  <a:cubicBezTo>
                    <a:pt x="111" y="87"/>
                    <a:pt x="110" y="85"/>
                    <a:pt x="113" y="80"/>
                  </a:cubicBezTo>
                  <a:cubicBezTo>
                    <a:pt x="115" y="77"/>
                    <a:pt x="118" y="74"/>
                    <a:pt x="121" y="73"/>
                  </a:cubicBezTo>
                  <a:cubicBezTo>
                    <a:pt x="123" y="71"/>
                    <a:pt x="125" y="73"/>
                    <a:pt x="126" y="74"/>
                  </a:cubicBezTo>
                  <a:cubicBezTo>
                    <a:pt x="127" y="75"/>
                    <a:pt x="128" y="77"/>
                    <a:pt x="129" y="78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79"/>
                    <a:pt x="131" y="78"/>
                    <a:pt x="133" y="77"/>
                  </a:cubicBezTo>
                  <a:cubicBezTo>
                    <a:pt x="132" y="77"/>
                    <a:pt x="132" y="77"/>
                    <a:pt x="132" y="77"/>
                  </a:cubicBezTo>
                  <a:cubicBezTo>
                    <a:pt x="131" y="75"/>
                    <a:pt x="131" y="73"/>
                    <a:pt x="130" y="72"/>
                  </a:cubicBezTo>
                  <a:cubicBezTo>
                    <a:pt x="129" y="71"/>
                    <a:pt x="130" y="70"/>
                    <a:pt x="130" y="70"/>
                  </a:cubicBezTo>
                  <a:cubicBezTo>
                    <a:pt x="139" y="68"/>
                    <a:pt x="148" y="69"/>
                    <a:pt x="154" y="69"/>
                  </a:cubicBezTo>
                  <a:cubicBezTo>
                    <a:pt x="157" y="70"/>
                    <a:pt x="161" y="69"/>
                    <a:pt x="165" y="68"/>
                  </a:cubicBezTo>
                  <a:cubicBezTo>
                    <a:pt x="166" y="68"/>
                    <a:pt x="168" y="68"/>
                    <a:pt x="169" y="70"/>
                  </a:cubicBezTo>
                  <a:cubicBezTo>
                    <a:pt x="170" y="71"/>
                    <a:pt x="170" y="73"/>
                    <a:pt x="171" y="74"/>
                  </a:cubicBezTo>
                  <a:cubicBezTo>
                    <a:pt x="172" y="74"/>
                    <a:pt x="173" y="74"/>
                    <a:pt x="174" y="73"/>
                  </a:cubicBezTo>
                  <a:cubicBezTo>
                    <a:pt x="173" y="72"/>
                    <a:pt x="173" y="70"/>
                    <a:pt x="172" y="69"/>
                  </a:cubicBezTo>
                  <a:cubicBezTo>
                    <a:pt x="172" y="68"/>
                    <a:pt x="173" y="67"/>
                    <a:pt x="174" y="67"/>
                  </a:cubicBezTo>
                  <a:cubicBezTo>
                    <a:pt x="179" y="65"/>
                    <a:pt x="183" y="64"/>
                    <a:pt x="188" y="63"/>
                  </a:cubicBezTo>
                  <a:cubicBezTo>
                    <a:pt x="195" y="61"/>
                    <a:pt x="202" y="59"/>
                    <a:pt x="208" y="58"/>
                  </a:cubicBezTo>
                  <a:cubicBezTo>
                    <a:pt x="208" y="58"/>
                    <a:pt x="210" y="57"/>
                    <a:pt x="213" y="59"/>
                  </a:cubicBezTo>
                  <a:cubicBezTo>
                    <a:pt x="215" y="61"/>
                    <a:pt x="217" y="64"/>
                    <a:pt x="218" y="67"/>
                  </a:cubicBezTo>
                  <a:cubicBezTo>
                    <a:pt x="218" y="72"/>
                    <a:pt x="218" y="72"/>
                    <a:pt x="218" y="72"/>
                  </a:cubicBezTo>
                  <a:cubicBezTo>
                    <a:pt x="219" y="74"/>
                    <a:pt x="220" y="77"/>
                    <a:pt x="222" y="80"/>
                  </a:cubicBezTo>
                  <a:cubicBezTo>
                    <a:pt x="223" y="79"/>
                    <a:pt x="223" y="78"/>
                    <a:pt x="224" y="77"/>
                  </a:cubicBezTo>
                  <a:cubicBezTo>
                    <a:pt x="223" y="75"/>
                    <a:pt x="223" y="73"/>
                    <a:pt x="222" y="71"/>
                  </a:cubicBezTo>
                  <a:cubicBezTo>
                    <a:pt x="222" y="70"/>
                    <a:pt x="222" y="70"/>
                    <a:pt x="222" y="70"/>
                  </a:cubicBezTo>
                  <a:cubicBezTo>
                    <a:pt x="223" y="70"/>
                    <a:pt x="223" y="70"/>
                    <a:pt x="223" y="70"/>
                  </a:cubicBezTo>
                  <a:cubicBezTo>
                    <a:pt x="226" y="70"/>
                    <a:pt x="228" y="70"/>
                    <a:pt x="229" y="72"/>
                  </a:cubicBezTo>
                  <a:cubicBezTo>
                    <a:pt x="230" y="71"/>
                    <a:pt x="231" y="71"/>
                    <a:pt x="231" y="70"/>
                  </a:cubicBezTo>
                  <a:cubicBezTo>
                    <a:pt x="230" y="67"/>
                    <a:pt x="226" y="66"/>
                    <a:pt x="223" y="66"/>
                  </a:cubicBezTo>
                  <a:cubicBezTo>
                    <a:pt x="221" y="66"/>
                    <a:pt x="221" y="66"/>
                    <a:pt x="221" y="66"/>
                  </a:cubicBezTo>
                  <a:cubicBezTo>
                    <a:pt x="221" y="63"/>
                    <a:pt x="219" y="60"/>
                    <a:pt x="217" y="58"/>
                  </a:cubicBezTo>
                  <a:cubicBezTo>
                    <a:pt x="217" y="58"/>
                    <a:pt x="217" y="56"/>
                    <a:pt x="218" y="56"/>
                  </a:cubicBezTo>
                  <a:cubicBezTo>
                    <a:pt x="226" y="56"/>
                    <a:pt x="234" y="55"/>
                    <a:pt x="242" y="54"/>
                  </a:cubicBezTo>
                  <a:cubicBezTo>
                    <a:pt x="244" y="54"/>
                    <a:pt x="246" y="53"/>
                    <a:pt x="248" y="53"/>
                  </a:cubicBezTo>
                  <a:cubicBezTo>
                    <a:pt x="249" y="53"/>
                    <a:pt x="252" y="54"/>
                    <a:pt x="253" y="55"/>
                  </a:cubicBezTo>
                  <a:cubicBezTo>
                    <a:pt x="257" y="59"/>
                    <a:pt x="260" y="64"/>
                    <a:pt x="260" y="67"/>
                  </a:cubicBezTo>
                  <a:cubicBezTo>
                    <a:pt x="260" y="67"/>
                    <a:pt x="260" y="67"/>
                    <a:pt x="260" y="67"/>
                  </a:cubicBezTo>
                  <a:cubicBezTo>
                    <a:pt x="262" y="66"/>
                    <a:pt x="263" y="66"/>
                    <a:pt x="264" y="66"/>
                  </a:cubicBezTo>
                  <a:cubicBezTo>
                    <a:pt x="264" y="64"/>
                    <a:pt x="263" y="62"/>
                    <a:pt x="262" y="61"/>
                  </a:cubicBezTo>
                  <a:cubicBezTo>
                    <a:pt x="265" y="61"/>
                    <a:pt x="268" y="61"/>
                    <a:pt x="271" y="60"/>
                  </a:cubicBezTo>
                  <a:cubicBezTo>
                    <a:pt x="271" y="58"/>
                    <a:pt x="270" y="57"/>
                    <a:pt x="270" y="56"/>
                  </a:cubicBezTo>
                  <a:cubicBezTo>
                    <a:pt x="266" y="57"/>
                    <a:pt x="262" y="57"/>
                    <a:pt x="259" y="56"/>
                  </a:cubicBezTo>
                  <a:cubicBezTo>
                    <a:pt x="259" y="56"/>
                    <a:pt x="259" y="56"/>
                    <a:pt x="259" y="56"/>
                  </a:cubicBezTo>
                  <a:cubicBezTo>
                    <a:pt x="259" y="55"/>
                    <a:pt x="258" y="55"/>
                    <a:pt x="258" y="54"/>
                  </a:cubicBezTo>
                  <a:cubicBezTo>
                    <a:pt x="257" y="53"/>
                    <a:pt x="258" y="52"/>
                    <a:pt x="258" y="52"/>
                  </a:cubicBezTo>
                  <a:cubicBezTo>
                    <a:pt x="263" y="51"/>
                    <a:pt x="268" y="51"/>
                    <a:pt x="274" y="50"/>
                  </a:cubicBezTo>
                  <a:cubicBezTo>
                    <a:pt x="281" y="50"/>
                    <a:pt x="288" y="49"/>
                    <a:pt x="293" y="48"/>
                  </a:cubicBezTo>
                  <a:cubicBezTo>
                    <a:pt x="294" y="48"/>
                    <a:pt x="297" y="48"/>
                    <a:pt x="298" y="49"/>
                  </a:cubicBezTo>
                  <a:cubicBezTo>
                    <a:pt x="301" y="51"/>
                    <a:pt x="306" y="53"/>
                    <a:pt x="311" y="50"/>
                  </a:cubicBezTo>
                  <a:cubicBezTo>
                    <a:pt x="311" y="49"/>
                    <a:pt x="311" y="48"/>
                    <a:pt x="310" y="47"/>
                  </a:cubicBezTo>
                  <a:cubicBezTo>
                    <a:pt x="308" y="48"/>
                    <a:pt x="305" y="48"/>
                    <a:pt x="303" y="47"/>
                  </a:cubicBezTo>
                  <a:cubicBezTo>
                    <a:pt x="302" y="47"/>
                    <a:pt x="302" y="45"/>
                    <a:pt x="303" y="45"/>
                  </a:cubicBezTo>
                  <a:cubicBezTo>
                    <a:pt x="309" y="43"/>
                    <a:pt x="315" y="41"/>
                    <a:pt x="320" y="38"/>
                  </a:cubicBezTo>
                  <a:cubicBezTo>
                    <a:pt x="327" y="35"/>
                    <a:pt x="327" y="35"/>
                    <a:pt x="327" y="35"/>
                  </a:cubicBezTo>
                  <a:cubicBezTo>
                    <a:pt x="337" y="31"/>
                    <a:pt x="342" y="29"/>
                    <a:pt x="350" y="27"/>
                  </a:cubicBezTo>
                  <a:cubicBezTo>
                    <a:pt x="350" y="27"/>
                    <a:pt x="355" y="26"/>
                    <a:pt x="360" y="28"/>
                  </a:cubicBezTo>
                  <a:cubicBezTo>
                    <a:pt x="362" y="29"/>
                    <a:pt x="365" y="29"/>
                    <a:pt x="368" y="28"/>
                  </a:cubicBezTo>
                  <a:cubicBezTo>
                    <a:pt x="368" y="28"/>
                    <a:pt x="369" y="27"/>
                    <a:pt x="368" y="26"/>
                  </a:cubicBezTo>
                  <a:cubicBezTo>
                    <a:pt x="367" y="26"/>
                    <a:pt x="366" y="26"/>
                    <a:pt x="365" y="25"/>
                  </a:cubicBezTo>
                  <a:cubicBezTo>
                    <a:pt x="364" y="25"/>
                    <a:pt x="365" y="24"/>
                    <a:pt x="365" y="24"/>
                  </a:cubicBezTo>
                  <a:cubicBezTo>
                    <a:pt x="379" y="21"/>
                    <a:pt x="385" y="13"/>
                    <a:pt x="392" y="8"/>
                  </a:cubicBezTo>
                  <a:cubicBezTo>
                    <a:pt x="397" y="4"/>
                    <a:pt x="397" y="4"/>
                    <a:pt x="397" y="4"/>
                  </a:cubicBezTo>
                  <a:cubicBezTo>
                    <a:pt x="400" y="2"/>
                    <a:pt x="398" y="0"/>
                    <a:pt x="396" y="1"/>
                  </a:cubicBezTo>
                  <a:close/>
                </a:path>
              </a:pathLst>
            </a:custGeom>
            <a:solidFill>
              <a:srgbClr val="D3A4A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0" name="Google Shape;2265;p10">
              <a:extLst>
                <a:ext uri="{FF2B5EF4-FFF2-40B4-BE49-F238E27FC236}">
                  <a16:creationId xmlns:a16="http://schemas.microsoft.com/office/drawing/2014/main" id="{F8AE5256-D2E2-8CBD-3070-683BCD49ED5A}"/>
                </a:ext>
              </a:extLst>
            </p:cNvPr>
            <p:cNvSpPr/>
            <p:nvPr/>
          </p:nvSpPr>
          <p:spPr>
            <a:xfrm>
              <a:off x="1583" y="2803"/>
              <a:ext cx="43" cy="160"/>
            </a:xfrm>
            <a:custGeom>
              <a:avLst/>
              <a:gdLst/>
              <a:ahLst/>
              <a:cxnLst/>
              <a:rect l="l" t="t" r="r" b="b"/>
              <a:pathLst>
                <a:path w="17" h="60" extrusionOk="0">
                  <a:moveTo>
                    <a:pt x="17" y="0"/>
                  </a:moveTo>
                  <a:cubicBezTo>
                    <a:pt x="17" y="16"/>
                    <a:pt x="14" y="44"/>
                    <a:pt x="0" y="60"/>
                  </a:cubicBezTo>
                  <a:cubicBezTo>
                    <a:pt x="5" y="51"/>
                    <a:pt x="15" y="20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1" name="Google Shape;2266;p10">
              <a:extLst>
                <a:ext uri="{FF2B5EF4-FFF2-40B4-BE49-F238E27FC236}">
                  <a16:creationId xmlns:a16="http://schemas.microsoft.com/office/drawing/2014/main" id="{B3D41240-29C7-5376-8F5D-5803A01182C8}"/>
                </a:ext>
              </a:extLst>
            </p:cNvPr>
            <p:cNvSpPr/>
            <p:nvPr/>
          </p:nvSpPr>
          <p:spPr>
            <a:xfrm>
              <a:off x="1518" y="2997"/>
              <a:ext cx="40" cy="30"/>
            </a:xfrm>
            <a:custGeom>
              <a:avLst/>
              <a:gdLst/>
              <a:ahLst/>
              <a:cxnLst/>
              <a:rect l="l" t="t" r="r" b="b"/>
              <a:pathLst>
                <a:path w="16" h="11" extrusionOk="0">
                  <a:moveTo>
                    <a:pt x="0" y="11"/>
                  </a:moveTo>
                  <a:cubicBezTo>
                    <a:pt x="4" y="4"/>
                    <a:pt x="10" y="2"/>
                    <a:pt x="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2" name="Google Shape;2267;p10">
              <a:extLst>
                <a:ext uri="{FF2B5EF4-FFF2-40B4-BE49-F238E27FC236}">
                  <a16:creationId xmlns:a16="http://schemas.microsoft.com/office/drawing/2014/main" id="{E2438515-72C7-2AFF-D179-BA4271A6863C}"/>
                </a:ext>
              </a:extLst>
            </p:cNvPr>
            <p:cNvSpPr/>
            <p:nvPr/>
          </p:nvSpPr>
          <p:spPr>
            <a:xfrm>
              <a:off x="1641" y="2944"/>
              <a:ext cx="180" cy="53"/>
            </a:xfrm>
            <a:custGeom>
              <a:avLst/>
              <a:gdLst/>
              <a:ahLst/>
              <a:cxnLst/>
              <a:rect l="l" t="t" r="r" b="b"/>
              <a:pathLst>
                <a:path w="72" h="20" extrusionOk="0">
                  <a:moveTo>
                    <a:pt x="27" y="17"/>
                  </a:moveTo>
                  <a:cubicBezTo>
                    <a:pt x="33" y="18"/>
                    <a:pt x="46" y="20"/>
                    <a:pt x="54" y="18"/>
                  </a:cubicBezTo>
                  <a:cubicBezTo>
                    <a:pt x="62" y="15"/>
                    <a:pt x="69" y="9"/>
                    <a:pt x="72" y="0"/>
                  </a:cubicBezTo>
                  <a:cubicBezTo>
                    <a:pt x="72" y="0"/>
                    <a:pt x="71" y="3"/>
                    <a:pt x="61" y="11"/>
                  </a:cubicBezTo>
                  <a:cubicBezTo>
                    <a:pt x="51" y="19"/>
                    <a:pt x="37" y="16"/>
                    <a:pt x="26" y="15"/>
                  </a:cubicBezTo>
                  <a:cubicBezTo>
                    <a:pt x="15" y="14"/>
                    <a:pt x="8" y="12"/>
                    <a:pt x="0" y="15"/>
                  </a:cubicBezTo>
                  <a:cubicBezTo>
                    <a:pt x="5" y="14"/>
                    <a:pt x="18" y="17"/>
                    <a:pt x="27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3" name="Google Shape;2268;p10">
              <a:extLst>
                <a:ext uri="{FF2B5EF4-FFF2-40B4-BE49-F238E27FC236}">
                  <a16:creationId xmlns:a16="http://schemas.microsoft.com/office/drawing/2014/main" id="{58E49BF8-7D53-2955-9980-522C00C05A5C}"/>
                </a:ext>
              </a:extLst>
            </p:cNvPr>
            <p:cNvSpPr/>
            <p:nvPr/>
          </p:nvSpPr>
          <p:spPr>
            <a:xfrm>
              <a:off x="1926" y="2813"/>
              <a:ext cx="82" cy="24"/>
            </a:xfrm>
            <a:custGeom>
              <a:avLst/>
              <a:gdLst/>
              <a:ahLst/>
              <a:cxnLst/>
              <a:rect l="l" t="t" r="r" b="b"/>
              <a:pathLst>
                <a:path w="33" h="9" extrusionOk="0">
                  <a:moveTo>
                    <a:pt x="0" y="4"/>
                  </a:moveTo>
                  <a:cubicBezTo>
                    <a:pt x="11" y="5"/>
                    <a:pt x="18" y="4"/>
                    <a:pt x="33" y="0"/>
                  </a:cubicBezTo>
                  <a:cubicBezTo>
                    <a:pt x="28" y="4"/>
                    <a:pt x="12" y="9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4" name="Google Shape;2269;p10">
              <a:extLst>
                <a:ext uri="{FF2B5EF4-FFF2-40B4-BE49-F238E27FC236}">
                  <a16:creationId xmlns:a16="http://schemas.microsoft.com/office/drawing/2014/main" id="{0454E043-87F5-98E9-C8D3-E8520FCA929D}"/>
                </a:ext>
              </a:extLst>
            </p:cNvPr>
            <p:cNvSpPr/>
            <p:nvPr/>
          </p:nvSpPr>
          <p:spPr>
            <a:xfrm>
              <a:off x="2148" y="2776"/>
              <a:ext cx="70" cy="11"/>
            </a:xfrm>
            <a:custGeom>
              <a:avLst/>
              <a:gdLst/>
              <a:ahLst/>
              <a:cxnLst/>
              <a:rect l="l" t="t" r="r" b="b"/>
              <a:pathLst>
                <a:path w="28" h="4" extrusionOk="0">
                  <a:moveTo>
                    <a:pt x="0" y="3"/>
                  </a:moveTo>
                  <a:cubicBezTo>
                    <a:pt x="7" y="4"/>
                    <a:pt x="24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5" name="Google Shape;2270;p10">
              <a:extLst>
                <a:ext uri="{FF2B5EF4-FFF2-40B4-BE49-F238E27FC236}">
                  <a16:creationId xmlns:a16="http://schemas.microsoft.com/office/drawing/2014/main" id="{A429D754-FE86-6A35-6F60-40E90D5F3BC9}"/>
                </a:ext>
              </a:extLst>
            </p:cNvPr>
            <p:cNvSpPr/>
            <p:nvPr/>
          </p:nvSpPr>
          <p:spPr>
            <a:xfrm>
              <a:off x="2323" y="2736"/>
              <a:ext cx="50" cy="24"/>
            </a:xfrm>
            <a:custGeom>
              <a:avLst/>
              <a:gdLst/>
              <a:ahLst/>
              <a:cxnLst/>
              <a:rect l="l" t="t" r="r" b="b"/>
              <a:pathLst>
                <a:path w="20" h="9" extrusionOk="0">
                  <a:moveTo>
                    <a:pt x="0" y="9"/>
                  </a:moveTo>
                  <a:cubicBezTo>
                    <a:pt x="7" y="6"/>
                    <a:pt x="16" y="5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6" name="Google Shape;2271;p10">
              <a:extLst>
                <a:ext uri="{FF2B5EF4-FFF2-40B4-BE49-F238E27FC236}">
                  <a16:creationId xmlns:a16="http://schemas.microsoft.com/office/drawing/2014/main" id="{2E7E26E8-C0F9-065A-50B8-3CE1A1D73B05}"/>
                </a:ext>
              </a:extLst>
            </p:cNvPr>
            <p:cNvSpPr/>
            <p:nvPr/>
          </p:nvSpPr>
          <p:spPr>
            <a:xfrm>
              <a:off x="1798" y="2840"/>
              <a:ext cx="35" cy="45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6" y="14"/>
                  </a:moveTo>
                  <a:cubicBezTo>
                    <a:pt x="6" y="16"/>
                    <a:pt x="5" y="17"/>
                    <a:pt x="4" y="16"/>
                  </a:cubicBezTo>
                  <a:cubicBezTo>
                    <a:pt x="3" y="16"/>
                    <a:pt x="1" y="14"/>
                    <a:pt x="0" y="12"/>
                  </a:cubicBezTo>
                  <a:cubicBezTo>
                    <a:pt x="2" y="13"/>
                    <a:pt x="5" y="15"/>
                    <a:pt x="5" y="13"/>
                  </a:cubicBezTo>
                  <a:cubicBezTo>
                    <a:pt x="5" y="10"/>
                    <a:pt x="8" y="3"/>
                    <a:pt x="14" y="0"/>
                  </a:cubicBezTo>
                  <a:cubicBezTo>
                    <a:pt x="12" y="2"/>
                    <a:pt x="7" y="6"/>
                    <a:pt x="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7" name="Google Shape;2272;p10">
              <a:extLst>
                <a:ext uri="{FF2B5EF4-FFF2-40B4-BE49-F238E27FC236}">
                  <a16:creationId xmlns:a16="http://schemas.microsoft.com/office/drawing/2014/main" id="{CA747FA1-541A-7991-3362-A7F318072C48}"/>
                </a:ext>
              </a:extLst>
            </p:cNvPr>
            <p:cNvSpPr/>
            <p:nvPr/>
          </p:nvSpPr>
          <p:spPr>
            <a:xfrm>
              <a:off x="1521" y="3040"/>
              <a:ext cx="57" cy="61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7" y="23"/>
                  </a:moveTo>
                  <a:cubicBezTo>
                    <a:pt x="16" y="20"/>
                    <a:pt x="20" y="8"/>
                    <a:pt x="23" y="0"/>
                  </a:cubicBezTo>
                  <a:cubicBezTo>
                    <a:pt x="13" y="3"/>
                    <a:pt x="9" y="16"/>
                    <a:pt x="0" y="20"/>
                  </a:cubicBezTo>
                </a:path>
              </a:pathLst>
            </a:custGeom>
            <a:solidFill>
              <a:srgbClr val="F1DAA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8" name="Google Shape;2273;p10">
              <a:extLst>
                <a:ext uri="{FF2B5EF4-FFF2-40B4-BE49-F238E27FC236}">
                  <a16:creationId xmlns:a16="http://schemas.microsoft.com/office/drawing/2014/main" id="{D2B1ED66-8AE1-A4E5-6869-A359A5D03915}"/>
                </a:ext>
              </a:extLst>
            </p:cNvPr>
            <p:cNvSpPr/>
            <p:nvPr/>
          </p:nvSpPr>
          <p:spPr>
            <a:xfrm>
              <a:off x="1916" y="2781"/>
              <a:ext cx="17" cy="16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3" y="5"/>
                  </a:moveTo>
                  <a:cubicBezTo>
                    <a:pt x="0" y="1"/>
                    <a:pt x="7" y="0"/>
                    <a:pt x="7" y="6"/>
                  </a:cubicBezTo>
                </a:path>
              </a:pathLst>
            </a:custGeom>
            <a:solidFill>
              <a:srgbClr val="F1DAA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9" name="Google Shape;2274;p10">
              <a:extLst>
                <a:ext uri="{FF2B5EF4-FFF2-40B4-BE49-F238E27FC236}">
                  <a16:creationId xmlns:a16="http://schemas.microsoft.com/office/drawing/2014/main" id="{F393AE39-FDAF-9655-FC04-A9EF31CFA301}"/>
                </a:ext>
              </a:extLst>
            </p:cNvPr>
            <p:cNvSpPr/>
            <p:nvPr/>
          </p:nvSpPr>
          <p:spPr>
            <a:xfrm>
              <a:off x="2028" y="2741"/>
              <a:ext cx="15" cy="2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2" y="4"/>
                  </a:moveTo>
                  <a:cubicBezTo>
                    <a:pt x="0" y="3"/>
                    <a:pt x="0" y="0"/>
                    <a:pt x="3" y="1"/>
                  </a:cubicBezTo>
                  <a:cubicBezTo>
                    <a:pt x="5" y="2"/>
                    <a:pt x="5" y="6"/>
                    <a:pt x="6" y="8"/>
                  </a:cubicBezTo>
                </a:path>
              </a:pathLst>
            </a:custGeom>
            <a:solidFill>
              <a:srgbClr val="F1DAA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0" name="Google Shape;2275;p10">
              <a:extLst>
                <a:ext uri="{FF2B5EF4-FFF2-40B4-BE49-F238E27FC236}">
                  <a16:creationId xmlns:a16="http://schemas.microsoft.com/office/drawing/2014/main" id="{E01E9CA8-E3D2-62DC-ABDB-EE17C3C53F8B}"/>
                </a:ext>
              </a:extLst>
            </p:cNvPr>
            <p:cNvSpPr/>
            <p:nvPr/>
          </p:nvSpPr>
          <p:spPr>
            <a:xfrm>
              <a:off x="1476" y="2619"/>
              <a:ext cx="1105" cy="538"/>
            </a:xfrm>
            <a:custGeom>
              <a:avLst/>
              <a:gdLst/>
              <a:ahLst/>
              <a:cxnLst/>
              <a:rect l="l" t="t" r="r" b="b"/>
              <a:pathLst>
                <a:path w="442" h="202" extrusionOk="0">
                  <a:moveTo>
                    <a:pt x="403" y="16"/>
                  </a:moveTo>
                  <a:cubicBezTo>
                    <a:pt x="396" y="16"/>
                    <a:pt x="392" y="17"/>
                    <a:pt x="380" y="18"/>
                  </a:cubicBezTo>
                  <a:cubicBezTo>
                    <a:pt x="367" y="20"/>
                    <a:pt x="361" y="24"/>
                    <a:pt x="354" y="24"/>
                  </a:cubicBezTo>
                  <a:cubicBezTo>
                    <a:pt x="346" y="25"/>
                    <a:pt x="344" y="24"/>
                    <a:pt x="334" y="27"/>
                  </a:cubicBezTo>
                  <a:cubicBezTo>
                    <a:pt x="325" y="30"/>
                    <a:pt x="308" y="32"/>
                    <a:pt x="302" y="31"/>
                  </a:cubicBezTo>
                  <a:cubicBezTo>
                    <a:pt x="296" y="30"/>
                    <a:pt x="288" y="26"/>
                    <a:pt x="276" y="26"/>
                  </a:cubicBezTo>
                  <a:cubicBezTo>
                    <a:pt x="264" y="27"/>
                    <a:pt x="251" y="31"/>
                    <a:pt x="242" y="29"/>
                  </a:cubicBezTo>
                  <a:cubicBezTo>
                    <a:pt x="232" y="27"/>
                    <a:pt x="225" y="31"/>
                    <a:pt x="215" y="34"/>
                  </a:cubicBezTo>
                  <a:cubicBezTo>
                    <a:pt x="205" y="36"/>
                    <a:pt x="176" y="37"/>
                    <a:pt x="157" y="40"/>
                  </a:cubicBezTo>
                  <a:cubicBezTo>
                    <a:pt x="138" y="44"/>
                    <a:pt x="144" y="45"/>
                    <a:pt x="135" y="43"/>
                  </a:cubicBezTo>
                  <a:cubicBezTo>
                    <a:pt x="126" y="41"/>
                    <a:pt x="114" y="39"/>
                    <a:pt x="104" y="44"/>
                  </a:cubicBezTo>
                  <a:cubicBezTo>
                    <a:pt x="93" y="48"/>
                    <a:pt x="76" y="46"/>
                    <a:pt x="67" y="48"/>
                  </a:cubicBezTo>
                  <a:cubicBezTo>
                    <a:pt x="65" y="49"/>
                    <a:pt x="63" y="50"/>
                    <a:pt x="62" y="51"/>
                  </a:cubicBezTo>
                  <a:cubicBezTo>
                    <a:pt x="55" y="56"/>
                    <a:pt x="37" y="60"/>
                    <a:pt x="32" y="66"/>
                  </a:cubicBezTo>
                  <a:cubicBezTo>
                    <a:pt x="25" y="74"/>
                    <a:pt x="22" y="91"/>
                    <a:pt x="20" y="101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0" y="109"/>
                    <a:pt x="11" y="144"/>
                    <a:pt x="11" y="151"/>
                  </a:cubicBezTo>
                  <a:cubicBezTo>
                    <a:pt x="11" y="152"/>
                    <a:pt x="11" y="153"/>
                    <a:pt x="11" y="154"/>
                  </a:cubicBezTo>
                  <a:cubicBezTo>
                    <a:pt x="13" y="166"/>
                    <a:pt x="16" y="180"/>
                    <a:pt x="24" y="188"/>
                  </a:cubicBezTo>
                  <a:cubicBezTo>
                    <a:pt x="31" y="195"/>
                    <a:pt x="42" y="198"/>
                    <a:pt x="49" y="199"/>
                  </a:cubicBezTo>
                  <a:cubicBezTo>
                    <a:pt x="66" y="202"/>
                    <a:pt x="81" y="187"/>
                    <a:pt x="98" y="183"/>
                  </a:cubicBezTo>
                  <a:cubicBezTo>
                    <a:pt x="114" y="180"/>
                    <a:pt x="139" y="172"/>
                    <a:pt x="146" y="166"/>
                  </a:cubicBezTo>
                  <a:cubicBezTo>
                    <a:pt x="152" y="160"/>
                    <a:pt x="144" y="156"/>
                    <a:pt x="165" y="152"/>
                  </a:cubicBezTo>
                  <a:cubicBezTo>
                    <a:pt x="185" y="149"/>
                    <a:pt x="182" y="139"/>
                    <a:pt x="194" y="130"/>
                  </a:cubicBezTo>
                  <a:cubicBezTo>
                    <a:pt x="206" y="120"/>
                    <a:pt x="219" y="122"/>
                    <a:pt x="231" y="115"/>
                  </a:cubicBezTo>
                  <a:cubicBezTo>
                    <a:pt x="243" y="108"/>
                    <a:pt x="252" y="112"/>
                    <a:pt x="262" y="110"/>
                  </a:cubicBezTo>
                  <a:cubicBezTo>
                    <a:pt x="271" y="108"/>
                    <a:pt x="290" y="100"/>
                    <a:pt x="314" y="90"/>
                  </a:cubicBezTo>
                  <a:cubicBezTo>
                    <a:pt x="338" y="81"/>
                    <a:pt x="346" y="72"/>
                    <a:pt x="355" y="67"/>
                  </a:cubicBezTo>
                  <a:cubicBezTo>
                    <a:pt x="364" y="62"/>
                    <a:pt x="379" y="57"/>
                    <a:pt x="388" y="52"/>
                  </a:cubicBezTo>
                  <a:cubicBezTo>
                    <a:pt x="398" y="47"/>
                    <a:pt x="404" y="51"/>
                    <a:pt x="420" y="40"/>
                  </a:cubicBezTo>
                  <a:cubicBezTo>
                    <a:pt x="427" y="36"/>
                    <a:pt x="429" y="29"/>
                    <a:pt x="433" y="25"/>
                  </a:cubicBezTo>
                  <a:cubicBezTo>
                    <a:pt x="438" y="18"/>
                    <a:pt x="442" y="12"/>
                    <a:pt x="439" y="7"/>
                  </a:cubicBezTo>
                  <a:cubicBezTo>
                    <a:pt x="433" y="0"/>
                    <a:pt x="411" y="16"/>
                    <a:pt x="403" y="16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1" name="Google Shape;2276;p10">
              <a:extLst>
                <a:ext uri="{FF2B5EF4-FFF2-40B4-BE49-F238E27FC236}">
                  <a16:creationId xmlns:a16="http://schemas.microsoft.com/office/drawing/2014/main" id="{98B45729-F095-4713-39BE-FDB06B7CF9F8}"/>
                </a:ext>
              </a:extLst>
            </p:cNvPr>
            <p:cNvSpPr/>
            <p:nvPr/>
          </p:nvSpPr>
          <p:spPr>
            <a:xfrm>
              <a:off x="1571" y="2995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cubicBezTo>
                    <a:pt x="5" y="8"/>
                    <a:pt x="0" y="11"/>
                    <a:pt x="0" y="11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2" name="Google Shape;2277;p10">
              <a:extLst>
                <a:ext uri="{FF2B5EF4-FFF2-40B4-BE49-F238E27FC236}">
                  <a16:creationId xmlns:a16="http://schemas.microsoft.com/office/drawing/2014/main" id="{4932ED6B-B6E9-2C8A-F0DD-EA1F02521044}"/>
                </a:ext>
              </a:extLst>
            </p:cNvPr>
            <p:cNvSpPr/>
            <p:nvPr/>
          </p:nvSpPr>
          <p:spPr>
            <a:xfrm>
              <a:off x="2063" y="2755"/>
              <a:ext cx="13" cy="21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1" y="0"/>
                  </a:moveTo>
                  <a:cubicBezTo>
                    <a:pt x="0" y="4"/>
                    <a:pt x="3" y="8"/>
                    <a:pt x="5" y="8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3" name="Google Shape;2278;p10">
              <a:extLst>
                <a:ext uri="{FF2B5EF4-FFF2-40B4-BE49-F238E27FC236}">
                  <a16:creationId xmlns:a16="http://schemas.microsoft.com/office/drawing/2014/main" id="{32E137C0-D750-A4A5-F826-81328E871A8B}"/>
                </a:ext>
              </a:extLst>
            </p:cNvPr>
            <p:cNvSpPr/>
            <p:nvPr/>
          </p:nvSpPr>
          <p:spPr>
            <a:xfrm>
              <a:off x="2013" y="2739"/>
              <a:ext cx="18" cy="13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5"/>
                  </a:moveTo>
                  <a:cubicBezTo>
                    <a:pt x="3" y="5"/>
                    <a:pt x="6" y="3"/>
                    <a:pt x="7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4" name="Google Shape;2279;p10">
              <a:extLst>
                <a:ext uri="{FF2B5EF4-FFF2-40B4-BE49-F238E27FC236}">
                  <a16:creationId xmlns:a16="http://schemas.microsoft.com/office/drawing/2014/main" id="{BA0537AD-5A7C-3687-5778-CA3E670CBC0C}"/>
                </a:ext>
              </a:extLst>
            </p:cNvPr>
            <p:cNvSpPr/>
            <p:nvPr/>
          </p:nvSpPr>
          <p:spPr>
            <a:xfrm>
              <a:off x="2118" y="2757"/>
              <a:ext cx="28" cy="14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0"/>
                  </a:moveTo>
                  <a:cubicBezTo>
                    <a:pt x="2" y="4"/>
                    <a:pt x="8" y="5"/>
                    <a:pt x="11" y="3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5" name="Google Shape;2280;p10">
              <a:extLst>
                <a:ext uri="{FF2B5EF4-FFF2-40B4-BE49-F238E27FC236}">
                  <a16:creationId xmlns:a16="http://schemas.microsoft.com/office/drawing/2014/main" id="{4C661E8B-D297-803D-AEC8-06F24CEDC70B}"/>
                </a:ext>
              </a:extLst>
            </p:cNvPr>
            <p:cNvSpPr/>
            <p:nvPr/>
          </p:nvSpPr>
          <p:spPr>
            <a:xfrm>
              <a:off x="2198" y="2832"/>
              <a:ext cx="23" cy="8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0" y="3"/>
                  </a:moveTo>
                  <a:cubicBezTo>
                    <a:pt x="2" y="1"/>
                    <a:pt x="6" y="0"/>
                    <a:pt x="9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6" name="Google Shape;2281;p10">
              <a:extLst>
                <a:ext uri="{FF2B5EF4-FFF2-40B4-BE49-F238E27FC236}">
                  <a16:creationId xmlns:a16="http://schemas.microsoft.com/office/drawing/2014/main" id="{7BAAF18D-21EA-28A0-5CEB-42DDDE00F352}"/>
                </a:ext>
              </a:extLst>
            </p:cNvPr>
            <p:cNvSpPr/>
            <p:nvPr/>
          </p:nvSpPr>
          <p:spPr>
            <a:xfrm>
              <a:off x="2223" y="2803"/>
              <a:ext cx="10" cy="21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0" y="0"/>
                  </a:moveTo>
                  <a:cubicBezTo>
                    <a:pt x="2" y="1"/>
                    <a:pt x="4" y="6"/>
                    <a:pt x="3" y="8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7" name="Google Shape;2282;p10">
              <a:extLst>
                <a:ext uri="{FF2B5EF4-FFF2-40B4-BE49-F238E27FC236}">
                  <a16:creationId xmlns:a16="http://schemas.microsoft.com/office/drawing/2014/main" id="{5BC787E9-6376-B926-3CF4-652AC04750C1}"/>
                </a:ext>
              </a:extLst>
            </p:cNvPr>
            <p:cNvSpPr/>
            <p:nvPr/>
          </p:nvSpPr>
          <p:spPr>
            <a:xfrm>
              <a:off x="2226" y="2723"/>
              <a:ext cx="22" cy="5"/>
            </a:xfrm>
            <a:custGeom>
              <a:avLst/>
              <a:gdLst/>
              <a:ahLst/>
              <a:cxnLst/>
              <a:rect l="l" t="t" r="r" b="b"/>
              <a:pathLst>
                <a:path w="9" h="2" extrusionOk="0">
                  <a:moveTo>
                    <a:pt x="0" y="1"/>
                  </a:moveTo>
                  <a:cubicBezTo>
                    <a:pt x="4" y="0"/>
                    <a:pt x="7" y="0"/>
                    <a:pt x="9" y="2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8" name="Google Shape;2283;p10">
              <a:extLst>
                <a:ext uri="{FF2B5EF4-FFF2-40B4-BE49-F238E27FC236}">
                  <a16:creationId xmlns:a16="http://schemas.microsoft.com/office/drawing/2014/main" id="{4E89E270-82F6-1D8B-3C85-E5AF2437E864}"/>
                </a:ext>
              </a:extLst>
            </p:cNvPr>
            <p:cNvSpPr/>
            <p:nvPr/>
          </p:nvSpPr>
          <p:spPr>
            <a:xfrm>
              <a:off x="2263" y="2731"/>
              <a:ext cx="10" cy="18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0"/>
                  </a:moveTo>
                  <a:cubicBezTo>
                    <a:pt x="2" y="1"/>
                    <a:pt x="4" y="4"/>
                    <a:pt x="3" y="7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9" name="Google Shape;2284;p10">
              <a:extLst>
                <a:ext uri="{FF2B5EF4-FFF2-40B4-BE49-F238E27FC236}">
                  <a16:creationId xmlns:a16="http://schemas.microsoft.com/office/drawing/2014/main" id="{42139A64-32C7-1175-C90D-913D0CA90F0F}"/>
                </a:ext>
              </a:extLst>
            </p:cNvPr>
            <p:cNvSpPr/>
            <p:nvPr/>
          </p:nvSpPr>
          <p:spPr>
            <a:xfrm>
              <a:off x="2308" y="2741"/>
              <a:ext cx="15" cy="8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1"/>
                  </a:moveTo>
                  <a:cubicBezTo>
                    <a:pt x="3" y="0"/>
                    <a:pt x="6" y="2"/>
                    <a:pt x="6" y="3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0" name="Google Shape;2285;p10">
              <a:extLst>
                <a:ext uri="{FF2B5EF4-FFF2-40B4-BE49-F238E27FC236}">
                  <a16:creationId xmlns:a16="http://schemas.microsoft.com/office/drawing/2014/main" id="{0347759E-F2A3-DA85-03AC-68888C956614}"/>
                </a:ext>
              </a:extLst>
            </p:cNvPr>
            <p:cNvSpPr/>
            <p:nvPr/>
          </p:nvSpPr>
          <p:spPr>
            <a:xfrm>
              <a:off x="2323" y="2781"/>
              <a:ext cx="10" cy="19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0"/>
                  </a:moveTo>
                  <a:cubicBezTo>
                    <a:pt x="3" y="1"/>
                    <a:pt x="4" y="5"/>
                    <a:pt x="3" y="7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1" name="Google Shape;2286;p10">
              <a:extLst>
                <a:ext uri="{FF2B5EF4-FFF2-40B4-BE49-F238E27FC236}">
                  <a16:creationId xmlns:a16="http://schemas.microsoft.com/office/drawing/2014/main" id="{DEDF4830-CA46-608F-68A3-381272DECCE4}"/>
                </a:ext>
              </a:extLst>
            </p:cNvPr>
            <p:cNvSpPr/>
            <p:nvPr/>
          </p:nvSpPr>
          <p:spPr>
            <a:xfrm>
              <a:off x="2121" y="2837"/>
              <a:ext cx="15" cy="16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0" y="5"/>
                  </a:moveTo>
                  <a:cubicBezTo>
                    <a:pt x="2" y="6"/>
                    <a:pt x="6" y="3"/>
                    <a:pt x="6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2" name="Google Shape;2287;p10">
              <a:extLst>
                <a:ext uri="{FF2B5EF4-FFF2-40B4-BE49-F238E27FC236}">
                  <a16:creationId xmlns:a16="http://schemas.microsoft.com/office/drawing/2014/main" id="{D9868540-4949-CEF5-F2AC-CD60CF0DCB4E}"/>
                </a:ext>
              </a:extLst>
            </p:cNvPr>
            <p:cNvSpPr/>
            <p:nvPr/>
          </p:nvSpPr>
          <p:spPr>
            <a:xfrm>
              <a:off x="2098" y="2856"/>
              <a:ext cx="15" cy="21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6" y="0"/>
                  </a:moveTo>
                  <a:cubicBezTo>
                    <a:pt x="6" y="3"/>
                    <a:pt x="4" y="8"/>
                    <a:pt x="0" y="8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3" name="Google Shape;2288;p10">
              <a:extLst>
                <a:ext uri="{FF2B5EF4-FFF2-40B4-BE49-F238E27FC236}">
                  <a16:creationId xmlns:a16="http://schemas.microsoft.com/office/drawing/2014/main" id="{324F34C7-6B0C-9BFA-BD6E-25C77B49C33D}"/>
                </a:ext>
              </a:extLst>
            </p:cNvPr>
            <p:cNvSpPr/>
            <p:nvPr/>
          </p:nvSpPr>
          <p:spPr>
            <a:xfrm>
              <a:off x="1973" y="2848"/>
              <a:ext cx="20" cy="1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3"/>
                  </a:moveTo>
                  <a:cubicBezTo>
                    <a:pt x="3" y="4"/>
                    <a:pt x="7" y="3"/>
                    <a:pt x="8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4" name="Google Shape;2289;p10">
              <a:extLst>
                <a:ext uri="{FF2B5EF4-FFF2-40B4-BE49-F238E27FC236}">
                  <a16:creationId xmlns:a16="http://schemas.microsoft.com/office/drawing/2014/main" id="{531BA700-0589-9972-C7BD-D6A78A525F69}"/>
                </a:ext>
              </a:extLst>
            </p:cNvPr>
            <p:cNvSpPr/>
            <p:nvPr/>
          </p:nvSpPr>
          <p:spPr>
            <a:xfrm>
              <a:off x="1903" y="2781"/>
              <a:ext cx="20" cy="8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0" y="1"/>
                  </a:moveTo>
                  <a:cubicBezTo>
                    <a:pt x="3" y="3"/>
                    <a:pt x="7" y="1"/>
                    <a:pt x="8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5" name="Google Shape;2290;p10">
              <a:extLst>
                <a:ext uri="{FF2B5EF4-FFF2-40B4-BE49-F238E27FC236}">
                  <a16:creationId xmlns:a16="http://schemas.microsoft.com/office/drawing/2014/main" id="{E2B817DE-E6E2-AE2F-C2B0-5D64D3F5775F}"/>
                </a:ext>
              </a:extLst>
            </p:cNvPr>
            <p:cNvSpPr/>
            <p:nvPr/>
          </p:nvSpPr>
          <p:spPr>
            <a:xfrm>
              <a:off x="1813" y="2808"/>
              <a:ext cx="23" cy="11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3"/>
                  </a:moveTo>
                  <a:cubicBezTo>
                    <a:pt x="4" y="4"/>
                    <a:pt x="7" y="3"/>
                    <a:pt x="9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6" name="Google Shape;2291;p10">
              <a:extLst>
                <a:ext uri="{FF2B5EF4-FFF2-40B4-BE49-F238E27FC236}">
                  <a16:creationId xmlns:a16="http://schemas.microsoft.com/office/drawing/2014/main" id="{6995FEC0-BB6E-5173-D99D-EE27F4E0888C}"/>
                </a:ext>
              </a:extLst>
            </p:cNvPr>
            <p:cNvSpPr/>
            <p:nvPr/>
          </p:nvSpPr>
          <p:spPr>
            <a:xfrm>
              <a:off x="1876" y="2861"/>
              <a:ext cx="17" cy="24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9"/>
                  </a:moveTo>
                  <a:cubicBezTo>
                    <a:pt x="0" y="4"/>
                    <a:pt x="3" y="0"/>
                    <a:pt x="7" y="1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7" name="Google Shape;2292;p10">
              <a:extLst>
                <a:ext uri="{FF2B5EF4-FFF2-40B4-BE49-F238E27FC236}">
                  <a16:creationId xmlns:a16="http://schemas.microsoft.com/office/drawing/2014/main" id="{96C9E740-1106-9942-1491-CCCBCC2FADE5}"/>
                </a:ext>
              </a:extLst>
            </p:cNvPr>
            <p:cNvSpPr/>
            <p:nvPr/>
          </p:nvSpPr>
          <p:spPr>
            <a:xfrm>
              <a:off x="1861" y="2936"/>
              <a:ext cx="20" cy="21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7"/>
                  </a:moveTo>
                  <a:cubicBezTo>
                    <a:pt x="3" y="8"/>
                    <a:pt x="8" y="5"/>
                    <a:pt x="7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8" name="Google Shape;2293;p10">
              <a:extLst>
                <a:ext uri="{FF2B5EF4-FFF2-40B4-BE49-F238E27FC236}">
                  <a16:creationId xmlns:a16="http://schemas.microsoft.com/office/drawing/2014/main" id="{C5F0F3D6-A7CA-523B-1446-3769EB5B84BC}"/>
                </a:ext>
              </a:extLst>
            </p:cNvPr>
            <p:cNvSpPr/>
            <p:nvPr/>
          </p:nvSpPr>
          <p:spPr>
            <a:xfrm>
              <a:off x="1798" y="3008"/>
              <a:ext cx="18" cy="19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7"/>
                  </a:moveTo>
                  <a:cubicBezTo>
                    <a:pt x="3" y="7"/>
                    <a:pt x="7" y="4"/>
                    <a:pt x="7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9" name="Google Shape;2294;p10">
              <a:extLst>
                <a:ext uri="{FF2B5EF4-FFF2-40B4-BE49-F238E27FC236}">
                  <a16:creationId xmlns:a16="http://schemas.microsoft.com/office/drawing/2014/main" id="{3466B8C1-5F4A-0519-5431-1EB5F5DA9D0C}"/>
                </a:ext>
              </a:extLst>
            </p:cNvPr>
            <p:cNvSpPr/>
            <p:nvPr/>
          </p:nvSpPr>
          <p:spPr>
            <a:xfrm>
              <a:off x="1666" y="3029"/>
              <a:ext cx="25" cy="16"/>
            </a:xfrm>
            <a:custGeom>
              <a:avLst/>
              <a:gdLst/>
              <a:ahLst/>
              <a:cxnLst/>
              <a:rect l="l" t="t" r="r" b="b"/>
              <a:pathLst>
                <a:path w="10" h="6" extrusionOk="0">
                  <a:moveTo>
                    <a:pt x="0" y="5"/>
                  </a:moveTo>
                  <a:cubicBezTo>
                    <a:pt x="4" y="6"/>
                    <a:pt x="9" y="2"/>
                    <a:pt x="10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0" name="Google Shape;2295;p10">
              <a:extLst>
                <a:ext uri="{FF2B5EF4-FFF2-40B4-BE49-F238E27FC236}">
                  <a16:creationId xmlns:a16="http://schemas.microsoft.com/office/drawing/2014/main" id="{B4837474-02E3-C72B-11A9-4A4BC0B00E69}"/>
                </a:ext>
              </a:extLst>
            </p:cNvPr>
            <p:cNvSpPr/>
            <p:nvPr/>
          </p:nvSpPr>
          <p:spPr>
            <a:xfrm>
              <a:off x="2413" y="2683"/>
              <a:ext cx="18" cy="2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1"/>
                  </a:moveTo>
                  <a:cubicBezTo>
                    <a:pt x="2" y="0"/>
                    <a:pt x="5" y="0"/>
                    <a:pt x="7" y="1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1" name="Google Shape;2296;p10">
              <a:extLst>
                <a:ext uri="{FF2B5EF4-FFF2-40B4-BE49-F238E27FC236}">
                  <a16:creationId xmlns:a16="http://schemas.microsoft.com/office/drawing/2014/main" id="{8AEAC0B5-2536-27F2-E03F-6BBE8F4A31B1}"/>
                </a:ext>
              </a:extLst>
            </p:cNvPr>
            <p:cNvSpPr/>
            <p:nvPr/>
          </p:nvSpPr>
          <p:spPr>
            <a:xfrm>
              <a:off x="2436" y="2685"/>
              <a:ext cx="10" cy="14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cubicBezTo>
                    <a:pt x="2" y="1"/>
                    <a:pt x="4" y="3"/>
                    <a:pt x="3" y="5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2" name="Google Shape;2297;p10">
              <a:extLst>
                <a:ext uri="{FF2B5EF4-FFF2-40B4-BE49-F238E27FC236}">
                  <a16:creationId xmlns:a16="http://schemas.microsoft.com/office/drawing/2014/main" id="{1B426A59-F364-D339-7936-E9C47A80DFD5}"/>
                </a:ext>
              </a:extLst>
            </p:cNvPr>
            <p:cNvSpPr/>
            <p:nvPr/>
          </p:nvSpPr>
          <p:spPr>
            <a:xfrm>
              <a:off x="2471" y="2725"/>
              <a:ext cx="5" cy="16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1" y="0"/>
                  </a:moveTo>
                  <a:cubicBezTo>
                    <a:pt x="2" y="1"/>
                    <a:pt x="1" y="5"/>
                    <a:pt x="0" y="6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3" name="Google Shape;2298;p10">
              <a:extLst>
                <a:ext uri="{FF2B5EF4-FFF2-40B4-BE49-F238E27FC236}">
                  <a16:creationId xmlns:a16="http://schemas.microsoft.com/office/drawing/2014/main" id="{7E8594A4-2196-8D0F-C0A0-B691306C0FDB}"/>
                </a:ext>
              </a:extLst>
            </p:cNvPr>
            <p:cNvSpPr/>
            <p:nvPr/>
          </p:nvSpPr>
          <p:spPr>
            <a:xfrm>
              <a:off x="1693" y="2851"/>
              <a:ext cx="10" cy="13"/>
            </a:xfrm>
            <a:prstGeom prst="ellipse">
              <a:avLst/>
            </a:pr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4" name="Google Shape;2299;p10">
              <a:extLst>
                <a:ext uri="{FF2B5EF4-FFF2-40B4-BE49-F238E27FC236}">
                  <a16:creationId xmlns:a16="http://schemas.microsoft.com/office/drawing/2014/main" id="{334BBE5D-439A-3D1B-FDC0-3F64285935DD}"/>
                </a:ext>
              </a:extLst>
            </p:cNvPr>
            <p:cNvSpPr/>
            <p:nvPr/>
          </p:nvSpPr>
          <p:spPr>
            <a:xfrm>
              <a:off x="1503" y="2659"/>
              <a:ext cx="1050" cy="426"/>
            </a:xfrm>
            <a:custGeom>
              <a:avLst/>
              <a:gdLst/>
              <a:ahLst/>
              <a:cxnLst/>
              <a:rect l="l" t="t" r="r" b="b"/>
              <a:pathLst>
                <a:path w="420" h="160" extrusionOk="0">
                  <a:moveTo>
                    <a:pt x="416" y="1"/>
                  </a:moveTo>
                  <a:cubicBezTo>
                    <a:pt x="411" y="5"/>
                    <a:pt x="411" y="5"/>
                    <a:pt x="411" y="5"/>
                  </a:cubicBezTo>
                  <a:cubicBezTo>
                    <a:pt x="404" y="9"/>
                    <a:pt x="397" y="16"/>
                    <a:pt x="385" y="19"/>
                  </a:cubicBezTo>
                  <a:cubicBezTo>
                    <a:pt x="371" y="21"/>
                    <a:pt x="371" y="21"/>
                    <a:pt x="371" y="21"/>
                  </a:cubicBezTo>
                  <a:cubicBezTo>
                    <a:pt x="367" y="22"/>
                    <a:pt x="363" y="22"/>
                    <a:pt x="359" y="23"/>
                  </a:cubicBezTo>
                  <a:cubicBezTo>
                    <a:pt x="358" y="24"/>
                    <a:pt x="356" y="23"/>
                    <a:pt x="356" y="23"/>
                  </a:cubicBezTo>
                  <a:cubicBezTo>
                    <a:pt x="357" y="22"/>
                    <a:pt x="358" y="20"/>
                    <a:pt x="361" y="19"/>
                  </a:cubicBezTo>
                  <a:cubicBezTo>
                    <a:pt x="362" y="18"/>
                    <a:pt x="368" y="16"/>
                    <a:pt x="369" y="16"/>
                  </a:cubicBezTo>
                  <a:cubicBezTo>
                    <a:pt x="372" y="15"/>
                    <a:pt x="374" y="15"/>
                    <a:pt x="376" y="14"/>
                  </a:cubicBezTo>
                  <a:cubicBezTo>
                    <a:pt x="376" y="13"/>
                    <a:pt x="376" y="12"/>
                    <a:pt x="375" y="11"/>
                  </a:cubicBezTo>
                  <a:cubicBezTo>
                    <a:pt x="373" y="12"/>
                    <a:pt x="371" y="13"/>
                    <a:pt x="368" y="13"/>
                  </a:cubicBezTo>
                  <a:cubicBezTo>
                    <a:pt x="368" y="13"/>
                    <a:pt x="369" y="10"/>
                    <a:pt x="369" y="9"/>
                  </a:cubicBezTo>
                  <a:cubicBezTo>
                    <a:pt x="368" y="9"/>
                    <a:pt x="368" y="9"/>
                    <a:pt x="368" y="9"/>
                  </a:cubicBezTo>
                  <a:cubicBezTo>
                    <a:pt x="366" y="9"/>
                    <a:pt x="366" y="9"/>
                    <a:pt x="366" y="9"/>
                  </a:cubicBezTo>
                  <a:cubicBezTo>
                    <a:pt x="366" y="12"/>
                    <a:pt x="363" y="13"/>
                    <a:pt x="359" y="15"/>
                  </a:cubicBezTo>
                  <a:cubicBezTo>
                    <a:pt x="356" y="17"/>
                    <a:pt x="353" y="19"/>
                    <a:pt x="352" y="22"/>
                  </a:cubicBezTo>
                  <a:cubicBezTo>
                    <a:pt x="351" y="25"/>
                    <a:pt x="349" y="27"/>
                    <a:pt x="347" y="27"/>
                  </a:cubicBezTo>
                  <a:cubicBezTo>
                    <a:pt x="340" y="31"/>
                    <a:pt x="340" y="31"/>
                    <a:pt x="340" y="31"/>
                  </a:cubicBezTo>
                  <a:cubicBezTo>
                    <a:pt x="334" y="33"/>
                    <a:pt x="330" y="35"/>
                    <a:pt x="325" y="37"/>
                  </a:cubicBezTo>
                  <a:cubicBezTo>
                    <a:pt x="325" y="36"/>
                    <a:pt x="326" y="35"/>
                    <a:pt x="327" y="33"/>
                  </a:cubicBezTo>
                  <a:cubicBezTo>
                    <a:pt x="326" y="33"/>
                    <a:pt x="326" y="33"/>
                    <a:pt x="326" y="33"/>
                  </a:cubicBezTo>
                  <a:cubicBezTo>
                    <a:pt x="326" y="32"/>
                    <a:pt x="325" y="32"/>
                    <a:pt x="323" y="32"/>
                  </a:cubicBezTo>
                  <a:cubicBezTo>
                    <a:pt x="322" y="33"/>
                    <a:pt x="321" y="34"/>
                    <a:pt x="321" y="36"/>
                  </a:cubicBezTo>
                  <a:cubicBezTo>
                    <a:pt x="320" y="37"/>
                    <a:pt x="318" y="39"/>
                    <a:pt x="317" y="39"/>
                  </a:cubicBezTo>
                  <a:cubicBezTo>
                    <a:pt x="312" y="40"/>
                    <a:pt x="306" y="41"/>
                    <a:pt x="298" y="42"/>
                  </a:cubicBezTo>
                  <a:cubicBezTo>
                    <a:pt x="297" y="42"/>
                    <a:pt x="296" y="41"/>
                    <a:pt x="297" y="40"/>
                  </a:cubicBezTo>
                  <a:cubicBezTo>
                    <a:pt x="298" y="38"/>
                    <a:pt x="299" y="36"/>
                    <a:pt x="299" y="36"/>
                  </a:cubicBezTo>
                  <a:cubicBezTo>
                    <a:pt x="299" y="34"/>
                    <a:pt x="303" y="33"/>
                    <a:pt x="305" y="32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7" y="30"/>
                    <a:pt x="307" y="29"/>
                    <a:pt x="306" y="29"/>
                  </a:cubicBezTo>
                  <a:cubicBezTo>
                    <a:pt x="304" y="29"/>
                    <a:pt x="304" y="29"/>
                    <a:pt x="304" y="29"/>
                  </a:cubicBezTo>
                  <a:cubicBezTo>
                    <a:pt x="302" y="30"/>
                    <a:pt x="299" y="30"/>
                    <a:pt x="297" y="32"/>
                  </a:cubicBezTo>
                  <a:cubicBezTo>
                    <a:pt x="297" y="31"/>
                    <a:pt x="297" y="31"/>
                    <a:pt x="297" y="30"/>
                  </a:cubicBezTo>
                  <a:cubicBezTo>
                    <a:pt x="296" y="28"/>
                    <a:pt x="296" y="27"/>
                    <a:pt x="297" y="25"/>
                  </a:cubicBezTo>
                  <a:cubicBezTo>
                    <a:pt x="295" y="25"/>
                    <a:pt x="295" y="25"/>
                    <a:pt x="295" y="25"/>
                  </a:cubicBezTo>
                  <a:cubicBezTo>
                    <a:pt x="295" y="24"/>
                    <a:pt x="294" y="24"/>
                    <a:pt x="293" y="24"/>
                  </a:cubicBezTo>
                  <a:cubicBezTo>
                    <a:pt x="292" y="27"/>
                    <a:pt x="292" y="29"/>
                    <a:pt x="293" y="31"/>
                  </a:cubicBezTo>
                  <a:cubicBezTo>
                    <a:pt x="294" y="33"/>
                    <a:pt x="294" y="35"/>
                    <a:pt x="294" y="36"/>
                  </a:cubicBezTo>
                  <a:cubicBezTo>
                    <a:pt x="293" y="38"/>
                    <a:pt x="292" y="40"/>
                    <a:pt x="291" y="41"/>
                  </a:cubicBezTo>
                  <a:cubicBezTo>
                    <a:pt x="290" y="42"/>
                    <a:pt x="287" y="43"/>
                    <a:pt x="286" y="43"/>
                  </a:cubicBezTo>
                  <a:cubicBezTo>
                    <a:pt x="277" y="43"/>
                    <a:pt x="268" y="44"/>
                    <a:pt x="261" y="45"/>
                  </a:cubicBezTo>
                  <a:cubicBezTo>
                    <a:pt x="259" y="45"/>
                    <a:pt x="256" y="46"/>
                    <a:pt x="254" y="46"/>
                  </a:cubicBezTo>
                  <a:cubicBezTo>
                    <a:pt x="253" y="46"/>
                    <a:pt x="252" y="45"/>
                    <a:pt x="252" y="44"/>
                  </a:cubicBezTo>
                  <a:cubicBezTo>
                    <a:pt x="253" y="43"/>
                    <a:pt x="253" y="41"/>
                    <a:pt x="253" y="41"/>
                  </a:cubicBezTo>
                  <a:cubicBezTo>
                    <a:pt x="252" y="41"/>
                    <a:pt x="250" y="40"/>
                    <a:pt x="249" y="40"/>
                  </a:cubicBezTo>
                  <a:cubicBezTo>
                    <a:pt x="249" y="41"/>
                    <a:pt x="249" y="43"/>
                    <a:pt x="248" y="45"/>
                  </a:cubicBezTo>
                  <a:cubicBezTo>
                    <a:pt x="248" y="45"/>
                    <a:pt x="245" y="47"/>
                    <a:pt x="244" y="47"/>
                  </a:cubicBezTo>
                  <a:cubicBezTo>
                    <a:pt x="242" y="47"/>
                    <a:pt x="240" y="47"/>
                    <a:pt x="238" y="47"/>
                  </a:cubicBezTo>
                  <a:cubicBezTo>
                    <a:pt x="231" y="48"/>
                    <a:pt x="223" y="50"/>
                    <a:pt x="214" y="52"/>
                  </a:cubicBezTo>
                  <a:cubicBezTo>
                    <a:pt x="213" y="52"/>
                    <a:pt x="212" y="52"/>
                    <a:pt x="212" y="51"/>
                  </a:cubicBezTo>
                  <a:cubicBezTo>
                    <a:pt x="212" y="51"/>
                    <a:pt x="212" y="50"/>
                    <a:pt x="213" y="49"/>
                  </a:cubicBezTo>
                  <a:cubicBezTo>
                    <a:pt x="213" y="49"/>
                    <a:pt x="214" y="44"/>
                    <a:pt x="219" y="43"/>
                  </a:cubicBezTo>
                  <a:cubicBezTo>
                    <a:pt x="222" y="43"/>
                    <a:pt x="222" y="43"/>
                    <a:pt x="222" y="43"/>
                  </a:cubicBezTo>
                  <a:cubicBezTo>
                    <a:pt x="223" y="43"/>
                    <a:pt x="225" y="43"/>
                    <a:pt x="226" y="42"/>
                  </a:cubicBezTo>
                  <a:cubicBezTo>
                    <a:pt x="226" y="41"/>
                    <a:pt x="225" y="40"/>
                    <a:pt x="225" y="39"/>
                  </a:cubicBezTo>
                  <a:cubicBezTo>
                    <a:pt x="224" y="40"/>
                    <a:pt x="223" y="40"/>
                    <a:pt x="222" y="40"/>
                  </a:cubicBezTo>
                  <a:cubicBezTo>
                    <a:pt x="217" y="41"/>
                    <a:pt x="217" y="41"/>
                    <a:pt x="217" y="41"/>
                  </a:cubicBezTo>
                  <a:cubicBezTo>
                    <a:pt x="216" y="41"/>
                    <a:pt x="215" y="42"/>
                    <a:pt x="214" y="42"/>
                  </a:cubicBezTo>
                  <a:cubicBezTo>
                    <a:pt x="214" y="43"/>
                    <a:pt x="212" y="42"/>
                    <a:pt x="212" y="41"/>
                  </a:cubicBezTo>
                  <a:cubicBezTo>
                    <a:pt x="212" y="38"/>
                    <a:pt x="211" y="35"/>
                    <a:pt x="209" y="33"/>
                  </a:cubicBezTo>
                  <a:cubicBezTo>
                    <a:pt x="209" y="33"/>
                    <a:pt x="208" y="34"/>
                    <a:pt x="207" y="34"/>
                  </a:cubicBezTo>
                  <a:cubicBezTo>
                    <a:pt x="209" y="38"/>
                    <a:pt x="209" y="45"/>
                    <a:pt x="208" y="50"/>
                  </a:cubicBezTo>
                  <a:cubicBezTo>
                    <a:pt x="208" y="51"/>
                    <a:pt x="208" y="52"/>
                    <a:pt x="208" y="52"/>
                  </a:cubicBezTo>
                  <a:cubicBezTo>
                    <a:pt x="207" y="53"/>
                    <a:pt x="206" y="54"/>
                    <a:pt x="206" y="54"/>
                  </a:cubicBezTo>
                  <a:cubicBezTo>
                    <a:pt x="205" y="54"/>
                    <a:pt x="204" y="55"/>
                    <a:pt x="204" y="55"/>
                  </a:cubicBezTo>
                  <a:cubicBezTo>
                    <a:pt x="193" y="58"/>
                    <a:pt x="181" y="61"/>
                    <a:pt x="176" y="60"/>
                  </a:cubicBezTo>
                  <a:cubicBezTo>
                    <a:pt x="174" y="60"/>
                    <a:pt x="171" y="60"/>
                    <a:pt x="168" y="60"/>
                  </a:cubicBezTo>
                  <a:cubicBezTo>
                    <a:pt x="164" y="60"/>
                    <a:pt x="166" y="57"/>
                    <a:pt x="166" y="55"/>
                  </a:cubicBezTo>
                  <a:cubicBezTo>
                    <a:pt x="167" y="52"/>
                    <a:pt x="167" y="50"/>
                    <a:pt x="166" y="47"/>
                  </a:cubicBezTo>
                  <a:cubicBezTo>
                    <a:pt x="165" y="48"/>
                    <a:pt x="164" y="48"/>
                    <a:pt x="163" y="48"/>
                  </a:cubicBezTo>
                  <a:cubicBezTo>
                    <a:pt x="163" y="50"/>
                    <a:pt x="163" y="54"/>
                    <a:pt x="162" y="57"/>
                  </a:cubicBezTo>
                  <a:cubicBezTo>
                    <a:pt x="161" y="58"/>
                    <a:pt x="159" y="59"/>
                    <a:pt x="158" y="59"/>
                  </a:cubicBezTo>
                  <a:cubicBezTo>
                    <a:pt x="152" y="59"/>
                    <a:pt x="146" y="59"/>
                    <a:pt x="140" y="61"/>
                  </a:cubicBezTo>
                  <a:cubicBezTo>
                    <a:pt x="139" y="61"/>
                    <a:pt x="136" y="62"/>
                    <a:pt x="135" y="61"/>
                  </a:cubicBezTo>
                  <a:cubicBezTo>
                    <a:pt x="132" y="61"/>
                    <a:pt x="130" y="60"/>
                    <a:pt x="129" y="59"/>
                  </a:cubicBezTo>
                  <a:cubicBezTo>
                    <a:pt x="129" y="59"/>
                    <a:pt x="128" y="59"/>
                    <a:pt x="127" y="59"/>
                  </a:cubicBezTo>
                  <a:cubicBezTo>
                    <a:pt x="127" y="61"/>
                    <a:pt x="128" y="62"/>
                    <a:pt x="129" y="63"/>
                  </a:cubicBezTo>
                  <a:cubicBezTo>
                    <a:pt x="130" y="64"/>
                    <a:pt x="130" y="66"/>
                    <a:pt x="129" y="66"/>
                  </a:cubicBezTo>
                  <a:cubicBezTo>
                    <a:pt x="126" y="69"/>
                    <a:pt x="124" y="71"/>
                    <a:pt x="122" y="75"/>
                  </a:cubicBezTo>
                  <a:cubicBezTo>
                    <a:pt x="122" y="76"/>
                    <a:pt x="121" y="77"/>
                    <a:pt x="121" y="79"/>
                  </a:cubicBezTo>
                  <a:cubicBezTo>
                    <a:pt x="114" y="73"/>
                    <a:pt x="102" y="69"/>
                    <a:pt x="89" y="71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2"/>
                    <a:pt x="80" y="73"/>
                    <a:pt x="80" y="74"/>
                  </a:cubicBezTo>
                  <a:cubicBezTo>
                    <a:pt x="80" y="76"/>
                    <a:pt x="79" y="77"/>
                    <a:pt x="78" y="77"/>
                  </a:cubicBezTo>
                  <a:cubicBezTo>
                    <a:pt x="78" y="77"/>
                    <a:pt x="78" y="77"/>
                    <a:pt x="78" y="77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101" y="75"/>
                    <a:pt x="110" y="77"/>
                    <a:pt x="116" y="83"/>
                  </a:cubicBezTo>
                  <a:cubicBezTo>
                    <a:pt x="118" y="85"/>
                    <a:pt x="122" y="95"/>
                    <a:pt x="123" y="97"/>
                  </a:cubicBezTo>
                  <a:cubicBezTo>
                    <a:pt x="125" y="102"/>
                    <a:pt x="126" y="104"/>
                    <a:pt x="120" y="111"/>
                  </a:cubicBezTo>
                  <a:cubicBezTo>
                    <a:pt x="110" y="123"/>
                    <a:pt x="98" y="122"/>
                    <a:pt x="81" y="120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54" y="118"/>
                    <a:pt x="48" y="121"/>
                    <a:pt x="38" y="126"/>
                  </a:cubicBezTo>
                  <a:cubicBezTo>
                    <a:pt x="41" y="122"/>
                    <a:pt x="43" y="118"/>
                    <a:pt x="46" y="113"/>
                  </a:cubicBezTo>
                  <a:cubicBezTo>
                    <a:pt x="54" y="97"/>
                    <a:pt x="63" y="48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1" y="32"/>
                    <a:pt x="58" y="32"/>
                    <a:pt x="56" y="33"/>
                  </a:cubicBezTo>
                  <a:cubicBezTo>
                    <a:pt x="54" y="34"/>
                    <a:pt x="52" y="35"/>
                    <a:pt x="51" y="36"/>
                  </a:cubicBezTo>
                  <a:cubicBezTo>
                    <a:pt x="50" y="37"/>
                    <a:pt x="50" y="37"/>
                    <a:pt x="49" y="37"/>
                  </a:cubicBezTo>
                  <a:cubicBezTo>
                    <a:pt x="46" y="52"/>
                    <a:pt x="43" y="75"/>
                    <a:pt x="38" y="91"/>
                  </a:cubicBezTo>
                  <a:cubicBezTo>
                    <a:pt x="28" y="128"/>
                    <a:pt x="4" y="127"/>
                    <a:pt x="0" y="141"/>
                  </a:cubicBezTo>
                  <a:cubicBezTo>
                    <a:pt x="1" y="147"/>
                    <a:pt x="3" y="154"/>
                    <a:pt x="5" y="160"/>
                  </a:cubicBezTo>
                  <a:cubicBezTo>
                    <a:pt x="7" y="160"/>
                    <a:pt x="7" y="160"/>
                    <a:pt x="7" y="160"/>
                  </a:cubicBezTo>
                  <a:cubicBezTo>
                    <a:pt x="15" y="159"/>
                    <a:pt x="22" y="147"/>
                    <a:pt x="29" y="143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52" y="132"/>
                    <a:pt x="58" y="132"/>
                    <a:pt x="58" y="132"/>
                  </a:cubicBezTo>
                  <a:cubicBezTo>
                    <a:pt x="63" y="132"/>
                    <a:pt x="65" y="136"/>
                    <a:pt x="67" y="140"/>
                  </a:cubicBezTo>
                  <a:cubicBezTo>
                    <a:pt x="68" y="141"/>
                    <a:pt x="68" y="143"/>
                    <a:pt x="69" y="144"/>
                  </a:cubicBezTo>
                  <a:cubicBezTo>
                    <a:pt x="70" y="143"/>
                    <a:pt x="72" y="143"/>
                    <a:pt x="73" y="142"/>
                  </a:cubicBezTo>
                  <a:cubicBezTo>
                    <a:pt x="72" y="141"/>
                    <a:pt x="71" y="140"/>
                    <a:pt x="71" y="138"/>
                  </a:cubicBezTo>
                  <a:cubicBezTo>
                    <a:pt x="69" y="136"/>
                    <a:pt x="68" y="133"/>
                    <a:pt x="65" y="130"/>
                  </a:cubicBezTo>
                  <a:cubicBezTo>
                    <a:pt x="65" y="130"/>
                    <a:pt x="65" y="130"/>
                    <a:pt x="65" y="130"/>
                  </a:cubicBezTo>
                  <a:cubicBezTo>
                    <a:pt x="79" y="132"/>
                    <a:pt x="79" y="132"/>
                    <a:pt x="79" y="132"/>
                  </a:cubicBezTo>
                  <a:cubicBezTo>
                    <a:pt x="93" y="133"/>
                    <a:pt x="106" y="135"/>
                    <a:pt x="118" y="128"/>
                  </a:cubicBezTo>
                  <a:cubicBezTo>
                    <a:pt x="118" y="130"/>
                    <a:pt x="118" y="130"/>
                    <a:pt x="118" y="130"/>
                  </a:cubicBezTo>
                  <a:cubicBezTo>
                    <a:pt x="119" y="133"/>
                    <a:pt x="119" y="135"/>
                    <a:pt x="121" y="137"/>
                  </a:cubicBezTo>
                  <a:cubicBezTo>
                    <a:pt x="122" y="136"/>
                    <a:pt x="123" y="135"/>
                    <a:pt x="124" y="134"/>
                  </a:cubicBezTo>
                  <a:cubicBezTo>
                    <a:pt x="123" y="133"/>
                    <a:pt x="123" y="131"/>
                    <a:pt x="122" y="129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24" y="124"/>
                    <a:pt x="127" y="122"/>
                    <a:pt x="129" y="119"/>
                  </a:cubicBezTo>
                  <a:cubicBezTo>
                    <a:pt x="132" y="116"/>
                    <a:pt x="134" y="113"/>
                    <a:pt x="135" y="110"/>
                  </a:cubicBezTo>
                  <a:cubicBezTo>
                    <a:pt x="142" y="108"/>
                    <a:pt x="145" y="110"/>
                    <a:pt x="146" y="111"/>
                  </a:cubicBezTo>
                  <a:cubicBezTo>
                    <a:pt x="147" y="110"/>
                    <a:pt x="148" y="109"/>
                    <a:pt x="149" y="108"/>
                  </a:cubicBezTo>
                  <a:cubicBezTo>
                    <a:pt x="148" y="107"/>
                    <a:pt x="144" y="104"/>
                    <a:pt x="136" y="106"/>
                  </a:cubicBezTo>
                  <a:cubicBezTo>
                    <a:pt x="138" y="100"/>
                    <a:pt x="136" y="96"/>
                    <a:pt x="134" y="92"/>
                  </a:cubicBezTo>
                  <a:cubicBezTo>
                    <a:pt x="131" y="87"/>
                    <a:pt x="130" y="85"/>
                    <a:pt x="133" y="80"/>
                  </a:cubicBezTo>
                  <a:cubicBezTo>
                    <a:pt x="135" y="77"/>
                    <a:pt x="138" y="74"/>
                    <a:pt x="141" y="73"/>
                  </a:cubicBezTo>
                  <a:cubicBezTo>
                    <a:pt x="143" y="71"/>
                    <a:pt x="145" y="73"/>
                    <a:pt x="146" y="74"/>
                  </a:cubicBezTo>
                  <a:cubicBezTo>
                    <a:pt x="147" y="75"/>
                    <a:pt x="148" y="77"/>
                    <a:pt x="149" y="78"/>
                  </a:cubicBezTo>
                  <a:cubicBezTo>
                    <a:pt x="150" y="81"/>
                    <a:pt x="150" y="81"/>
                    <a:pt x="150" y="81"/>
                  </a:cubicBezTo>
                  <a:cubicBezTo>
                    <a:pt x="150" y="79"/>
                    <a:pt x="151" y="78"/>
                    <a:pt x="153" y="77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1" y="75"/>
                    <a:pt x="151" y="73"/>
                    <a:pt x="150" y="72"/>
                  </a:cubicBezTo>
                  <a:cubicBezTo>
                    <a:pt x="149" y="71"/>
                    <a:pt x="150" y="70"/>
                    <a:pt x="150" y="70"/>
                  </a:cubicBezTo>
                  <a:cubicBezTo>
                    <a:pt x="159" y="68"/>
                    <a:pt x="168" y="69"/>
                    <a:pt x="174" y="69"/>
                  </a:cubicBezTo>
                  <a:cubicBezTo>
                    <a:pt x="177" y="70"/>
                    <a:pt x="181" y="69"/>
                    <a:pt x="185" y="68"/>
                  </a:cubicBezTo>
                  <a:cubicBezTo>
                    <a:pt x="186" y="68"/>
                    <a:pt x="188" y="68"/>
                    <a:pt x="189" y="70"/>
                  </a:cubicBezTo>
                  <a:cubicBezTo>
                    <a:pt x="190" y="71"/>
                    <a:pt x="190" y="73"/>
                    <a:pt x="191" y="74"/>
                  </a:cubicBezTo>
                  <a:cubicBezTo>
                    <a:pt x="192" y="74"/>
                    <a:pt x="193" y="74"/>
                    <a:pt x="194" y="73"/>
                  </a:cubicBezTo>
                  <a:cubicBezTo>
                    <a:pt x="193" y="72"/>
                    <a:pt x="193" y="70"/>
                    <a:pt x="192" y="69"/>
                  </a:cubicBezTo>
                  <a:cubicBezTo>
                    <a:pt x="192" y="68"/>
                    <a:pt x="193" y="67"/>
                    <a:pt x="194" y="67"/>
                  </a:cubicBezTo>
                  <a:cubicBezTo>
                    <a:pt x="199" y="65"/>
                    <a:pt x="203" y="64"/>
                    <a:pt x="208" y="63"/>
                  </a:cubicBezTo>
                  <a:cubicBezTo>
                    <a:pt x="215" y="61"/>
                    <a:pt x="222" y="59"/>
                    <a:pt x="228" y="58"/>
                  </a:cubicBezTo>
                  <a:cubicBezTo>
                    <a:pt x="228" y="58"/>
                    <a:pt x="230" y="57"/>
                    <a:pt x="233" y="59"/>
                  </a:cubicBezTo>
                  <a:cubicBezTo>
                    <a:pt x="235" y="61"/>
                    <a:pt x="237" y="64"/>
                    <a:pt x="238" y="67"/>
                  </a:cubicBezTo>
                  <a:cubicBezTo>
                    <a:pt x="238" y="72"/>
                    <a:pt x="238" y="72"/>
                    <a:pt x="238" y="72"/>
                  </a:cubicBezTo>
                  <a:cubicBezTo>
                    <a:pt x="239" y="74"/>
                    <a:pt x="240" y="77"/>
                    <a:pt x="242" y="80"/>
                  </a:cubicBezTo>
                  <a:cubicBezTo>
                    <a:pt x="243" y="79"/>
                    <a:pt x="243" y="78"/>
                    <a:pt x="244" y="77"/>
                  </a:cubicBezTo>
                  <a:cubicBezTo>
                    <a:pt x="243" y="75"/>
                    <a:pt x="243" y="73"/>
                    <a:pt x="242" y="71"/>
                  </a:cubicBezTo>
                  <a:cubicBezTo>
                    <a:pt x="242" y="70"/>
                    <a:pt x="242" y="70"/>
                    <a:pt x="242" y="70"/>
                  </a:cubicBezTo>
                  <a:cubicBezTo>
                    <a:pt x="243" y="70"/>
                    <a:pt x="243" y="70"/>
                    <a:pt x="243" y="70"/>
                  </a:cubicBezTo>
                  <a:cubicBezTo>
                    <a:pt x="246" y="70"/>
                    <a:pt x="248" y="70"/>
                    <a:pt x="249" y="72"/>
                  </a:cubicBezTo>
                  <a:cubicBezTo>
                    <a:pt x="250" y="71"/>
                    <a:pt x="251" y="71"/>
                    <a:pt x="251" y="70"/>
                  </a:cubicBezTo>
                  <a:cubicBezTo>
                    <a:pt x="250" y="67"/>
                    <a:pt x="246" y="66"/>
                    <a:pt x="243" y="66"/>
                  </a:cubicBezTo>
                  <a:cubicBezTo>
                    <a:pt x="241" y="66"/>
                    <a:pt x="241" y="66"/>
                    <a:pt x="241" y="66"/>
                  </a:cubicBezTo>
                  <a:cubicBezTo>
                    <a:pt x="241" y="63"/>
                    <a:pt x="239" y="60"/>
                    <a:pt x="237" y="58"/>
                  </a:cubicBezTo>
                  <a:cubicBezTo>
                    <a:pt x="237" y="58"/>
                    <a:pt x="237" y="56"/>
                    <a:pt x="238" y="56"/>
                  </a:cubicBezTo>
                  <a:cubicBezTo>
                    <a:pt x="246" y="56"/>
                    <a:pt x="254" y="55"/>
                    <a:pt x="262" y="54"/>
                  </a:cubicBezTo>
                  <a:cubicBezTo>
                    <a:pt x="264" y="54"/>
                    <a:pt x="266" y="53"/>
                    <a:pt x="268" y="53"/>
                  </a:cubicBezTo>
                  <a:cubicBezTo>
                    <a:pt x="269" y="53"/>
                    <a:pt x="272" y="54"/>
                    <a:pt x="273" y="55"/>
                  </a:cubicBezTo>
                  <a:cubicBezTo>
                    <a:pt x="277" y="59"/>
                    <a:pt x="280" y="64"/>
                    <a:pt x="280" y="67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82" y="66"/>
                    <a:pt x="283" y="66"/>
                    <a:pt x="284" y="66"/>
                  </a:cubicBezTo>
                  <a:cubicBezTo>
                    <a:pt x="284" y="64"/>
                    <a:pt x="283" y="62"/>
                    <a:pt x="282" y="61"/>
                  </a:cubicBezTo>
                  <a:cubicBezTo>
                    <a:pt x="285" y="61"/>
                    <a:pt x="288" y="61"/>
                    <a:pt x="291" y="60"/>
                  </a:cubicBezTo>
                  <a:cubicBezTo>
                    <a:pt x="291" y="58"/>
                    <a:pt x="290" y="57"/>
                    <a:pt x="290" y="56"/>
                  </a:cubicBezTo>
                  <a:cubicBezTo>
                    <a:pt x="286" y="57"/>
                    <a:pt x="282" y="57"/>
                    <a:pt x="279" y="56"/>
                  </a:cubicBezTo>
                  <a:cubicBezTo>
                    <a:pt x="279" y="56"/>
                    <a:pt x="279" y="56"/>
                    <a:pt x="279" y="56"/>
                  </a:cubicBezTo>
                  <a:cubicBezTo>
                    <a:pt x="279" y="55"/>
                    <a:pt x="278" y="55"/>
                    <a:pt x="278" y="54"/>
                  </a:cubicBezTo>
                  <a:cubicBezTo>
                    <a:pt x="277" y="53"/>
                    <a:pt x="278" y="52"/>
                    <a:pt x="278" y="52"/>
                  </a:cubicBezTo>
                  <a:cubicBezTo>
                    <a:pt x="283" y="51"/>
                    <a:pt x="288" y="51"/>
                    <a:pt x="294" y="50"/>
                  </a:cubicBezTo>
                  <a:cubicBezTo>
                    <a:pt x="301" y="50"/>
                    <a:pt x="308" y="49"/>
                    <a:pt x="313" y="48"/>
                  </a:cubicBezTo>
                  <a:cubicBezTo>
                    <a:pt x="314" y="48"/>
                    <a:pt x="317" y="48"/>
                    <a:pt x="318" y="49"/>
                  </a:cubicBezTo>
                  <a:cubicBezTo>
                    <a:pt x="321" y="51"/>
                    <a:pt x="326" y="53"/>
                    <a:pt x="331" y="50"/>
                  </a:cubicBezTo>
                  <a:cubicBezTo>
                    <a:pt x="331" y="49"/>
                    <a:pt x="331" y="48"/>
                    <a:pt x="330" y="47"/>
                  </a:cubicBezTo>
                  <a:cubicBezTo>
                    <a:pt x="328" y="48"/>
                    <a:pt x="325" y="48"/>
                    <a:pt x="323" y="47"/>
                  </a:cubicBezTo>
                  <a:cubicBezTo>
                    <a:pt x="322" y="47"/>
                    <a:pt x="322" y="45"/>
                    <a:pt x="323" y="45"/>
                  </a:cubicBezTo>
                  <a:cubicBezTo>
                    <a:pt x="329" y="43"/>
                    <a:pt x="335" y="41"/>
                    <a:pt x="340" y="38"/>
                  </a:cubicBezTo>
                  <a:cubicBezTo>
                    <a:pt x="347" y="35"/>
                    <a:pt x="347" y="35"/>
                    <a:pt x="347" y="35"/>
                  </a:cubicBezTo>
                  <a:cubicBezTo>
                    <a:pt x="357" y="31"/>
                    <a:pt x="362" y="29"/>
                    <a:pt x="370" y="27"/>
                  </a:cubicBezTo>
                  <a:cubicBezTo>
                    <a:pt x="370" y="27"/>
                    <a:pt x="375" y="26"/>
                    <a:pt x="380" y="28"/>
                  </a:cubicBezTo>
                  <a:cubicBezTo>
                    <a:pt x="382" y="29"/>
                    <a:pt x="385" y="29"/>
                    <a:pt x="388" y="28"/>
                  </a:cubicBezTo>
                  <a:cubicBezTo>
                    <a:pt x="388" y="28"/>
                    <a:pt x="389" y="27"/>
                    <a:pt x="388" y="26"/>
                  </a:cubicBezTo>
                  <a:cubicBezTo>
                    <a:pt x="387" y="26"/>
                    <a:pt x="386" y="26"/>
                    <a:pt x="385" y="25"/>
                  </a:cubicBezTo>
                  <a:cubicBezTo>
                    <a:pt x="384" y="25"/>
                    <a:pt x="385" y="24"/>
                    <a:pt x="385" y="24"/>
                  </a:cubicBezTo>
                  <a:cubicBezTo>
                    <a:pt x="399" y="21"/>
                    <a:pt x="405" y="13"/>
                    <a:pt x="412" y="8"/>
                  </a:cubicBezTo>
                  <a:cubicBezTo>
                    <a:pt x="417" y="4"/>
                    <a:pt x="417" y="4"/>
                    <a:pt x="417" y="4"/>
                  </a:cubicBezTo>
                  <a:cubicBezTo>
                    <a:pt x="420" y="2"/>
                    <a:pt x="418" y="0"/>
                    <a:pt x="416" y="1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5" name="Google Shape;2300;p10">
              <a:extLst>
                <a:ext uri="{FF2B5EF4-FFF2-40B4-BE49-F238E27FC236}">
                  <a16:creationId xmlns:a16="http://schemas.microsoft.com/office/drawing/2014/main" id="{E33C59F4-1C93-FDEA-942A-96332EE74473}"/>
                </a:ext>
              </a:extLst>
            </p:cNvPr>
            <p:cNvSpPr/>
            <p:nvPr/>
          </p:nvSpPr>
          <p:spPr>
            <a:xfrm>
              <a:off x="1973" y="2869"/>
              <a:ext cx="30" cy="32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0" y="12"/>
                  </a:moveTo>
                  <a:cubicBezTo>
                    <a:pt x="1" y="6"/>
                    <a:pt x="7" y="3"/>
                    <a:pt x="12" y="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6" name="Google Shape;2301;p10">
              <a:extLst>
                <a:ext uri="{FF2B5EF4-FFF2-40B4-BE49-F238E27FC236}">
                  <a16:creationId xmlns:a16="http://schemas.microsoft.com/office/drawing/2014/main" id="{79CC3766-C1CF-8104-609C-A279158E0E28}"/>
                </a:ext>
              </a:extLst>
            </p:cNvPr>
            <p:cNvSpPr/>
            <p:nvPr/>
          </p:nvSpPr>
          <p:spPr>
            <a:xfrm>
              <a:off x="1961" y="2885"/>
              <a:ext cx="20" cy="3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cubicBezTo>
                    <a:pt x="3" y="0"/>
                    <a:pt x="5" y="0"/>
                    <a:pt x="8" y="1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7" name="Google Shape;2302;p10">
              <a:extLst>
                <a:ext uri="{FF2B5EF4-FFF2-40B4-BE49-F238E27FC236}">
                  <a16:creationId xmlns:a16="http://schemas.microsoft.com/office/drawing/2014/main" id="{CFF617DC-C377-1EAE-CB5C-C24F19648F6F}"/>
                </a:ext>
              </a:extLst>
            </p:cNvPr>
            <p:cNvSpPr/>
            <p:nvPr/>
          </p:nvSpPr>
          <p:spPr>
            <a:xfrm>
              <a:off x="2043" y="2867"/>
              <a:ext cx="25" cy="1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0"/>
                  </a:moveTo>
                  <a:cubicBezTo>
                    <a:pt x="4" y="1"/>
                    <a:pt x="8" y="3"/>
                    <a:pt x="10" y="7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8" name="Google Shape;2303;p10">
              <a:extLst>
                <a:ext uri="{FF2B5EF4-FFF2-40B4-BE49-F238E27FC236}">
                  <a16:creationId xmlns:a16="http://schemas.microsoft.com/office/drawing/2014/main" id="{883ABF05-2FC6-2DEF-027D-6AA97422052C}"/>
                </a:ext>
              </a:extLst>
            </p:cNvPr>
            <p:cNvSpPr/>
            <p:nvPr/>
          </p:nvSpPr>
          <p:spPr>
            <a:xfrm>
              <a:off x="2061" y="2856"/>
              <a:ext cx="7" cy="16"/>
            </a:xfrm>
            <a:custGeom>
              <a:avLst/>
              <a:gdLst/>
              <a:ahLst/>
              <a:cxnLst/>
              <a:rect l="l" t="t" r="r" b="b"/>
              <a:pathLst>
                <a:path w="3" h="6" extrusionOk="0">
                  <a:moveTo>
                    <a:pt x="0" y="6"/>
                  </a:moveTo>
                  <a:cubicBezTo>
                    <a:pt x="0" y="3"/>
                    <a:pt x="1" y="2"/>
                    <a:pt x="3" y="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9" name="Google Shape;2304;p10">
              <a:extLst>
                <a:ext uri="{FF2B5EF4-FFF2-40B4-BE49-F238E27FC236}">
                  <a16:creationId xmlns:a16="http://schemas.microsoft.com/office/drawing/2014/main" id="{B1CFE8A0-6958-8194-E1D6-8477A407DF8A}"/>
                </a:ext>
              </a:extLst>
            </p:cNvPr>
            <p:cNvSpPr/>
            <p:nvPr/>
          </p:nvSpPr>
          <p:spPr>
            <a:xfrm>
              <a:off x="2161" y="2851"/>
              <a:ext cx="40" cy="16"/>
            </a:xfrm>
            <a:custGeom>
              <a:avLst/>
              <a:gdLst/>
              <a:ahLst/>
              <a:cxnLst/>
              <a:rect l="l" t="t" r="r" b="b"/>
              <a:pathLst>
                <a:path w="16" h="6" extrusionOk="0">
                  <a:moveTo>
                    <a:pt x="0" y="4"/>
                  </a:moveTo>
                  <a:cubicBezTo>
                    <a:pt x="5" y="6"/>
                    <a:pt x="12" y="3"/>
                    <a:pt x="16" y="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0" name="Google Shape;2305;p10">
              <a:extLst>
                <a:ext uri="{FF2B5EF4-FFF2-40B4-BE49-F238E27FC236}">
                  <a16:creationId xmlns:a16="http://schemas.microsoft.com/office/drawing/2014/main" id="{552136D7-813C-AB48-3D5F-D02768858D8C}"/>
                </a:ext>
              </a:extLst>
            </p:cNvPr>
            <p:cNvSpPr/>
            <p:nvPr/>
          </p:nvSpPr>
          <p:spPr>
            <a:xfrm>
              <a:off x="2183" y="2861"/>
              <a:ext cx="1" cy="8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1" name="Google Shape;2306;p10">
              <a:extLst>
                <a:ext uri="{FF2B5EF4-FFF2-40B4-BE49-F238E27FC236}">
                  <a16:creationId xmlns:a16="http://schemas.microsoft.com/office/drawing/2014/main" id="{0A82D53D-91F4-63BE-07B4-703F8D26484D}"/>
                </a:ext>
              </a:extLst>
            </p:cNvPr>
            <p:cNvSpPr/>
            <p:nvPr/>
          </p:nvSpPr>
          <p:spPr>
            <a:xfrm>
              <a:off x="2148" y="2715"/>
              <a:ext cx="30" cy="2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0" y="0"/>
                  </a:moveTo>
                  <a:cubicBezTo>
                    <a:pt x="5" y="2"/>
                    <a:pt x="10" y="6"/>
                    <a:pt x="12" y="11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2" name="Google Shape;2307;p10">
              <a:extLst>
                <a:ext uri="{FF2B5EF4-FFF2-40B4-BE49-F238E27FC236}">
                  <a16:creationId xmlns:a16="http://schemas.microsoft.com/office/drawing/2014/main" id="{21526443-5AEE-DBC3-4267-50B93BC7D72C}"/>
                </a:ext>
              </a:extLst>
            </p:cNvPr>
            <p:cNvSpPr/>
            <p:nvPr/>
          </p:nvSpPr>
          <p:spPr>
            <a:xfrm>
              <a:off x="2171" y="2723"/>
              <a:ext cx="15" cy="8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3" name="Google Shape;2308;p10">
              <a:extLst>
                <a:ext uri="{FF2B5EF4-FFF2-40B4-BE49-F238E27FC236}">
                  <a16:creationId xmlns:a16="http://schemas.microsoft.com/office/drawing/2014/main" id="{07FF2366-9E15-6C23-DFDD-9DB40BF0735A}"/>
                </a:ext>
              </a:extLst>
            </p:cNvPr>
            <p:cNvSpPr/>
            <p:nvPr/>
          </p:nvSpPr>
          <p:spPr>
            <a:xfrm>
              <a:off x="1713" y="2805"/>
              <a:ext cx="43" cy="11"/>
            </a:xfrm>
            <a:custGeom>
              <a:avLst/>
              <a:gdLst/>
              <a:ahLst/>
              <a:cxnLst/>
              <a:rect l="l" t="t" r="r" b="b"/>
              <a:pathLst>
                <a:path w="17" h="4" extrusionOk="0">
                  <a:moveTo>
                    <a:pt x="0" y="1"/>
                  </a:moveTo>
                  <a:cubicBezTo>
                    <a:pt x="5" y="0"/>
                    <a:pt x="12" y="0"/>
                    <a:pt x="17" y="4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4" name="Google Shape;2309;p10">
              <a:extLst>
                <a:ext uri="{FF2B5EF4-FFF2-40B4-BE49-F238E27FC236}">
                  <a16:creationId xmlns:a16="http://schemas.microsoft.com/office/drawing/2014/main" id="{66861E9C-D6BC-3B89-A1B7-4766DE1182ED}"/>
                </a:ext>
              </a:extLst>
            </p:cNvPr>
            <p:cNvSpPr/>
            <p:nvPr/>
          </p:nvSpPr>
          <p:spPr>
            <a:xfrm>
              <a:off x="1738" y="2795"/>
              <a:ext cx="8" cy="13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5"/>
                  </a:moveTo>
                  <a:cubicBezTo>
                    <a:pt x="1" y="4"/>
                    <a:pt x="2" y="2"/>
                    <a:pt x="3" y="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5" name="Google Shape;2310;p10">
              <a:extLst>
                <a:ext uri="{FF2B5EF4-FFF2-40B4-BE49-F238E27FC236}">
                  <a16:creationId xmlns:a16="http://schemas.microsoft.com/office/drawing/2014/main" id="{467BB288-7171-C6C7-832F-143EC39E77E1}"/>
                </a:ext>
              </a:extLst>
            </p:cNvPr>
            <p:cNvSpPr/>
            <p:nvPr/>
          </p:nvSpPr>
          <p:spPr>
            <a:xfrm>
              <a:off x="1813" y="2763"/>
              <a:ext cx="43" cy="10"/>
            </a:xfrm>
            <a:custGeom>
              <a:avLst/>
              <a:gdLst/>
              <a:ahLst/>
              <a:cxnLst/>
              <a:rect l="l" t="t" r="r" b="b"/>
              <a:pathLst>
                <a:path w="17" h="4" extrusionOk="0">
                  <a:moveTo>
                    <a:pt x="0" y="4"/>
                  </a:moveTo>
                  <a:cubicBezTo>
                    <a:pt x="6" y="4"/>
                    <a:pt x="12" y="3"/>
                    <a:pt x="17" y="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6" name="Google Shape;2311;p10">
              <a:extLst>
                <a:ext uri="{FF2B5EF4-FFF2-40B4-BE49-F238E27FC236}">
                  <a16:creationId xmlns:a16="http://schemas.microsoft.com/office/drawing/2014/main" id="{81B5BF66-D83D-EDA8-267D-7FC0D7462DC9}"/>
                </a:ext>
              </a:extLst>
            </p:cNvPr>
            <p:cNvSpPr/>
            <p:nvPr/>
          </p:nvSpPr>
          <p:spPr>
            <a:xfrm>
              <a:off x="1833" y="2771"/>
              <a:ext cx="8" cy="16"/>
            </a:xfrm>
            <a:custGeom>
              <a:avLst/>
              <a:gdLst/>
              <a:ahLst/>
              <a:cxnLst/>
              <a:rect l="l" t="t" r="r" b="b"/>
              <a:pathLst>
                <a:path w="3" h="6" extrusionOk="0">
                  <a:moveTo>
                    <a:pt x="0" y="0"/>
                  </a:moveTo>
                  <a:cubicBezTo>
                    <a:pt x="1" y="2"/>
                    <a:pt x="2" y="4"/>
                    <a:pt x="3" y="6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7" name="Google Shape;2312;p10">
              <a:extLst>
                <a:ext uri="{FF2B5EF4-FFF2-40B4-BE49-F238E27FC236}">
                  <a16:creationId xmlns:a16="http://schemas.microsoft.com/office/drawing/2014/main" id="{848DA6F3-6A26-AEE7-A692-27715D9529DD}"/>
                </a:ext>
              </a:extLst>
            </p:cNvPr>
            <p:cNvSpPr/>
            <p:nvPr/>
          </p:nvSpPr>
          <p:spPr>
            <a:xfrm>
              <a:off x="1948" y="2736"/>
              <a:ext cx="38" cy="16"/>
            </a:xfrm>
            <a:custGeom>
              <a:avLst/>
              <a:gdLst/>
              <a:ahLst/>
              <a:cxnLst/>
              <a:rect l="l" t="t" r="r" b="b"/>
              <a:pathLst>
                <a:path w="15" h="6" extrusionOk="0">
                  <a:moveTo>
                    <a:pt x="0" y="4"/>
                  </a:moveTo>
                  <a:cubicBezTo>
                    <a:pt x="5" y="6"/>
                    <a:pt x="12" y="3"/>
                    <a:pt x="15" y="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8" name="Google Shape;2313;p10">
              <a:extLst>
                <a:ext uri="{FF2B5EF4-FFF2-40B4-BE49-F238E27FC236}">
                  <a16:creationId xmlns:a16="http://schemas.microsoft.com/office/drawing/2014/main" id="{D09AC659-3570-763B-3F65-C68A7FB3C0AE}"/>
                </a:ext>
              </a:extLst>
            </p:cNvPr>
            <p:cNvSpPr/>
            <p:nvPr/>
          </p:nvSpPr>
          <p:spPr>
            <a:xfrm>
              <a:off x="1968" y="2749"/>
              <a:ext cx="5" cy="14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0"/>
                  </a:moveTo>
                  <a:cubicBezTo>
                    <a:pt x="1" y="1"/>
                    <a:pt x="2" y="3"/>
                    <a:pt x="1" y="5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9" name="Google Shape;2314;p10">
              <a:extLst>
                <a:ext uri="{FF2B5EF4-FFF2-40B4-BE49-F238E27FC236}">
                  <a16:creationId xmlns:a16="http://schemas.microsoft.com/office/drawing/2014/main" id="{C0A54C58-A467-C94B-0C91-E1AA331E6FB2}"/>
                </a:ext>
              </a:extLst>
            </p:cNvPr>
            <p:cNvSpPr/>
            <p:nvPr/>
          </p:nvSpPr>
          <p:spPr>
            <a:xfrm>
              <a:off x="1958" y="2765"/>
              <a:ext cx="28" cy="8"/>
            </a:xfrm>
            <a:custGeom>
              <a:avLst/>
              <a:gdLst/>
              <a:ahLst/>
              <a:cxnLst/>
              <a:rect l="l" t="t" r="r" b="b"/>
              <a:pathLst>
                <a:path w="11" h="3" extrusionOk="0">
                  <a:moveTo>
                    <a:pt x="0" y="3"/>
                  </a:moveTo>
                  <a:cubicBezTo>
                    <a:pt x="3" y="1"/>
                    <a:pt x="7" y="0"/>
                    <a:pt x="11" y="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0" name="Google Shape;2315;p10">
              <a:extLst>
                <a:ext uri="{FF2B5EF4-FFF2-40B4-BE49-F238E27FC236}">
                  <a16:creationId xmlns:a16="http://schemas.microsoft.com/office/drawing/2014/main" id="{DA845B38-32A4-B860-A4C0-0F7F70C2F984}"/>
                </a:ext>
              </a:extLst>
            </p:cNvPr>
            <p:cNvSpPr/>
            <p:nvPr/>
          </p:nvSpPr>
          <p:spPr>
            <a:xfrm>
              <a:off x="1901" y="2923"/>
              <a:ext cx="10" cy="32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0" y="0"/>
                  </a:moveTo>
                  <a:cubicBezTo>
                    <a:pt x="4" y="3"/>
                    <a:pt x="4" y="7"/>
                    <a:pt x="4" y="12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1" name="Google Shape;2316;p10">
              <a:extLst>
                <a:ext uri="{FF2B5EF4-FFF2-40B4-BE49-F238E27FC236}">
                  <a16:creationId xmlns:a16="http://schemas.microsoft.com/office/drawing/2014/main" id="{A27DC17D-0709-10DA-A732-10BA60069A59}"/>
                </a:ext>
              </a:extLst>
            </p:cNvPr>
            <p:cNvSpPr/>
            <p:nvPr/>
          </p:nvSpPr>
          <p:spPr>
            <a:xfrm>
              <a:off x="1891" y="2955"/>
              <a:ext cx="32" cy="5"/>
            </a:xfrm>
            <a:custGeom>
              <a:avLst/>
              <a:gdLst/>
              <a:ahLst/>
              <a:cxnLst/>
              <a:rect l="l" t="t" r="r" b="b"/>
              <a:pathLst>
                <a:path w="13" h="2" extrusionOk="0">
                  <a:moveTo>
                    <a:pt x="0" y="2"/>
                  </a:moveTo>
                  <a:cubicBezTo>
                    <a:pt x="5" y="2"/>
                    <a:pt x="9" y="0"/>
                    <a:pt x="13" y="2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2" name="Google Shape;2317;p10">
              <a:extLst>
                <a:ext uri="{FF2B5EF4-FFF2-40B4-BE49-F238E27FC236}">
                  <a16:creationId xmlns:a16="http://schemas.microsoft.com/office/drawing/2014/main" id="{2C77931B-E331-D301-98B5-D99A42AD5130}"/>
                </a:ext>
              </a:extLst>
            </p:cNvPr>
            <p:cNvSpPr/>
            <p:nvPr/>
          </p:nvSpPr>
          <p:spPr>
            <a:xfrm>
              <a:off x="1711" y="3048"/>
              <a:ext cx="27" cy="16"/>
            </a:xfrm>
            <a:custGeom>
              <a:avLst/>
              <a:gdLst/>
              <a:ahLst/>
              <a:cxnLst/>
              <a:rect l="l" t="t" r="r" b="b"/>
              <a:pathLst>
                <a:path w="11" h="6" extrusionOk="0">
                  <a:moveTo>
                    <a:pt x="0" y="0"/>
                  </a:moveTo>
                  <a:cubicBezTo>
                    <a:pt x="2" y="4"/>
                    <a:pt x="7" y="6"/>
                    <a:pt x="11" y="4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3" name="Google Shape;2318;p10">
              <a:extLst>
                <a:ext uri="{FF2B5EF4-FFF2-40B4-BE49-F238E27FC236}">
                  <a16:creationId xmlns:a16="http://schemas.microsoft.com/office/drawing/2014/main" id="{89A85810-0F13-B3EB-3026-CA6593B79EC8}"/>
                </a:ext>
              </a:extLst>
            </p:cNvPr>
            <p:cNvSpPr/>
            <p:nvPr/>
          </p:nvSpPr>
          <p:spPr>
            <a:xfrm>
              <a:off x="1736" y="3045"/>
              <a:ext cx="12" cy="27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1" y="0"/>
                  </a:moveTo>
                  <a:cubicBezTo>
                    <a:pt x="0" y="4"/>
                    <a:pt x="2" y="8"/>
                    <a:pt x="5" y="1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4" name="Google Shape;2319;p10">
              <a:extLst>
                <a:ext uri="{FF2B5EF4-FFF2-40B4-BE49-F238E27FC236}">
                  <a16:creationId xmlns:a16="http://schemas.microsoft.com/office/drawing/2014/main" id="{063D9973-B9C8-933F-BC32-6FE282E80412}"/>
                </a:ext>
              </a:extLst>
            </p:cNvPr>
            <p:cNvSpPr/>
            <p:nvPr/>
          </p:nvSpPr>
          <p:spPr>
            <a:xfrm>
              <a:off x="1593" y="3091"/>
              <a:ext cx="38" cy="21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0" y="2"/>
                  </a:moveTo>
                  <a:cubicBezTo>
                    <a:pt x="2" y="8"/>
                    <a:pt x="12" y="3"/>
                    <a:pt x="15" y="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5" name="Google Shape;2320;p10">
              <a:extLst>
                <a:ext uri="{FF2B5EF4-FFF2-40B4-BE49-F238E27FC236}">
                  <a16:creationId xmlns:a16="http://schemas.microsoft.com/office/drawing/2014/main" id="{16288FEF-0289-31A0-E30F-948BB53BFF1C}"/>
                </a:ext>
              </a:extLst>
            </p:cNvPr>
            <p:cNvSpPr/>
            <p:nvPr/>
          </p:nvSpPr>
          <p:spPr>
            <a:xfrm>
              <a:off x="1623" y="3077"/>
              <a:ext cx="20" cy="24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1" y="4"/>
                    <a:pt x="3" y="8"/>
                    <a:pt x="8" y="9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6" name="Google Shape;2321;p10">
              <a:extLst>
                <a:ext uri="{FF2B5EF4-FFF2-40B4-BE49-F238E27FC236}">
                  <a16:creationId xmlns:a16="http://schemas.microsoft.com/office/drawing/2014/main" id="{B71FBAFA-88C1-4B17-A947-261EA0980707}"/>
                </a:ext>
              </a:extLst>
            </p:cNvPr>
            <p:cNvSpPr/>
            <p:nvPr/>
          </p:nvSpPr>
          <p:spPr>
            <a:xfrm>
              <a:off x="1706" y="2904"/>
              <a:ext cx="27" cy="13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0"/>
                  </a:moveTo>
                  <a:cubicBezTo>
                    <a:pt x="0" y="5"/>
                    <a:pt x="7" y="5"/>
                    <a:pt x="11" y="5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7" name="Google Shape;2322;p10">
              <a:extLst>
                <a:ext uri="{FF2B5EF4-FFF2-40B4-BE49-F238E27FC236}">
                  <a16:creationId xmlns:a16="http://schemas.microsoft.com/office/drawing/2014/main" id="{5E514633-A9A4-FE2F-5C1B-3EFE71A18306}"/>
                </a:ext>
              </a:extLst>
            </p:cNvPr>
            <p:cNvSpPr/>
            <p:nvPr/>
          </p:nvSpPr>
          <p:spPr>
            <a:xfrm>
              <a:off x="1728" y="2901"/>
              <a:ext cx="13" cy="38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3" y="0"/>
                  </a:moveTo>
                  <a:cubicBezTo>
                    <a:pt x="2" y="5"/>
                    <a:pt x="0" y="11"/>
                    <a:pt x="5" y="14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8" name="Google Shape;2323;p10">
              <a:extLst>
                <a:ext uri="{FF2B5EF4-FFF2-40B4-BE49-F238E27FC236}">
                  <a16:creationId xmlns:a16="http://schemas.microsoft.com/office/drawing/2014/main" id="{C1B4D1AA-8202-9073-2E8B-692B9E96AC98}"/>
                </a:ext>
              </a:extLst>
            </p:cNvPr>
            <p:cNvSpPr/>
            <p:nvPr/>
          </p:nvSpPr>
          <p:spPr>
            <a:xfrm>
              <a:off x="1733" y="2931"/>
              <a:ext cx="23" cy="2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cubicBezTo>
                    <a:pt x="3" y="6"/>
                    <a:pt x="4" y="2"/>
                    <a:pt x="9" y="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9" name="Google Shape;2324;p10">
              <a:extLst>
                <a:ext uri="{FF2B5EF4-FFF2-40B4-BE49-F238E27FC236}">
                  <a16:creationId xmlns:a16="http://schemas.microsoft.com/office/drawing/2014/main" id="{A28E679C-D828-B2BB-F6AA-44281B3C2F19}"/>
                </a:ext>
              </a:extLst>
            </p:cNvPr>
            <p:cNvSpPr/>
            <p:nvPr/>
          </p:nvSpPr>
          <p:spPr>
            <a:xfrm>
              <a:off x="1771" y="2896"/>
              <a:ext cx="15" cy="27"/>
            </a:xfrm>
            <a:custGeom>
              <a:avLst/>
              <a:gdLst/>
              <a:ahLst/>
              <a:cxnLst/>
              <a:rect l="l" t="t" r="r" b="b"/>
              <a:pathLst>
                <a:path w="6" h="10" extrusionOk="0">
                  <a:moveTo>
                    <a:pt x="0" y="0"/>
                  </a:moveTo>
                  <a:cubicBezTo>
                    <a:pt x="3" y="3"/>
                    <a:pt x="5" y="6"/>
                    <a:pt x="6" y="1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0" name="Google Shape;2325;p10">
              <a:extLst>
                <a:ext uri="{FF2B5EF4-FFF2-40B4-BE49-F238E27FC236}">
                  <a16:creationId xmlns:a16="http://schemas.microsoft.com/office/drawing/2014/main" id="{B92F6F8F-2E90-9CAD-392D-43265E84833D}"/>
                </a:ext>
              </a:extLst>
            </p:cNvPr>
            <p:cNvSpPr/>
            <p:nvPr/>
          </p:nvSpPr>
          <p:spPr>
            <a:xfrm>
              <a:off x="1783" y="2907"/>
              <a:ext cx="3" cy="8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3"/>
                  </a:moveTo>
                  <a:cubicBezTo>
                    <a:pt x="0" y="2"/>
                    <a:pt x="0" y="1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1" name="Google Shape;2326;p10">
              <a:extLst>
                <a:ext uri="{FF2B5EF4-FFF2-40B4-BE49-F238E27FC236}">
                  <a16:creationId xmlns:a16="http://schemas.microsoft.com/office/drawing/2014/main" id="{C2F0C0C3-CF21-78FA-EFA7-DC8C9F582A70}"/>
                </a:ext>
              </a:extLst>
            </p:cNvPr>
            <p:cNvSpPr/>
            <p:nvPr/>
          </p:nvSpPr>
          <p:spPr>
            <a:xfrm>
              <a:off x="1531" y="2925"/>
              <a:ext cx="17" cy="24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0"/>
                  </a:moveTo>
                  <a:cubicBezTo>
                    <a:pt x="4" y="1"/>
                    <a:pt x="7" y="5"/>
                    <a:pt x="7" y="9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2" name="Google Shape;2327;p10">
              <a:extLst>
                <a:ext uri="{FF2B5EF4-FFF2-40B4-BE49-F238E27FC236}">
                  <a16:creationId xmlns:a16="http://schemas.microsoft.com/office/drawing/2014/main" id="{A5571A15-602D-94AF-5E73-BFF535D51FD9}"/>
                </a:ext>
              </a:extLst>
            </p:cNvPr>
            <p:cNvSpPr/>
            <p:nvPr/>
          </p:nvSpPr>
          <p:spPr>
            <a:xfrm>
              <a:off x="1546" y="2923"/>
              <a:ext cx="5" cy="13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cubicBezTo>
                    <a:pt x="0" y="3"/>
                    <a:pt x="1" y="2"/>
                    <a:pt x="2" y="0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3" name="Google Shape;2328;p10">
              <a:extLst>
                <a:ext uri="{FF2B5EF4-FFF2-40B4-BE49-F238E27FC236}">
                  <a16:creationId xmlns:a16="http://schemas.microsoft.com/office/drawing/2014/main" id="{0F267BC2-642C-CA06-9ADF-4BAC38776916}"/>
                </a:ext>
              </a:extLst>
            </p:cNvPr>
            <p:cNvSpPr/>
            <p:nvPr/>
          </p:nvSpPr>
          <p:spPr>
            <a:xfrm>
              <a:off x="1573" y="2824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0" y="0"/>
                  </a:moveTo>
                  <a:cubicBezTo>
                    <a:pt x="0" y="4"/>
                    <a:pt x="2" y="7"/>
                    <a:pt x="5" y="9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4" name="Google Shape;2329;p10">
              <a:extLst>
                <a:ext uri="{FF2B5EF4-FFF2-40B4-BE49-F238E27FC236}">
                  <a16:creationId xmlns:a16="http://schemas.microsoft.com/office/drawing/2014/main" id="{33D10236-3ED5-7FC7-E739-51AB5EA379B4}"/>
                </a:ext>
              </a:extLst>
            </p:cNvPr>
            <p:cNvSpPr/>
            <p:nvPr/>
          </p:nvSpPr>
          <p:spPr>
            <a:xfrm>
              <a:off x="1566" y="2840"/>
              <a:ext cx="10" cy="8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4" y="0"/>
                  </a:moveTo>
                  <a:cubicBezTo>
                    <a:pt x="2" y="1"/>
                    <a:pt x="1" y="2"/>
                    <a:pt x="0" y="3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5" name="Google Shape;2330;p10">
              <a:extLst>
                <a:ext uri="{FF2B5EF4-FFF2-40B4-BE49-F238E27FC236}">
                  <a16:creationId xmlns:a16="http://schemas.microsoft.com/office/drawing/2014/main" id="{0F8793A1-30D5-4A9A-9CC3-77984CB3675D}"/>
                </a:ext>
              </a:extLst>
            </p:cNvPr>
            <p:cNvSpPr/>
            <p:nvPr/>
          </p:nvSpPr>
          <p:spPr>
            <a:xfrm>
              <a:off x="2313" y="2715"/>
              <a:ext cx="30" cy="8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0" y="0"/>
                  </a:moveTo>
                  <a:cubicBezTo>
                    <a:pt x="3" y="3"/>
                    <a:pt x="8" y="3"/>
                    <a:pt x="12" y="2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6" name="Google Shape;2331;p10">
              <a:extLst>
                <a:ext uri="{FF2B5EF4-FFF2-40B4-BE49-F238E27FC236}">
                  <a16:creationId xmlns:a16="http://schemas.microsoft.com/office/drawing/2014/main" id="{0A4E3CE7-29E7-7D55-815F-371361960C8F}"/>
                </a:ext>
              </a:extLst>
            </p:cNvPr>
            <p:cNvSpPr/>
            <p:nvPr/>
          </p:nvSpPr>
          <p:spPr>
            <a:xfrm>
              <a:off x="2323" y="2720"/>
              <a:ext cx="5" cy="11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0"/>
                  </a:moveTo>
                  <a:cubicBezTo>
                    <a:pt x="1" y="1"/>
                    <a:pt x="0" y="2"/>
                    <a:pt x="0" y="4"/>
                  </a:cubicBezTo>
                </a:path>
              </a:pathLst>
            </a:custGeom>
            <a:noFill/>
            <a:ln w="9525" cap="rnd" cmpd="sng">
              <a:solidFill>
                <a:srgbClr val="EFDE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7" name="Google Shape;2332;p10">
              <a:extLst>
                <a:ext uri="{FF2B5EF4-FFF2-40B4-BE49-F238E27FC236}">
                  <a16:creationId xmlns:a16="http://schemas.microsoft.com/office/drawing/2014/main" id="{D753356A-E36C-35F9-56D0-3BC41EE5E9AC}"/>
                </a:ext>
              </a:extLst>
            </p:cNvPr>
            <p:cNvSpPr/>
            <p:nvPr/>
          </p:nvSpPr>
          <p:spPr>
            <a:xfrm>
              <a:off x="1996" y="2867"/>
              <a:ext cx="5" cy="13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0"/>
                  </a:moveTo>
                  <a:cubicBezTo>
                    <a:pt x="0" y="2"/>
                    <a:pt x="1" y="4"/>
                    <a:pt x="2" y="5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8" name="Google Shape;2333;p10">
              <a:extLst>
                <a:ext uri="{FF2B5EF4-FFF2-40B4-BE49-F238E27FC236}">
                  <a16:creationId xmlns:a16="http://schemas.microsoft.com/office/drawing/2014/main" id="{3780D574-56D5-EEFF-825E-E5D4B1E02691}"/>
                </a:ext>
              </a:extLst>
            </p:cNvPr>
            <p:cNvSpPr/>
            <p:nvPr/>
          </p:nvSpPr>
          <p:spPr>
            <a:xfrm>
              <a:off x="1896" y="2920"/>
              <a:ext cx="32" cy="24"/>
            </a:xfrm>
            <a:custGeom>
              <a:avLst/>
              <a:gdLst/>
              <a:ahLst/>
              <a:cxnLst/>
              <a:rect l="l" t="t" r="r" b="b"/>
              <a:pathLst>
                <a:path w="13" h="9" extrusionOk="0">
                  <a:moveTo>
                    <a:pt x="1" y="5"/>
                  </a:moveTo>
                  <a:cubicBezTo>
                    <a:pt x="2" y="3"/>
                    <a:pt x="5" y="0"/>
                    <a:pt x="8" y="2"/>
                  </a:cubicBezTo>
                  <a:cubicBezTo>
                    <a:pt x="13" y="5"/>
                    <a:pt x="2" y="8"/>
                    <a:pt x="0" y="9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9" name="Google Shape;2334;p10">
              <a:extLst>
                <a:ext uri="{FF2B5EF4-FFF2-40B4-BE49-F238E27FC236}">
                  <a16:creationId xmlns:a16="http://schemas.microsoft.com/office/drawing/2014/main" id="{D7655417-1AEC-6D05-CB8F-28F26FFC9B5A}"/>
                </a:ext>
              </a:extLst>
            </p:cNvPr>
            <p:cNvSpPr/>
            <p:nvPr/>
          </p:nvSpPr>
          <p:spPr>
            <a:xfrm>
              <a:off x="1711" y="3045"/>
              <a:ext cx="15" cy="2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0" y="6"/>
                  </a:moveTo>
                  <a:cubicBezTo>
                    <a:pt x="1" y="4"/>
                    <a:pt x="2" y="0"/>
                    <a:pt x="5" y="0"/>
                  </a:cubicBezTo>
                  <a:cubicBezTo>
                    <a:pt x="6" y="3"/>
                    <a:pt x="5" y="5"/>
                    <a:pt x="4" y="8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0" name="Google Shape;2335;p10">
              <a:extLst>
                <a:ext uri="{FF2B5EF4-FFF2-40B4-BE49-F238E27FC236}">
                  <a16:creationId xmlns:a16="http://schemas.microsoft.com/office/drawing/2014/main" id="{B95F797C-2DD6-9682-6B29-40699318E4F2}"/>
                </a:ext>
              </a:extLst>
            </p:cNvPr>
            <p:cNvSpPr/>
            <p:nvPr/>
          </p:nvSpPr>
          <p:spPr>
            <a:xfrm>
              <a:off x="1583" y="3091"/>
              <a:ext cx="40" cy="26"/>
            </a:xfrm>
            <a:custGeom>
              <a:avLst/>
              <a:gdLst/>
              <a:ahLst/>
              <a:cxnLst/>
              <a:rect l="l" t="t" r="r" b="b"/>
              <a:pathLst>
                <a:path w="16" h="10" extrusionOk="0">
                  <a:moveTo>
                    <a:pt x="7" y="0"/>
                  </a:moveTo>
                  <a:cubicBezTo>
                    <a:pt x="0" y="8"/>
                    <a:pt x="16" y="10"/>
                    <a:pt x="11" y="0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1" name="Google Shape;2336;p10">
              <a:extLst>
                <a:ext uri="{FF2B5EF4-FFF2-40B4-BE49-F238E27FC236}">
                  <a16:creationId xmlns:a16="http://schemas.microsoft.com/office/drawing/2014/main" id="{E931C3B8-A013-AADB-564D-8020A6C5E2D4}"/>
                </a:ext>
              </a:extLst>
            </p:cNvPr>
            <p:cNvSpPr/>
            <p:nvPr/>
          </p:nvSpPr>
          <p:spPr>
            <a:xfrm>
              <a:off x="1536" y="2920"/>
              <a:ext cx="5" cy="13"/>
            </a:xfrm>
            <a:custGeom>
              <a:avLst/>
              <a:gdLst/>
              <a:ahLst/>
              <a:cxnLst/>
              <a:rect l="l" t="t" r="r" b="b"/>
              <a:pathLst>
                <a:path w="2" h="5" extrusionOk="0">
                  <a:moveTo>
                    <a:pt x="0" y="5"/>
                  </a:moveTo>
                  <a:cubicBezTo>
                    <a:pt x="0" y="4"/>
                    <a:pt x="1" y="2"/>
                    <a:pt x="2" y="0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2" name="Google Shape;2337;p10">
              <a:extLst>
                <a:ext uri="{FF2B5EF4-FFF2-40B4-BE49-F238E27FC236}">
                  <a16:creationId xmlns:a16="http://schemas.microsoft.com/office/drawing/2014/main" id="{97E7F949-0CE7-D5BC-6417-73A9B48B17C7}"/>
                </a:ext>
              </a:extLst>
            </p:cNvPr>
            <p:cNvSpPr/>
            <p:nvPr/>
          </p:nvSpPr>
          <p:spPr>
            <a:xfrm>
              <a:off x="1568" y="2827"/>
              <a:ext cx="20" cy="8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0" y="3"/>
                  </a:moveTo>
                  <a:cubicBezTo>
                    <a:pt x="3" y="3"/>
                    <a:pt x="6" y="2"/>
                    <a:pt x="8" y="0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3" name="Google Shape;2338;p10">
              <a:extLst>
                <a:ext uri="{FF2B5EF4-FFF2-40B4-BE49-F238E27FC236}">
                  <a16:creationId xmlns:a16="http://schemas.microsoft.com/office/drawing/2014/main" id="{C542EA50-03F1-CCB9-6B50-0FEB886E4592}"/>
                </a:ext>
              </a:extLst>
            </p:cNvPr>
            <p:cNvSpPr/>
            <p:nvPr/>
          </p:nvSpPr>
          <p:spPr>
            <a:xfrm>
              <a:off x="1713" y="2789"/>
              <a:ext cx="25" cy="30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1" y="11"/>
                  </a:moveTo>
                  <a:cubicBezTo>
                    <a:pt x="1" y="10"/>
                    <a:pt x="0" y="2"/>
                    <a:pt x="3" y="2"/>
                  </a:cubicBezTo>
                  <a:cubicBezTo>
                    <a:pt x="6" y="2"/>
                    <a:pt x="4" y="8"/>
                    <a:pt x="5" y="10"/>
                  </a:cubicBezTo>
                  <a:cubicBezTo>
                    <a:pt x="10" y="10"/>
                    <a:pt x="8" y="3"/>
                    <a:pt x="9" y="0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4" name="Google Shape;2339;p10">
              <a:extLst>
                <a:ext uri="{FF2B5EF4-FFF2-40B4-BE49-F238E27FC236}">
                  <a16:creationId xmlns:a16="http://schemas.microsoft.com/office/drawing/2014/main" id="{A919F370-A01C-A271-CBAA-336011C2D062}"/>
                </a:ext>
              </a:extLst>
            </p:cNvPr>
            <p:cNvSpPr/>
            <p:nvPr/>
          </p:nvSpPr>
          <p:spPr>
            <a:xfrm>
              <a:off x="1846" y="2752"/>
              <a:ext cx="10" cy="24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0" y="0"/>
                  </a:moveTo>
                  <a:cubicBezTo>
                    <a:pt x="0" y="4"/>
                    <a:pt x="1" y="8"/>
                    <a:pt x="4" y="9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5" name="Google Shape;2340;p10">
              <a:extLst>
                <a:ext uri="{FF2B5EF4-FFF2-40B4-BE49-F238E27FC236}">
                  <a16:creationId xmlns:a16="http://schemas.microsoft.com/office/drawing/2014/main" id="{8E40CEFA-A2E4-A472-F71B-D952E7B13B84}"/>
                </a:ext>
              </a:extLst>
            </p:cNvPr>
            <p:cNvSpPr/>
            <p:nvPr/>
          </p:nvSpPr>
          <p:spPr>
            <a:xfrm>
              <a:off x="1951" y="2741"/>
              <a:ext cx="10" cy="14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cubicBezTo>
                    <a:pt x="1" y="1"/>
                    <a:pt x="2" y="4"/>
                    <a:pt x="4" y="5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6" name="Google Shape;2341;p10">
              <a:extLst>
                <a:ext uri="{FF2B5EF4-FFF2-40B4-BE49-F238E27FC236}">
                  <a16:creationId xmlns:a16="http://schemas.microsoft.com/office/drawing/2014/main" id="{4B1EF262-5B31-4989-901E-3BEBACC521BB}"/>
                </a:ext>
              </a:extLst>
            </p:cNvPr>
            <p:cNvSpPr/>
            <p:nvPr/>
          </p:nvSpPr>
          <p:spPr>
            <a:xfrm>
              <a:off x="1978" y="2757"/>
              <a:ext cx="5" cy="16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2" y="0"/>
                  </a:moveTo>
                  <a:cubicBezTo>
                    <a:pt x="0" y="2"/>
                    <a:pt x="0" y="4"/>
                    <a:pt x="1" y="6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7" name="Google Shape;2342;p10">
              <a:extLst>
                <a:ext uri="{FF2B5EF4-FFF2-40B4-BE49-F238E27FC236}">
                  <a16:creationId xmlns:a16="http://schemas.microsoft.com/office/drawing/2014/main" id="{537FFBD5-98A9-3CC7-E9D7-B2828908FC97}"/>
                </a:ext>
              </a:extLst>
            </p:cNvPr>
            <p:cNvSpPr/>
            <p:nvPr/>
          </p:nvSpPr>
          <p:spPr>
            <a:xfrm>
              <a:off x="2143" y="2712"/>
              <a:ext cx="30" cy="19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0" y="4"/>
                  </a:moveTo>
                  <a:cubicBezTo>
                    <a:pt x="5" y="1"/>
                    <a:pt x="12" y="0"/>
                    <a:pt x="7" y="7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8" name="Google Shape;2343;p10">
              <a:extLst>
                <a:ext uri="{FF2B5EF4-FFF2-40B4-BE49-F238E27FC236}">
                  <a16:creationId xmlns:a16="http://schemas.microsoft.com/office/drawing/2014/main" id="{27B7BC6B-E46E-2D75-3749-B78D60F65299}"/>
                </a:ext>
              </a:extLst>
            </p:cNvPr>
            <p:cNvSpPr/>
            <p:nvPr/>
          </p:nvSpPr>
          <p:spPr>
            <a:xfrm>
              <a:off x="2336" y="2715"/>
              <a:ext cx="2" cy="13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0"/>
                  </a:moveTo>
                  <a:cubicBezTo>
                    <a:pt x="0" y="2"/>
                    <a:pt x="0" y="3"/>
                    <a:pt x="1" y="5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9" name="Google Shape;2344;p10">
              <a:extLst>
                <a:ext uri="{FF2B5EF4-FFF2-40B4-BE49-F238E27FC236}">
                  <a16:creationId xmlns:a16="http://schemas.microsoft.com/office/drawing/2014/main" id="{4FA0E38B-1D73-6125-26FD-A9297EB3828B}"/>
                </a:ext>
              </a:extLst>
            </p:cNvPr>
            <p:cNvSpPr/>
            <p:nvPr/>
          </p:nvSpPr>
          <p:spPr>
            <a:xfrm>
              <a:off x="2163" y="2845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1" y="4"/>
                  </a:moveTo>
                  <a:cubicBezTo>
                    <a:pt x="1" y="5"/>
                    <a:pt x="0" y="8"/>
                    <a:pt x="1" y="9"/>
                  </a:cubicBezTo>
                  <a:cubicBezTo>
                    <a:pt x="5" y="9"/>
                    <a:pt x="5" y="4"/>
                    <a:pt x="5" y="0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30" name="Google Shape;2345;p10">
              <a:extLst>
                <a:ext uri="{FF2B5EF4-FFF2-40B4-BE49-F238E27FC236}">
                  <a16:creationId xmlns:a16="http://schemas.microsoft.com/office/drawing/2014/main" id="{DFA17460-34BF-0969-8562-1F5301AC9968}"/>
                </a:ext>
              </a:extLst>
            </p:cNvPr>
            <p:cNvSpPr/>
            <p:nvPr/>
          </p:nvSpPr>
          <p:spPr>
            <a:xfrm>
              <a:off x="2048" y="2861"/>
              <a:ext cx="5" cy="19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0"/>
                  </a:moveTo>
                  <a:cubicBezTo>
                    <a:pt x="2" y="1"/>
                    <a:pt x="0" y="4"/>
                    <a:pt x="0" y="7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31" name="Google Shape;2346;p10">
              <a:extLst>
                <a:ext uri="{FF2B5EF4-FFF2-40B4-BE49-F238E27FC236}">
                  <a16:creationId xmlns:a16="http://schemas.microsoft.com/office/drawing/2014/main" id="{0FFA70B8-A8AE-F27E-D153-07AB3E54FFA3}"/>
                </a:ext>
              </a:extLst>
            </p:cNvPr>
            <p:cNvSpPr/>
            <p:nvPr/>
          </p:nvSpPr>
          <p:spPr>
            <a:xfrm>
              <a:off x="1896" y="2952"/>
              <a:ext cx="5" cy="21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0" y="0"/>
                  </a:moveTo>
                  <a:cubicBezTo>
                    <a:pt x="1" y="3"/>
                    <a:pt x="1" y="5"/>
                    <a:pt x="2" y="8"/>
                  </a:cubicBezTo>
                </a:path>
              </a:pathLst>
            </a:custGeom>
            <a:noFill/>
            <a:ln w="9525" cap="rnd" cmpd="sng">
              <a:solidFill>
                <a:srgbClr val="FFF3D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932" name="Google Shape;2347;p10">
            <a:extLst>
              <a:ext uri="{FF2B5EF4-FFF2-40B4-BE49-F238E27FC236}">
                <a16:creationId xmlns:a16="http://schemas.microsoft.com/office/drawing/2014/main" id="{EA711D01-A896-4A22-9819-7BD6D2C46A98}"/>
              </a:ext>
            </a:extLst>
          </p:cNvPr>
          <p:cNvGrpSpPr/>
          <p:nvPr/>
        </p:nvGrpSpPr>
        <p:grpSpPr>
          <a:xfrm>
            <a:off x="8364715" y="565557"/>
            <a:ext cx="1189038" cy="1379538"/>
            <a:chOff x="664" y="720"/>
            <a:chExt cx="749" cy="869"/>
          </a:xfrm>
        </p:grpSpPr>
        <p:sp>
          <p:nvSpPr>
            <p:cNvPr id="933" name="Google Shape;2348;p10">
              <a:extLst>
                <a:ext uri="{FF2B5EF4-FFF2-40B4-BE49-F238E27FC236}">
                  <a16:creationId xmlns:a16="http://schemas.microsoft.com/office/drawing/2014/main" id="{C15E6662-1DBE-ABF8-A588-A256E9CA049E}"/>
                </a:ext>
              </a:extLst>
            </p:cNvPr>
            <p:cNvSpPr/>
            <p:nvPr/>
          </p:nvSpPr>
          <p:spPr>
            <a:xfrm>
              <a:off x="725" y="1283"/>
              <a:ext cx="324" cy="83"/>
            </a:xfrm>
            <a:custGeom>
              <a:avLst/>
              <a:gdLst/>
              <a:ahLst/>
              <a:cxnLst/>
              <a:rect l="l" t="t" r="r" b="b"/>
              <a:pathLst>
                <a:path w="273" h="65" extrusionOk="0">
                  <a:moveTo>
                    <a:pt x="13" y="49"/>
                  </a:moveTo>
                  <a:cubicBezTo>
                    <a:pt x="13" y="49"/>
                    <a:pt x="13" y="49"/>
                    <a:pt x="13" y="49"/>
                  </a:cubicBezTo>
                  <a:cubicBezTo>
                    <a:pt x="16" y="52"/>
                    <a:pt x="16" y="65"/>
                    <a:pt x="20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2" y="59"/>
                    <a:pt x="29" y="44"/>
                    <a:pt x="32" y="46"/>
                  </a:cubicBezTo>
                  <a:cubicBezTo>
                    <a:pt x="34" y="47"/>
                    <a:pt x="34" y="54"/>
                    <a:pt x="34" y="60"/>
                  </a:cubicBezTo>
                  <a:cubicBezTo>
                    <a:pt x="36" y="57"/>
                    <a:pt x="38" y="54"/>
                    <a:pt x="43" y="51"/>
                  </a:cubicBezTo>
                  <a:cubicBezTo>
                    <a:pt x="89" y="14"/>
                    <a:pt x="167" y="15"/>
                    <a:pt x="206" y="19"/>
                  </a:cubicBezTo>
                  <a:cubicBezTo>
                    <a:pt x="208" y="19"/>
                    <a:pt x="211" y="19"/>
                    <a:pt x="213" y="19"/>
                  </a:cubicBezTo>
                  <a:cubicBezTo>
                    <a:pt x="214" y="19"/>
                    <a:pt x="215" y="19"/>
                    <a:pt x="215" y="19"/>
                  </a:cubicBezTo>
                  <a:cubicBezTo>
                    <a:pt x="217" y="20"/>
                    <a:pt x="219" y="20"/>
                    <a:pt x="221" y="20"/>
                  </a:cubicBezTo>
                  <a:cubicBezTo>
                    <a:pt x="221" y="20"/>
                    <a:pt x="222" y="20"/>
                    <a:pt x="223" y="20"/>
                  </a:cubicBezTo>
                  <a:cubicBezTo>
                    <a:pt x="225" y="21"/>
                    <a:pt x="227" y="21"/>
                    <a:pt x="229" y="21"/>
                  </a:cubicBezTo>
                  <a:cubicBezTo>
                    <a:pt x="229" y="22"/>
                    <a:pt x="230" y="22"/>
                    <a:pt x="231" y="22"/>
                  </a:cubicBezTo>
                  <a:cubicBezTo>
                    <a:pt x="232" y="22"/>
                    <a:pt x="233" y="22"/>
                    <a:pt x="235" y="23"/>
                  </a:cubicBezTo>
                  <a:cubicBezTo>
                    <a:pt x="235" y="23"/>
                    <a:pt x="236" y="23"/>
                    <a:pt x="237" y="23"/>
                  </a:cubicBezTo>
                  <a:cubicBezTo>
                    <a:pt x="238" y="24"/>
                    <a:pt x="239" y="24"/>
                    <a:pt x="240" y="24"/>
                  </a:cubicBezTo>
                  <a:cubicBezTo>
                    <a:pt x="242" y="25"/>
                    <a:pt x="244" y="25"/>
                    <a:pt x="246" y="26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6" y="26"/>
                    <a:pt x="247" y="26"/>
                    <a:pt x="247" y="26"/>
                  </a:cubicBezTo>
                  <a:cubicBezTo>
                    <a:pt x="252" y="28"/>
                    <a:pt x="257" y="29"/>
                    <a:pt x="261" y="31"/>
                  </a:cubicBezTo>
                  <a:cubicBezTo>
                    <a:pt x="262" y="31"/>
                    <a:pt x="263" y="32"/>
                    <a:pt x="263" y="32"/>
                  </a:cubicBezTo>
                  <a:cubicBezTo>
                    <a:pt x="263" y="32"/>
                    <a:pt x="263" y="32"/>
                    <a:pt x="263" y="32"/>
                  </a:cubicBezTo>
                  <a:cubicBezTo>
                    <a:pt x="264" y="32"/>
                    <a:pt x="264" y="32"/>
                    <a:pt x="264" y="32"/>
                  </a:cubicBezTo>
                  <a:cubicBezTo>
                    <a:pt x="264" y="32"/>
                    <a:pt x="265" y="32"/>
                    <a:pt x="265" y="33"/>
                  </a:cubicBezTo>
                  <a:cubicBezTo>
                    <a:pt x="266" y="33"/>
                    <a:pt x="266" y="33"/>
                    <a:pt x="266" y="33"/>
                  </a:cubicBezTo>
                  <a:cubicBezTo>
                    <a:pt x="267" y="33"/>
                    <a:pt x="267" y="33"/>
                    <a:pt x="268" y="34"/>
                  </a:cubicBezTo>
                  <a:cubicBezTo>
                    <a:pt x="268" y="34"/>
                    <a:pt x="268" y="34"/>
                    <a:pt x="269" y="34"/>
                  </a:cubicBezTo>
                  <a:cubicBezTo>
                    <a:pt x="269" y="34"/>
                    <a:pt x="269" y="34"/>
                    <a:pt x="270" y="34"/>
                  </a:cubicBezTo>
                  <a:cubicBezTo>
                    <a:pt x="270" y="34"/>
                    <a:pt x="270" y="34"/>
                    <a:pt x="270" y="34"/>
                  </a:cubicBezTo>
                  <a:cubicBezTo>
                    <a:pt x="271" y="34"/>
                    <a:pt x="271" y="34"/>
                    <a:pt x="271" y="34"/>
                  </a:cubicBezTo>
                  <a:cubicBezTo>
                    <a:pt x="272" y="34"/>
                    <a:pt x="273" y="33"/>
                    <a:pt x="272" y="32"/>
                  </a:cubicBezTo>
                  <a:cubicBezTo>
                    <a:pt x="267" y="21"/>
                    <a:pt x="250" y="13"/>
                    <a:pt x="228" y="9"/>
                  </a:cubicBezTo>
                  <a:cubicBezTo>
                    <a:pt x="196" y="3"/>
                    <a:pt x="185" y="1"/>
                    <a:pt x="137" y="1"/>
                  </a:cubicBezTo>
                  <a:cubicBezTo>
                    <a:pt x="71" y="0"/>
                    <a:pt x="33" y="14"/>
                    <a:pt x="8" y="25"/>
                  </a:cubicBezTo>
                  <a:cubicBezTo>
                    <a:pt x="5" y="27"/>
                    <a:pt x="3" y="28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6"/>
                    <a:pt x="12" y="43"/>
                    <a:pt x="13" y="49"/>
                  </a:cubicBezTo>
                  <a:close/>
                </a:path>
              </a:pathLst>
            </a:custGeom>
            <a:solidFill>
              <a:srgbClr val="F4E5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34" name="Google Shape;2349;p10">
              <a:extLst>
                <a:ext uri="{FF2B5EF4-FFF2-40B4-BE49-F238E27FC236}">
                  <a16:creationId xmlns:a16="http://schemas.microsoft.com/office/drawing/2014/main" id="{7B6973D8-8F1A-D765-6CC6-324CB14EA9DE}"/>
                </a:ext>
              </a:extLst>
            </p:cNvPr>
            <p:cNvSpPr/>
            <p:nvPr/>
          </p:nvSpPr>
          <p:spPr>
            <a:xfrm>
              <a:off x="725" y="1283"/>
              <a:ext cx="324" cy="83"/>
            </a:xfrm>
            <a:custGeom>
              <a:avLst/>
              <a:gdLst/>
              <a:ahLst/>
              <a:cxnLst/>
              <a:rect l="l" t="t" r="r" b="b"/>
              <a:pathLst>
                <a:path w="273" h="65" extrusionOk="0">
                  <a:moveTo>
                    <a:pt x="13" y="49"/>
                  </a:moveTo>
                  <a:cubicBezTo>
                    <a:pt x="13" y="49"/>
                    <a:pt x="13" y="49"/>
                    <a:pt x="13" y="49"/>
                  </a:cubicBezTo>
                  <a:cubicBezTo>
                    <a:pt x="16" y="52"/>
                    <a:pt x="16" y="65"/>
                    <a:pt x="20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2" y="59"/>
                    <a:pt x="29" y="44"/>
                    <a:pt x="32" y="46"/>
                  </a:cubicBezTo>
                  <a:cubicBezTo>
                    <a:pt x="34" y="47"/>
                    <a:pt x="34" y="54"/>
                    <a:pt x="34" y="60"/>
                  </a:cubicBezTo>
                  <a:cubicBezTo>
                    <a:pt x="36" y="57"/>
                    <a:pt x="38" y="54"/>
                    <a:pt x="43" y="51"/>
                  </a:cubicBezTo>
                  <a:cubicBezTo>
                    <a:pt x="89" y="14"/>
                    <a:pt x="167" y="15"/>
                    <a:pt x="206" y="19"/>
                  </a:cubicBezTo>
                  <a:cubicBezTo>
                    <a:pt x="208" y="19"/>
                    <a:pt x="211" y="19"/>
                    <a:pt x="213" y="19"/>
                  </a:cubicBezTo>
                  <a:cubicBezTo>
                    <a:pt x="214" y="19"/>
                    <a:pt x="215" y="19"/>
                    <a:pt x="215" y="19"/>
                  </a:cubicBezTo>
                  <a:cubicBezTo>
                    <a:pt x="217" y="20"/>
                    <a:pt x="219" y="20"/>
                    <a:pt x="221" y="20"/>
                  </a:cubicBezTo>
                  <a:cubicBezTo>
                    <a:pt x="221" y="20"/>
                    <a:pt x="222" y="20"/>
                    <a:pt x="223" y="20"/>
                  </a:cubicBezTo>
                  <a:cubicBezTo>
                    <a:pt x="225" y="21"/>
                    <a:pt x="227" y="21"/>
                    <a:pt x="229" y="21"/>
                  </a:cubicBezTo>
                  <a:cubicBezTo>
                    <a:pt x="229" y="22"/>
                    <a:pt x="230" y="22"/>
                    <a:pt x="231" y="22"/>
                  </a:cubicBezTo>
                  <a:cubicBezTo>
                    <a:pt x="232" y="22"/>
                    <a:pt x="233" y="22"/>
                    <a:pt x="235" y="23"/>
                  </a:cubicBezTo>
                  <a:cubicBezTo>
                    <a:pt x="235" y="23"/>
                    <a:pt x="236" y="23"/>
                    <a:pt x="237" y="23"/>
                  </a:cubicBezTo>
                  <a:cubicBezTo>
                    <a:pt x="238" y="24"/>
                    <a:pt x="239" y="24"/>
                    <a:pt x="240" y="24"/>
                  </a:cubicBezTo>
                  <a:cubicBezTo>
                    <a:pt x="242" y="25"/>
                    <a:pt x="244" y="25"/>
                    <a:pt x="246" y="26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6" y="26"/>
                    <a:pt x="247" y="26"/>
                    <a:pt x="247" y="26"/>
                  </a:cubicBezTo>
                  <a:cubicBezTo>
                    <a:pt x="252" y="28"/>
                    <a:pt x="257" y="29"/>
                    <a:pt x="261" y="31"/>
                  </a:cubicBezTo>
                  <a:cubicBezTo>
                    <a:pt x="262" y="31"/>
                    <a:pt x="263" y="32"/>
                    <a:pt x="263" y="32"/>
                  </a:cubicBezTo>
                  <a:cubicBezTo>
                    <a:pt x="263" y="32"/>
                    <a:pt x="263" y="32"/>
                    <a:pt x="263" y="32"/>
                  </a:cubicBezTo>
                  <a:cubicBezTo>
                    <a:pt x="264" y="32"/>
                    <a:pt x="264" y="32"/>
                    <a:pt x="264" y="32"/>
                  </a:cubicBezTo>
                  <a:cubicBezTo>
                    <a:pt x="264" y="32"/>
                    <a:pt x="265" y="32"/>
                    <a:pt x="265" y="33"/>
                  </a:cubicBezTo>
                  <a:cubicBezTo>
                    <a:pt x="266" y="33"/>
                    <a:pt x="266" y="33"/>
                    <a:pt x="266" y="33"/>
                  </a:cubicBezTo>
                  <a:cubicBezTo>
                    <a:pt x="267" y="33"/>
                    <a:pt x="267" y="33"/>
                    <a:pt x="268" y="34"/>
                  </a:cubicBezTo>
                  <a:cubicBezTo>
                    <a:pt x="268" y="34"/>
                    <a:pt x="268" y="34"/>
                    <a:pt x="269" y="34"/>
                  </a:cubicBezTo>
                  <a:cubicBezTo>
                    <a:pt x="269" y="34"/>
                    <a:pt x="269" y="34"/>
                    <a:pt x="270" y="34"/>
                  </a:cubicBezTo>
                  <a:cubicBezTo>
                    <a:pt x="270" y="34"/>
                    <a:pt x="270" y="34"/>
                    <a:pt x="270" y="34"/>
                  </a:cubicBezTo>
                  <a:cubicBezTo>
                    <a:pt x="271" y="34"/>
                    <a:pt x="271" y="34"/>
                    <a:pt x="271" y="34"/>
                  </a:cubicBezTo>
                  <a:cubicBezTo>
                    <a:pt x="272" y="34"/>
                    <a:pt x="273" y="33"/>
                    <a:pt x="272" y="32"/>
                  </a:cubicBezTo>
                  <a:cubicBezTo>
                    <a:pt x="267" y="21"/>
                    <a:pt x="250" y="13"/>
                    <a:pt x="228" y="9"/>
                  </a:cubicBezTo>
                  <a:cubicBezTo>
                    <a:pt x="196" y="3"/>
                    <a:pt x="185" y="1"/>
                    <a:pt x="137" y="1"/>
                  </a:cubicBezTo>
                  <a:cubicBezTo>
                    <a:pt x="71" y="0"/>
                    <a:pt x="33" y="14"/>
                    <a:pt x="8" y="25"/>
                  </a:cubicBezTo>
                  <a:cubicBezTo>
                    <a:pt x="5" y="27"/>
                    <a:pt x="3" y="28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" y="26"/>
                    <a:pt x="12" y="43"/>
                    <a:pt x="13" y="49"/>
                  </a:cubicBezTo>
                  <a:close/>
                </a:path>
              </a:pathLst>
            </a:custGeom>
            <a:solidFill>
              <a:srgbClr val="F4E5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35" name="Google Shape;2350;p10">
              <a:extLst>
                <a:ext uri="{FF2B5EF4-FFF2-40B4-BE49-F238E27FC236}">
                  <a16:creationId xmlns:a16="http://schemas.microsoft.com/office/drawing/2014/main" id="{FE36D373-643B-2FE1-81F3-91EF3F5B936D}"/>
                </a:ext>
              </a:extLst>
            </p:cNvPr>
            <p:cNvSpPr/>
            <p:nvPr/>
          </p:nvSpPr>
          <p:spPr>
            <a:xfrm>
              <a:off x="747" y="1340"/>
              <a:ext cx="20" cy="61"/>
            </a:xfrm>
            <a:custGeom>
              <a:avLst/>
              <a:gdLst/>
              <a:ahLst/>
              <a:cxnLst/>
              <a:rect l="l" t="t" r="r" b="b"/>
              <a:pathLst>
                <a:path w="16" h="49" extrusionOk="0">
                  <a:moveTo>
                    <a:pt x="13" y="2"/>
                  </a:moveTo>
                  <a:cubicBezTo>
                    <a:pt x="16" y="3"/>
                    <a:pt x="14" y="15"/>
                    <a:pt x="15" y="21"/>
                  </a:cubicBezTo>
                  <a:cubicBezTo>
                    <a:pt x="15" y="28"/>
                    <a:pt x="14" y="30"/>
                    <a:pt x="11" y="35"/>
                  </a:cubicBezTo>
                  <a:cubicBezTo>
                    <a:pt x="8" y="40"/>
                    <a:pt x="6" y="42"/>
                    <a:pt x="5" y="46"/>
                  </a:cubicBezTo>
                  <a:cubicBezTo>
                    <a:pt x="5" y="49"/>
                    <a:pt x="3" y="47"/>
                    <a:pt x="1" y="41"/>
                  </a:cubicBezTo>
                  <a:cubicBezTo>
                    <a:pt x="0" y="35"/>
                    <a:pt x="0" y="27"/>
                    <a:pt x="1" y="22"/>
                  </a:cubicBezTo>
                  <a:cubicBezTo>
                    <a:pt x="2" y="18"/>
                    <a:pt x="10" y="0"/>
                    <a:pt x="13" y="2"/>
                  </a:cubicBezTo>
                  <a:close/>
                </a:path>
              </a:pathLst>
            </a:custGeom>
            <a:solidFill>
              <a:srgbClr val="F2F9F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36" name="Google Shape;2351;p10">
              <a:extLst>
                <a:ext uri="{FF2B5EF4-FFF2-40B4-BE49-F238E27FC236}">
                  <a16:creationId xmlns:a16="http://schemas.microsoft.com/office/drawing/2014/main" id="{7F815A28-7E82-891F-8FC5-A353868B5B28}"/>
                </a:ext>
              </a:extLst>
            </p:cNvPr>
            <p:cNvSpPr/>
            <p:nvPr/>
          </p:nvSpPr>
          <p:spPr>
            <a:xfrm>
              <a:off x="755" y="1395"/>
              <a:ext cx="24" cy="59"/>
            </a:xfrm>
            <a:custGeom>
              <a:avLst/>
              <a:gdLst/>
              <a:ahLst/>
              <a:cxnLst/>
              <a:rect l="l" t="t" r="r" b="b"/>
              <a:pathLst>
                <a:path w="21" h="46" extrusionOk="0">
                  <a:moveTo>
                    <a:pt x="2" y="0"/>
                  </a:moveTo>
                  <a:cubicBezTo>
                    <a:pt x="0" y="1"/>
                    <a:pt x="0" y="11"/>
                    <a:pt x="2" y="19"/>
                  </a:cubicBezTo>
                  <a:cubicBezTo>
                    <a:pt x="3" y="27"/>
                    <a:pt x="8" y="32"/>
                    <a:pt x="13" y="39"/>
                  </a:cubicBezTo>
                  <a:cubicBezTo>
                    <a:pt x="16" y="43"/>
                    <a:pt x="19" y="46"/>
                    <a:pt x="20" y="45"/>
                  </a:cubicBezTo>
                  <a:cubicBezTo>
                    <a:pt x="21" y="44"/>
                    <a:pt x="19" y="37"/>
                    <a:pt x="17" y="33"/>
                  </a:cubicBezTo>
                  <a:cubicBezTo>
                    <a:pt x="14" y="28"/>
                    <a:pt x="15" y="25"/>
                    <a:pt x="14" y="18"/>
                  </a:cubicBezTo>
                  <a:cubicBezTo>
                    <a:pt x="13" y="10"/>
                    <a:pt x="9" y="12"/>
                    <a:pt x="7" y="7"/>
                  </a:cubicBezTo>
                  <a:cubicBezTo>
                    <a:pt x="4" y="2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F2F9F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37" name="Google Shape;2352;p10">
              <a:extLst>
                <a:ext uri="{FF2B5EF4-FFF2-40B4-BE49-F238E27FC236}">
                  <a16:creationId xmlns:a16="http://schemas.microsoft.com/office/drawing/2014/main" id="{23913C02-03E7-B2CB-F7F7-068984CF2A23}"/>
                </a:ext>
              </a:extLst>
            </p:cNvPr>
            <p:cNvSpPr/>
            <p:nvPr/>
          </p:nvSpPr>
          <p:spPr>
            <a:xfrm>
              <a:off x="739" y="998"/>
              <a:ext cx="242" cy="183"/>
            </a:xfrm>
            <a:custGeom>
              <a:avLst/>
              <a:gdLst/>
              <a:ahLst/>
              <a:cxnLst/>
              <a:rect l="l" t="t" r="r" b="b"/>
              <a:pathLst>
                <a:path w="204" h="144" extrusionOk="0">
                  <a:moveTo>
                    <a:pt x="5" y="140"/>
                  </a:moveTo>
                  <a:cubicBezTo>
                    <a:pt x="4" y="142"/>
                    <a:pt x="4" y="144"/>
                    <a:pt x="5" y="143"/>
                  </a:cubicBezTo>
                  <a:cubicBezTo>
                    <a:pt x="22" y="116"/>
                    <a:pt x="45" y="85"/>
                    <a:pt x="70" y="72"/>
                  </a:cubicBezTo>
                  <a:cubicBezTo>
                    <a:pt x="95" y="60"/>
                    <a:pt x="131" y="62"/>
                    <a:pt x="166" y="63"/>
                  </a:cubicBezTo>
                  <a:cubicBezTo>
                    <a:pt x="184" y="64"/>
                    <a:pt x="194" y="66"/>
                    <a:pt x="203" y="70"/>
                  </a:cubicBezTo>
                  <a:cubicBezTo>
                    <a:pt x="203" y="70"/>
                    <a:pt x="204" y="70"/>
                    <a:pt x="204" y="70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160" y="52"/>
                    <a:pt x="97" y="56"/>
                    <a:pt x="80" y="58"/>
                  </a:cubicBezTo>
                  <a:cubicBezTo>
                    <a:pt x="63" y="60"/>
                    <a:pt x="45" y="59"/>
                    <a:pt x="37" y="51"/>
                  </a:cubicBezTo>
                  <a:cubicBezTo>
                    <a:pt x="28" y="43"/>
                    <a:pt x="15" y="20"/>
                    <a:pt x="22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21"/>
                    <a:pt x="4" y="52"/>
                    <a:pt x="2" y="62"/>
                  </a:cubicBezTo>
                  <a:cubicBezTo>
                    <a:pt x="0" y="73"/>
                    <a:pt x="8" y="91"/>
                    <a:pt x="9" y="104"/>
                  </a:cubicBezTo>
                  <a:cubicBezTo>
                    <a:pt x="10" y="116"/>
                    <a:pt x="9" y="131"/>
                    <a:pt x="5" y="140"/>
                  </a:cubicBezTo>
                  <a:close/>
                </a:path>
              </a:pathLst>
            </a:custGeom>
            <a:solidFill>
              <a:srgbClr val="FFEC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38" name="Google Shape;2353;p10">
              <a:extLst>
                <a:ext uri="{FF2B5EF4-FFF2-40B4-BE49-F238E27FC236}">
                  <a16:creationId xmlns:a16="http://schemas.microsoft.com/office/drawing/2014/main" id="{5305DCB3-8725-7F66-F1AD-D29F58FE10E1}"/>
                </a:ext>
              </a:extLst>
            </p:cNvPr>
            <p:cNvSpPr/>
            <p:nvPr/>
          </p:nvSpPr>
          <p:spPr>
            <a:xfrm>
              <a:off x="750" y="1049"/>
              <a:ext cx="48" cy="75"/>
            </a:xfrm>
            <a:custGeom>
              <a:avLst/>
              <a:gdLst/>
              <a:ahLst/>
              <a:cxnLst/>
              <a:rect l="l" t="t" r="r" b="b"/>
              <a:pathLst>
                <a:path w="40" h="59" extrusionOk="0">
                  <a:moveTo>
                    <a:pt x="8" y="1"/>
                  </a:moveTo>
                  <a:cubicBezTo>
                    <a:pt x="6" y="0"/>
                    <a:pt x="3" y="12"/>
                    <a:pt x="2" y="20"/>
                  </a:cubicBezTo>
                  <a:cubicBezTo>
                    <a:pt x="0" y="28"/>
                    <a:pt x="5" y="52"/>
                    <a:pt x="11" y="56"/>
                  </a:cubicBezTo>
                  <a:cubicBezTo>
                    <a:pt x="18" y="59"/>
                    <a:pt x="32" y="46"/>
                    <a:pt x="36" y="39"/>
                  </a:cubicBezTo>
                  <a:cubicBezTo>
                    <a:pt x="40" y="32"/>
                    <a:pt x="37" y="32"/>
                    <a:pt x="26" y="23"/>
                  </a:cubicBezTo>
                  <a:cubicBezTo>
                    <a:pt x="15" y="14"/>
                    <a:pt x="12" y="3"/>
                    <a:pt x="8" y="1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39" name="Google Shape;2354;p10">
              <a:extLst>
                <a:ext uri="{FF2B5EF4-FFF2-40B4-BE49-F238E27FC236}">
                  <a16:creationId xmlns:a16="http://schemas.microsoft.com/office/drawing/2014/main" id="{3E9A8145-4878-EB6A-814D-5793EF4D8CE7}"/>
                </a:ext>
              </a:extLst>
            </p:cNvPr>
            <p:cNvSpPr/>
            <p:nvPr/>
          </p:nvSpPr>
          <p:spPr>
            <a:xfrm>
              <a:off x="744" y="1291"/>
              <a:ext cx="201" cy="68"/>
            </a:xfrm>
            <a:custGeom>
              <a:avLst/>
              <a:gdLst/>
              <a:ahLst/>
              <a:cxnLst/>
              <a:rect l="l" t="t" r="r" b="b"/>
              <a:pathLst>
                <a:path w="169" h="53" extrusionOk="0">
                  <a:moveTo>
                    <a:pt x="125" y="0"/>
                  </a:moveTo>
                  <a:cubicBezTo>
                    <a:pt x="106" y="0"/>
                    <a:pt x="85" y="1"/>
                    <a:pt x="64" y="4"/>
                  </a:cubicBezTo>
                  <a:cubicBezTo>
                    <a:pt x="42" y="8"/>
                    <a:pt x="24" y="14"/>
                    <a:pt x="14" y="17"/>
                  </a:cubicBezTo>
                  <a:cubicBezTo>
                    <a:pt x="1" y="21"/>
                    <a:pt x="0" y="25"/>
                    <a:pt x="1" y="37"/>
                  </a:cubicBezTo>
                  <a:cubicBezTo>
                    <a:pt x="2" y="45"/>
                    <a:pt x="3" y="51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9" y="47"/>
                    <a:pt x="14" y="38"/>
                    <a:pt x="16" y="40"/>
                  </a:cubicBezTo>
                  <a:cubicBezTo>
                    <a:pt x="18" y="40"/>
                    <a:pt x="18" y="43"/>
                    <a:pt x="18" y="47"/>
                  </a:cubicBezTo>
                  <a:cubicBezTo>
                    <a:pt x="22" y="43"/>
                    <a:pt x="32" y="35"/>
                    <a:pt x="49" y="26"/>
                  </a:cubicBezTo>
                  <a:cubicBezTo>
                    <a:pt x="72" y="14"/>
                    <a:pt x="121" y="5"/>
                    <a:pt x="145" y="5"/>
                  </a:cubicBezTo>
                  <a:cubicBezTo>
                    <a:pt x="169" y="5"/>
                    <a:pt x="147" y="1"/>
                    <a:pt x="125" y="0"/>
                  </a:cubicBezTo>
                  <a:close/>
                </a:path>
              </a:pathLst>
            </a:custGeom>
            <a:solidFill>
              <a:srgbClr val="FFEC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0" name="Google Shape;2355;p10">
              <a:extLst>
                <a:ext uri="{FF2B5EF4-FFF2-40B4-BE49-F238E27FC236}">
                  <a16:creationId xmlns:a16="http://schemas.microsoft.com/office/drawing/2014/main" id="{817F5D6E-293A-8B45-5B33-0D9AC547110D}"/>
                </a:ext>
              </a:extLst>
            </p:cNvPr>
            <p:cNvSpPr/>
            <p:nvPr/>
          </p:nvSpPr>
          <p:spPr>
            <a:xfrm>
              <a:off x="767" y="1429"/>
              <a:ext cx="43" cy="94"/>
            </a:xfrm>
            <a:custGeom>
              <a:avLst/>
              <a:gdLst/>
              <a:ahLst/>
              <a:cxnLst/>
              <a:rect l="l" t="t" r="r" b="b"/>
              <a:pathLst>
                <a:path w="37" h="74" extrusionOk="0">
                  <a:moveTo>
                    <a:pt x="28" y="35"/>
                  </a:moveTo>
                  <a:cubicBezTo>
                    <a:pt x="22" y="26"/>
                    <a:pt x="13" y="6"/>
                    <a:pt x="5" y="0"/>
                  </a:cubicBezTo>
                  <a:cubicBezTo>
                    <a:pt x="5" y="2"/>
                    <a:pt x="5" y="4"/>
                    <a:pt x="7" y="6"/>
                  </a:cubicBezTo>
                  <a:cubicBezTo>
                    <a:pt x="9" y="10"/>
                    <a:pt x="11" y="17"/>
                    <a:pt x="10" y="18"/>
                  </a:cubicBezTo>
                  <a:cubicBezTo>
                    <a:pt x="9" y="19"/>
                    <a:pt x="6" y="16"/>
                    <a:pt x="3" y="12"/>
                  </a:cubicBezTo>
                  <a:cubicBezTo>
                    <a:pt x="2" y="10"/>
                    <a:pt x="1" y="9"/>
                    <a:pt x="0" y="7"/>
                  </a:cubicBezTo>
                  <a:cubicBezTo>
                    <a:pt x="2" y="15"/>
                    <a:pt x="7" y="27"/>
                    <a:pt x="5" y="40"/>
                  </a:cubicBezTo>
                  <a:cubicBezTo>
                    <a:pt x="1" y="62"/>
                    <a:pt x="15" y="74"/>
                    <a:pt x="26" y="69"/>
                  </a:cubicBezTo>
                  <a:cubicBezTo>
                    <a:pt x="37" y="65"/>
                    <a:pt x="35" y="47"/>
                    <a:pt x="28" y="35"/>
                  </a:cubicBezTo>
                  <a:close/>
                </a:path>
              </a:pathLst>
            </a:custGeom>
            <a:solidFill>
              <a:srgbClr val="FFEC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1" name="Google Shape;2356;p10">
              <a:extLst>
                <a:ext uri="{FF2B5EF4-FFF2-40B4-BE49-F238E27FC236}">
                  <a16:creationId xmlns:a16="http://schemas.microsoft.com/office/drawing/2014/main" id="{56E5D633-6E8A-54B4-AF92-1901372174E7}"/>
                </a:ext>
              </a:extLst>
            </p:cNvPr>
            <p:cNvSpPr/>
            <p:nvPr/>
          </p:nvSpPr>
          <p:spPr>
            <a:xfrm>
              <a:off x="927" y="1486"/>
              <a:ext cx="31" cy="32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6" y="22"/>
                  </a:moveTo>
                  <a:cubicBezTo>
                    <a:pt x="13" y="25"/>
                    <a:pt x="26" y="6"/>
                    <a:pt x="22" y="3"/>
                  </a:cubicBezTo>
                  <a:cubicBezTo>
                    <a:pt x="18" y="0"/>
                    <a:pt x="0" y="18"/>
                    <a:pt x="6" y="22"/>
                  </a:cubicBezTo>
                  <a:close/>
                </a:path>
              </a:pathLst>
            </a:custGeom>
            <a:solidFill>
              <a:srgbClr val="FFEC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2" name="Google Shape;2357;p10">
              <a:extLst>
                <a:ext uri="{FF2B5EF4-FFF2-40B4-BE49-F238E27FC236}">
                  <a16:creationId xmlns:a16="http://schemas.microsoft.com/office/drawing/2014/main" id="{A3C4132B-6ADF-A0FF-160A-BFD533F1CE4C}"/>
                </a:ext>
              </a:extLst>
            </p:cNvPr>
            <p:cNvSpPr/>
            <p:nvPr/>
          </p:nvSpPr>
          <p:spPr>
            <a:xfrm>
              <a:off x="725" y="1346"/>
              <a:ext cx="35" cy="96"/>
            </a:xfrm>
            <a:custGeom>
              <a:avLst/>
              <a:gdLst/>
              <a:ahLst/>
              <a:cxnLst/>
              <a:rect l="l" t="t" r="r" b="b"/>
              <a:pathLst>
                <a:path w="29" h="76" extrusionOk="0">
                  <a:moveTo>
                    <a:pt x="27" y="58"/>
                  </a:moveTo>
                  <a:cubicBezTo>
                    <a:pt x="26" y="52"/>
                    <a:pt x="25" y="45"/>
                    <a:pt x="26" y="42"/>
                  </a:cubicBezTo>
                  <a:cubicBezTo>
                    <a:pt x="26" y="41"/>
                    <a:pt x="25" y="40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39"/>
                    <a:pt x="24" y="40"/>
                    <a:pt x="24" y="41"/>
                  </a:cubicBezTo>
                  <a:cubicBezTo>
                    <a:pt x="24" y="44"/>
                    <a:pt x="22" y="42"/>
                    <a:pt x="20" y="36"/>
                  </a:cubicBezTo>
                  <a:cubicBezTo>
                    <a:pt x="19" y="30"/>
                    <a:pt x="19" y="22"/>
                    <a:pt x="20" y="17"/>
                  </a:cubicBezTo>
                  <a:cubicBezTo>
                    <a:pt x="20" y="17"/>
                    <a:pt x="20" y="17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6"/>
                    <a:pt x="16" y="0"/>
                    <a:pt x="12" y="0"/>
                  </a:cubicBezTo>
                  <a:cubicBezTo>
                    <a:pt x="7" y="0"/>
                    <a:pt x="17" y="28"/>
                    <a:pt x="14" y="34"/>
                  </a:cubicBezTo>
                  <a:cubicBezTo>
                    <a:pt x="11" y="40"/>
                    <a:pt x="9" y="38"/>
                    <a:pt x="0" y="39"/>
                  </a:cubicBezTo>
                  <a:cubicBezTo>
                    <a:pt x="6" y="39"/>
                    <a:pt x="14" y="44"/>
                    <a:pt x="17" y="54"/>
                  </a:cubicBezTo>
                  <a:cubicBezTo>
                    <a:pt x="20" y="66"/>
                    <a:pt x="25" y="76"/>
                    <a:pt x="27" y="76"/>
                  </a:cubicBezTo>
                  <a:cubicBezTo>
                    <a:pt x="29" y="76"/>
                    <a:pt x="29" y="70"/>
                    <a:pt x="29" y="64"/>
                  </a:cubicBezTo>
                  <a:cubicBezTo>
                    <a:pt x="28" y="62"/>
                    <a:pt x="27" y="60"/>
                    <a:pt x="27" y="58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3" name="Google Shape;2358;p10">
              <a:extLst>
                <a:ext uri="{FF2B5EF4-FFF2-40B4-BE49-F238E27FC236}">
                  <a16:creationId xmlns:a16="http://schemas.microsoft.com/office/drawing/2014/main" id="{86F6D5A5-E6FD-105E-AB44-8D29D2594681}"/>
                </a:ext>
              </a:extLst>
            </p:cNvPr>
            <p:cNvSpPr/>
            <p:nvPr/>
          </p:nvSpPr>
          <p:spPr>
            <a:xfrm>
              <a:off x="684" y="1074"/>
              <a:ext cx="415" cy="515"/>
            </a:xfrm>
            <a:custGeom>
              <a:avLst/>
              <a:gdLst/>
              <a:ahLst/>
              <a:cxnLst/>
              <a:rect l="l" t="t" r="r" b="b"/>
              <a:pathLst>
                <a:path w="349" h="406" extrusionOk="0">
                  <a:moveTo>
                    <a:pt x="99" y="214"/>
                  </a:moveTo>
                  <a:cubicBezTo>
                    <a:pt x="138" y="193"/>
                    <a:pt x="229" y="179"/>
                    <a:pt x="280" y="212"/>
                  </a:cubicBezTo>
                  <a:cubicBezTo>
                    <a:pt x="298" y="224"/>
                    <a:pt x="294" y="237"/>
                    <a:pt x="292" y="244"/>
                  </a:cubicBezTo>
                  <a:cubicBezTo>
                    <a:pt x="289" y="250"/>
                    <a:pt x="300" y="244"/>
                    <a:pt x="302" y="258"/>
                  </a:cubicBezTo>
                  <a:cubicBezTo>
                    <a:pt x="305" y="271"/>
                    <a:pt x="301" y="295"/>
                    <a:pt x="288" y="308"/>
                  </a:cubicBezTo>
                  <a:cubicBezTo>
                    <a:pt x="289" y="312"/>
                    <a:pt x="290" y="347"/>
                    <a:pt x="291" y="400"/>
                  </a:cubicBezTo>
                  <a:cubicBezTo>
                    <a:pt x="296" y="403"/>
                    <a:pt x="305" y="406"/>
                    <a:pt x="317" y="406"/>
                  </a:cubicBezTo>
                  <a:cubicBezTo>
                    <a:pt x="330" y="406"/>
                    <a:pt x="342" y="403"/>
                    <a:pt x="344" y="398"/>
                  </a:cubicBezTo>
                  <a:cubicBezTo>
                    <a:pt x="345" y="267"/>
                    <a:pt x="346" y="164"/>
                    <a:pt x="347" y="144"/>
                  </a:cubicBezTo>
                  <a:cubicBezTo>
                    <a:pt x="349" y="107"/>
                    <a:pt x="349" y="69"/>
                    <a:pt x="316" y="61"/>
                  </a:cubicBezTo>
                  <a:cubicBezTo>
                    <a:pt x="282" y="53"/>
                    <a:pt x="277" y="39"/>
                    <a:pt x="269" y="28"/>
                  </a:cubicBezTo>
                  <a:cubicBezTo>
                    <a:pt x="254" y="10"/>
                    <a:pt x="247" y="5"/>
                    <a:pt x="212" y="3"/>
                  </a:cubicBezTo>
                  <a:cubicBezTo>
                    <a:pt x="177" y="2"/>
                    <a:pt x="141" y="0"/>
                    <a:pt x="116" y="12"/>
                  </a:cubicBezTo>
                  <a:cubicBezTo>
                    <a:pt x="91" y="25"/>
                    <a:pt x="67" y="58"/>
                    <a:pt x="50" y="85"/>
                  </a:cubicBezTo>
                  <a:cubicBezTo>
                    <a:pt x="29" y="113"/>
                    <a:pt x="12" y="142"/>
                    <a:pt x="6" y="158"/>
                  </a:cubicBezTo>
                  <a:cubicBezTo>
                    <a:pt x="0" y="175"/>
                    <a:pt x="13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9" y="192"/>
                    <a:pt x="21" y="191"/>
                    <a:pt x="30" y="195"/>
                  </a:cubicBezTo>
                  <a:cubicBezTo>
                    <a:pt x="31" y="195"/>
                    <a:pt x="31" y="195"/>
                    <a:pt x="32" y="196"/>
                  </a:cubicBezTo>
                  <a:cubicBezTo>
                    <a:pt x="35" y="194"/>
                    <a:pt x="38" y="192"/>
                    <a:pt x="42" y="190"/>
                  </a:cubicBezTo>
                  <a:cubicBezTo>
                    <a:pt x="67" y="179"/>
                    <a:pt x="105" y="165"/>
                    <a:pt x="171" y="166"/>
                  </a:cubicBezTo>
                  <a:cubicBezTo>
                    <a:pt x="219" y="166"/>
                    <a:pt x="230" y="168"/>
                    <a:pt x="262" y="174"/>
                  </a:cubicBezTo>
                  <a:cubicBezTo>
                    <a:pt x="284" y="178"/>
                    <a:pt x="301" y="186"/>
                    <a:pt x="306" y="197"/>
                  </a:cubicBezTo>
                  <a:cubicBezTo>
                    <a:pt x="309" y="206"/>
                    <a:pt x="285" y="186"/>
                    <a:pt x="240" y="184"/>
                  </a:cubicBezTo>
                  <a:cubicBezTo>
                    <a:pt x="201" y="180"/>
                    <a:pt x="123" y="179"/>
                    <a:pt x="77" y="216"/>
                  </a:cubicBezTo>
                  <a:cubicBezTo>
                    <a:pt x="72" y="219"/>
                    <a:pt x="70" y="222"/>
                    <a:pt x="68" y="225"/>
                  </a:cubicBezTo>
                  <a:cubicBezTo>
                    <a:pt x="68" y="227"/>
                    <a:pt x="68" y="229"/>
                    <a:pt x="68" y="230"/>
                  </a:cubicBezTo>
                  <a:cubicBezTo>
                    <a:pt x="68" y="237"/>
                    <a:pt x="67" y="239"/>
                    <a:pt x="64" y="244"/>
                  </a:cubicBezTo>
                  <a:cubicBezTo>
                    <a:pt x="62" y="248"/>
                    <a:pt x="60" y="250"/>
                    <a:pt x="59" y="253"/>
                  </a:cubicBezTo>
                  <a:cubicBezTo>
                    <a:pt x="60" y="255"/>
                    <a:pt x="60" y="255"/>
                    <a:pt x="60" y="255"/>
                  </a:cubicBezTo>
                  <a:cubicBezTo>
                    <a:pt x="60" y="254"/>
                    <a:pt x="61" y="253"/>
                    <a:pt x="61" y="253"/>
                  </a:cubicBezTo>
                  <a:cubicBezTo>
                    <a:pt x="62" y="253"/>
                    <a:pt x="63" y="255"/>
                    <a:pt x="66" y="260"/>
                  </a:cubicBezTo>
                  <a:cubicBezTo>
                    <a:pt x="68" y="265"/>
                    <a:pt x="72" y="263"/>
                    <a:pt x="73" y="271"/>
                  </a:cubicBezTo>
                  <a:cubicBezTo>
                    <a:pt x="73" y="273"/>
                    <a:pt x="73" y="275"/>
                    <a:pt x="73" y="276"/>
                  </a:cubicBezTo>
                  <a:cubicBezTo>
                    <a:pt x="74" y="276"/>
                    <a:pt x="74" y="276"/>
                    <a:pt x="74" y="276"/>
                  </a:cubicBezTo>
                  <a:cubicBezTo>
                    <a:pt x="79" y="276"/>
                    <a:pt x="88" y="289"/>
                    <a:pt x="97" y="295"/>
                  </a:cubicBezTo>
                  <a:cubicBezTo>
                    <a:pt x="105" y="298"/>
                    <a:pt x="113" y="297"/>
                    <a:pt x="114" y="295"/>
                  </a:cubicBezTo>
                  <a:cubicBezTo>
                    <a:pt x="115" y="293"/>
                    <a:pt x="113" y="290"/>
                    <a:pt x="109" y="287"/>
                  </a:cubicBezTo>
                  <a:cubicBezTo>
                    <a:pt x="102" y="283"/>
                    <a:pt x="98" y="281"/>
                    <a:pt x="81" y="267"/>
                  </a:cubicBezTo>
                  <a:cubicBezTo>
                    <a:pt x="64" y="252"/>
                    <a:pt x="67" y="231"/>
                    <a:pt x="99" y="214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4" name="Google Shape;2359;p10">
              <a:extLst>
                <a:ext uri="{FF2B5EF4-FFF2-40B4-BE49-F238E27FC236}">
                  <a16:creationId xmlns:a16="http://schemas.microsoft.com/office/drawing/2014/main" id="{60E0238D-AB39-816C-CCF3-AED907FC5700}"/>
                </a:ext>
              </a:extLst>
            </p:cNvPr>
            <p:cNvSpPr/>
            <p:nvPr/>
          </p:nvSpPr>
          <p:spPr>
            <a:xfrm>
              <a:off x="684" y="1076"/>
              <a:ext cx="409" cy="247"/>
            </a:xfrm>
            <a:custGeom>
              <a:avLst/>
              <a:gdLst/>
              <a:ahLst/>
              <a:cxnLst/>
              <a:rect l="l" t="t" r="r" b="b"/>
              <a:pathLst>
                <a:path w="344" h="195" extrusionOk="0">
                  <a:moveTo>
                    <a:pt x="344" y="129"/>
                  </a:moveTo>
                  <a:cubicBezTo>
                    <a:pt x="344" y="114"/>
                    <a:pt x="340" y="104"/>
                    <a:pt x="334" y="91"/>
                  </a:cubicBezTo>
                  <a:cubicBezTo>
                    <a:pt x="331" y="83"/>
                    <a:pt x="326" y="75"/>
                    <a:pt x="321" y="68"/>
                  </a:cubicBezTo>
                  <a:cubicBezTo>
                    <a:pt x="317" y="63"/>
                    <a:pt x="314" y="61"/>
                    <a:pt x="308" y="60"/>
                  </a:cubicBezTo>
                  <a:cubicBezTo>
                    <a:pt x="309" y="60"/>
                    <a:pt x="309" y="59"/>
                    <a:pt x="309" y="59"/>
                  </a:cubicBezTo>
                  <a:cubicBezTo>
                    <a:pt x="282" y="51"/>
                    <a:pt x="276" y="37"/>
                    <a:pt x="269" y="27"/>
                  </a:cubicBezTo>
                  <a:cubicBezTo>
                    <a:pt x="262" y="18"/>
                    <a:pt x="256" y="12"/>
                    <a:pt x="248" y="8"/>
                  </a:cubicBezTo>
                  <a:cubicBezTo>
                    <a:pt x="250" y="8"/>
                    <a:pt x="244" y="7"/>
                    <a:pt x="244" y="7"/>
                  </a:cubicBezTo>
                  <a:cubicBezTo>
                    <a:pt x="238" y="5"/>
                    <a:pt x="231" y="4"/>
                    <a:pt x="221" y="3"/>
                  </a:cubicBezTo>
                  <a:cubicBezTo>
                    <a:pt x="221" y="3"/>
                    <a:pt x="221" y="3"/>
                    <a:pt x="221" y="3"/>
                  </a:cubicBezTo>
                  <a:cubicBezTo>
                    <a:pt x="221" y="3"/>
                    <a:pt x="221" y="3"/>
                    <a:pt x="221" y="3"/>
                  </a:cubicBezTo>
                  <a:cubicBezTo>
                    <a:pt x="220" y="3"/>
                    <a:pt x="218" y="3"/>
                    <a:pt x="217" y="3"/>
                  </a:cubicBezTo>
                  <a:cubicBezTo>
                    <a:pt x="215" y="3"/>
                    <a:pt x="214" y="2"/>
                    <a:pt x="212" y="2"/>
                  </a:cubicBezTo>
                  <a:cubicBezTo>
                    <a:pt x="209" y="2"/>
                    <a:pt x="207" y="2"/>
                    <a:pt x="205" y="2"/>
                  </a:cubicBezTo>
                  <a:cubicBezTo>
                    <a:pt x="172" y="1"/>
                    <a:pt x="139" y="0"/>
                    <a:pt x="116" y="11"/>
                  </a:cubicBezTo>
                  <a:cubicBezTo>
                    <a:pt x="91" y="24"/>
                    <a:pt x="67" y="57"/>
                    <a:pt x="50" y="84"/>
                  </a:cubicBezTo>
                  <a:cubicBezTo>
                    <a:pt x="29" y="112"/>
                    <a:pt x="12" y="141"/>
                    <a:pt x="6" y="157"/>
                  </a:cubicBezTo>
                  <a:cubicBezTo>
                    <a:pt x="0" y="174"/>
                    <a:pt x="13" y="188"/>
                    <a:pt x="13" y="188"/>
                  </a:cubicBezTo>
                  <a:cubicBezTo>
                    <a:pt x="13" y="188"/>
                    <a:pt x="13" y="188"/>
                    <a:pt x="13" y="188"/>
                  </a:cubicBezTo>
                  <a:cubicBezTo>
                    <a:pt x="19" y="191"/>
                    <a:pt x="21" y="190"/>
                    <a:pt x="30" y="194"/>
                  </a:cubicBezTo>
                  <a:cubicBezTo>
                    <a:pt x="31" y="194"/>
                    <a:pt x="31" y="194"/>
                    <a:pt x="32" y="195"/>
                  </a:cubicBezTo>
                  <a:cubicBezTo>
                    <a:pt x="28" y="191"/>
                    <a:pt x="22" y="190"/>
                    <a:pt x="22" y="173"/>
                  </a:cubicBezTo>
                  <a:cubicBezTo>
                    <a:pt x="21" y="155"/>
                    <a:pt x="40" y="135"/>
                    <a:pt x="58" y="102"/>
                  </a:cubicBezTo>
                  <a:cubicBezTo>
                    <a:pt x="77" y="69"/>
                    <a:pt x="96" y="49"/>
                    <a:pt x="119" y="30"/>
                  </a:cubicBezTo>
                  <a:cubicBezTo>
                    <a:pt x="145" y="8"/>
                    <a:pt x="202" y="13"/>
                    <a:pt x="207" y="14"/>
                  </a:cubicBezTo>
                  <a:cubicBezTo>
                    <a:pt x="216" y="15"/>
                    <a:pt x="235" y="16"/>
                    <a:pt x="240" y="24"/>
                  </a:cubicBezTo>
                  <a:cubicBezTo>
                    <a:pt x="250" y="41"/>
                    <a:pt x="231" y="46"/>
                    <a:pt x="214" y="47"/>
                  </a:cubicBezTo>
                  <a:cubicBezTo>
                    <a:pt x="209" y="47"/>
                    <a:pt x="203" y="48"/>
                    <a:pt x="190" y="46"/>
                  </a:cubicBezTo>
                  <a:cubicBezTo>
                    <a:pt x="195" y="48"/>
                    <a:pt x="195" y="48"/>
                    <a:pt x="195" y="48"/>
                  </a:cubicBezTo>
                  <a:cubicBezTo>
                    <a:pt x="194" y="48"/>
                    <a:pt x="194" y="48"/>
                    <a:pt x="194" y="48"/>
                  </a:cubicBezTo>
                  <a:cubicBezTo>
                    <a:pt x="196" y="49"/>
                    <a:pt x="196" y="49"/>
                    <a:pt x="196" y="49"/>
                  </a:cubicBezTo>
                  <a:cubicBezTo>
                    <a:pt x="278" y="91"/>
                    <a:pt x="278" y="91"/>
                    <a:pt x="278" y="91"/>
                  </a:cubicBezTo>
                  <a:cubicBezTo>
                    <a:pt x="278" y="91"/>
                    <a:pt x="116" y="99"/>
                    <a:pt x="108" y="88"/>
                  </a:cubicBezTo>
                  <a:cubicBezTo>
                    <a:pt x="106" y="87"/>
                    <a:pt x="106" y="87"/>
                    <a:pt x="106" y="87"/>
                  </a:cubicBezTo>
                  <a:cubicBezTo>
                    <a:pt x="105" y="81"/>
                    <a:pt x="107" y="73"/>
                    <a:pt x="110" y="68"/>
                  </a:cubicBezTo>
                  <a:cubicBezTo>
                    <a:pt x="113" y="64"/>
                    <a:pt x="127" y="55"/>
                    <a:pt x="120" y="50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20" y="63"/>
                    <a:pt x="104" y="67"/>
                    <a:pt x="98" y="74"/>
                  </a:cubicBezTo>
                  <a:cubicBezTo>
                    <a:pt x="95" y="78"/>
                    <a:pt x="95" y="83"/>
                    <a:pt x="96" y="86"/>
                  </a:cubicBezTo>
                  <a:cubicBezTo>
                    <a:pt x="101" y="106"/>
                    <a:pt x="130" y="113"/>
                    <a:pt x="172" y="119"/>
                  </a:cubicBezTo>
                  <a:cubicBezTo>
                    <a:pt x="206" y="124"/>
                    <a:pt x="264" y="122"/>
                    <a:pt x="296" y="113"/>
                  </a:cubicBezTo>
                  <a:cubicBezTo>
                    <a:pt x="296" y="113"/>
                    <a:pt x="296" y="113"/>
                    <a:pt x="296" y="113"/>
                  </a:cubicBezTo>
                  <a:cubicBezTo>
                    <a:pt x="296" y="113"/>
                    <a:pt x="304" y="124"/>
                    <a:pt x="296" y="134"/>
                  </a:cubicBezTo>
                  <a:cubicBezTo>
                    <a:pt x="97" y="121"/>
                    <a:pt x="97" y="121"/>
                    <a:pt x="97" y="121"/>
                  </a:cubicBezTo>
                  <a:cubicBezTo>
                    <a:pt x="84" y="127"/>
                    <a:pt x="84" y="127"/>
                    <a:pt x="84" y="127"/>
                  </a:cubicBezTo>
                  <a:cubicBezTo>
                    <a:pt x="94" y="123"/>
                    <a:pt x="94" y="126"/>
                    <a:pt x="104" y="136"/>
                  </a:cubicBezTo>
                  <a:cubicBezTo>
                    <a:pt x="114" y="146"/>
                    <a:pt x="130" y="159"/>
                    <a:pt x="160" y="159"/>
                  </a:cubicBezTo>
                  <a:cubicBezTo>
                    <a:pt x="190" y="159"/>
                    <a:pt x="252" y="163"/>
                    <a:pt x="276" y="155"/>
                  </a:cubicBezTo>
                  <a:cubicBezTo>
                    <a:pt x="296" y="149"/>
                    <a:pt x="306" y="142"/>
                    <a:pt x="311" y="131"/>
                  </a:cubicBezTo>
                  <a:cubicBezTo>
                    <a:pt x="317" y="127"/>
                    <a:pt x="324" y="129"/>
                    <a:pt x="326" y="131"/>
                  </a:cubicBezTo>
                  <a:cubicBezTo>
                    <a:pt x="339" y="141"/>
                    <a:pt x="343" y="156"/>
                    <a:pt x="344" y="171"/>
                  </a:cubicBezTo>
                  <a:cubicBezTo>
                    <a:pt x="344" y="157"/>
                    <a:pt x="344" y="143"/>
                    <a:pt x="344" y="129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5" name="Google Shape;2360;p10">
              <a:extLst>
                <a:ext uri="{FF2B5EF4-FFF2-40B4-BE49-F238E27FC236}">
                  <a16:creationId xmlns:a16="http://schemas.microsoft.com/office/drawing/2014/main" id="{BFDB11DB-3FA2-0389-0205-E31226B0E9DD}"/>
                </a:ext>
              </a:extLst>
            </p:cNvPr>
            <p:cNvSpPr/>
            <p:nvPr/>
          </p:nvSpPr>
          <p:spPr>
            <a:xfrm>
              <a:off x="1045" y="1148"/>
              <a:ext cx="53" cy="97"/>
            </a:xfrm>
            <a:custGeom>
              <a:avLst/>
              <a:gdLst/>
              <a:ahLst/>
              <a:cxnLst/>
              <a:rect l="l" t="t" r="r" b="b"/>
              <a:pathLst>
                <a:path w="45" h="77" extrusionOk="0">
                  <a:moveTo>
                    <a:pt x="1" y="0"/>
                  </a:moveTo>
                  <a:cubicBezTo>
                    <a:pt x="1" y="8"/>
                    <a:pt x="0" y="15"/>
                    <a:pt x="10" y="22"/>
                  </a:cubicBezTo>
                  <a:cubicBezTo>
                    <a:pt x="13" y="24"/>
                    <a:pt x="10" y="28"/>
                    <a:pt x="12" y="32"/>
                  </a:cubicBezTo>
                  <a:cubicBezTo>
                    <a:pt x="14" y="35"/>
                    <a:pt x="18" y="37"/>
                    <a:pt x="21" y="41"/>
                  </a:cubicBezTo>
                  <a:cubicBezTo>
                    <a:pt x="28" y="53"/>
                    <a:pt x="31" y="64"/>
                    <a:pt x="44" y="77"/>
                  </a:cubicBezTo>
                  <a:cubicBezTo>
                    <a:pt x="45" y="67"/>
                    <a:pt x="39" y="55"/>
                    <a:pt x="36" y="46"/>
                  </a:cubicBezTo>
                  <a:cubicBezTo>
                    <a:pt x="33" y="36"/>
                    <a:pt x="33" y="21"/>
                    <a:pt x="24" y="15"/>
                  </a:cubicBezTo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6" name="Google Shape;2361;p10">
              <a:extLst>
                <a:ext uri="{FF2B5EF4-FFF2-40B4-BE49-F238E27FC236}">
                  <a16:creationId xmlns:a16="http://schemas.microsoft.com/office/drawing/2014/main" id="{26E20ABC-8144-1ACB-9F6B-8086E5B1A76A}"/>
                </a:ext>
              </a:extLst>
            </p:cNvPr>
            <p:cNvSpPr/>
            <p:nvPr/>
          </p:nvSpPr>
          <p:spPr>
            <a:xfrm>
              <a:off x="793" y="1228"/>
              <a:ext cx="248" cy="51"/>
            </a:xfrm>
            <a:custGeom>
              <a:avLst/>
              <a:gdLst/>
              <a:ahLst/>
              <a:cxnLst/>
              <a:rect l="l" t="t" r="r" b="b"/>
              <a:pathLst>
                <a:path w="209" h="40" extrusionOk="0">
                  <a:moveTo>
                    <a:pt x="19" y="15"/>
                  </a:moveTo>
                  <a:cubicBezTo>
                    <a:pt x="26" y="21"/>
                    <a:pt x="34" y="29"/>
                    <a:pt x="47" y="33"/>
                  </a:cubicBezTo>
                  <a:cubicBezTo>
                    <a:pt x="63" y="37"/>
                    <a:pt x="110" y="40"/>
                    <a:pt x="156" y="35"/>
                  </a:cubicBezTo>
                  <a:cubicBezTo>
                    <a:pt x="202" y="29"/>
                    <a:pt x="209" y="15"/>
                    <a:pt x="209" y="3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10" y="0"/>
                    <a:pt x="0" y="5"/>
                  </a:cubicBezTo>
                  <a:cubicBezTo>
                    <a:pt x="5" y="3"/>
                    <a:pt x="15" y="10"/>
                    <a:pt x="19" y="15"/>
                  </a:cubicBezTo>
                  <a:close/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7" name="Google Shape;2362;p10">
              <a:extLst>
                <a:ext uri="{FF2B5EF4-FFF2-40B4-BE49-F238E27FC236}">
                  <a16:creationId xmlns:a16="http://schemas.microsoft.com/office/drawing/2014/main" id="{FD3C7B72-A73B-7AD0-FB42-AB4F9232E3A3}"/>
                </a:ext>
              </a:extLst>
            </p:cNvPr>
            <p:cNvSpPr/>
            <p:nvPr/>
          </p:nvSpPr>
          <p:spPr>
            <a:xfrm>
              <a:off x="824" y="1148"/>
              <a:ext cx="241" cy="85"/>
            </a:xfrm>
            <a:custGeom>
              <a:avLst/>
              <a:gdLst/>
              <a:ahLst/>
              <a:cxnLst/>
              <a:rect l="l" t="t" r="r" b="b"/>
              <a:pathLst>
                <a:path w="203" h="67" extrusionOk="0">
                  <a:moveTo>
                    <a:pt x="0" y="40"/>
                  </a:moveTo>
                  <a:cubicBezTo>
                    <a:pt x="9" y="50"/>
                    <a:pt x="83" y="67"/>
                    <a:pt x="137" y="58"/>
                  </a:cubicBezTo>
                  <a:cubicBezTo>
                    <a:pt x="190" y="50"/>
                    <a:pt x="197" y="46"/>
                    <a:pt x="200" y="35"/>
                  </a:cubicBezTo>
                  <a:cubicBezTo>
                    <a:pt x="203" y="24"/>
                    <a:pt x="188" y="18"/>
                    <a:pt x="170" y="15"/>
                  </a:cubicBezTo>
                  <a:cubicBezTo>
                    <a:pt x="152" y="12"/>
                    <a:pt x="107" y="0"/>
                    <a:pt x="107" y="0"/>
                  </a:cubicBezTo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8" name="Google Shape;2363;p10">
              <a:extLst>
                <a:ext uri="{FF2B5EF4-FFF2-40B4-BE49-F238E27FC236}">
                  <a16:creationId xmlns:a16="http://schemas.microsoft.com/office/drawing/2014/main" id="{6EFF0DAC-04A2-111A-D666-A64AC1CA2747}"/>
                </a:ext>
              </a:extLst>
            </p:cNvPr>
            <p:cNvSpPr/>
            <p:nvPr/>
          </p:nvSpPr>
          <p:spPr>
            <a:xfrm>
              <a:off x="1052" y="1274"/>
              <a:ext cx="33" cy="110"/>
            </a:xfrm>
            <a:custGeom>
              <a:avLst/>
              <a:gdLst/>
              <a:ahLst/>
              <a:cxnLst/>
              <a:rect l="l" t="t" r="r" b="b"/>
              <a:pathLst>
                <a:path w="28" h="87" extrusionOk="0">
                  <a:moveTo>
                    <a:pt x="0" y="0"/>
                  </a:moveTo>
                  <a:cubicBezTo>
                    <a:pt x="2" y="11"/>
                    <a:pt x="7" y="23"/>
                    <a:pt x="12" y="34"/>
                  </a:cubicBezTo>
                  <a:cubicBezTo>
                    <a:pt x="18" y="45"/>
                    <a:pt x="26" y="69"/>
                    <a:pt x="26" y="87"/>
                  </a:cubicBezTo>
                  <a:cubicBezTo>
                    <a:pt x="28" y="70"/>
                    <a:pt x="19" y="40"/>
                    <a:pt x="16" y="30"/>
                  </a:cubicBezTo>
                  <a:cubicBezTo>
                    <a:pt x="12" y="21"/>
                    <a:pt x="13" y="8"/>
                    <a:pt x="12" y="4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9" name="Google Shape;2364;p10">
              <a:extLst>
                <a:ext uri="{FF2B5EF4-FFF2-40B4-BE49-F238E27FC236}">
                  <a16:creationId xmlns:a16="http://schemas.microsoft.com/office/drawing/2014/main" id="{EB282D52-98E5-C246-3BD9-C4F02E2BD017}"/>
                </a:ext>
              </a:extLst>
            </p:cNvPr>
            <p:cNvSpPr/>
            <p:nvPr/>
          </p:nvSpPr>
          <p:spPr>
            <a:xfrm>
              <a:off x="1052" y="1262"/>
              <a:ext cx="17" cy="37"/>
            </a:xfrm>
            <a:custGeom>
              <a:avLst/>
              <a:gdLst/>
              <a:ahLst/>
              <a:cxnLst/>
              <a:rect l="l" t="t" r="r" b="b"/>
              <a:pathLst>
                <a:path w="15" h="29" extrusionOk="0">
                  <a:moveTo>
                    <a:pt x="1" y="15"/>
                  </a:moveTo>
                  <a:cubicBezTo>
                    <a:pt x="0" y="13"/>
                    <a:pt x="0" y="6"/>
                    <a:pt x="1" y="3"/>
                  </a:cubicBezTo>
                  <a:cubicBezTo>
                    <a:pt x="4" y="0"/>
                    <a:pt x="5" y="4"/>
                    <a:pt x="7" y="6"/>
                  </a:cubicBezTo>
                  <a:cubicBezTo>
                    <a:pt x="14" y="11"/>
                    <a:pt x="14" y="21"/>
                    <a:pt x="15" y="29"/>
                  </a:cubicBezTo>
                  <a:cubicBezTo>
                    <a:pt x="12" y="25"/>
                    <a:pt x="9" y="6"/>
                    <a:pt x="2" y="10"/>
                  </a:cubicBezTo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0" name="Google Shape;2365;p10">
              <a:extLst>
                <a:ext uri="{FF2B5EF4-FFF2-40B4-BE49-F238E27FC236}">
                  <a16:creationId xmlns:a16="http://schemas.microsoft.com/office/drawing/2014/main" id="{7AEC999B-BF2D-C1FB-EB7B-4A1E83BB705F}"/>
                </a:ext>
              </a:extLst>
            </p:cNvPr>
            <p:cNvSpPr/>
            <p:nvPr/>
          </p:nvSpPr>
          <p:spPr>
            <a:xfrm>
              <a:off x="755" y="1302"/>
              <a:ext cx="321" cy="150"/>
            </a:xfrm>
            <a:custGeom>
              <a:avLst/>
              <a:gdLst/>
              <a:ahLst/>
              <a:cxnLst/>
              <a:rect l="l" t="t" r="r" b="b"/>
              <a:pathLst>
                <a:path w="270" h="119" extrusionOk="0">
                  <a:moveTo>
                    <a:pt x="246" y="20"/>
                  </a:moveTo>
                  <a:cubicBezTo>
                    <a:pt x="245" y="20"/>
                    <a:pt x="242" y="19"/>
                    <a:pt x="238" y="18"/>
                  </a:cubicBezTo>
                  <a:cubicBezTo>
                    <a:pt x="238" y="18"/>
                    <a:pt x="238" y="18"/>
                    <a:pt x="238" y="18"/>
                  </a:cubicBezTo>
                  <a:cubicBezTo>
                    <a:pt x="235" y="17"/>
                    <a:pt x="231" y="15"/>
                    <a:pt x="227" y="14"/>
                  </a:cubicBezTo>
                  <a:cubicBezTo>
                    <a:pt x="226" y="14"/>
                    <a:pt x="226" y="13"/>
                    <a:pt x="226" y="13"/>
                  </a:cubicBezTo>
                  <a:cubicBezTo>
                    <a:pt x="224" y="13"/>
                    <a:pt x="223" y="12"/>
                    <a:pt x="222" y="12"/>
                  </a:cubicBezTo>
                  <a:cubicBezTo>
                    <a:pt x="222" y="12"/>
                    <a:pt x="222" y="12"/>
                    <a:pt x="221" y="12"/>
                  </a:cubicBezTo>
                  <a:cubicBezTo>
                    <a:pt x="221" y="12"/>
                    <a:pt x="221" y="12"/>
                    <a:pt x="221" y="12"/>
                  </a:cubicBezTo>
                  <a:cubicBezTo>
                    <a:pt x="211" y="9"/>
                    <a:pt x="197" y="6"/>
                    <a:pt x="181" y="5"/>
                  </a:cubicBezTo>
                  <a:cubicBezTo>
                    <a:pt x="142" y="1"/>
                    <a:pt x="64" y="0"/>
                    <a:pt x="18" y="37"/>
                  </a:cubicBezTo>
                  <a:cubicBezTo>
                    <a:pt x="13" y="40"/>
                    <a:pt x="11" y="43"/>
                    <a:pt x="9" y="46"/>
                  </a:cubicBezTo>
                  <a:cubicBezTo>
                    <a:pt x="9" y="48"/>
                    <a:pt x="9" y="50"/>
                    <a:pt x="9" y="51"/>
                  </a:cubicBezTo>
                  <a:cubicBezTo>
                    <a:pt x="9" y="58"/>
                    <a:pt x="8" y="60"/>
                    <a:pt x="5" y="65"/>
                  </a:cubicBezTo>
                  <a:cubicBezTo>
                    <a:pt x="3" y="69"/>
                    <a:pt x="1" y="71"/>
                    <a:pt x="0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5"/>
                    <a:pt x="2" y="74"/>
                    <a:pt x="2" y="74"/>
                  </a:cubicBezTo>
                  <a:cubicBezTo>
                    <a:pt x="3" y="74"/>
                    <a:pt x="4" y="76"/>
                    <a:pt x="7" y="81"/>
                  </a:cubicBezTo>
                  <a:cubicBezTo>
                    <a:pt x="9" y="86"/>
                    <a:pt x="13" y="84"/>
                    <a:pt x="14" y="92"/>
                  </a:cubicBezTo>
                  <a:cubicBezTo>
                    <a:pt x="14" y="94"/>
                    <a:pt x="14" y="96"/>
                    <a:pt x="14" y="97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20" y="97"/>
                    <a:pt x="29" y="110"/>
                    <a:pt x="38" y="116"/>
                  </a:cubicBezTo>
                  <a:cubicBezTo>
                    <a:pt x="46" y="119"/>
                    <a:pt x="54" y="118"/>
                    <a:pt x="55" y="116"/>
                  </a:cubicBezTo>
                  <a:cubicBezTo>
                    <a:pt x="56" y="114"/>
                    <a:pt x="54" y="111"/>
                    <a:pt x="50" y="108"/>
                  </a:cubicBezTo>
                  <a:cubicBezTo>
                    <a:pt x="43" y="104"/>
                    <a:pt x="39" y="102"/>
                    <a:pt x="22" y="88"/>
                  </a:cubicBezTo>
                  <a:cubicBezTo>
                    <a:pt x="5" y="73"/>
                    <a:pt x="8" y="52"/>
                    <a:pt x="40" y="35"/>
                  </a:cubicBezTo>
                  <a:cubicBezTo>
                    <a:pt x="76" y="16"/>
                    <a:pt x="157" y="2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11" y="27"/>
                    <a:pt x="213" y="28"/>
                    <a:pt x="215" y="29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7" y="30"/>
                    <a:pt x="219" y="31"/>
                    <a:pt x="221" y="33"/>
                  </a:cubicBezTo>
                  <a:cubicBezTo>
                    <a:pt x="222" y="34"/>
                    <a:pt x="224" y="34"/>
                    <a:pt x="225" y="35"/>
                  </a:cubicBezTo>
                  <a:cubicBezTo>
                    <a:pt x="225" y="36"/>
                    <a:pt x="225" y="36"/>
                    <a:pt x="226" y="36"/>
                  </a:cubicBezTo>
                  <a:cubicBezTo>
                    <a:pt x="226" y="37"/>
                    <a:pt x="227" y="37"/>
                    <a:pt x="228" y="38"/>
                  </a:cubicBezTo>
                  <a:cubicBezTo>
                    <a:pt x="228" y="38"/>
                    <a:pt x="228" y="38"/>
                    <a:pt x="228" y="39"/>
                  </a:cubicBezTo>
                  <a:cubicBezTo>
                    <a:pt x="229" y="39"/>
                    <a:pt x="230" y="40"/>
                    <a:pt x="230" y="41"/>
                  </a:cubicBezTo>
                  <a:cubicBezTo>
                    <a:pt x="230" y="41"/>
                    <a:pt x="230" y="41"/>
                    <a:pt x="231" y="41"/>
                  </a:cubicBezTo>
                  <a:cubicBezTo>
                    <a:pt x="231" y="42"/>
                    <a:pt x="232" y="43"/>
                    <a:pt x="232" y="44"/>
                  </a:cubicBezTo>
                  <a:cubicBezTo>
                    <a:pt x="232" y="44"/>
                    <a:pt x="232" y="44"/>
                    <a:pt x="232" y="44"/>
                  </a:cubicBezTo>
                  <a:cubicBezTo>
                    <a:pt x="237" y="52"/>
                    <a:pt x="235" y="60"/>
                    <a:pt x="233" y="65"/>
                  </a:cubicBezTo>
                  <a:cubicBezTo>
                    <a:pt x="230" y="71"/>
                    <a:pt x="241" y="65"/>
                    <a:pt x="243" y="79"/>
                  </a:cubicBezTo>
                  <a:cubicBezTo>
                    <a:pt x="244" y="80"/>
                    <a:pt x="244" y="82"/>
                    <a:pt x="244" y="83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249" y="73"/>
                    <a:pt x="245" y="69"/>
                    <a:pt x="245" y="61"/>
                  </a:cubicBezTo>
                  <a:cubicBezTo>
                    <a:pt x="244" y="52"/>
                    <a:pt x="261" y="41"/>
                    <a:pt x="270" y="80"/>
                  </a:cubicBezTo>
                  <a:cubicBezTo>
                    <a:pt x="269" y="62"/>
                    <a:pt x="262" y="33"/>
                    <a:pt x="246" y="2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1" name="Google Shape;2366;p10">
              <a:extLst>
                <a:ext uri="{FF2B5EF4-FFF2-40B4-BE49-F238E27FC236}">
                  <a16:creationId xmlns:a16="http://schemas.microsoft.com/office/drawing/2014/main" id="{F4BF2C56-0290-26D1-401E-5CC460BB5CC4}"/>
                </a:ext>
              </a:extLst>
            </p:cNvPr>
            <p:cNvSpPr/>
            <p:nvPr/>
          </p:nvSpPr>
          <p:spPr>
            <a:xfrm>
              <a:off x="760" y="1318"/>
              <a:ext cx="286" cy="199"/>
            </a:xfrm>
            <a:custGeom>
              <a:avLst/>
              <a:gdLst/>
              <a:ahLst/>
              <a:cxnLst/>
              <a:rect l="l" t="t" r="r" b="b"/>
              <a:pathLst>
                <a:path w="240" h="157" extrusionOk="0">
                  <a:moveTo>
                    <a:pt x="239" y="70"/>
                  </a:moveTo>
                  <a:cubicBezTo>
                    <a:pt x="239" y="69"/>
                    <a:pt x="239" y="67"/>
                    <a:pt x="238" y="66"/>
                  </a:cubicBezTo>
                  <a:cubicBezTo>
                    <a:pt x="236" y="52"/>
                    <a:pt x="225" y="58"/>
                    <a:pt x="228" y="52"/>
                  </a:cubicBezTo>
                  <a:cubicBezTo>
                    <a:pt x="228" y="51"/>
                    <a:pt x="228" y="50"/>
                    <a:pt x="228" y="50"/>
                  </a:cubicBezTo>
                  <a:cubicBezTo>
                    <a:pt x="228" y="50"/>
                    <a:pt x="228" y="50"/>
                    <a:pt x="228" y="49"/>
                  </a:cubicBezTo>
                  <a:cubicBezTo>
                    <a:pt x="229" y="49"/>
                    <a:pt x="229" y="48"/>
                    <a:pt x="229" y="48"/>
                  </a:cubicBezTo>
                  <a:cubicBezTo>
                    <a:pt x="229" y="48"/>
                    <a:pt x="229" y="48"/>
                    <a:pt x="229" y="47"/>
                  </a:cubicBezTo>
                  <a:cubicBezTo>
                    <a:pt x="229" y="47"/>
                    <a:pt x="229" y="46"/>
                    <a:pt x="230" y="45"/>
                  </a:cubicBezTo>
                  <a:cubicBezTo>
                    <a:pt x="230" y="45"/>
                    <a:pt x="230" y="45"/>
                    <a:pt x="230" y="45"/>
                  </a:cubicBezTo>
                  <a:cubicBezTo>
                    <a:pt x="230" y="44"/>
                    <a:pt x="230" y="44"/>
                    <a:pt x="230" y="43"/>
                  </a:cubicBezTo>
                  <a:cubicBezTo>
                    <a:pt x="230" y="43"/>
                    <a:pt x="230" y="43"/>
                    <a:pt x="230" y="42"/>
                  </a:cubicBezTo>
                  <a:cubicBezTo>
                    <a:pt x="230" y="41"/>
                    <a:pt x="230" y="39"/>
                    <a:pt x="230" y="37"/>
                  </a:cubicBezTo>
                  <a:cubicBezTo>
                    <a:pt x="230" y="37"/>
                    <a:pt x="230" y="37"/>
                    <a:pt x="230" y="37"/>
                  </a:cubicBezTo>
                  <a:cubicBezTo>
                    <a:pt x="229" y="36"/>
                    <a:pt x="229" y="35"/>
                    <a:pt x="229" y="34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8" y="33"/>
                    <a:pt x="228" y="32"/>
                    <a:pt x="227" y="31"/>
                  </a:cubicBezTo>
                  <a:cubicBezTo>
                    <a:pt x="227" y="30"/>
                    <a:pt x="226" y="29"/>
                    <a:pt x="226" y="28"/>
                  </a:cubicBezTo>
                  <a:cubicBezTo>
                    <a:pt x="225" y="28"/>
                    <a:pt x="225" y="28"/>
                    <a:pt x="225" y="28"/>
                  </a:cubicBezTo>
                  <a:cubicBezTo>
                    <a:pt x="225" y="27"/>
                    <a:pt x="224" y="26"/>
                    <a:pt x="223" y="26"/>
                  </a:cubicBezTo>
                  <a:cubicBezTo>
                    <a:pt x="223" y="26"/>
                    <a:pt x="223" y="25"/>
                    <a:pt x="223" y="25"/>
                  </a:cubicBezTo>
                  <a:cubicBezTo>
                    <a:pt x="223" y="25"/>
                    <a:pt x="223" y="25"/>
                    <a:pt x="223" y="25"/>
                  </a:cubicBezTo>
                  <a:cubicBezTo>
                    <a:pt x="222" y="24"/>
                    <a:pt x="221" y="24"/>
                    <a:pt x="221" y="23"/>
                  </a:cubicBezTo>
                  <a:cubicBezTo>
                    <a:pt x="220" y="23"/>
                    <a:pt x="220" y="23"/>
                    <a:pt x="220" y="22"/>
                  </a:cubicBezTo>
                  <a:cubicBezTo>
                    <a:pt x="219" y="21"/>
                    <a:pt x="217" y="21"/>
                    <a:pt x="216" y="20"/>
                  </a:cubicBezTo>
                  <a:cubicBezTo>
                    <a:pt x="214" y="18"/>
                    <a:pt x="212" y="17"/>
                    <a:pt x="210" y="16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8" y="15"/>
                    <a:pt x="206" y="14"/>
                    <a:pt x="204" y="13"/>
                  </a:cubicBezTo>
                  <a:cubicBezTo>
                    <a:pt x="186" y="5"/>
                    <a:pt x="165" y="1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1" y="0"/>
                    <a:pt x="139" y="0"/>
                    <a:pt x="137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5" y="0"/>
                    <a:pt x="133" y="0"/>
                    <a:pt x="131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29" y="0"/>
                    <a:pt x="127" y="0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12" y="1"/>
                    <a:pt x="99" y="3"/>
                    <a:pt x="86" y="5"/>
                  </a:cubicBezTo>
                  <a:cubicBezTo>
                    <a:pt x="86" y="5"/>
                    <a:pt x="85" y="5"/>
                    <a:pt x="85" y="5"/>
                  </a:cubicBezTo>
                  <a:cubicBezTo>
                    <a:pt x="84" y="6"/>
                    <a:pt x="82" y="6"/>
                    <a:pt x="81" y="6"/>
                  </a:cubicBezTo>
                  <a:cubicBezTo>
                    <a:pt x="80" y="6"/>
                    <a:pt x="80" y="7"/>
                    <a:pt x="79" y="7"/>
                  </a:cubicBezTo>
                  <a:cubicBezTo>
                    <a:pt x="78" y="7"/>
                    <a:pt x="77" y="7"/>
                    <a:pt x="76" y="7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3" y="8"/>
                    <a:pt x="72" y="9"/>
                    <a:pt x="71" y="9"/>
                  </a:cubicBezTo>
                  <a:cubicBezTo>
                    <a:pt x="70" y="9"/>
                    <a:pt x="69" y="9"/>
                    <a:pt x="68" y="9"/>
                  </a:cubicBezTo>
                  <a:cubicBezTo>
                    <a:pt x="67" y="10"/>
                    <a:pt x="66" y="10"/>
                    <a:pt x="65" y="10"/>
                  </a:cubicBezTo>
                  <a:cubicBezTo>
                    <a:pt x="65" y="10"/>
                    <a:pt x="64" y="11"/>
                    <a:pt x="63" y="11"/>
                  </a:cubicBezTo>
                  <a:cubicBezTo>
                    <a:pt x="62" y="11"/>
                    <a:pt x="61" y="11"/>
                    <a:pt x="60" y="12"/>
                  </a:cubicBezTo>
                  <a:cubicBezTo>
                    <a:pt x="60" y="12"/>
                    <a:pt x="59" y="12"/>
                    <a:pt x="58" y="13"/>
                  </a:cubicBezTo>
                  <a:cubicBezTo>
                    <a:pt x="57" y="13"/>
                    <a:pt x="56" y="13"/>
                    <a:pt x="56" y="13"/>
                  </a:cubicBezTo>
                  <a:cubicBezTo>
                    <a:pt x="55" y="14"/>
                    <a:pt x="54" y="14"/>
                    <a:pt x="53" y="14"/>
                  </a:cubicBezTo>
                  <a:cubicBezTo>
                    <a:pt x="52" y="14"/>
                    <a:pt x="52" y="15"/>
                    <a:pt x="51" y="15"/>
                  </a:cubicBezTo>
                  <a:cubicBezTo>
                    <a:pt x="50" y="15"/>
                    <a:pt x="49" y="16"/>
                    <a:pt x="49" y="16"/>
                  </a:cubicBezTo>
                  <a:cubicBezTo>
                    <a:pt x="48" y="16"/>
                    <a:pt x="47" y="16"/>
                    <a:pt x="46" y="17"/>
                  </a:cubicBezTo>
                  <a:cubicBezTo>
                    <a:pt x="46" y="17"/>
                    <a:pt x="45" y="17"/>
                    <a:pt x="44" y="18"/>
                  </a:cubicBezTo>
                  <a:cubicBezTo>
                    <a:pt x="43" y="18"/>
                    <a:pt x="43" y="18"/>
                    <a:pt x="42" y="19"/>
                  </a:cubicBezTo>
                  <a:cubicBezTo>
                    <a:pt x="41" y="19"/>
                    <a:pt x="40" y="19"/>
                    <a:pt x="40" y="20"/>
                  </a:cubicBezTo>
                  <a:cubicBezTo>
                    <a:pt x="39" y="20"/>
                    <a:pt x="39" y="20"/>
                    <a:pt x="38" y="20"/>
                  </a:cubicBezTo>
                  <a:cubicBezTo>
                    <a:pt x="37" y="21"/>
                    <a:pt x="36" y="22"/>
                    <a:pt x="35" y="22"/>
                  </a:cubicBezTo>
                  <a:cubicBezTo>
                    <a:pt x="3" y="39"/>
                    <a:pt x="0" y="60"/>
                    <a:pt x="17" y="75"/>
                  </a:cubicBezTo>
                  <a:cubicBezTo>
                    <a:pt x="34" y="89"/>
                    <a:pt x="38" y="91"/>
                    <a:pt x="45" y="95"/>
                  </a:cubicBezTo>
                  <a:cubicBezTo>
                    <a:pt x="49" y="98"/>
                    <a:pt x="51" y="101"/>
                    <a:pt x="50" y="103"/>
                  </a:cubicBezTo>
                  <a:cubicBezTo>
                    <a:pt x="49" y="105"/>
                    <a:pt x="41" y="106"/>
                    <a:pt x="33" y="103"/>
                  </a:cubicBezTo>
                  <a:cubicBezTo>
                    <a:pt x="24" y="97"/>
                    <a:pt x="15" y="84"/>
                    <a:pt x="10" y="84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6"/>
                    <a:pt x="9" y="87"/>
                    <a:pt x="10" y="88"/>
                  </a:cubicBezTo>
                  <a:cubicBezTo>
                    <a:pt x="18" y="94"/>
                    <a:pt x="27" y="114"/>
                    <a:pt x="33" y="123"/>
                  </a:cubicBezTo>
                  <a:cubicBezTo>
                    <a:pt x="40" y="135"/>
                    <a:pt x="42" y="153"/>
                    <a:pt x="31" y="157"/>
                  </a:cubicBezTo>
                  <a:cubicBezTo>
                    <a:pt x="45" y="154"/>
                    <a:pt x="121" y="152"/>
                    <a:pt x="145" y="154"/>
                  </a:cubicBezTo>
                  <a:cubicBezTo>
                    <a:pt x="142" y="149"/>
                    <a:pt x="158" y="133"/>
                    <a:pt x="162" y="136"/>
                  </a:cubicBezTo>
                  <a:cubicBezTo>
                    <a:pt x="164" y="137"/>
                    <a:pt x="162" y="142"/>
                    <a:pt x="159" y="146"/>
                  </a:cubicBezTo>
                  <a:cubicBezTo>
                    <a:pt x="164" y="143"/>
                    <a:pt x="164" y="143"/>
                    <a:pt x="164" y="143"/>
                  </a:cubicBezTo>
                  <a:cubicBezTo>
                    <a:pt x="176" y="141"/>
                    <a:pt x="207" y="133"/>
                    <a:pt x="224" y="116"/>
                  </a:cubicBezTo>
                  <a:cubicBezTo>
                    <a:pt x="235" y="104"/>
                    <a:pt x="240" y="84"/>
                    <a:pt x="239" y="70"/>
                  </a:cubicBezTo>
                  <a:close/>
                </a:path>
              </a:pathLst>
            </a:custGeom>
            <a:solidFill>
              <a:srgbClr val="F2DFE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2" name="Google Shape;2367;p10">
              <a:extLst>
                <a:ext uri="{FF2B5EF4-FFF2-40B4-BE49-F238E27FC236}">
                  <a16:creationId xmlns:a16="http://schemas.microsoft.com/office/drawing/2014/main" id="{929C3069-A41A-BC07-4F58-218F09CC6E9A}"/>
                </a:ext>
              </a:extLst>
            </p:cNvPr>
            <p:cNvSpPr/>
            <p:nvPr/>
          </p:nvSpPr>
          <p:spPr>
            <a:xfrm>
              <a:off x="1052" y="1150"/>
              <a:ext cx="47" cy="93"/>
            </a:xfrm>
            <a:custGeom>
              <a:avLst/>
              <a:gdLst/>
              <a:ahLst/>
              <a:cxnLst/>
              <a:rect l="l" t="t" r="r" b="b"/>
              <a:pathLst>
                <a:path w="40" h="73" extrusionOk="0">
                  <a:moveTo>
                    <a:pt x="7" y="1"/>
                  </a:moveTo>
                  <a:cubicBezTo>
                    <a:pt x="4" y="1"/>
                    <a:pt x="2" y="0"/>
                    <a:pt x="0" y="0"/>
                  </a:cubicBezTo>
                  <a:cubicBezTo>
                    <a:pt x="0" y="3"/>
                    <a:pt x="1" y="6"/>
                    <a:pt x="2" y="8"/>
                  </a:cubicBezTo>
                  <a:cubicBezTo>
                    <a:pt x="4" y="12"/>
                    <a:pt x="7" y="12"/>
                    <a:pt x="9" y="15"/>
                  </a:cubicBezTo>
                  <a:cubicBezTo>
                    <a:pt x="10" y="16"/>
                    <a:pt x="11" y="19"/>
                    <a:pt x="12" y="20"/>
                  </a:cubicBezTo>
                  <a:cubicBezTo>
                    <a:pt x="13" y="23"/>
                    <a:pt x="17" y="24"/>
                    <a:pt x="18" y="26"/>
                  </a:cubicBezTo>
                  <a:cubicBezTo>
                    <a:pt x="21" y="29"/>
                    <a:pt x="18" y="35"/>
                    <a:pt x="20" y="39"/>
                  </a:cubicBezTo>
                  <a:cubicBezTo>
                    <a:pt x="22" y="40"/>
                    <a:pt x="25" y="41"/>
                    <a:pt x="25" y="43"/>
                  </a:cubicBezTo>
                  <a:cubicBezTo>
                    <a:pt x="26" y="44"/>
                    <a:pt x="26" y="48"/>
                    <a:pt x="26" y="50"/>
                  </a:cubicBezTo>
                  <a:cubicBezTo>
                    <a:pt x="27" y="55"/>
                    <a:pt x="32" y="59"/>
                    <a:pt x="33" y="65"/>
                  </a:cubicBezTo>
                  <a:cubicBezTo>
                    <a:pt x="34" y="70"/>
                    <a:pt x="36" y="72"/>
                    <a:pt x="39" y="73"/>
                  </a:cubicBezTo>
                  <a:cubicBezTo>
                    <a:pt x="40" y="40"/>
                    <a:pt x="37" y="9"/>
                    <a:pt x="7" y="1"/>
                  </a:cubicBezTo>
                  <a:close/>
                </a:path>
              </a:pathLst>
            </a:custGeom>
            <a:solidFill>
              <a:srgbClr val="EED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3" name="Google Shape;2368;p10">
              <a:extLst>
                <a:ext uri="{FF2B5EF4-FFF2-40B4-BE49-F238E27FC236}">
                  <a16:creationId xmlns:a16="http://schemas.microsoft.com/office/drawing/2014/main" id="{35E7CA94-7A2A-DD66-09A1-7F35279F0FB2}"/>
                </a:ext>
              </a:extLst>
            </p:cNvPr>
            <p:cNvSpPr/>
            <p:nvPr/>
          </p:nvSpPr>
          <p:spPr>
            <a:xfrm>
              <a:off x="809" y="1134"/>
              <a:ext cx="253" cy="86"/>
            </a:xfrm>
            <a:custGeom>
              <a:avLst/>
              <a:gdLst/>
              <a:ahLst/>
              <a:cxnLst/>
              <a:rect l="l" t="t" r="r" b="b"/>
              <a:pathLst>
                <a:path w="213" h="68" extrusionOk="0">
                  <a:moveTo>
                    <a:pt x="14" y="3"/>
                  </a:moveTo>
                  <a:cubicBezTo>
                    <a:pt x="28" y="13"/>
                    <a:pt x="2" y="18"/>
                    <a:pt x="1" y="35"/>
                  </a:cubicBezTo>
                  <a:cubicBezTo>
                    <a:pt x="0" y="51"/>
                    <a:pt x="31" y="59"/>
                    <a:pt x="73" y="63"/>
                  </a:cubicBezTo>
                  <a:cubicBezTo>
                    <a:pt x="115" y="68"/>
                    <a:pt x="183" y="66"/>
                    <a:pt x="199" y="53"/>
                  </a:cubicBezTo>
                  <a:cubicBezTo>
                    <a:pt x="213" y="42"/>
                    <a:pt x="203" y="38"/>
                    <a:pt x="174" y="30"/>
                  </a:cubicBezTo>
                  <a:cubicBezTo>
                    <a:pt x="128" y="18"/>
                    <a:pt x="120" y="6"/>
                    <a:pt x="79" y="0"/>
                  </a:cubicBezTo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4" name="Google Shape;2369;p10">
              <a:extLst>
                <a:ext uri="{FF2B5EF4-FFF2-40B4-BE49-F238E27FC236}">
                  <a16:creationId xmlns:a16="http://schemas.microsoft.com/office/drawing/2014/main" id="{6B5B511D-2F0B-55DF-701A-C47A01EE0F6D}"/>
                </a:ext>
              </a:extLst>
            </p:cNvPr>
            <p:cNvSpPr/>
            <p:nvPr/>
          </p:nvSpPr>
          <p:spPr>
            <a:xfrm>
              <a:off x="782" y="1224"/>
              <a:ext cx="267" cy="48"/>
            </a:xfrm>
            <a:custGeom>
              <a:avLst/>
              <a:gdLst/>
              <a:ahLst/>
              <a:cxnLst/>
              <a:rect l="l" t="t" r="r" b="b"/>
              <a:pathLst>
                <a:path w="225" h="38" extrusionOk="0">
                  <a:moveTo>
                    <a:pt x="216" y="1"/>
                  </a:moveTo>
                  <a:cubicBezTo>
                    <a:pt x="225" y="18"/>
                    <a:pt x="195" y="32"/>
                    <a:pt x="145" y="33"/>
                  </a:cubicBezTo>
                  <a:cubicBezTo>
                    <a:pt x="94" y="35"/>
                    <a:pt x="67" y="38"/>
                    <a:pt x="39" y="20"/>
                  </a:cubicBezTo>
                  <a:cubicBezTo>
                    <a:pt x="10" y="2"/>
                    <a:pt x="18" y="4"/>
                    <a:pt x="0" y="1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50" y="2"/>
                    <a:pt x="61" y="6"/>
                  </a:cubicBezTo>
                  <a:cubicBezTo>
                    <a:pt x="72" y="9"/>
                    <a:pt x="140" y="11"/>
                    <a:pt x="154" y="11"/>
                  </a:cubicBezTo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5" name="Google Shape;2370;p10">
              <a:extLst>
                <a:ext uri="{FF2B5EF4-FFF2-40B4-BE49-F238E27FC236}">
                  <a16:creationId xmlns:a16="http://schemas.microsoft.com/office/drawing/2014/main" id="{CEF64F7C-33D6-6632-968A-8EC30A72406B}"/>
                </a:ext>
              </a:extLst>
            </p:cNvPr>
            <p:cNvSpPr/>
            <p:nvPr/>
          </p:nvSpPr>
          <p:spPr>
            <a:xfrm>
              <a:off x="809" y="1167"/>
              <a:ext cx="234" cy="43"/>
            </a:xfrm>
            <a:custGeom>
              <a:avLst/>
              <a:gdLst/>
              <a:ahLst/>
              <a:cxnLst/>
              <a:rect l="l" t="t" r="r" b="b"/>
              <a:pathLst>
                <a:path w="197" h="34" extrusionOk="0">
                  <a:moveTo>
                    <a:pt x="10" y="5"/>
                  </a:moveTo>
                  <a:cubicBezTo>
                    <a:pt x="0" y="28"/>
                    <a:pt x="43" y="22"/>
                    <a:pt x="54" y="25"/>
                  </a:cubicBezTo>
                  <a:cubicBezTo>
                    <a:pt x="73" y="31"/>
                    <a:pt x="94" y="33"/>
                    <a:pt x="114" y="31"/>
                  </a:cubicBezTo>
                  <a:cubicBezTo>
                    <a:pt x="134" y="29"/>
                    <a:pt x="154" y="34"/>
                    <a:pt x="173" y="29"/>
                  </a:cubicBezTo>
                  <a:cubicBezTo>
                    <a:pt x="178" y="28"/>
                    <a:pt x="197" y="25"/>
                    <a:pt x="196" y="19"/>
                  </a:cubicBezTo>
                  <a:cubicBezTo>
                    <a:pt x="195" y="13"/>
                    <a:pt x="167" y="11"/>
                    <a:pt x="162" y="9"/>
                  </a:cubicBezTo>
                  <a:cubicBezTo>
                    <a:pt x="184" y="16"/>
                    <a:pt x="155" y="23"/>
                    <a:pt x="145" y="22"/>
                  </a:cubicBezTo>
                  <a:cubicBezTo>
                    <a:pt x="138" y="20"/>
                    <a:pt x="131" y="17"/>
                    <a:pt x="123" y="16"/>
                  </a:cubicBezTo>
                  <a:cubicBezTo>
                    <a:pt x="114" y="15"/>
                    <a:pt x="107" y="17"/>
                    <a:pt x="99" y="18"/>
                  </a:cubicBezTo>
                  <a:cubicBezTo>
                    <a:pt x="89" y="20"/>
                    <a:pt x="0" y="22"/>
                    <a:pt x="14" y="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6" name="Google Shape;2371;p10">
              <a:extLst>
                <a:ext uri="{FF2B5EF4-FFF2-40B4-BE49-F238E27FC236}">
                  <a16:creationId xmlns:a16="http://schemas.microsoft.com/office/drawing/2014/main" id="{993F18DE-D1D1-E00C-5182-B0AA48724CA6}"/>
                </a:ext>
              </a:extLst>
            </p:cNvPr>
            <p:cNvSpPr/>
            <p:nvPr/>
          </p:nvSpPr>
          <p:spPr>
            <a:xfrm>
              <a:off x="820" y="1211"/>
              <a:ext cx="220" cy="49"/>
            </a:xfrm>
            <a:custGeom>
              <a:avLst/>
              <a:gdLst/>
              <a:ahLst/>
              <a:cxnLst/>
              <a:rect l="l" t="t" r="r" b="b"/>
              <a:pathLst>
                <a:path w="185" h="38" extrusionOk="0">
                  <a:moveTo>
                    <a:pt x="0" y="17"/>
                  </a:moveTo>
                  <a:cubicBezTo>
                    <a:pt x="17" y="21"/>
                    <a:pt x="28" y="35"/>
                    <a:pt x="46" y="36"/>
                  </a:cubicBezTo>
                  <a:cubicBezTo>
                    <a:pt x="65" y="38"/>
                    <a:pt x="84" y="38"/>
                    <a:pt x="103" y="38"/>
                  </a:cubicBezTo>
                  <a:cubicBezTo>
                    <a:pt x="121" y="38"/>
                    <a:pt x="137" y="37"/>
                    <a:pt x="155" y="32"/>
                  </a:cubicBezTo>
                  <a:cubicBezTo>
                    <a:pt x="162" y="30"/>
                    <a:pt x="173" y="28"/>
                    <a:pt x="178" y="22"/>
                  </a:cubicBezTo>
                  <a:cubicBezTo>
                    <a:pt x="183" y="16"/>
                    <a:pt x="182" y="8"/>
                    <a:pt x="185" y="0"/>
                  </a:cubicBezTo>
                  <a:cubicBezTo>
                    <a:pt x="176" y="2"/>
                    <a:pt x="167" y="6"/>
                    <a:pt x="158" y="8"/>
                  </a:cubicBezTo>
                  <a:cubicBezTo>
                    <a:pt x="151" y="10"/>
                    <a:pt x="143" y="10"/>
                    <a:pt x="136" y="12"/>
                  </a:cubicBezTo>
                  <a:cubicBezTo>
                    <a:pt x="143" y="13"/>
                    <a:pt x="146" y="16"/>
                    <a:pt x="140" y="23"/>
                  </a:cubicBezTo>
                  <a:cubicBezTo>
                    <a:pt x="136" y="29"/>
                    <a:pt x="126" y="29"/>
                    <a:pt x="119" y="29"/>
                  </a:cubicBezTo>
                  <a:cubicBezTo>
                    <a:pt x="105" y="29"/>
                    <a:pt x="92" y="27"/>
                    <a:pt x="78" y="29"/>
                  </a:cubicBezTo>
                  <a:cubicBezTo>
                    <a:pt x="64" y="31"/>
                    <a:pt x="50" y="29"/>
                    <a:pt x="36" y="27"/>
                  </a:cubicBezTo>
                  <a:cubicBezTo>
                    <a:pt x="24" y="26"/>
                    <a:pt x="14" y="19"/>
                    <a:pt x="2" y="16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7" name="Google Shape;2372;p10">
              <a:extLst>
                <a:ext uri="{FF2B5EF4-FFF2-40B4-BE49-F238E27FC236}">
                  <a16:creationId xmlns:a16="http://schemas.microsoft.com/office/drawing/2014/main" id="{789830C4-F79F-7205-184A-AA43E6DFE8DD}"/>
                </a:ext>
              </a:extLst>
            </p:cNvPr>
            <p:cNvSpPr/>
            <p:nvPr/>
          </p:nvSpPr>
          <p:spPr>
            <a:xfrm>
              <a:off x="684" y="1076"/>
              <a:ext cx="319" cy="242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22" y="17"/>
                  </a:moveTo>
                  <a:cubicBezTo>
                    <a:pt x="140" y="9"/>
                    <a:pt x="169" y="5"/>
                    <a:pt x="208" y="8"/>
                  </a:cubicBezTo>
                  <a:cubicBezTo>
                    <a:pt x="245" y="10"/>
                    <a:pt x="259" y="16"/>
                    <a:pt x="268" y="26"/>
                  </a:cubicBezTo>
                  <a:cubicBezTo>
                    <a:pt x="261" y="17"/>
                    <a:pt x="256" y="12"/>
                    <a:pt x="248" y="8"/>
                  </a:cubicBezTo>
                  <a:cubicBezTo>
                    <a:pt x="250" y="8"/>
                    <a:pt x="244" y="7"/>
                    <a:pt x="244" y="7"/>
                  </a:cubicBezTo>
                  <a:cubicBezTo>
                    <a:pt x="238" y="5"/>
                    <a:pt x="231" y="4"/>
                    <a:pt x="221" y="3"/>
                  </a:cubicBezTo>
                  <a:cubicBezTo>
                    <a:pt x="221" y="3"/>
                    <a:pt x="221" y="3"/>
                    <a:pt x="221" y="3"/>
                  </a:cubicBezTo>
                  <a:cubicBezTo>
                    <a:pt x="221" y="3"/>
                    <a:pt x="221" y="3"/>
                    <a:pt x="221" y="3"/>
                  </a:cubicBezTo>
                  <a:cubicBezTo>
                    <a:pt x="220" y="3"/>
                    <a:pt x="218" y="3"/>
                    <a:pt x="217" y="3"/>
                  </a:cubicBezTo>
                  <a:cubicBezTo>
                    <a:pt x="215" y="3"/>
                    <a:pt x="214" y="2"/>
                    <a:pt x="212" y="2"/>
                  </a:cubicBezTo>
                  <a:cubicBezTo>
                    <a:pt x="209" y="2"/>
                    <a:pt x="207" y="2"/>
                    <a:pt x="205" y="2"/>
                  </a:cubicBezTo>
                  <a:cubicBezTo>
                    <a:pt x="172" y="1"/>
                    <a:pt x="139" y="0"/>
                    <a:pt x="116" y="11"/>
                  </a:cubicBezTo>
                  <a:cubicBezTo>
                    <a:pt x="91" y="24"/>
                    <a:pt x="67" y="57"/>
                    <a:pt x="50" y="84"/>
                  </a:cubicBezTo>
                  <a:cubicBezTo>
                    <a:pt x="29" y="112"/>
                    <a:pt x="12" y="141"/>
                    <a:pt x="6" y="157"/>
                  </a:cubicBezTo>
                  <a:cubicBezTo>
                    <a:pt x="0" y="174"/>
                    <a:pt x="13" y="188"/>
                    <a:pt x="13" y="188"/>
                  </a:cubicBezTo>
                  <a:cubicBezTo>
                    <a:pt x="13" y="188"/>
                    <a:pt x="13" y="188"/>
                    <a:pt x="13" y="188"/>
                  </a:cubicBezTo>
                  <a:cubicBezTo>
                    <a:pt x="17" y="190"/>
                    <a:pt x="19" y="190"/>
                    <a:pt x="22" y="191"/>
                  </a:cubicBezTo>
                  <a:cubicBezTo>
                    <a:pt x="16" y="183"/>
                    <a:pt x="14" y="176"/>
                    <a:pt x="13" y="167"/>
                  </a:cubicBezTo>
                  <a:cubicBezTo>
                    <a:pt x="12" y="156"/>
                    <a:pt x="42" y="110"/>
                    <a:pt x="60" y="83"/>
                  </a:cubicBezTo>
                  <a:cubicBezTo>
                    <a:pt x="78" y="55"/>
                    <a:pt x="103" y="25"/>
                    <a:pt x="122" y="17"/>
                  </a:cubicBezTo>
                  <a:close/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8" name="Google Shape;2373;p10">
              <a:extLst>
                <a:ext uri="{FF2B5EF4-FFF2-40B4-BE49-F238E27FC236}">
                  <a16:creationId xmlns:a16="http://schemas.microsoft.com/office/drawing/2014/main" id="{14D474A4-B4BF-1F6B-F39B-FAEBF3A2B40F}"/>
                </a:ext>
              </a:extLst>
            </p:cNvPr>
            <p:cNvSpPr/>
            <p:nvPr/>
          </p:nvSpPr>
          <p:spPr>
            <a:xfrm>
              <a:off x="707" y="1279"/>
              <a:ext cx="170" cy="44"/>
            </a:xfrm>
            <a:custGeom>
              <a:avLst/>
              <a:gdLst/>
              <a:ahLst/>
              <a:cxnLst/>
              <a:rect l="l" t="t" r="r" b="b"/>
              <a:pathLst>
                <a:path w="143" h="35" extrusionOk="0">
                  <a:moveTo>
                    <a:pt x="11" y="34"/>
                  </a:moveTo>
                  <a:cubicBezTo>
                    <a:pt x="12" y="34"/>
                    <a:pt x="12" y="34"/>
                    <a:pt x="13" y="35"/>
                  </a:cubicBezTo>
                  <a:cubicBezTo>
                    <a:pt x="16" y="33"/>
                    <a:pt x="19" y="31"/>
                    <a:pt x="23" y="29"/>
                  </a:cubicBezTo>
                  <a:cubicBezTo>
                    <a:pt x="46" y="19"/>
                    <a:pt x="82" y="5"/>
                    <a:pt x="143" y="5"/>
                  </a:cubicBezTo>
                  <a:cubicBezTo>
                    <a:pt x="117" y="0"/>
                    <a:pt x="75" y="3"/>
                    <a:pt x="46" y="12"/>
                  </a:cubicBezTo>
                  <a:cubicBezTo>
                    <a:pt x="12" y="22"/>
                    <a:pt x="6" y="24"/>
                    <a:pt x="2" y="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3" y="31"/>
                    <a:pt x="6" y="31"/>
                    <a:pt x="11" y="34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9" name="Google Shape;2374;p10">
              <a:extLst>
                <a:ext uri="{FF2B5EF4-FFF2-40B4-BE49-F238E27FC236}">
                  <a16:creationId xmlns:a16="http://schemas.microsoft.com/office/drawing/2014/main" id="{32E4A5B0-6870-7836-1069-92D70C10B82D}"/>
                </a:ext>
              </a:extLst>
            </p:cNvPr>
            <p:cNvSpPr/>
            <p:nvPr/>
          </p:nvSpPr>
          <p:spPr>
            <a:xfrm>
              <a:off x="1034" y="1356"/>
              <a:ext cx="56" cy="139"/>
            </a:xfrm>
            <a:custGeom>
              <a:avLst/>
              <a:gdLst/>
              <a:ahLst/>
              <a:cxnLst/>
              <a:rect l="l" t="t" r="r" b="b"/>
              <a:pathLst>
                <a:path w="47" h="110" extrusionOk="0">
                  <a:moveTo>
                    <a:pt x="0" y="80"/>
                  </a:move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16" y="110"/>
                    <a:pt x="32" y="107"/>
                  </a:cubicBezTo>
                  <a:cubicBezTo>
                    <a:pt x="47" y="104"/>
                    <a:pt x="47" y="101"/>
                    <a:pt x="47" y="101"/>
                  </a:cubicBezTo>
                  <a:cubicBezTo>
                    <a:pt x="47" y="101"/>
                    <a:pt x="45" y="68"/>
                    <a:pt x="44" y="58"/>
                  </a:cubicBezTo>
                  <a:cubicBezTo>
                    <a:pt x="42" y="49"/>
                    <a:pt x="36" y="47"/>
                    <a:pt x="33" y="24"/>
                  </a:cubicBezTo>
                  <a:cubicBezTo>
                    <a:pt x="30" y="0"/>
                    <a:pt x="11" y="2"/>
                    <a:pt x="11" y="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8" y="25"/>
                    <a:pt x="8" y="36"/>
                  </a:cubicBezTo>
                  <a:cubicBezTo>
                    <a:pt x="9" y="46"/>
                    <a:pt x="10" y="63"/>
                    <a:pt x="3" y="71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0" name="Google Shape;2375;p10">
              <a:extLst>
                <a:ext uri="{FF2B5EF4-FFF2-40B4-BE49-F238E27FC236}">
                  <a16:creationId xmlns:a16="http://schemas.microsoft.com/office/drawing/2014/main" id="{69D5ED8D-5F94-C64F-F1FB-CDDD4DEE4D4B}"/>
                </a:ext>
              </a:extLst>
            </p:cNvPr>
            <p:cNvSpPr/>
            <p:nvPr/>
          </p:nvSpPr>
          <p:spPr>
            <a:xfrm>
              <a:off x="841" y="1195"/>
              <a:ext cx="132" cy="15"/>
            </a:xfrm>
            <a:custGeom>
              <a:avLst/>
              <a:gdLst/>
              <a:ahLst/>
              <a:cxnLst/>
              <a:rect l="l" t="t" r="r" b="b"/>
              <a:pathLst>
                <a:path w="111" h="12" extrusionOk="0">
                  <a:moveTo>
                    <a:pt x="0" y="0"/>
                  </a:moveTo>
                  <a:cubicBezTo>
                    <a:pt x="8" y="4"/>
                    <a:pt x="18" y="3"/>
                    <a:pt x="26" y="5"/>
                  </a:cubicBezTo>
                  <a:cubicBezTo>
                    <a:pt x="34" y="8"/>
                    <a:pt x="43" y="9"/>
                    <a:pt x="51" y="10"/>
                  </a:cubicBezTo>
                  <a:cubicBezTo>
                    <a:pt x="61" y="12"/>
                    <a:pt x="68" y="12"/>
                    <a:pt x="77" y="11"/>
                  </a:cubicBezTo>
                  <a:cubicBezTo>
                    <a:pt x="87" y="10"/>
                    <a:pt x="102" y="6"/>
                    <a:pt x="111" y="9"/>
                  </a:cubicBezTo>
                  <a:cubicBezTo>
                    <a:pt x="95" y="6"/>
                    <a:pt x="76" y="9"/>
                    <a:pt x="60" y="8"/>
                  </a:cubicBezTo>
                  <a:cubicBezTo>
                    <a:pt x="42" y="6"/>
                    <a:pt x="26" y="2"/>
                    <a:pt x="7" y="2"/>
                  </a:cubicBezTo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1" name="Google Shape;2376;p10">
              <a:extLst>
                <a:ext uri="{FF2B5EF4-FFF2-40B4-BE49-F238E27FC236}">
                  <a16:creationId xmlns:a16="http://schemas.microsoft.com/office/drawing/2014/main" id="{2993FD55-BB3C-A341-526A-CEAE5C52CD20}"/>
                </a:ext>
              </a:extLst>
            </p:cNvPr>
            <p:cNvSpPr/>
            <p:nvPr/>
          </p:nvSpPr>
          <p:spPr>
            <a:xfrm>
              <a:off x="860" y="1241"/>
              <a:ext cx="170" cy="20"/>
            </a:xfrm>
            <a:custGeom>
              <a:avLst/>
              <a:gdLst/>
              <a:ahLst/>
              <a:cxnLst/>
              <a:rect l="l" t="t" r="r" b="b"/>
              <a:pathLst>
                <a:path w="143" h="16" extrusionOk="0">
                  <a:moveTo>
                    <a:pt x="0" y="10"/>
                  </a:moveTo>
                  <a:cubicBezTo>
                    <a:pt x="11" y="16"/>
                    <a:pt x="25" y="16"/>
                    <a:pt x="36" y="15"/>
                  </a:cubicBezTo>
                  <a:cubicBezTo>
                    <a:pt x="49" y="15"/>
                    <a:pt x="62" y="16"/>
                    <a:pt x="75" y="16"/>
                  </a:cubicBezTo>
                  <a:cubicBezTo>
                    <a:pt x="86" y="15"/>
                    <a:pt x="98" y="14"/>
                    <a:pt x="110" y="12"/>
                  </a:cubicBezTo>
                  <a:cubicBezTo>
                    <a:pt x="118" y="10"/>
                    <a:pt x="138" y="7"/>
                    <a:pt x="143" y="0"/>
                  </a:cubicBezTo>
                  <a:cubicBezTo>
                    <a:pt x="134" y="0"/>
                    <a:pt x="122" y="5"/>
                    <a:pt x="112" y="7"/>
                  </a:cubicBezTo>
                  <a:cubicBezTo>
                    <a:pt x="107" y="9"/>
                    <a:pt x="102" y="11"/>
                    <a:pt x="97" y="11"/>
                  </a:cubicBezTo>
                  <a:cubicBezTo>
                    <a:pt x="89" y="13"/>
                    <a:pt x="81" y="11"/>
                    <a:pt x="73" y="11"/>
                  </a:cubicBezTo>
                  <a:cubicBezTo>
                    <a:pt x="62" y="12"/>
                    <a:pt x="51" y="13"/>
                    <a:pt x="40" y="13"/>
                  </a:cubicBezTo>
                  <a:cubicBezTo>
                    <a:pt x="32" y="13"/>
                    <a:pt x="6" y="15"/>
                    <a:pt x="0" y="10"/>
                  </a:cubicBezTo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2" name="Google Shape;2377;p10">
              <a:extLst>
                <a:ext uri="{FF2B5EF4-FFF2-40B4-BE49-F238E27FC236}">
                  <a16:creationId xmlns:a16="http://schemas.microsoft.com/office/drawing/2014/main" id="{3174F8C8-5603-8CB1-043E-C06188575D13}"/>
                </a:ext>
              </a:extLst>
            </p:cNvPr>
            <p:cNvSpPr/>
            <p:nvPr/>
          </p:nvSpPr>
          <p:spPr>
            <a:xfrm>
              <a:off x="905" y="1139"/>
              <a:ext cx="93" cy="33"/>
            </a:xfrm>
            <a:custGeom>
              <a:avLst/>
              <a:gdLst/>
              <a:ahLst/>
              <a:cxnLst/>
              <a:rect l="l" t="t" r="r" b="b"/>
              <a:pathLst>
                <a:path w="78" h="26" extrusionOk="0">
                  <a:moveTo>
                    <a:pt x="0" y="0"/>
                  </a:moveTo>
                  <a:cubicBezTo>
                    <a:pt x="14" y="3"/>
                    <a:pt x="26" y="7"/>
                    <a:pt x="40" y="13"/>
                  </a:cubicBezTo>
                  <a:cubicBezTo>
                    <a:pt x="55" y="18"/>
                    <a:pt x="67" y="23"/>
                    <a:pt x="78" y="26"/>
                  </a:cubicBezTo>
                  <a:cubicBezTo>
                    <a:pt x="59" y="26"/>
                    <a:pt x="50" y="19"/>
                    <a:pt x="38" y="16"/>
                  </a:cubicBezTo>
                  <a:cubicBezTo>
                    <a:pt x="26" y="13"/>
                    <a:pt x="8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3" name="Google Shape;2378;p10">
              <a:extLst>
                <a:ext uri="{FF2B5EF4-FFF2-40B4-BE49-F238E27FC236}">
                  <a16:creationId xmlns:a16="http://schemas.microsoft.com/office/drawing/2014/main" id="{28684E3F-265F-4A3A-DA51-659CDDAD1649}"/>
                </a:ext>
              </a:extLst>
            </p:cNvPr>
            <p:cNvSpPr/>
            <p:nvPr/>
          </p:nvSpPr>
          <p:spPr>
            <a:xfrm>
              <a:off x="827" y="1118"/>
              <a:ext cx="21" cy="44"/>
            </a:xfrm>
            <a:custGeom>
              <a:avLst/>
              <a:gdLst/>
              <a:ahLst/>
              <a:cxnLst/>
              <a:rect l="l" t="t" r="r" b="b"/>
              <a:pathLst>
                <a:path w="18" h="35" extrusionOk="0">
                  <a:moveTo>
                    <a:pt x="3" y="35"/>
                  </a:moveTo>
                  <a:cubicBezTo>
                    <a:pt x="16" y="21"/>
                    <a:pt x="11" y="19"/>
                    <a:pt x="6" y="14"/>
                  </a:cubicBezTo>
                  <a:cubicBezTo>
                    <a:pt x="0" y="9"/>
                    <a:pt x="6" y="0"/>
                    <a:pt x="18" y="0"/>
                  </a:cubicBezTo>
                  <a:cubicBezTo>
                    <a:pt x="10" y="2"/>
                    <a:pt x="3" y="6"/>
                    <a:pt x="10" y="13"/>
                  </a:cubicBezTo>
                  <a:cubicBezTo>
                    <a:pt x="18" y="20"/>
                    <a:pt x="14" y="28"/>
                    <a:pt x="3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4" name="Google Shape;2379;p10">
              <a:extLst>
                <a:ext uri="{FF2B5EF4-FFF2-40B4-BE49-F238E27FC236}">
                  <a16:creationId xmlns:a16="http://schemas.microsoft.com/office/drawing/2014/main" id="{25629946-F568-00D3-037C-1E909EC42DA2}"/>
                </a:ext>
              </a:extLst>
            </p:cNvPr>
            <p:cNvSpPr/>
            <p:nvPr/>
          </p:nvSpPr>
          <p:spPr>
            <a:xfrm>
              <a:off x="1054" y="1249"/>
              <a:ext cx="23" cy="46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9"/>
                  </a:moveTo>
                  <a:cubicBezTo>
                    <a:pt x="7" y="8"/>
                    <a:pt x="15" y="11"/>
                    <a:pt x="16" y="36"/>
                  </a:cubicBezTo>
                  <a:cubicBezTo>
                    <a:pt x="19" y="16"/>
                    <a:pt x="11" y="0"/>
                    <a:pt x="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5" name="Google Shape;2380;p10">
              <a:extLst>
                <a:ext uri="{FF2B5EF4-FFF2-40B4-BE49-F238E27FC236}">
                  <a16:creationId xmlns:a16="http://schemas.microsoft.com/office/drawing/2014/main" id="{64EA1E76-DC2A-A38A-FEE1-7D31AD7F89DC}"/>
                </a:ext>
              </a:extLst>
            </p:cNvPr>
            <p:cNvSpPr/>
            <p:nvPr/>
          </p:nvSpPr>
          <p:spPr>
            <a:xfrm>
              <a:off x="1059" y="1158"/>
              <a:ext cx="36" cy="65"/>
            </a:xfrm>
            <a:custGeom>
              <a:avLst/>
              <a:gdLst/>
              <a:ahLst/>
              <a:cxnLst/>
              <a:rect l="l" t="t" r="r" b="b"/>
              <a:pathLst>
                <a:path w="30" h="51" extrusionOk="0">
                  <a:moveTo>
                    <a:pt x="3" y="0"/>
                  </a:moveTo>
                  <a:cubicBezTo>
                    <a:pt x="24" y="3"/>
                    <a:pt x="30" y="34"/>
                    <a:pt x="28" y="51"/>
                  </a:cubicBezTo>
                  <a:cubicBezTo>
                    <a:pt x="23" y="41"/>
                    <a:pt x="23" y="29"/>
                    <a:pt x="18" y="20"/>
                  </a:cubicBezTo>
                  <a:cubicBezTo>
                    <a:pt x="14" y="13"/>
                    <a:pt x="7" y="4"/>
                    <a:pt x="0" y="0"/>
                  </a:cubicBezTo>
                </a:path>
              </a:pathLst>
            </a:custGeom>
            <a:solidFill>
              <a:srgbClr val="E4BAC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6" name="Google Shape;2381;p10">
              <a:extLst>
                <a:ext uri="{FF2B5EF4-FFF2-40B4-BE49-F238E27FC236}">
                  <a16:creationId xmlns:a16="http://schemas.microsoft.com/office/drawing/2014/main" id="{F65C3406-2704-DE5A-ADE4-524AB376495E}"/>
                </a:ext>
              </a:extLst>
            </p:cNvPr>
            <p:cNvSpPr/>
            <p:nvPr/>
          </p:nvSpPr>
          <p:spPr>
            <a:xfrm>
              <a:off x="711" y="1280"/>
              <a:ext cx="104" cy="26"/>
            </a:xfrm>
            <a:custGeom>
              <a:avLst/>
              <a:gdLst/>
              <a:ahLst/>
              <a:cxnLst/>
              <a:rect l="l" t="t" r="r" b="b"/>
              <a:pathLst>
                <a:path w="88" h="21" extrusionOk="0">
                  <a:moveTo>
                    <a:pt x="0" y="10"/>
                  </a:moveTo>
                  <a:cubicBezTo>
                    <a:pt x="4" y="15"/>
                    <a:pt x="8" y="21"/>
                    <a:pt x="28" y="14"/>
                  </a:cubicBezTo>
                  <a:cubicBezTo>
                    <a:pt x="48" y="8"/>
                    <a:pt x="67" y="2"/>
                    <a:pt x="88" y="0"/>
                  </a:cubicBezTo>
                  <a:cubicBezTo>
                    <a:pt x="75" y="1"/>
                    <a:pt x="58" y="0"/>
                    <a:pt x="34" y="8"/>
                  </a:cubicBezTo>
                  <a:cubicBezTo>
                    <a:pt x="10" y="15"/>
                    <a:pt x="4" y="16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7" name="Google Shape;2382;p10">
              <a:extLst>
                <a:ext uri="{FF2B5EF4-FFF2-40B4-BE49-F238E27FC236}">
                  <a16:creationId xmlns:a16="http://schemas.microsoft.com/office/drawing/2014/main" id="{E2F071AA-4E20-DA97-345F-47ADB0B475C3}"/>
                </a:ext>
              </a:extLst>
            </p:cNvPr>
            <p:cNvSpPr/>
            <p:nvPr/>
          </p:nvSpPr>
          <p:spPr>
            <a:xfrm>
              <a:off x="1057" y="1328"/>
              <a:ext cx="24" cy="73"/>
            </a:xfrm>
            <a:custGeom>
              <a:avLst/>
              <a:gdLst/>
              <a:ahLst/>
              <a:cxnLst/>
              <a:rect l="l" t="t" r="r" b="b"/>
              <a:pathLst>
                <a:path w="21" h="58" extrusionOk="0">
                  <a:moveTo>
                    <a:pt x="0" y="0"/>
                  </a:moveTo>
                  <a:cubicBezTo>
                    <a:pt x="11" y="12"/>
                    <a:pt x="18" y="36"/>
                    <a:pt x="19" y="58"/>
                  </a:cubicBezTo>
                  <a:cubicBezTo>
                    <a:pt x="21" y="31"/>
                    <a:pt x="15" y="1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8" name="Google Shape;2383;p10">
              <a:extLst>
                <a:ext uri="{FF2B5EF4-FFF2-40B4-BE49-F238E27FC236}">
                  <a16:creationId xmlns:a16="http://schemas.microsoft.com/office/drawing/2014/main" id="{BA70660D-B1B2-94B6-BE29-B9B9A3636A73}"/>
                </a:ext>
              </a:extLst>
            </p:cNvPr>
            <p:cNvSpPr/>
            <p:nvPr/>
          </p:nvSpPr>
          <p:spPr>
            <a:xfrm>
              <a:off x="1028" y="1485"/>
              <a:ext cx="67" cy="14"/>
            </a:xfrm>
            <a:custGeom>
              <a:avLst/>
              <a:gdLst/>
              <a:ahLst/>
              <a:cxnLst/>
              <a:rect l="l" t="t" r="r" b="b"/>
              <a:pathLst>
                <a:path w="56" h="11" extrusionOk="0">
                  <a:moveTo>
                    <a:pt x="5" y="0"/>
                  </a:moveTo>
                  <a:cubicBezTo>
                    <a:pt x="5" y="2"/>
                    <a:pt x="15" y="6"/>
                    <a:pt x="28" y="6"/>
                  </a:cubicBezTo>
                  <a:cubicBezTo>
                    <a:pt x="41" y="6"/>
                    <a:pt x="51" y="2"/>
                    <a:pt x="5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6"/>
                    <a:pt x="43" y="11"/>
                    <a:pt x="28" y="11"/>
                  </a:cubicBezTo>
                  <a:cubicBezTo>
                    <a:pt x="13" y="11"/>
                    <a:pt x="0" y="6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ED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9" name="Google Shape;2384;p10">
              <a:extLst>
                <a:ext uri="{FF2B5EF4-FFF2-40B4-BE49-F238E27FC236}">
                  <a16:creationId xmlns:a16="http://schemas.microsoft.com/office/drawing/2014/main" id="{320AF580-7091-9E06-3CEC-636777DFF29B}"/>
                </a:ext>
              </a:extLst>
            </p:cNvPr>
            <p:cNvSpPr/>
            <p:nvPr/>
          </p:nvSpPr>
          <p:spPr>
            <a:xfrm>
              <a:off x="1055" y="1500"/>
              <a:ext cx="36" cy="88"/>
            </a:xfrm>
            <a:custGeom>
              <a:avLst/>
              <a:gdLst/>
              <a:ahLst/>
              <a:cxnLst/>
              <a:rect l="l" t="t" r="r" b="b"/>
              <a:pathLst>
                <a:path w="30" h="69" extrusionOk="0">
                  <a:moveTo>
                    <a:pt x="15" y="33"/>
                  </a:moveTo>
                  <a:cubicBezTo>
                    <a:pt x="15" y="36"/>
                    <a:pt x="15" y="49"/>
                    <a:pt x="15" y="69"/>
                  </a:cubicBezTo>
                  <a:cubicBezTo>
                    <a:pt x="19" y="69"/>
                    <a:pt x="23" y="68"/>
                    <a:pt x="26" y="67"/>
                  </a:cubicBezTo>
                  <a:cubicBezTo>
                    <a:pt x="26" y="62"/>
                    <a:pt x="26" y="59"/>
                    <a:pt x="26" y="57"/>
                  </a:cubicBezTo>
                  <a:cubicBezTo>
                    <a:pt x="26" y="21"/>
                    <a:pt x="30" y="0"/>
                    <a:pt x="26" y="4"/>
                  </a:cubicBezTo>
                  <a:cubicBezTo>
                    <a:pt x="19" y="7"/>
                    <a:pt x="7" y="10"/>
                    <a:pt x="0" y="7"/>
                  </a:cubicBezTo>
                  <a:cubicBezTo>
                    <a:pt x="3" y="8"/>
                    <a:pt x="14" y="14"/>
                    <a:pt x="15" y="33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0" name="Google Shape;2385;p10">
              <a:extLst>
                <a:ext uri="{FF2B5EF4-FFF2-40B4-BE49-F238E27FC236}">
                  <a16:creationId xmlns:a16="http://schemas.microsoft.com/office/drawing/2014/main" id="{847B9495-9939-59AA-B002-5073FE977185}"/>
                </a:ext>
              </a:extLst>
            </p:cNvPr>
            <p:cNvSpPr/>
            <p:nvPr/>
          </p:nvSpPr>
          <p:spPr>
            <a:xfrm>
              <a:off x="1054" y="1508"/>
              <a:ext cx="1" cy="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1" name="Google Shape;2386;p10">
              <a:extLst>
                <a:ext uri="{FF2B5EF4-FFF2-40B4-BE49-F238E27FC236}">
                  <a16:creationId xmlns:a16="http://schemas.microsoft.com/office/drawing/2014/main" id="{FC488E85-15C0-2F03-D374-6B6AFE631187}"/>
                </a:ext>
              </a:extLst>
            </p:cNvPr>
            <p:cNvSpPr/>
            <p:nvPr/>
          </p:nvSpPr>
          <p:spPr>
            <a:xfrm>
              <a:off x="750" y="1049"/>
              <a:ext cx="48" cy="71"/>
            </a:xfrm>
            <a:custGeom>
              <a:avLst/>
              <a:gdLst/>
              <a:ahLst/>
              <a:cxnLst/>
              <a:rect l="l" t="t" r="r" b="b"/>
              <a:pathLst>
                <a:path w="40" h="56" extrusionOk="0">
                  <a:moveTo>
                    <a:pt x="26" y="23"/>
                  </a:moveTo>
                  <a:cubicBezTo>
                    <a:pt x="15" y="14"/>
                    <a:pt x="12" y="3"/>
                    <a:pt x="8" y="1"/>
                  </a:cubicBezTo>
                  <a:cubicBezTo>
                    <a:pt x="6" y="0"/>
                    <a:pt x="3" y="12"/>
                    <a:pt x="2" y="20"/>
                  </a:cubicBezTo>
                  <a:cubicBezTo>
                    <a:pt x="0" y="28"/>
                    <a:pt x="5" y="52"/>
                    <a:pt x="11" y="56"/>
                  </a:cubicBezTo>
                  <a:cubicBezTo>
                    <a:pt x="12" y="56"/>
                    <a:pt x="12" y="56"/>
                    <a:pt x="13" y="56"/>
                  </a:cubicBezTo>
                  <a:cubicBezTo>
                    <a:pt x="9" y="48"/>
                    <a:pt x="8" y="40"/>
                    <a:pt x="9" y="31"/>
                  </a:cubicBezTo>
                  <a:cubicBezTo>
                    <a:pt x="11" y="22"/>
                    <a:pt x="17" y="26"/>
                    <a:pt x="22" y="30"/>
                  </a:cubicBezTo>
                  <a:cubicBezTo>
                    <a:pt x="25" y="32"/>
                    <a:pt x="32" y="36"/>
                    <a:pt x="37" y="37"/>
                  </a:cubicBezTo>
                  <a:cubicBezTo>
                    <a:pt x="40" y="32"/>
                    <a:pt x="36" y="31"/>
                    <a:pt x="26" y="23"/>
                  </a:cubicBezTo>
                  <a:close/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2" name="Google Shape;2387;p10">
              <a:extLst>
                <a:ext uri="{FF2B5EF4-FFF2-40B4-BE49-F238E27FC236}">
                  <a16:creationId xmlns:a16="http://schemas.microsoft.com/office/drawing/2014/main" id="{6654EC95-1E4D-2181-76B3-D055CB8AEC6F}"/>
                </a:ext>
              </a:extLst>
            </p:cNvPr>
            <p:cNvSpPr/>
            <p:nvPr/>
          </p:nvSpPr>
          <p:spPr>
            <a:xfrm>
              <a:off x="809" y="1134"/>
              <a:ext cx="253" cy="86"/>
            </a:xfrm>
            <a:custGeom>
              <a:avLst/>
              <a:gdLst/>
              <a:ahLst/>
              <a:cxnLst/>
              <a:rect l="l" t="t" r="r" b="b"/>
              <a:pathLst>
                <a:path w="213" h="68" extrusionOk="0">
                  <a:moveTo>
                    <a:pt x="14" y="3"/>
                  </a:moveTo>
                  <a:cubicBezTo>
                    <a:pt x="28" y="13"/>
                    <a:pt x="2" y="18"/>
                    <a:pt x="1" y="35"/>
                  </a:cubicBezTo>
                  <a:cubicBezTo>
                    <a:pt x="0" y="51"/>
                    <a:pt x="31" y="59"/>
                    <a:pt x="73" y="63"/>
                  </a:cubicBezTo>
                  <a:cubicBezTo>
                    <a:pt x="115" y="68"/>
                    <a:pt x="183" y="66"/>
                    <a:pt x="199" y="53"/>
                  </a:cubicBezTo>
                  <a:cubicBezTo>
                    <a:pt x="213" y="42"/>
                    <a:pt x="203" y="38"/>
                    <a:pt x="174" y="30"/>
                  </a:cubicBezTo>
                  <a:cubicBezTo>
                    <a:pt x="128" y="18"/>
                    <a:pt x="120" y="6"/>
                    <a:pt x="79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3" name="Google Shape;2388;p10">
              <a:extLst>
                <a:ext uri="{FF2B5EF4-FFF2-40B4-BE49-F238E27FC236}">
                  <a16:creationId xmlns:a16="http://schemas.microsoft.com/office/drawing/2014/main" id="{DAE02758-6F37-7178-2E3E-9CFA6CD5BC85}"/>
                </a:ext>
              </a:extLst>
            </p:cNvPr>
            <p:cNvSpPr/>
            <p:nvPr/>
          </p:nvSpPr>
          <p:spPr>
            <a:xfrm>
              <a:off x="782" y="1226"/>
              <a:ext cx="267" cy="46"/>
            </a:xfrm>
            <a:custGeom>
              <a:avLst/>
              <a:gdLst/>
              <a:ahLst/>
              <a:cxnLst/>
              <a:rect l="l" t="t" r="r" b="b"/>
              <a:pathLst>
                <a:path w="225" h="37" extrusionOk="0">
                  <a:moveTo>
                    <a:pt x="0" y="9"/>
                  </a:moveTo>
                  <a:cubicBezTo>
                    <a:pt x="18" y="3"/>
                    <a:pt x="10" y="1"/>
                    <a:pt x="39" y="19"/>
                  </a:cubicBezTo>
                  <a:cubicBezTo>
                    <a:pt x="67" y="37"/>
                    <a:pt x="94" y="34"/>
                    <a:pt x="145" y="32"/>
                  </a:cubicBezTo>
                  <a:cubicBezTo>
                    <a:pt x="195" y="31"/>
                    <a:pt x="225" y="17"/>
                    <a:pt x="216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4" name="Google Shape;2389;p10">
              <a:extLst>
                <a:ext uri="{FF2B5EF4-FFF2-40B4-BE49-F238E27FC236}">
                  <a16:creationId xmlns:a16="http://schemas.microsoft.com/office/drawing/2014/main" id="{299F0ADE-DB00-BC35-FB9E-EE80F9C9920C}"/>
                </a:ext>
              </a:extLst>
            </p:cNvPr>
            <p:cNvSpPr/>
            <p:nvPr/>
          </p:nvSpPr>
          <p:spPr>
            <a:xfrm>
              <a:off x="1266" y="1552"/>
              <a:ext cx="3" cy="5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0"/>
                  </a:moveTo>
                  <a:cubicBezTo>
                    <a:pt x="1" y="1"/>
                    <a:pt x="2" y="3"/>
                    <a:pt x="3" y="4"/>
                  </a:cubicBezTo>
                </a:path>
              </a:pathLst>
            </a:custGeom>
            <a:noFill/>
            <a:ln w="12700" cap="rnd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5" name="Google Shape;2390;p10">
              <a:extLst>
                <a:ext uri="{FF2B5EF4-FFF2-40B4-BE49-F238E27FC236}">
                  <a16:creationId xmlns:a16="http://schemas.microsoft.com/office/drawing/2014/main" id="{115DD944-8F9A-A1ED-A4CE-E4D32034239E}"/>
                </a:ext>
              </a:extLst>
            </p:cNvPr>
            <p:cNvSpPr/>
            <p:nvPr/>
          </p:nvSpPr>
          <p:spPr>
            <a:xfrm>
              <a:off x="664" y="720"/>
              <a:ext cx="749" cy="827"/>
            </a:xfrm>
            <a:custGeom>
              <a:avLst/>
              <a:gdLst/>
              <a:ahLst/>
              <a:cxnLst/>
              <a:rect l="l" t="t" r="r" b="b"/>
              <a:pathLst>
                <a:path w="630" h="653" extrusionOk="0">
                  <a:moveTo>
                    <a:pt x="204" y="649"/>
                  </a:moveTo>
                  <a:cubicBezTo>
                    <a:pt x="187" y="650"/>
                    <a:pt x="165" y="652"/>
                    <a:pt x="150" y="652"/>
                  </a:cubicBezTo>
                  <a:cubicBezTo>
                    <a:pt x="137" y="653"/>
                    <a:pt x="122" y="652"/>
                    <a:pt x="104" y="649"/>
                  </a:cubicBezTo>
                  <a:cubicBezTo>
                    <a:pt x="61" y="641"/>
                    <a:pt x="68" y="603"/>
                    <a:pt x="67" y="589"/>
                  </a:cubicBezTo>
                  <a:cubicBezTo>
                    <a:pt x="67" y="575"/>
                    <a:pt x="64" y="569"/>
                    <a:pt x="52" y="558"/>
                  </a:cubicBezTo>
                  <a:cubicBezTo>
                    <a:pt x="49" y="556"/>
                    <a:pt x="47" y="555"/>
                    <a:pt x="46" y="549"/>
                  </a:cubicBezTo>
                  <a:cubicBezTo>
                    <a:pt x="45" y="542"/>
                    <a:pt x="48" y="537"/>
                    <a:pt x="51" y="533"/>
                  </a:cubicBezTo>
                  <a:cubicBezTo>
                    <a:pt x="45" y="529"/>
                    <a:pt x="39" y="521"/>
                    <a:pt x="43" y="512"/>
                  </a:cubicBezTo>
                  <a:cubicBezTo>
                    <a:pt x="44" y="509"/>
                    <a:pt x="47" y="504"/>
                    <a:pt x="48" y="498"/>
                  </a:cubicBezTo>
                  <a:cubicBezTo>
                    <a:pt x="49" y="489"/>
                    <a:pt x="54" y="477"/>
                    <a:pt x="47" y="475"/>
                  </a:cubicBezTo>
                  <a:cubicBezTo>
                    <a:pt x="35" y="470"/>
                    <a:pt x="35" y="474"/>
                    <a:pt x="23" y="465"/>
                  </a:cubicBezTo>
                  <a:cubicBezTo>
                    <a:pt x="0" y="449"/>
                    <a:pt x="10" y="429"/>
                    <a:pt x="22" y="411"/>
                  </a:cubicBezTo>
                  <a:cubicBezTo>
                    <a:pt x="34" y="392"/>
                    <a:pt x="27" y="405"/>
                    <a:pt x="43" y="374"/>
                  </a:cubicBezTo>
                  <a:cubicBezTo>
                    <a:pt x="51" y="361"/>
                    <a:pt x="58" y="350"/>
                    <a:pt x="60" y="326"/>
                  </a:cubicBezTo>
                  <a:cubicBezTo>
                    <a:pt x="60" y="319"/>
                    <a:pt x="50" y="284"/>
                    <a:pt x="50" y="278"/>
                  </a:cubicBezTo>
                  <a:cubicBezTo>
                    <a:pt x="52" y="257"/>
                    <a:pt x="54" y="257"/>
                    <a:pt x="60" y="232"/>
                  </a:cubicBezTo>
                  <a:cubicBezTo>
                    <a:pt x="66" y="208"/>
                    <a:pt x="71" y="188"/>
                    <a:pt x="82" y="167"/>
                  </a:cubicBezTo>
                  <a:cubicBezTo>
                    <a:pt x="92" y="146"/>
                    <a:pt x="106" y="126"/>
                    <a:pt x="112" y="118"/>
                  </a:cubicBezTo>
                  <a:cubicBezTo>
                    <a:pt x="111" y="116"/>
                    <a:pt x="111" y="116"/>
                    <a:pt x="111" y="116"/>
                  </a:cubicBezTo>
                  <a:cubicBezTo>
                    <a:pt x="106" y="118"/>
                    <a:pt x="98" y="117"/>
                    <a:pt x="100" y="111"/>
                  </a:cubicBezTo>
                  <a:cubicBezTo>
                    <a:pt x="101" y="108"/>
                    <a:pt x="108" y="104"/>
                    <a:pt x="111" y="101"/>
                  </a:cubicBezTo>
                  <a:cubicBezTo>
                    <a:pt x="113" y="97"/>
                    <a:pt x="117" y="93"/>
                    <a:pt x="118" y="89"/>
                  </a:cubicBezTo>
                  <a:cubicBezTo>
                    <a:pt x="119" y="86"/>
                    <a:pt x="118" y="83"/>
                    <a:pt x="119" y="81"/>
                  </a:cubicBezTo>
                  <a:cubicBezTo>
                    <a:pt x="121" y="76"/>
                    <a:pt x="120" y="79"/>
                    <a:pt x="125" y="77"/>
                  </a:cubicBezTo>
                  <a:cubicBezTo>
                    <a:pt x="131" y="75"/>
                    <a:pt x="136" y="72"/>
                    <a:pt x="141" y="68"/>
                  </a:cubicBezTo>
                  <a:cubicBezTo>
                    <a:pt x="145" y="64"/>
                    <a:pt x="146" y="60"/>
                    <a:pt x="150" y="56"/>
                  </a:cubicBezTo>
                  <a:cubicBezTo>
                    <a:pt x="155" y="50"/>
                    <a:pt x="172" y="50"/>
                    <a:pt x="182" y="47"/>
                  </a:cubicBezTo>
                  <a:cubicBezTo>
                    <a:pt x="198" y="42"/>
                    <a:pt x="211" y="34"/>
                    <a:pt x="224" y="23"/>
                  </a:cubicBezTo>
                  <a:cubicBezTo>
                    <a:pt x="236" y="14"/>
                    <a:pt x="254" y="10"/>
                    <a:pt x="269" y="11"/>
                  </a:cubicBezTo>
                  <a:cubicBezTo>
                    <a:pt x="284" y="13"/>
                    <a:pt x="297" y="14"/>
                    <a:pt x="312" y="8"/>
                  </a:cubicBezTo>
                  <a:cubicBezTo>
                    <a:pt x="321" y="4"/>
                    <a:pt x="334" y="2"/>
                    <a:pt x="343" y="3"/>
                  </a:cubicBezTo>
                  <a:cubicBezTo>
                    <a:pt x="353" y="4"/>
                    <a:pt x="361" y="4"/>
                    <a:pt x="358" y="3"/>
                  </a:cubicBezTo>
                  <a:cubicBezTo>
                    <a:pt x="347" y="0"/>
                    <a:pt x="380" y="8"/>
                    <a:pt x="392" y="9"/>
                  </a:cubicBezTo>
                  <a:cubicBezTo>
                    <a:pt x="408" y="11"/>
                    <a:pt x="423" y="11"/>
                    <a:pt x="438" y="18"/>
                  </a:cubicBezTo>
                  <a:cubicBezTo>
                    <a:pt x="451" y="24"/>
                    <a:pt x="488" y="32"/>
                    <a:pt x="499" y="40"/>
                  </a:cubicBezTo>
                  <a:cubicBezTo>
                    <a:pt x="508" y="45"/>
                    <a:pt x="521" y="46"/>
                    <a:pt x="527" y="55"/>
                  </a:cubicBezTo>
                  <a:cubicBezTo>
                    <a:pt x="529" y="58"/>
                    <a:pt x="530" y="61"/>
                    <a:pt x="531" y="64"/>
                  </a:cubicBezTo>
                  <a:cubicBezTo>
                    <a:pt x="533" y="71"/>
                    <a:pt x="538" y="75"/>
                    <a:pt x="543" y="80"/>
                  </a:cubicBezTo>
                  <a:cubicBezTo>
                    <a:pt x="552" y="89"/>
                    <a:pt x="568" y="94"/>
                    <a:pt x="576" y="104"/>
                  </a:cubicBezTo>
                  <a:cubicBezTo>
                    <a:pt x="568" y="111"/>
                    <a:pt x="588" y="116"/>
                    <a:pt x="591" y="122"/>
                  </a:cubicBezTo>
                  <a:cubicBezTo>
                    <a:pt x="595" y="128"/>
                    <a:pt x="599" y="134"/>
                    <a:pt x="602" y="140"/>
                  </a:cubicBezTo>
                  <a:cubicBezTo>
                    <a:pt x="604" y="144"/>
                    <a:pt x="612" y="151"/>
                    <a:pt x="613" y="156"/>
                  </a:cubicBezTo>
                  <a:cubicBezTo>
                    <a:pt x="613" y="159"/>
                    <a:pt x="610" y="163"/>
                    <a:pt x="609" y="167"/>
                  </a:cubicBezTo>
                  <a:cubicBezTo>
                    <a:pt x="609" y="173"/>
                    <a:pt x="613" y="183"/>
                    <a:pt x="614" y="189"/>
                  </a:cubicBezTo>
                  <a:cubicBezTo>
                    <a:pt x="617" y="201"/>
                    <a:pt x="623" y="212"/>
                    <a:pt x="626" y="225"/>
                  </a:cubicBezTo>
                  <a:cubicBezTo>
                    <a:pt x="627" y="232"/>
                    <a:pt x="630" y="242"/>
                    <a:pt x="628" y="249"/>
                  </a:cubicBezTo>
                  <a:cubicBezTo>
                    <a:pt x="626" y="256"/>
                    <a:pt x="626" y="257"/>
                    <a:pt x="628" y="266"/>
                  </a:cubicBezTo>
                  <a:cubicBezTo>
                    <a:pt x="629" y="274"/>
                    <a:pt x="623" y="284"/>
                    <a:pt x="624" y="292"/>
                  </a:cubicBezTo>
                  <a:cubicBezTo>
                    <a:pt x="625" y="300"/>
                    <a:pt x="624" y="308"/>
                    <a:pt x="626" y="316"/>
                  </a:cubicBezTo>
                  <a:cubicBezTo>
                    <a:pt x="629" y="326"/>
                    <a:pt x="624" y="327"/>
                    <a:pt x="619" y="336"/>
                  </a:cubicBezTo>
                  <a:cubicBezTo>
                    <a:pt x="614" y="345"/>
                    <a:pt x="621" y="351"/>
                    <a:pt x="616" y="360"/>
                  </a:cubicBezTo>
                  <a:cubicBezTo>
                    <a:pt x="611" y="369"/>
                    <a:pt x="617" y="386"/>
                    <a:pt x="606" y="394"/>
                  </a:cubicBezTo>
                  <a:cubicBezTo>
                    <a:pt x="598" y="400"/>
                    <a:pt x="612" y="408"/>
                    <a:pt x="609" y="417"/>
                  </a:cubicBezTo>
                  <a:cubicBezTo>
                    <a:pt x="607" y="422"/>
                    <a:pt x="607" y="428"/>
                    <a:pt x="604" y="432"/>
                  </a:cubicBezTo>
                  <a:cubicBezTo>
                    <a:pt x="601" y="436"/>
                    <a:pt x="598" y="438"/>
                    <a:pt x="595" y="443"/>
                  </a:cubicBezTo>
                  <a:cubicBezTo>
                    <a:pt x="593" y="447"/>
                    <a:pt x="573" y="450"/>
                    <a:pt x="571" y="453"/>
                  </a:cubicBezTo>
                  <a:cubicBezTo>
                    <a:pt x="568" y="457"/>
                    <a:pt x="558" y="468"/>
                    <a:pt x="555" y="469"/>
                  </a:cubicBezTo>
                  <a:cubicBezTo>
                    <a:pt x="551" y="470"/>
                    <a:pt x="548" y="473"/>
                    <a:pt x="544" y="476"/>
                  </a:cubicBezTo>
                  <a:cubicBezTo>
                    <a:pt x="540" y="479"/>
                    <a:pt x="529" y="482"/>
                    <a:pt x="525" y="486"/>
                  </a:cubicBezTo>
                  <a:cubicBezTo>
                    <a:pt x="523" y="489"/>
                    <a:pt x="521" y="493"/>
                    <a:pt x="518" y="495"/>
                  </a:cubicBezTo>
                  <a:cubicBezTo>
                    <a:pt x="506" y="513"/>
                    <a:pt x="503" y="525"/>
                    <a:pt x="498" y="543"/>
                  </a:cubicBezTo>
                  <a:cubicBezTo>
                    <a:pt x="493" y="562"/>
                    <a:pt x="497" y="582"/>
                    <a:pt x="495" y="601"/>
                  </a:cubicBezTo>
                  <a:cubicBezTo>
                    <a:pt x="494" y="617"/>
                    <a:pt x="498" y="636"/>
                    <a:pt x="504" y="652"/>
                  </a:cubicBezTo>
                </a:path>
              </a:pathLst>
            </a:custGeom>
            <a:noFill/>
            <a:ln w="1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6" name="Google Shape;2391;p10">
              <a:extLst>
                <a:ext uri="{FF2B5EF4-FFF2-40B4-BE49-F238E27FC236}">
                  <a16:creationId xmlns:a16="http://schemas.microsoft.com/office/drawing/2014/main" id="{A0D1D922-65A0-3342-1E4F-02B4FCAEEBEE}"/>
                </a:ext>
              </a:extLst>
            </p:cNvPr>
            <p:cNvSpPr/>
            <p:nvPr/>
          </p:nvSpPr>
          <p:spPr>
            <a:xfrm>
              <a:off x="916" y="1541"/>
              <a:ext cx="5" cy="1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</a:path>
              </a:pathLst>
            </a:custGeom>
            <a:noFill/>
            <a:ln w="12700" cap="rnd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7" name="Google Shape;2392;p10">
              <a:extLst>
                <a:ext uri="{FF2B5EF4-FFF2-40B4-BE49-F238E27FC236}">
                  <a16:creationId xmlns:a16="http://schemas.microsoft.com/office/drawing/2014/main" id="{22EAB52D-779F-A982-2A0C-06577B04740F}"/>
                </a:ext>
              </a:extLst>
            </p:cNvPr>
            <p:cNvSpPr/>
            <p:nvPr/>
          </p:nvSpPr>
          <p:spPr>
            <a:xfrm>
              <a:off x="739" y="998"/>
              <a:ext cx="242" cy="183"/>
            </a:xfrm>
            <a:custGeom>
              <a:avLst/>
              <a:gdLst/>
              <a:ahLst/>
              <a:cxnLst/>
              <a:rect l="l" t="t" r="r" b="b"/>
              <a:pathLst>
                <a:path w="204" h="144" extrusionOk="0">
                  <a:moveTo>
                    <a:pt x="201" y="61"/>
                  </a:moveTo>
                  <a:cubicBezTo>
                    <a:pt x="160" y="52"/>
                    <a:pt x="97" y="56"/>
                    <a:pt x="80" y="58"/>
                  </a:cubicBezTo>
                  <a:cubicBezTo>
                    <a:pt x="63" y="60"/>
                    <a:pt x="45" y="59"/>
                    <a:pt x="37" y="51"/>
                  </a:cubicBezTo>
                  <a:cubicBezTo>
                    <a:pt x="28" y="43"/>
                    <a:pt x="15" y="20"/>
                    <a:pt x="22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" y="21"/>
                    <a:pt x="4" y="52"/>
                    <a:pt x="2" y="62"/>
                  </a:cubicBezTo>
                  <a:cubicBezTo>
                    <a:pt x="0" y="73"/>
                    <a:pt x="8" y="91"/>
                    <a:pt x="9" y="104"/>
                  </a:cubicBezTo>
                  <a:cubicBezTo>
                    <a:pt x="10" y="116"/>
                    <a:pt x="9" y="131"/>
                    <a:pt x="5" y="140"/>
                  </a:cubicBezTo>
                  <a:cubicBezTo>
                    <a:pt x="4" y="142"/>
                    <a:pt x="4" y="144"/>
                    <a:pt x="5" y="143"/>
                  </a:cubicBezTo>
                  <a:cubicBezTo>
                    <a:pt x="22" y="116"/>
                    <a:pt x="45" y="85"/>
                    <a:pt x="70" y="72"/>
                  </a:cubicBezTo>
                  <a:cubicBezTo>
                    <a:pt x="95" y="60"/>
                    <a:pt x="131" y="62"/>
                    <a:pt x="166" y="63"/>
                  </a:cubicBezTo>
                  <a:cubicBezTo>
                    <a:pt x="184" y="64"/>
                    <a:pt x="194" y="66"/>
                    <a:pt x="203" y="70"/>
                  </a:cubicBezTo>
                  <a:cubicBezTo>
                    <a:pt x="203" y="70"/>
                    <a:pt x="204" y="70"/>
                    <a:pt x="204" y="7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8" name="Google Shape;2393;p10">
              <a:extLst>
                <a:ext uri="{FF2B5EF4-FFF2-40B4-BE49-F238E27FC236}">
                  <a16:creationId xmlns:a16="http://schemas.microsoft.com/office/drawing/2014/main" id="{7A08265A-D27B-E940-BD8C-DFEF7321FF37}"/>
                </a:ext>
              </a:extLst>
            </p:cNvPr>
            <p:cNvSpPr/>
            <p:nvPr/>
          </p:nvSpPr>
          <p:spPr>
            <a:xfrm>
              <a:off x="1047" y="1327"/>
              <a:ext cx="29" cy="80"/>
            </a:xfrm>
            <a:custGeom>
              <a:avLst/>
              <a:gdLst/>
              <a:ahLst/>
              <a:cxnLst/>
              <a:rect l="l" t="t" r="r" b="b"/>
              <a:pathLst>
                <a:path w="24" h="63" extrusionOk="0">
                  <a:moveTo>
                    <a:pt x="0" y="0"/>
                  </a:moveTo>
                  <a:cubicBezTo>
                    <a:pt x="16" y="8"/>
                    <a:pt x="24" y="49"/>
                    <a:pt x="24" y="63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9" name="Google Shape;2394;p10">
              <a:extLst>
                <a:ext uri="{FF2B5EF4-FFF2-40B4-BE49-F238E27FC236}">
                  <a16:creationId xmlns:a16="http://schemas.microsoft.com/office/drawing/2014/main" id="{7BC462A6-F6B8-CA71-5E2F-697B658B1A12}"/>
                </a:ext>
              </a:extLst>
            </p:cNvPr>
            <p:cNvSpPr/>
            <p:nvPr/>
          </p:nvSpPr>
          <p:spPr>
            <a:xfrm>
              <a:off x="747" y="1340"/>
              <a:ext cx="20" cy="61"/>
            </a:xfrm>
            <a:custGeom>
              <a:avLst/>
              <a:gdLst/>
              <a:ahLst/>
              <a:cxnLst/>
              <a:rect l="l" t="t" r="r" b="b"/>
              <a:pathLst>
                <a:path w="16" h="49" extrusionOk="0">
                  <a:moveTo>
                    <a:pt x="13" y="2"/>
                  </a:moveTo>
                  <a:cubicBezTo>
                    <a:pt x="16" y="3"/>
                    <a:pt x="14" y="15"/>
                    <a:pt x="15" y="21"/>
                  </a:cubicBezTo>
                  <a:cubicBezTo>
                    <a:pt x="15" y="28"/>
                    <a:pt x="14" y="30"/>
                    <a:pt x="11" y="35"/>
                  </a:cubicBezTo>
                  <a:cubicBezTo>
                    <a:pt x="8" y="40"/>
                    <a:pt x="6" y="42"/>
                    <a:pt x="5" y="46"/>
                  </a:cubicBezTo>
                  <a:cubicBezTo>
                    <a:pt x="5" y="49"/>
                    <a:pt x="3" y="47"/>
                    <a:pt x="1" y="41"/>
                  </a:cubicBezTo>
                  <a:cubicBezTo>
                    <a:pt x="0" y="35"/>
                    <a:pt x="0" y="27"/>
                    <a:pt x="1" y="22"/>
                  </a:cubicBezTo>
                  <a:cubicBezTo>
                    <a:pt x="2" y="18"/>
                    <a:pt x="10" y="0"/>
                    <a:pt x="13" y="2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80" name="Google Shape;2395;p10">
              <a:extLst>
                <a:ext uri="{FF2B5EF4-FFF2-40B4-BE49-F238E27FC236}">
                  <a16:creationId xmlns:a16="http://schemas.microsoft.com/office/drawing/2014/main" id="{E5EC40D5-C406-2109-3F36-F7F4F31C2F86}"/>
                </a:ext>
              </a:extLst>
            </p:cNvPr>
            <p:cNvSpPr/>
            <p:nvPr/>
          </p:nvSpPr>
          <p:spPr>
            <a:xfrm>
              <a:off x="744" y="1291"/>
              <a:ext cx="201" cy="68"/>
            </a:xfrm>
            <a:custGeom>
              <a:avLst/>
              <a:gdLst/>
              <a:ahLst/>
              <a:cxnLst/>
              <a:rect l="l" t="t" r="r" b="b"/>
              <a:pathLst>
                <a:path w="169" h="53" extrusionOk="0">
                  <a:moveTo>
                    <a:pt x="125" y="0"/>
                  </a:moveTo>
                  <a:cubicBezTo>
                    <a:pt x="106" y="0"/>
                    <a:pt x="85" y="1"/>
                    <a:pt x="64" y="4"/>
                  </a:cubicBezTo>
                  <a:cubicBezTo>
                    <a:pt x="42" y="8"/>
                    <a:pt x="24" y="14"/>
                    <a:pt x="14" y="17"/>
                  </a:cubicBezTo>
                  <a:cubicBezTo>
                    <a:pt x="1" y="21"/>
                    <a:pt x="0" y="25"/>
                    <a:pt x="1" y="37"/>
                  </a:cubicBezTo>
                  <a:cubicBezTo>
                    <a:pt x="2" y="45"/>
                    <a:pt x="3" y="51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9" y="47"/>
                    <a:pt x="14" y="38"/>
                    <a:pt x="16" y="40"/>
                  </a:cubicBezTo>
                  <a:cubicBezTo>
                    <a:pt x="18" y="40"/>
                    <a:pt x="18" y="43"/>
                    <a:pt x="18" y="47"/>
                  </a:cubicBezTo>
                  <a:cubicBezTo>
                    <a:pt x="22" y="43"/>
                    <a:pt x="32" y="35"/>
                    <a:pt x="49" y="26"/>
                  </a:cubicBezTo>
                  <a:cubicBezTo>
                    <a:pt x="72" y="14"/>
                    <a:pt x="121" y="5"/>
                    <a:pt x="145" y="5"/>
                  </a:cubicBezTo>
                  <a:cubicBezTo>
                    <a:pt x="169" y="5"/>
                    <a:pt x="147" y="1"/>
                    <a:pt x="125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81" name="Google Shape;2396;p10">
              <a:extLst>
                <a:ext uri="{FF2B5EF4-FFF2-40B4-BE49-F238E27FC236}">
                  <a16:creationId xmlns:a16="http://schemas.microsoft.com/office/drawing/2014/main" id="{34644FCD-2CD7-6A82-A9C7-068CF91921B0}"/>
                </a:ext>
              </a:extLst>
            </p:cNvPr>
            <p:cNvSpPr/>
            <p:nvPr/>
          </p:nvSpPr>
          <p:spPr>
            <a:xfrm>
              <a:off x="755" y="1395"/>
              <a:ext cx="24" cy="59"/>
            </a:xfrm>
            <a:custGeom>
              <a:avLst/>
              <a:gdLst/>
              <a:ahLst/>
              <a:cxnLst/>
              <a:rect l="l" t="t" r="r" b="b"/>
              <a:pathLst>
                <a:path w="21" h="46" extrusionOk="0">
                  <a:moveTo>
                    <a:pt x="2" y="0"/>
                  </a:moveTo>
                  <a:cubicBezTo>
                    <a:pt x="0" y="1"/>
                    <a:pt x="0" y="11"/>
                    <a:pt x="2" y="19"/>
                  </a:cubicBezTo>
                  <a:cubicBezTo>
                    <a:pt x="3" y="27"/>
                    <a:pt x="8" y="32"/>
                    <a:pt x="13" y="39"/>
                  </a:cubicBezTo>
                  <a:cubicBezTo>
                    <a:pt x="16" y="43"/>
                    <a:pt x="19" y="46"/>
                    <a:pt x="20" y="45"/>
                  </a:cubicBezTo>
                  <a:cubicBezTo>
                    <a:pt x="21" y="44"/>
                    <a:pt x="19" y="37"/>
                    <a:pt x="17" y="33"/>
                  </a:cubicBezTo>
                  <a:cubicBezTo>
                    <a:pt x="14" y="28"/>
                    <a:pt x="15" y="25"/>
                    <a:pt x="14" y="18"/>
                  </a:cubicBezTo>
                  <a:cubicBezTo>
                    <a:pt x="13" y="10"/>
                    <a:pt x="9" y="12"/>
                    <a:pt x="7" y="7"/>
                  </a:cubicBezTo>
                  <a:cubicBezTo>
                    <a:pt x="4" y="2"/>
                    <a:pt x="3" y="0"/>
                    <a:pt x="2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82" name="Google Shape;2397;p10">
              <a:extLst>
                <a:ext uri="{FF2B5EF4-FFF2-40B4-BE49-F238E27FC236}">
                  <a16:creationId xmlns:a16="http://schemas.microsoft.com/office/drawing/2014/main" id="{EFBF1F17-F8B3-BB12-EA21-6628172A8EC0}"/>
                </a:ext>
              </a:extLst>
            </p:cNvPr>
            <p:cNvSpPr/>
            <p:nvPr/>
          </p:nvSpPr>
          <p:spPr>
            <a:xfrm>
              <a:off x="767" y="1429"/>
              <a:ext cx="43" cy="94"/>
            </a:xfrm>
            <a:custGeom>
              <a:avLst/>
              <a:gdLst/>
              <a:ahLst/>
              <a:cxnLst/>
              <a:rect l="l" t="t" r="r" b="b"/>
              <a:pathLst>
                <a:path w="37" h="74" extrusionOk="0">
                  <a:moveTo>
                    <a:pt x="28" y="35"/>
                  </a:moveTo>
                  <a:cubicBezTo>
                    <a:pt x="22" y="26"/>
                    <a:pt x="13" y="6"/>
                    <a:pt x="5" y="0"/>
                  </a:cubicBezTo>
                  <a:cubicBezTo>
                    <a:pt x="5" y="2"/>
                    <a:pt x="5" y="4"/>
                    <a:pt x="7" y="6"/>
                  </a:cubicBezTo>
                  <a:cubicBezTo>
                    <a:pt x="9" y="10"/>
                    <a:pt x="11" y="17"/>
                    <a:pt x="10" y="18"/>
                  </a:cubicBezTo>
                  <a:cubicBezTo>
                    <a:pt x="9" y="19"/>
                    <a:pt x="6" y="16"/>
                    <a:pt x="3" y="12"/>
                  </a:cubicBezTo>
                  <a:cubicBezTo>
                    <a:pt x="2" y="10"/>
                    <a:pt x="1" y="9"/>
                    <a:pt x="0" y="7"/>
                  </a:cubicBezTo>
                  <a:cubicBezTo>
                    <a:pt x="2" y="15"/>
                    <a:pt x="7" y="27"/>
                    <a:pt x="5" y="40"/>
                  </a:cubicBezTo>
                  <a:cubicBezTo>
                    <a:pt x="1" y="62"/>
                    <a:pt x="15" y="74"/>
                    <a:pt x="26" y="69"/>
                  </a:cubicBezTo>
                  <a:cubicBezTo>
                    <a:pt x="37" y="65"/>
                    <a:pt x="35" y="47"/>
                    <a:pt x="28" y="35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83" name="Google Shape;2398;p10">
              <a:extLst>
                <a:ext uri="{FF2B5EF4-FFF2-40B4-BE49-F238E27FC236}">
                  <a16:creationId xmlns:a16="http://schemas.microsoft.com/office/drawing/2014/main" id="{00ED8ECD-86CC-E292-FD3A-E71B25344207}"/>
                </a:ext>
              </a:extLst>
            </p:cNvPr>
            <p:cNvSpPr/>
            <p:nvPr/>
          </p:nvSpPr>
          <p:spPr>
            <a:xfrm>
              <a:off x="1047" y="1260"/>
              <a:ext cx="22" cy="43"/>
            </a:xfrm>
            <a:custGeom>
              <a:avLst/>
              <a:gdLst/>
              <a:ahLst/>
              <a:cxnLst/>
              <a:rect l="l" t="t" r="r" b="b"/>
              <a:pathLst>
                <a:path w="19" h="34" extrusionOk="0">
                  <a:moveTo>
                    <a:pt x="6" y="18"/>
                  </a:moveTo>
                  <a:cubicBezTo>
                    <a:pt x="0" y="10"/>
                    <a:pt x="4" y="0"/>
                    <a:pt x="11" y="7"/>
                  </a:cubicBezTo>
                  <a:cubicBezTo>
                    <a:pt x="19" y="14"/>
                    <a:pt x="16" y="20"/>
                    <a:pt x="19" y="34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84" name="Google Shape;2399;p10">
              <a:extLst>
                <a:ext uri="{FF2B5EF4-FFF2-40B4-BE49-F238E27FC236}">
                  <a16:creationId xmlns:a16="http://schemas.microsoft.com/office/drawing/2014/main" id="{657ED98A-407A-8744-69B7-0FF102426376}"/>
                </a:ext>
              </a:extLst>
            </p:cNvPr>
            <p:cNvSpPr/>
            <p:nvPr/>
          </p:nvSpPr>
          <p:spPr>
            <a:xfrm>
              <a:off x="684" y="1074"/>
              <a:ext cx="415" cy="515"/>
            </a:xfrm>
            <a:custGeom>
              <a:avLst/>
              <a:gdLst/>
              <a:ahLst/>
              <a:cxnLst/>
              <a:rect l="l" t="t" r="r" b="b"/>
              <a:pathLst>
                <a:path w="349" h="406" extrusionOk="0">
                  <a:moveTo>
                    <a:pt x="99" y="214"/>
                  </a:moveTo>
                  <a:cubicBezTo>
                    <a:pt x="138" y="193"/>
                    <a:pt x="229" y="179"/>
                    <a:pt x="280" y="212"/>
                  </a:cubicBezTo>
                  <a:cubicBezTo>
                    <a:pt x="298" y="224"/>
                    <a:pt x="294" y="237"/>
                    <a:pt x="292" y="244"/>
                  </a:cubicBezTo>
                  <a:cubicBezTo>
                    <a:pt x="289" y="250"/>
                    <a:pt x="300" y="244"/>
                    <a:pt x="302" y="258"/>
                  </a:cubicBezTo>
                  <a:cubicBezTo>
                    <a:pt x="305" y="271"/>
                    <a:pt x="301" y="295"/>
                    <a:pt x="288" y="308"/>
                  </a:cubicBezTo>
                  <a:cubicBezTo>
                    <a:pt x="289" y="312"/>
                    <a:pt x="290" y="347"/>
                    <a:pt x="291" y="400"/>
                  </a:cubicBezTo>
                  <a:cubicBezTo>
                    <a:pt x="296" y="403"/>
                    <a:pt x="305" y="406"/>
                    <a:pt x="317" y="406"/>
                  </a:cubicBezTo>
                  <a:cubicBezTo>
                    <a:pt x="330" y="406"/>
                    <a:pt x="342" y="403"/>
                    <a:pt x="344" y="398"/>
                  </a:cubicBezTo>
                  <a:cubicBezTo>
                    <a:pt x="345" y="267"/>
                    <a:pt x="346" y="164"/>
                    <a:pt x="347" y="144"/>
                  </a:cubicBezTo>
                  <a:cubicBezTo>
                    <a:pt x="349" y="107"/>
                    <a:pt x="349" y="69"/>
                    <a:pt x="316" y="61"/>
                  </a:cubicBezTo>
                  <a:cubicBezTo>
                    <a:pt x="282" y="53"/>
                    <a:pt x="277" y="39"/>
                    <a:pt x="269" y="28"/>
                  </a:cubicBezTo>
                  <a:cubicBezTo>
                    <a:pt x="254" y="10"/>
                    <a:pt x="247" y="5"/>
                    <a:pt x="212" y="3"/>
                  </a:cubicBezTo>
                  <a:cubicBezTo>
                    <a:pt x="177" y="2"/>
                    <a:pt x="141" y="0"/>
                    <a:pt x="116" y="12"/>
                  </a:cubicBezTo>
                  <a:cubicBezTo>
                    <a:pt x="91" y="25"/>
                    <a:pt x="67" y="58"/>
                    <a:pt x="50" y="85"/>
                  </a:cubicBezTo>
                  <a:cubicBezTo>
                    <a:pt x="29" y="113"/>
                    <a:pt x="12" y="142"/>
                    <a:pt x="6" y="158"/>
                  </a:cubicBezTo>
                  <a:cubicBezTo>
                    <a:pt x="0" y="175"/>
                    <a:pt x="13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9" y="192"/>
                    <a:pt x="21" y="191"/>
                    <a:pt x="30" y="195"/>
                  </a:cubicBezTo>
                  <a:cubicBezTo>
                    <a:pt x="31" y="195"/>
                    <a:pt x="31" y="195"/>
                    <a:pt x="32" y="196"/>
                  </a:cubicBezTo>
                  <a:cubicBezTo>
                    <a:pt x="35" y="194"/>
                    <a:pt x="38" y="192"/>
                    <a:pt x="42" y="190"/>
                  </a:cubicBezTo>
                  <a:cubicBezTo>
                    <a:pt x="67" y="179"/>
                    <a:pt x="105" y="165"/>
                    <a:pt x="171" y="166"/>
                  </a:cubicBezTo>
                  <a:cubicBezTo>
                    <a:pt x="219" y="166"/>
                    <a:pt x="230" y="168"/>
                    <a:pt x="262" y="174"/>
                  </a:cubicBezTo>
                  <a:cubicBezTo>
                    <a:pt x="284" y="178"/>
                    <a:pt x="301" y="186"/>
                    <a:pt x="306" y="197"/>
                  </a:cubicBezTo>
                  <a:cubicBezTo>
                    <a:pt x="309" y="206"/>
                    <a:pt x="285" y="186"/>
                    <a:pt x="240" y="184"/>
                  </a:cubicBezTo>
                  <a:cubicBezTo>
                    <a:pt x="201" y="180"/>
                    <a:pt x="123" y="179"/>
                    <a:pt x="77" y="216"/>
                  </a:cubicBezTo>
                  <a:cubicBezTo>
                    <a:pt x="72" y="219"/>
                    <a:pt x="70" y="222"/>
                    <a:pt x="68" y="225"/>
                  </a:cubicBezTo>
                  <a:cubicBezTo>
                    <a:pt x="68" y="227"/>
                    <a:pt x="68" y="229"/>
                    <a:pt x="68" y="230"/>
                  </a:cubicBezTo>
                  <a:cubicBezTo>
                    <a:pt x="68" y="237"/>
                    <a:pt x="67" y="239"/>
                    <a:pt x="64" y="244"/>
                  </a:cubicBezTo>
                  <a:cubicBezTo>
                    <a:pt x="62" y="248"/>
                    <a:pt x="60" y="250"/>
                    <a:pt x="59" y="253"/>
                  </a:cubicBezTo>
                  <a:cubicBezTo>
                    <a:pt x="60" y="255"/>
                    <a:pt x="60" y="255"/>
                    <a:pt x="60" y="255"/>
                  </a:cubicBezTo>
                  <a:cubicBezTo>
                    <a:pt x="60" y="254"/>
                    <a:pt x="61" y="253"/>
                    <a:pt x="61" y="253"/>
                  </a:cubicBezTo>
                  <a:cubicBezTo>
                    <a:pt x="62" y="253"/>
                    <a:pt x="63" y="255"/>
                    <a:pt x="66" y="260"/>
                  </a:cubicBezTo>
                  <a:cubicBezTo>
                    <a:pt x="68" y="265"/>
                    <a:pt x="72" y="263"/>
                    <a:pt x="73" y="271"/>
                  </a:cubicBezTo>
                  <a:cubicBezTo>
                    <a:pt x="73" y="273"/>
                    <a:pt x="73" y="275"/>
                    <a:pt x="73" y="276"/>
                  </a:cubicBezTo>
                  <a:cubicBezTo>
                    <a:pt x="74" y="276"/>
                    <a:pt x="74" y="276"/>
                    <a:pt x="74" y="276"/>
                  </a:cubicBezTo>
                  <a:cubicBezTo>
                    <a:pt x="79" y="276"/>
                    <a:pt x="88" y="289"/>
                    <a:pt x="97" y="295"/>
                  </a:cubicBezTo>
                  <a:cubicBezTo>
                    <a:pt x="105" y="298"/>
                    <a:pt x="113" y="297"/>
                    <a:pt x="114" y="295"/>
                  </a:cubicBezTo>
                  <a:cubicBezTo>
                    <a:pt x="115" y="293"/>
                    <a:pt x="113" y="290"/>
                    <a:pt x="109" y="287"/>
                  </a:cubicBezTo>
                  <a:cubicBezTo>
                    <a:pt x="102" y="283"/>
                    <a:pt x="98" y="281"/>
                    <a:pt x="81" y="267"/>
                  </a:cubicBezTo>
                  <a:cubicBezTo>
                    <a:pt x="64" y="252"/>
                    <a:pt x="67" y="231"/>
                    <a:pt x="99" y="214"/>
                  </a:cubicBezTo>
                  <a:close/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85" name="Google Shape;2400;p10">
              <a:extLst>
                <a:ext uri="{FF2B5EF4-FFF2-40B4-BE49-F238E27FC236}">
                  <a16:creationId xmlns:a16="http://schemas.microsoft.com/office/drawing/2014/main" id="{A9C5200D-5CF7-8FF6-A0C0-0FF1C10FFAF0}"/>
                </a:ext>
              </a:extLst>
            </p:cNvPr>
            <p:cNvSpPr/>
            <p:nvPr/>
          </p:nvSpPr>
          <p:spPr>
            <a:xfrm>
              <a:off x="798" y="1509"/>
              <a:ext cx="134" cy="8"/>
            </a:xfrm>
            <a:custGeom>
              <a:avLst/>
              <a:gdLst/>
              <a:ahLst/>
              <a:cxnLst/>
              <a:rect l="l" t="t" r="r" b="b"/>
              <a:pathLst>
                <a:path w="113" h="6" extrusionOk="0">
                  <a:moveTo>
                    <a:pt x="0" y="6"/>
                  </a:moveTo>
                  <a:cubicBezTo>
                    <a:pt x="14" y="3"/>
                    <a:pt x="90" y="0"/>
                    <a:pt x="113" y="3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86" name="Google Shape;2401;p10">
              <a:extLst>
                <a:ext uri="{FF2B5EF4-FFF2-40B4-BE49-F238E27FC236}">
                  <a16:creationId xmlns:a16="http://schemas.microsoft.com/office/drawing/2014/main" id="{FC590C16-E65D-E797-5471-2A553FC80BA6}"/>
                </a:ext>
              </a:extLst>
            </p:cNvPr>
            <p:cNvSpPr/>
            <p:nvPr/>
          </p:nvSpPr>
          <p:spPr>
            <a:xfrm>
              <a:off x="927" y="1486"/>
              <a:ext cx="31" cy="32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6" y="22"/>
                  </a:moveTo>
                  <a:cubicBezTo>
                    <a:pt x="13" y="25"/>
                    <a:pt x="26" y="6"/>
                    <a:pt x="22" y="3"/>
                  </a:cubicBezTo>
                  <a:cubicBezTo>
                    <a:pt x="18" y="0"/>
                    <a:pt x="0" y="18"/>
                    <a:pt x="6" y="22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87" name="Google Shape;2402;p10">
              <a:extLst>
                <a:ext uri="{FF2B5EF4-FFF2-40B4-BE49-F238E27FC236}">
                  <a16:creationId xmlns:a16="http://schemas.microsoft.com/office/drawing/2014/main" id="{95D86CAD-EB5E-BBA0-8449-6DA3196B389D}"/>
                </a:ext>
              </a:extLst>
            </p:cNvPr>
            <p:cNvSpPr/>
            <p:nvPr/>
          </p:nvSpPr>
          <p:spPr>
            <a:xfrm>
              <a:off x="725" y="1346"/>
              <a:ext cx="35" cy="96"/>
            </a:xfrm>
            <a:custGeom>
              <a:avLst/>
              <a:gdLst/>
              <a:ahLst/>
              <a:cxnLst/>
              <a:rect l="l" t="t" r="r" b="b"/>
              <a:pathLst>
                <a:path w="29" h="76" extrusionOk="0">
                  <a:moveTo>
                    <a:pt x="27" y="58"/>
                  </a:moveTo>
                  <a:cubicBezTo>
                    <a:pt x="26" y="52"/>
                    <a:pt x="25" y="45"/>
                    <a:pt x="26" y="42"/>
                  </a:cubicBezTo>
                  <a:cubicBezTo>
                    <a:pt x="26" y="41"/>
                    <a:pt x="25" y="40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39"/>
                    <a:pt x="24" y="40"/>
                    <a:pt x="24" y="41"/>
                  </a:cubicBezTo>
                  <a:cubicBezTo>
                    <a:pt x="24" y="44"/>
                    <a:pt x="22" y="42"/>
                    <a:pt x="20" y="36"/>
                  </a:cubicBezTo>
                  <a:cubicBezTo>
                    <a:pt x="19" y="30"/>
                    <a:pt x="19" y="22"/>
                    <a:pt x="20" y="17"/>
                  </a:cubicBezTo>
                  <a:cubicBezTo>
                    <a:pt x="20" y="17"/>
                    <a:pt x="20" y="17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6"/>
                    <a:pt x="16" y="0"/>
                    <a:pt x="12" y="0"/>
                  </a:cubicBezTo>
                  <a:cubicBezTo>
                    <a:pt x="7" y="0"/>
                    <a:pt x="17" y="28"/>
                    <a:pt x="14" y="34"/>
                  </a:cubicBezTo>
                  <a:cubicBezTo>
                    <a:pt x="11" y="40"/>
                    <a:pt x="9" y="38"/>
                    <a:pt x="0" y="39"/>
                  </a:cubicBezTo>
                  <a:cubicBezTo>
                    <a:pt x="6" y="39"/>
                    <a:pt x="14" y="44"/>
                    <a:pt x="17" y="54"/>
                  </a:cubicBezTo>
                  <a:cubicBezTo>
                    <a:pt x="20" y="66"/>
                    <a:pt x="25" y="76"/>
                    <a:pt x="27" y="76"/>
                  </a:cubicBezTo>
                  <a:cubicBezTo>
                    <a:pt x="29" y="76"/>
                    <a:pt x="29" y="70"/>
                    <a:pt x="29" y="64"/>
                  </a:cubicBezTo>
                  <a:cubicBezTo>
                    <a:pt x="28" y="62"/>
                    <a:pt x="27" y="60"/>
                    <a:pt x="27" y="5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cxnSp>
          <p:nvCxnSpPr>
            <p:cNvPr id="988" name="Google Shape;2403;p10">
              <a:extLst>
                <a:ext uri="{FF2B5EF4-FFF2-40B4-BE49-F238E27FC236}">
                  <a16:creationId xmlns:a16="http://schemas.microsoft.com/office/drawing/2014/main" id="{0AC51032-80DF-2B2F-DA08-8BBC508D9868}"/>
                </a:ext>
              </a:extLst>
            </p:cNvPr>
            <p:cNvCxnSpPr/>
            <p:nvPr/>
          </p:nvCxnSpPr>
          <p:spPr>
            <a:xfrm>
              <a:off x="1030" y="1386"/>
              <a:ext cx="1" cy="1"/>
            </a:xfrm>
            <a:prstGeom prst="straightConnector1">
              <a:avLst/>
            </a:pr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89" name="Google Shape;2404;p10">
              <a:extLst>
                <a:ext uri="{FF2B5EF4-FFF2-40B4-BE49-F238E27FC236}">
                  <a16:creationId xmlns:a16="http://schemas.microsoft.com/office/drawing/2014/main" id="{E7243154-B21A-12AE-7A2A-37E1C6AC0433}"/>
                </a:ext>
              </a:extLst>
            </p:cNvPr>
            <p:cNvSpPr/>
            <p:nvPr/>
          </p:nvSpPr>
          <p:spPr>
            <a:xfrm>
              <a:off x="1052" y="1150"/>
              <a:ext cx="47" cy="93"/>
            </a:xfrm>
            <a:custGeom>
              <a:avLst/>
              <a:gdLst/>
              <a:ahLst/>
              <a:cxnLst/>
              <a:rect l="l" t="t" r="r" b="b"/>
              <a:pathLst>
                <a:path w="40" h="73" extrusionOk="0">
                  <a:moveTo>
                    <a:pt x="7" y="1"/>
                  </a:moveTo>
                  <a:cubicBezTo>
                    <a:pt x="4" y="1"/>
                    <a:pt x="2" y="0"/>
                    <a:pt x="0" y="0"/>
                  </a:cubicBezTo>
                  <a:cubicBezTo>
                    <a:pt x="0" y="3"/>
                    <a:pt x="1" y="6"/>
                    <a:pt x="2" y="8"/>
                  </a:cubicBezTo>
                  <a:cubicBezTo>
                    <a:pt x="4" y="12"/>
                    <a:pt x="7" y="12"/>
                    <a:pt x="9" y="15"/>
                  </a:cubicBezTo>
                  <a:cubicBezTo>
                    <a:pt x="10" y="16"/>
                    <a:pt x="11" y="19"/>
                    <a:pt x="12" y="20"/>
                  </a:cubicBezTo>
                  <a:cubicBezTo>
                    <a:pt x="13" y="23"/>
                    <a:pt x="17" y="24"/>
                    <a:pt x="18" y="26"/>
                  </a:cubicBezTo>
                  <a:cubicBezTo>
                    <a:pt x="21" y="29"/>
                    <a:pt x="18" y="35"/>
                    <a:pt x="20" y="39"/>
                  </a:cubicBezTo>
                  <a:cubicBezTo>
                    <a:pt x="22" y="40"/>
                    <a:pt x="25" y="41"/>
                    <a:pt x="25" y="43"/>
                  </a:cubicBezTo>
                  <a:cubicBezTo>
                    <a:pt x="26" y="44"/>
                    <a:pt x="26" y="48"/>
                    <a:pt x="26" y="50"/>
                  </a:cubicBezTo>
                  <a:cubicBezTo>
                    <a:pt x="27" y="55"/>
                    <a:pt x="32" y="59"/>
                    <a:pt x="33" y="65"/>
                  </a:cubicBezTo>
                  <a:cubicBezTo>
                    <a:pt x="34" y="70"/>
                    <a:pt x="36" y="72"/>
                    <a:pt x="39" y="73"/>
                  </a:cubicBezTo>
                  <a:cubicBezTo>
                    <a:pt x="40" y="40"/>
                    <a:pt x="37" y="9"/>
                    <a:pt x="7" y="1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0" name="Google Shape;2405;p10">
              <a:extLst>
                <a:ext uri="{FF2B5EF4-FFF2-40B4-BE49-F238E27FC236}">
                  <a16:creationId xmlns:a16="http://schemas.microsoft.com/office/drawing/2014/main" id="{E58773BB-DAAC-3435-6B9C-03488C9C9EFF}"/>
                </a:ext>
              </a:extLst>
            </p:cNvPr>
            <p:cNvSpPr/>
            <p:nvPr/>
          </p:nvSpPr>
          <p:spPr>
            <a:xfrm>
              <a:off x="952" y="1465"/>
              <a:ext cx="75" cy="35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0"/>
                  </a:moveTo>
                  <a:cubicBezTo>
                    <a:pt x="46" y="17"/>
                    <a:pt x="12" y="26"/>
                    <a:pt x="0" y="28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1" name="Google Shape;2406;p10">
              <a:extLst>
                <a:ext uri="{FF2B5EF4-FFF2-40B4-BE49-F238E27FC236}">
                  <a16:creationId xmlns:a16="http://schemas.microsoft.com/office/drawing/2014/main" id="{440193B7-6CCA-8248-589E-489361220C2B}"/>
                </a:ext>
              </a:extLst>
            </p:cNvPr>
            <p:cNvSpPr/>
            <p:nvPr/>
          </p:nvSpPr>
          <p:spPr>
            <a:xfrm>
              <a:off x="1028" y="1485"/>
              <a:ext cx="67" cy="14"/>
            </a:xfrm>
            <a:custGeom>
              <a:avLst/>
              <a:gdLst/>
              <a:ahLst/>
              <a:cxnLst/>
              <a:rect l="l" t="t" r="r" b="b"/>
              <a:pathLst>
                <a:path w="56" h="11" extrusionOk="0">
                  <a:moveTo>
                    <a:pt x="5" y="0"/>
                  </a:moveTo>
                  <a:cubicBezTo>
                    <a:pt x="5" y="2"/>
                    <a:pt x="15" y="6"/>
                    <a:pt x="28" y="6"/>
                  </a:cubicBezTo>
                  <a:cubicBezTo>
                    <a:pt x="41" y="6"/>
                    <a:pt x="51" y="2"/>
                    <a:pt x="5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6"/>
                    <a:pt x="43" y="11"/>
                    <a:pt x="28" y="11"/>
                  </a:cubicBezTo>
                  <a:cubicBezTo>
                    <a:pt x="13" y="11"/>
                    <a:pt x="0" y="6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2" name="Google Shape;2407;p10">
              <a:extLst>
                <a:ext uri="{FF2B5EF4-FFF2-40B4-BE49-F238E27FC236}">
                  <a16:creationId xmlns:a16="http://schemas.microsoft.com/office/drawing/2014/main" id="{E0118711-3EE8-7F04-F0F0-0DF7888BA453}"/>
                </a:ext>
              </a:extLst>
            </p:cNvPr>
            <p:cNvSpPr/>
            <p:nvPr/>
          </p:nvSpPr>
          <p:spPr>
            <a:xfrm>
              <a:off x="1033" y="1457"/>
              <a:ext cx="1" cy="28"/>
            </a:xfrm>
            <a:custGeom>
              <a:avLst/>
              <a:gdLst/>
              <a:ahLst/>
              <a:cxnLst/>
              <a:rect l="l" t="t" r="r" b="b"/>
              <a:pathLst>
                <a:path w="1" h="22" extrusionOk="0">
                  <a:moveTo>
                    <a:pt x="0" y="0"/>
                  </a:moveTo>
                  <a:cubicBezTo>
                    <a:pt x="0" y="2"/>
                    <a:pt x="1" y="22"/>
                    <a:pt x="1" y="22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3" name="Google Shape;2408;p10">
              <a:extLst>
                <a:ext uri="{FF2B5EF4-FFF2-40B4-BE49-F238E27FC236}">
                  <a16:creationId xmlns:a16="http://schemas.microsoft.com/office/drawing/2014/main" id="{F862BEC1-8186-7F0C-0791-26C082E0357A}"/>
                </a:ext>
              </a:extLst>
            </p:cNvPr>
            <p:cNvSpPr/>
            <p:nvPr/>
          </p:nvSpPr>
          <p:spPr>
            <a:xfrm>
              <a:off x="783" y="1228"/>
              <a:ext cx="11" cy="13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1" y="10"/>
                  </a:moveTo>
                  <a:cubicBezTo>
                    <a:pt x="0" y="8"/>
                    <a:pt x="0" y="6"/>
                    <a:pt x="1" y="4"/>
                  </a:cubicBezTo>
                  <a:cubicBezTo>
                    <a:pt x="4" y="4"/>
                    <a:pt x="4" y="8"/>
                    <a:pt x="7" y="10"/>
                  </a:cubicBezTo>
                  <a:cubicBezTo>
                    <a:pt x="9" y="8"/>
                    <a:pt x="9" y="2"/>
                    <a:pt x="7" y="0"/>
                  </a:cubicBezTo>
                </a:path>
              </a:pathLst>
            </a:custGeom>
            <a:noFill/>
            <a:ln w="9525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4" name="Google Shape;2409;p10">
              <a:extLst>
                <a:ext uri="{FF2B5EF4-FFF2-40B4-BE49-F238E27FC236}">
                  <a16:creationId xmlns:a16="http://schemas.microsoft.com/office/drawing/2014/main" id="{CBD0561B-64DB-908C-31A2-0EF6C895DF4D}"/>
                </a:ext>
              </a:extLst>
            </p:cNvPr>
            <p:cNvSpPr/>
            <p:nvPr/>
          </p:nvSpPr>
          <p:spPr>
            <a:xfrm>
              <a:off x="904" y="1128"/>
              <a:ext cx="8" cy="11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1" y="7"/>
                  </a:moveTo>
                  <a:cubicBezTo>
                    <a:pt x="0" y="0"/>
                    <a:pt x="6" y="2"/>
                    <a:pt x="5" y="9"/>
                  </a:cubicBezTo>
                </a:path>
              </a:pathLst>
            </a:custGeom>
            <a:noFill/>
            <a:ln w="9525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5" name="Google Shape;2410;p10">
              <a:extLst>
                <a:ext uri="{FF2B5EF4-FFF2-40B4-BE49-F238E27FC236}">
                  <a16:creationId xmlns:a16="http://schemas.microsoft.com/office/drawing/2014/main" id="{10B9DA9E-1222-3D65-FA99-8B28B8C4B1EA}"/>
                </a:ext>
              </a:extLst>
            </p:cNvPr>
            <p:cNvSpPr/>
            <p:nvPr/>
          </p:nvSpPr>
          <p:spPr>
            <a:xfrm>
              <a:off x="826" y="1137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3"/>
                  </a:moveTo>
                  <a:cubicBezTo>
                    <a:pt x="2" y="3"/>
                    <a:pt x="3" y="2"/>
                    <a:pt x="4" y="0"/>
                  </a:cubicBezTo>
                </a:path>
              </a:pathLst>
            </a:custGeom>
            <a:noFill/>
            <a:ln w="9525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6" name="Google Shape;2411;p10">
              <a:extLst>
                <a:ext uri="{FF2B5EF4-FFF2-40B4-BE49-F238E27FC236}">
                  <a16:creationId xmlns:a16="http://schemas.microsoft.com/office/drawing/2014/main" id="{7CCF6347-D50A-B693-67E7-617918F103A5}"/>
                </a:ext>
              </a:extLst>
            </p:cNvPr>
            <p:cNvSpPr/>
            <p:nvPr/>
          </p:nvSpPr>
          <p:spPr>
            <a:xfrm>
              <a:off x="1067" y="1296"/>
              <a:ext cx="5" cy="6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cubicBezTo>
                    <a:pt x="2" y="4"/>
                    <a:pt x="4" y="3"/>
                    <a:pt x="4" y="1"/>
                  </a:cubicBezTo>
                  <a:cubicBezTo>
                    <a:pt x="3" y="1"/>
                    <a:pt x="1" y="0"/>
                    <a:pt x="0" y="1"/>
                  </a:cubicBezTo>
                </a:path>
              </a:pathLst>
            </a:custGeom>
            <a:noFill/>
            <a:ln w="9525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7" name="Google Shape;2412;p10">
              <a:extLst>
                <a:ext uri="{FF2B5EF4-FFF2-40B4-BE49-F238E27FC236}">
                  <a16:creationId xmlns:a16="http://schemas.microsoft.com/office/drawing/2014/main" id="{A015ADD4-6068-2D3D-1D16-DF6191458125}"/>
                </a:ext>
              </a:extLst>
            </p:cNvPr>
            <p:cNvSpPr/>
            <p:nvPr/>
          </p:nvSpPr>
          <p:spPr>
            <a:xfrm>
              <a:off x="1076" y="1404"/>
              <a:ext cx="4" cy="1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cubicBezTo>
                    <a:pt x="0" y="0"/>
                    <a:pt x="2" y="1"/>
                    <a:pt x="4" y="0"/>
                  </a:cubicBezTo>
                </a:path>
              </a:pathLst>
            </a:custGeom>
            <a:noFill/>
            <a:ln w="9525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8" name="Google Shape;2413;p10">
              <a:extLst>
                <a:ext uri="{FF2B5EF4-FFF2-40B4-BE49-F238E27FC236}">
                  <a16:creationId xmlns:a16="http://schemas.microsoft.com/office/drawing/2014/main" id="{B5383C66-D36B-CE2E-8819-E9836F14763F}"/>
                </a:ext>
              </a:extLst>
            </p:cNvPr>
            <p:cNvSpPr/>
            <p:nvPr/>
          </p:nvSpPr>
          <p:spPr>
            <a:xfrm>
              <a:off x="750" y="1049"/>
              <a:ext cx="48" cy="75"/>
            </a:xfrm>
            <a:custGeom>
              <a:avLst/>
              <a:gdLst/>
              <a:ahLst/>
              <a:cxnLst/>
              <a:rect l="l" t="t" r="r" b="b"/>
              <a:pathLst>
                <a:path w="40" h="59" extrusionOk="0">
                  <a:moveTo>
                    <a:pt x="8" y="1"/>
                  </a:moveTo>
                  <a:cubicBezTo>
                    <a:pt x="6" y="0"/>
                    <a:pt x="3" y="12"/>
                    <a:pt x="2" y="20"/>
                  </a:cubicBezTo>
                  <a:cubicBezTo>
                    <a:pt x="0" y="28"/>
                    <a:pt x="5" y="52"/>
                    <a:pt x="11" y="56"/>
                  </a:cubicBezTo>
                  <a:cubicBezTo>
                    <a:pt x="18" y="59"/>
                    <a:pt x="32" y="46"/>
                    <a:pt x="36" y="39"/>
                  </a:cubicBezTo>
                  <a:cubicBezTo>
                    <a:pt x="40" y="32"/>
                    <a:pt x="37" y="32"/>
                    <a:pt x="26" y="23"/>
                  </a:cubicBezTo>
                  <a:cubicBezTo>
                    <a:pt x="15" y="14"/>
                    <a:pt x="12" y="3"/>
                    <a:pt x="8" y="1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9" name="Google Shape;2414;p10">
              <a:extLst>
                <a:ext uri="{FF2B5EF4-FFF2-40B4-BE49-F238E27FC236}">
                  <a16:creationId xmlns:a16="http://schemas.microsoft.com/office/drawing/2014/main" id="{B7BA435D-ED82-C182-33F7-85897384D687}"/>
                </a:ext>
              </a:extLst>
            </p:cNvPr>
            <p:cNvSpPr/>
            <p:nvPr/>
          </p:nvSpPr>
          <p:spPr>
            <a:xfrm>
              <a:off x="684" y="1074"/>
              <a:ext cx="415" cy="411"/>
            </a:xfrm>
            <a:custGeom>
              <a:avLst/>
              <a:gdLst/>
              <a:ahLst/>
              <a:cxnLst/>
              <a:rect l="l" t="t" r="r" b="b"/>
              <a:pathLst>
                <a:path w="349" h="324" extrusionOk="0">
                  <a:moveTo>
                    <a:pt x="316" y="61"/>
                  </a:moveTo>
                  <a:cubicBezTo>
                    <a:pt x="282" y="53"/>
                    <a:pt x="277" y="39"/>
                    <a:pt x="269" y="28"/>
                  </a:cubicBezTo>
                  <a:cubicBezTo>
                    <a:pt x="254" y="10"/>
                    <a:pt x="247" y="5"/>
                    <a:pt x="212" y="3"/>
                  </a:cubicBezTo>
                  <a:cubicBezTo>
                    <a:pt x="177" y="2"/>
                    <a:pt x="141" y="0"/>
                    <a:pt x="116" y="12"/>
                  </a:cubicBezTo>
                  <a:cubicBezTo>
                    <a:pt x="91" y="25"/>
                    <a:pt x="67" y="58"/>
                    <a:pt x="50" y="85"/>
                  </a:cubicBezTo>
                  <a:cubicBezTo>
                    <a:pt x="29" y="113"/>
                    <a:pt x="12" y="142"/>
                    <a:pt x="6" y="158"/>
                  </a:cubicBezTo>
                  <a:cubicBezTo>
                    <a:pt x="0" y="175"/>
                    <a:pt x="13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7" y="191"/>
                    <a:pt x="18" y="191"/>
                  </a:cubicBezTo>
                  <a:cubicBezTo>
                    <a:pt x="18" y="190"/>
                    <a:pt x="17" y="189"/>
                    <a:pt x="17" y="189"/>
                  </a:cubicBezTo>
                  <a:cubicBezTo>
                    <a:pt x="17" y="188"/>
                    <a:pt x="5" y="174"/>
                    <a:pt x="10" y="160"/>
                  </a:cubicBezTo>
                  <a:cubicBezTo>
                    <a:pt x="15" y="145"/>
                    <a:pt x="32" y="117"/>
                    <a:pt x="53" y="87"/>
                  </a:cubicBezTo>
                  <a:cubicBezTo>
                    <a:pt x="77" y="49"/>
                    <a:pt x="98" y="25"/>
                    <a:pt x="118" y="15"/>
                  </a:cubicBezTo>
                  <a:cubicBezTo>
                    <a:pt x="140" y="5"/>
                    <a:pt x="172" y="6"/>
                    <a:pt x="204" y="7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245" y="9"/>
                    <a:pt x="252" y="13"/>
                    <a:pt x="265" y="31"/>
                  </a:cubicBezTo>
                  <a:cubicBezTo>
                    <a:pt x="269" y="35"/>
                    <a:pt x="269" y="35"/>
                    <a:pt x="269" y="35"/>
                  </a:cubicBezTo>
                  <a:cubicBezTo>
                    <a:pt x="276" y="45"/>
                    <a:pt x="285" y="58"/>
                    <a:pt x="315" y="65"/>
                  </a:cubicBezTo>
                  <a:cubicBezTo>
                    <a:pt x="344" y="72"/>
                    <a:pt x="345" y="104"/>
                    <a:pt x="343" y="144"/>
                  </a:cubicBezTo>
                  <a:cubicBezTo>
                    <a:pt x="343" y="158"/>
                    <a:pt x="342" y="219"/>
                    <a:pt x="341" y="324"/>
                  </a:cubicBezTo>
                  <a:cubicBezTo>
                    <a:pt x="341" y="324"/>
                    <a:pt x="341" y="324"/>
                    <a:pt x="341" y="324"/>
                  </a:cubicBezTo>
                  <a:cubicBezTo>
                    <a:pt x="345" y="324"/>
                    <a:pt x="345" y="324"/>
                    <a:pt x="345" y="324"/>
                  </a:cubicBezTo>
                  <a:cubicBezTo>
                    <a:pt x="346" y="230"/>
                    <a:pt x="347" y="160"/>
                    <a:pt x="347" y="144"/>
                  </a:cubicBezTo>
                  <a:cubicBezTo>
                    <a:pt x="349" y="107"/>
                    <a:pt x="349" y="69"/>
                    <a:pt x="316" y="61"/>
                  </a:cubicBezTo>
                  <a:close/>
                </a:path>
              </a:pathLst>
            </a:custGeom>
            <a:solidFill>
              <a:srgbClr val="EED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00" name="Google Shape;2415;p10">
              <a:extLst>
                <a:ext uri="{FF2B5EF4-FFF2-40B4-BE49-F238E27FC236}">
                  <a16:creationId xmlns:a16="http://schemas.microsoft.com/office/drawing/2014/main" id="{B8C2C8C4-8879-14C0-5D0C-BA6AAA3145D0}"/>
                </a:ext>
              </a:extLst>
            </p:cNvPr>
            <p:cNvSpPr/>
            <p:nvPr/>
          </p:nvSpPr>
          <p:spPr>
            <a:xfrm>
              <a:off x="684" y="1074"/>
              <a:ext cx="415" cy="411"/>
            </a:xfrm>
            <a:custGeom>
              <a:avLst/>
              <a:gdLst/>
              <a:ahLst/>
              <a:cxnLst/>
              <a:rect l="l" t="t" r="r" b="b"/>
              <a:pathLst>
                <a:path w="349" h="324" extrusionOk="0">
                  <a:moveTo>
                    <a:pt x="316" y="61"/>
                  </a:moveTo>
                  <a:cubicBezTo>
                    <a:pt x="282" y="53"/>
                    <a:pt x="277" y="39"/>
                    <a:pt x="269" y="28"/>
                  </a:cubicBezTo>
                  <a:cubicBezTo>
                    <a:pt x="254" y="10"/>
                    <a:pt x="247" y="5"/>
                    <a:pt x="212" y="3"/>
                  </a:cubicBezTo>
                  <a:cubicBezTo>
                    <a:pt x="177" y="2"/>
                    <a:pt x="141" y="0"/>
                    <a:pt x="116" y="12"/>
                  </a:cubicBezTo>
                  <a:cubicBezTo>
                    <a:pt x="91" y="25"/>
                    <a:pt x="67" y="58"/>
                    <a:pt x="50" y="85"/>
                  </a:cubicBezTo>
                  <a:cubicBezTo>
                    <a:pt x="29" y="113"/>
                    <a:pt x="12" y="142"/>
                    <a:pt x="6" y="158"/>
                  </a:cubicBezTo>
                  <a:cubicBezTo>
                    <a:pt x="0" y="175"/>
                    <a:pt x="13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7" y="191"/>
                    <a:pt x="18" y="191"/>
                  </a:cubicBezTo>
                  <a:cubicBezTo>
                    <a:pt x="18" y="190"/>
                    <a:pt x="17" y="189"/>
                    <a:pt x="17" y="189"/>
                  </a:cubicBezTo>
                  <a:cubicBezTo>
                    <a:pt x="17" y="188"/>
                    <a:pt x="5" y="174"/>
                    <a:pt x="10" y="160"/>
                  </a:cubicBezTo>
                  <a:cubicBezTo>
                    <a:pt x="15" y="145"/>
                    <a:pt x="32" y="117"/>
                    <a:pt x="53" y="87"/>
                  </a:cubicBezTo>
                  <a:cubicBezTo>
                    <a:pt x="77" y="49"/>
                    <a:pt x="98" y="25"/>
                    <a:pt x="118" y="15"/>
                  </a:cubicBezTo>
                  <a:cubicBezTo>
                    <a:pt x="140" y="5"/>
                    <a:pt x="172" y="6"/>
                    <a:pt x="204" y="7"/>
                  </a:cubicBezTo>
                  <a:cubicBezTo>
                    <a:pt x="212" y="7"/>
                    <a:pt x="212" y="7"/>
                    <a:pt x="212" y="7"/>
                  </a:cubicBezTo>
                  <a:cubicBezTo>
                    <a:pt x="245" y="9"/>
                    <a:pt x="252" y="13"/>
                    <a:pt x="265" y="31"/>
                  </a:cubicBezTo>
                  <a:cubicBezTo>
                    <a:pt x="269" y="35"/>
                    <a:pt x="269" y="35"/>
                    <a:pt x="269" y="35"/>
                  </a:cubicBezTo>
                  <a:cubicBezTo>
                    <a:pt x="276" y="45"/>
                    <a:pt x="285" y="58"/>
                    <a:pt x="315" y="65"/>
                  </a:cubicBezTo>
                  <a:cubicBezTo>
                    <a:pt x="344" y="72"/>
                    <a:pt x="345" y="104"/>
                    <a:pt x="343" y="144"/>
                  </a:cubicBezTo>
                  <a:cubicBezTo>
                    <a:pt x="343" y="158"/>
                    <a:pt x="342" y="219"/>
                    <a:pt x="341" y="324"/>
                  </a:cubicBezTo>
                  <a:cubicBezTo>
                    <a:pt x="341" y="324"/>
                    <a:pt x="341" y="324"/>
                    <a:pt x="341" y="324"/>
                  </a:cubicBezTo>
                  <a:cubicBezTo>
                    <a:pt x="345" y="324"/>
                    <a:pt x="345" y="324"/>
                    <a:pt x="345" y="324"/>
                  </a:cubicBezTo>
                  <a:cubicBezTo>
                    <a:pt x="346" y="230"/>
                    <a:pt x="347" y="160"/>
                    <a:pt x="347" y="144"/>
                  </a:cubicBezTo>
                  <a:cubicBezTo>
                    <a:pt x="349" y="107"/>
                    <a:pt x="349" y="69"/>
                    <a:pt x="316" y="61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01" name="Google Shape;2416;p10">
              <a:extLst>
                <a:ext uri="{FF2B5EF4-FFF2-40B4-BE49-F238E27FC236}">
                  <a16:creationId xmlns:a16="http://schemas.microsoft.com/office/drawing/2014/main" id="{050EB24F-D304-F4B7-7A6D-470A7E09F4E4}"/>
                </a:ext>
              </a:extLst>
            </p:cNvPr>
            <p:cNvSpPr/>
            <p:nvPr/>
          </p:nvSpPr>
          <p:spPr>
            <a:xfrm>
              <a:off x="725" y="1317"/>
              <a:ext cx="15" cy="29"/>
            </a:xfrm>
            <a:custGeom>
              <a:avLst/>
              <a:gdLst/>
              <a:ahLst/>
              <a:cxnLst/>
              <a:rect l="l" t="t" r="r" b="b"/>
              <a:pathLst>
                <a:path w="13" h="23" extrusionOk="0">
                  <a:moveTo>
                    <a:pt x="0" y="4"/>
                  </a:moveTo>
                  <a:cubicBezTo>
                    <a:pt x="6" y="0"/>
                    <a:pt x="12" y="17"/>
                    <a:pt x="13" y="23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1002" name="Google Shape;2417;p10">
            <a:extLst>
              <a:ext uri="{FF2B5EF4-FFF2-40B4-BE49-F238E27FC236}">
                <a16:creationId xmlns:a16="http://schemas.microsoft.com/office/drawing/2014/main" id="{B900F4AB-23F9-C746-FC98-472D489664A3}"/>
              </a:ext>
            </a:extLst>
          </p:cNvPr>
          <p:cNvGrpSpPr/>
          <p:nvPr/>
        </p:nvGrpSpPr>
        <p:grpSpPr>
          <a:xfrm>
            <a:off x="8364716" y="3451633"/>
            <a:ext cx="379413" cy="474663"/>
            <a:chOff x="1660" y="2341"/>
            <a:chExt cx="480" cy="598"/>
          </a:xfrm>
        </p:grpSpPr>
        <p:sp>
          <p:nvSpPr>
            <p:cNvPr id="1003" name="Google Shape;2418;p10">
              <a:extLst>
                <a:ext uri="{FF2B5EF4-FFF2-40B4-BE49-F238E27FC236}">
                  <a16:creationId xmlns:a16="http://schemas.microsoft.com/office/drawing/2014/main" id="{D63BDD38-CD20-6AF3-88B5-29F40B67B81F}"/>
                </a:ext>
              </a:extLst>
            </p:cNvPr>
            <p:cNvSpPr/>
            <p:nvPr/>
          </p:nvSpPr>
          <p:spPr>
            <a:xfrm>
              <a:off x="1660" y="2341"/>
              <a:ext cx="440" cy="523"/>
            </a:xfrm>
            <a:custGeom>
              <a:avLst/>
              <a:gdLst/>
              <a:ahLst/>
              <a:cxnLst/>
              <a:rect l="l" t="t" r="r" b="b"/>
              <a:pathLst>
                <a:path w="176" h="196" extrusionOk="0">
                  <a:moveTo>
                    <a:pt x="149" y="82"/>
                  </a:moveTo>
                  <a:cubicBezTo>
                    <a:pt x="153" y="88"/>
                    <a:pt x="156" y="100"/>
                    <a:pt x="158" y="109"/>
                  </a:cubicBezTo>
                  <a:cubicBezTo>
                    <a:pt x="164" y="127"/>
                    <a:pt x="161" y="180"/>
                    <a:pt x="158" y="196"/>
                  </a:cubicBezTo>
                  <a:cubicBezTo>
                    <a:pt x="160" y="195"/>
                    <a:pt x="161" y="194"/>
                    <a:pt x="162" y="193"/>
                  </a:cubicBezTo>
                  <a:cubicBezTo>
                    <a:pt x="165" y="191"/>
                    <a:pt x="169" y="189"/>
                    <a:pt x="172" y="187"/>
                  </a:cubicBezTo>
                  <a:cubicBezTo>
                    <a:pt x="174" y="171"/>
                    <a:pt x="174" y="140"/>
                    <a:pt x="174" y="140"/>
                  </a:cubicBezTo>
                  <a:cubicBezTo>
                    <a:pt x="176" y="105"/>
                    <a:pt x="164" y="49"/>
                    <a:pt x="155" y="18"/>
                  </a:cubicBezTo>
                  <a:cubicBezTo>
                    <a:pt x="151" y="20"/>
                    <a:pt x="147" y="22"/>
                    <a:pt x="143" y="22"/>
                  </a:cubicBezTo>
                  <a:cubicBezTo>
                    <a:pt x="146" y="35"/>
                    <a:pt x="150" y="52"/>
                    <a:pt x="153" y="67"/>
                  </a:cubicBezTo>
                  <a:cubicBezTo>
                    <a:pt x="146" y="52"/>
                    <a:pt x="139" y="39"/>
                    <a:pt x="117" y="33"/>
                  </a:cubicBezTo>
                  <a:cubicBezTo>
                    <a:pt x="93" y="26"/>
                    <a:pt x="97" y="22"/>
                    <a:pt x="74" y="11"/>
                  </a:cubicBezTo>
                  <a:cubicBezTo>
                    <a:pt x="50" y="0"/>
                    <a:pt x="18" y="6"/>
                    <a:pt x="11" y="35"/>
                  </a:cubicBezTo>
                  <a:cubicBezTo>
                    <a:pt x="0" y="77"/>
                    <a:pt x="31" y="84"/>
                    <a:pt x="61" y="81"/>
                  </a:cubicBezTo>
                  <a:cubicBezTo>
                    <a:pt x="91" y="78"/>
                    <a:pt x="100" y="68"/>
                    <a:pt x="114" y="68"/>
                  </a:cubicBezTo>
                  <a:cubicBezTo>
                    <a:pt x="132" y="68"/>
                    <a:pt x="138" y="62"/>
                    <a:pt x="149" y="82"/>
                  </a:cubicBezTo>
                  <a:close/>
                </a:path>
              </a:pathLst>
            </a:custGeom>
            <a:solidFill>
              <a:srgbClr val="74AA2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04" name="Google Shape;2419;p10">
              <a:extLst>
                <a:ext uri="{FF2B5EF4-FFF2-40B4-BE49-F238E27FC236}">
                  <a16:creationId xmlns:a16="http://schemas.microsoft.com/office/drawing/2014/main" id="{3DB0E2B7-A07B-A1F0-B516-CDB3BD080C46}"/>
                </a:ext>
              </a:extLst>
            </p:cNvPr>
            <p:cNvSpPr/>
            <p:nvPr/>
          </p:nvSpPr>
          <p:spPr>
            <a:xfrm>
              <a:off x="1660" y="2341"/>
              <a:ext cx="440" cy="523"/>
            </a:xfrm>
            <a:custGeom>
              <a:avLst/>
              <a:gdLst/>
              <a:ahLst/>
              <a:cxnLst/>
              <a:rect l="l" t="t" r="r" b="b"/>
              <a:pathLst>
                <a:path w="176" h="196" extrusionOk="0">
                  <a:moveTo>
                    <a:pt x="149" y="82"/>
                  </a:moveTo>
                  <a:cubicBezTo>
                    <a:pt x="153" y="88"/>
                    <a:pt x="156" y="100"/>
                    <a:pt x="158" y="109"/>
                  </a:cubicBezTo>
                  <a:cubicBezTo>
                    <a:pt x="164" y="127"/>
                    <a:pt x="161" y="180"/>
                    <a:pt x="158" y="196"/>
                  </a:cubicBezTo>
                  <a:cubicBezTo>
                    <a:pt x="160" y="195"/>
                    <a:pt x="161" y="194"/>
                    <a:pt x="162" y="193"/>
                  </a:cubicBezTo>
                  <a:cubicBezTo>
                    <a:pt x="165" y="191"/>
                    <a:pt x="169" y="189"/>
                    <a:pt x="172" y="187"/>
                  </a:cubicBezTo>
                  <a:cubicBezTo>
                    <a:pt x="174" y="171"/>
                    <a:pt x="174" y="140"/>
                    <a:pt x="174" y="140"/>
                  </a:cubicBezTo>
                  <a:cubicBezTo>
                    <a:pt x="176" y="105"/>
                    <a:pt x="164" y="49"/>
                    <a:pt x="155" y="18"/>
                  </a:cubicBezTo>
                  <a:cubicBezTo>
                    <a:pt x="151" y="20"/>
                    <a:pt x="147" y="22"/>
                    <a:pt x="143" y="22"/>
                  </a:cubicBezTo>
                  <a:cubicBezTo>
                    <a:pt x="146" y="35"/>
                    <a:pt x="150" y="52"/>
                    <a:pt x="153" y="67"/>
                  </a:cubicBezTo>
                  <a:cubicBezTo>
                    <a:pt x="146" y="52"/>
                    <a:pt x="139" y="39"/>
                    <a:pt x="117" y="33"/>
                  </a:cubicBezTo>
                  <a:cubicBezTo>
                    <a:pt x="93" y="26"/>
                    <a:pt x="97" y="22"/>
                    <a:pt x="74" y="11"/>
                  </a:cubicBezTo>
                  <a:cubicBezTo>
                    <a:pt x="50" y="0"/>
                    <a:pt x="18" y="6"/>
                    <a:pt x="11" y="35"/>
                  </a:cubicBezTo>
                  <a:cubicBezTo>
                    <a:pt x="0" y="77"/>
                    <a:pt x="31" y="84"/>
                    <a:pt x="61" y="81"/>
                  </a:cubicBezTo>
                  <a:cubicBezTo>
                    <a:pt x="91" y="78"/>
                    <a:pt x="100" y="68"/>
                    <a:pt x="114" y="68"/>
                  </a:cubicBezTo>
                  <a:cubicBezTo>
                    <a:pt x="132" y="68"/>
                    <a:pt x="138" y="62"/>
                    <a:pt x="149" y="82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05" name="Google Shape;2420;p10">
              <a:extLst>
                <a:ext uri="{FF2B5EF4-FFF2-40B4-BE49-F238E27FC236}">
                  <a16:creationId xmlns:a16="http://schemas.microsoft.com/office/drawing/2014/main" id="{9093C79E-4458-99F1-7E7B-BA7992066145}"/>
                </a:ext>
              </a:extLst>
            </p:cNvPr>
            <p:cNvSpPr/>
            <p:nvPr/>
          </p:nvSpPr>
          <p:spPr>
            <a:xfrm>
              <a:off x="1700" y="2355"/>
              <a:ext cx="195" cy="133"/>
            </a:xfrm>
            <a:custGeom>
              <a:avLst/>
              <a:gdLst/>
              <a:ahLst/>
              <a:cxnLst/>
              <a:rect l="l" t="t" r="r" b="b"/>
              <a:pathLst>
                <a:path w="78" h="50" extrusionOk="0">
                  <a:moveTo>
                    <a:pt x="0" y="50"/>
                  </a:moveTo>
                  <a:cubicBezTo>
                    <a:pt x="0" y="31"/>
                    <a:pt x="6" y="11"/>
                    <a:pt x="30" y="8"/>
                  </a:cubicBezTo>
                  <a:cubicBezTo>
                    <a:pt x="54" y="6"/>
                    <a:pt x="60" y="16"/>
                    <a:pt x="78" y="25"/>
                  </a:cubicBezTo>
                  <a:cubicBezTo>
                    <a:pt x="64" y="19"/>
                    <a:pt x="17" y="0"/>
                    <a:pt x="0" y="50"/>
                  </a:cubicBezTo>
                  <a:close/>
                </a:path>
              </a:pathLst>
            </a:custGeom>
            <a:solidFill>
              <a:srgbClr val="BFD39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06" name="Google Shape;2421;p10">
              <a:extLst>
                <a:ext uri="{FF2B5EF4-FFF2-40B4-BE49-F238E27FC236}">
                  <a16:creationId xmlns:a16="http://schemas.microsoft.com/office/drawing/2014/main" id="{DA36054B-83AF-2705-5037-7070DD9CC56C}"/>
                </a:ext>
              </a:extLst>
            </p:cNvPr>
            <p:cNvSpPr/>
            <p:nvPr/>
          </p:nvSpPr>
          <p:spPr>
            <a:xfrm>
              <a:off x="1708" y="2355"/>
              <a:ext cx="154" cy="8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62" y="18"/>
                  </a:moveTo>
                  <a:cubicBezTo>
                    <a:pt x="53" y="12"/>
                    <a:pt x="45" y="7"/>
                    <a:pt x="27" y="8"/>
                  </a:cubicBezTo>
                  <a:cubicBezTo>
                    <a:pt x="12" y="10"/>
                    <a:pt x="3" y="19"/>
                    <a:pt x="0" y="31"/>
                  </a:cubicBezTo>
                  <a:cubicBezTo>
                    <a:pt x="10" y="16"/>
                    <a:pt x="30" y="0"/>
                    <a:pt x="6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07" name="Google Shape;2422;p10">
              <a:extLst>
                <a:ext uri="{FF2B5EF4-FFF2-40B4-BE49-F238E27FC236}">
                  <a16:creationId xmlns:a16="http://schemas.microsoft.com/office/drawing/2014/main" id="{6DD13DA0-94EA-C51F-4F96-F3A55CF0DCCF}"/>
                </a:ext>
              </a:extLst>
            </p:cNvPr>
            <p:cNvSpPr/>
            <p:nvPr/>
          </p:nvSpPr>
          <p:spPr>
            <a:xfrm>
              <a:off x="1945" y="2493"/>
              <a:ext cx="57" cy="30"/>
            </a:xfrm>
            <a:custGeom>
              <a:avLst/>
              <a:gdLst/>
              <a:ahLst/>
              <a:cxnLst/>
              <a:rect l="l" t="t" r="r" b="b"/>
              <a:pathLst>
                <a:path w="23" h="11" extrusionOk="0">
                  <a:moveTo>
                    <a:pt x="23" y="0"/>
                  </a:moveTo>
                  <a:cubicBezTo>
                    <a:pt x="19" y="8"/>
                    <a:pt x="15" y="9"/>
                    <a:pt x="0" y="11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08" name="Google Shape;2423;p10">
              <a:extLst>
                <a:ext uri="{FF2B5EF4-FFF2-40B4-BE49-F238E27FC236}">
                  <a16:creationId xmlns:a16="http://schemas.microsoft.com/office/drawing/2014/main" id="{76BC4640-AF46-AB02-B21C-A65E34B2BD2F}"/>
                </a:ext>
              </a:extLst>
            </p:cNvPr>
            <p:cNvSpPr/>
            <p:nvPr/>
          </p:nvSpPr>
          <p:spPr>
            <a:xfrm>
              <a:off x="1740" y="2461"/>
              <a:ext cx="255" cy="94"/>
            </a:xfrm>
            <a:custGeom>
              <a:avLst/>
              <a:gdLst/>
              <a:ahLst/>
              <a:cxnLst/>
              <a:rect l="l" t="t" r="r" b="b"/>
              <a:pathLst>
                <a:path w="102" h="35" extrusionOk="0">
                  <a:moveTo>
                    <a:pt x="0" y="28"/>
                  </a:moveTo>
                  <a:cubicBezTo>
                    <a:pt x="14" y="31"/>
                    <a:pt x="32" y="35"/>
                    <a:pt x="54" y="25"/>
                  </a:cubicBezTo>
                  <a:cubicBezTo>
                    <a:pt x="80" y="14"/>
                    <a:pt x="89" y="19"/>
                    <a:pt x="96" y="15"/>
                  </a:cubicBezTo>
                  <a:cubicBezTo>
                    <a:pt x="102" y="11"/>
                    <a:pt x="102" y="3"/>
                    <a:pt x="99" y="0"/>
                  </a:cubicBezTo>
                  <a:cubicBezTo>
                    <a:pt x="102" y="3"/>
                    <a:pt x="94" y="9"/>
                    <a:pt x="80" y="11"/>
                  </a:cubicBezTo>
                  <a:cubicBezTo>
                    <a:pt x="66" y="13"/>
                    <a:pt x="57" y="13"/>
                    <a:pt x="46" y="18"/>
                  </a:cubicBezTo>
                  <a:cubicBezTo>
                    <a:pt x="36" y="22"/>
                    <a:pt x="15" y="31"/>
                    <a:pt x="0" y="28"/>
                  </a:cubicBezTo>
                  <a:close/>
                </a:path>
              </a:pathLst>
            </a:custGeom>
            <a:solidFill>
              <a:srgbClr val="2993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09" name="Google Shape;2424;p10">
              <a:extLst>
                <a:ext uri="{FF2B5EF4-FFF2-40B4-BE49-F238E27FC236}">
                  <a16:creationId xmlns:a16="http://schemas.microsoft.com/office/drawing/2014/main" id="{12703D22-C87D-B433-13D6-D97439DACCF7}"/>
                </a:ext>
              </a:extLst>
            </p:cNvPr>
            <p:cNvSpPr/>
            <p:nvPr/>
          </p:nvSpPr>
          <p:spPr>
            <a:xfrm>
              <a:off x="2052" y="2576"/>
              <a:ext cx="30" cy="208"/>
            </a:xfrm>
            <a:custGeom>
              <a:avLst/>
              <a:gdLst/>
              <a:ahLst/>
              <a:cxnLst/>
              <a:rect l="l" t="t" r="r" b="b"/>
              <a:pathLst>
                <a:path w="12" h="78" extrusionOk="0">
                  <a:moveTo>
                    <a:pt x="7" y="31"/>
                  </a:moveTo>
                  <a:cubicBezTo>
                    <a:pt x="10" y="48"/>
                    <a:pt x="11" y="68"/>
                    <a:pt x="9" y="78"/>
                  </a:cubicBezTo>
                  <a:cubicBezTo>
                    <a:pt x="11" y="64"/>
                    <a:pt x="12" y="45"/>
                    <a:pt x="10" y="31"/>
                  </a:cubicBezTo>
                  <a:cubicBezTo>
                    <a:pt x="8" y="18"/>
                    <a:pt x="5" y="8"/>
                    <a:pt x="0" y="0"/>
                  </a:cubicBezTo>
                  <a:cubicBezTo>
                    <a:pt x="2" y="5"/>
                    <a:pt x="5" y="17"/>
                    <a:pt x="7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10" name="Google Shape;2425;p10">
              <a:extLst>
                <a:ext uri="{FF2B5EF4-FFF2-40B4-BE49-F238E27FC236}">
                  <a16:creationId xmlns:a16="http://schemas.microsoft.com/office/drawing/2014/main" id="{4AE2285D-1C21-4047-89A2-A3EC4C0A8BD2}"/>
                </a:ext>
              </a:extLst>
            </p:cNvPr>
            <p:cNvSpPr/>
            <p:nvPr/>
          </p:nvSpPr>
          <p:spPr>
            <a:xfrm>
              <a:off x="1987" y="2491"/>
              <a:ext cx="20" cy="18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8" y="3"/>
                  </a:moveTo>
                  <a:cubicBezTo>
                    <a:pt x="7" y="2"/>
                    <a:pt x="5" y="0"/>
                    <a:pt x="3" y="1"/>
                  </a:cubicBezTo>
                  <a:cubicBezTo>
                    <a:pt x="0" y="3"/>
                    <a:pt x="4" y="7"/>
                    <a:pt x="7" y="7"/>
                  </a:cubicBezTo>
                </a:path>
              </a:pathLst>
            </a:custGeom>
            <a:noFill/>
            <a:ln w="9525" cap="rnd" cmpd="sng">
              <a:solidFill>
                <a:srgbClr val="74AA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11" name="Google Shape;2426;p10">
              <a:extLst>
                <a:ext uri="{FF2B5EF4-FFF2-40B4-BE49-F238E27FC236}">
                  <a16:creationId xmlns:a16="http://schemas.microsoft.com/office/drawing/2014/main" id="{FFFC45D8-18AE-61FD-DF72-B4BCAB9AC39A}"/>
                </a:ext>
              </a:extLst>
            </p:cNvPr>
            <p:cNvSpPr/>
            <p:nvPr/>
          </p:nvSpPr>
          <p:spPr>
            <a:xfrm>
              <a:off x="1995" y="2776"/>
              <a:ext cx="145" cy="163"/>
            </a:xfrm>
            <a:custGeom>
              <a:avLst/>
              <a:gdLst/>
              <a:ahLst/>
              <a:cxnLst/>
              <a:rect l="l" t="t" r="r" b="b"/>
              <a:pathLst>
                <a:path w="58" h="61" extrusionOk="0">
                  <a:moveTo>
                    <a:pt x="0" y="61"/>
                  </a:moveTo>
                  <a:cubicBezTo>
                    <a:pt x="58" y="61"/>
                    <a:pt x="58" y="61"/>
                    <a:pt x="58" y="61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4" y="7"/>
                    <a:pt x="49" y="5"/>
                    <a:pt x="45" y="4"/>
                  </a:cubicBezTo>
                  <a:cubicBezTo>
                    <a:pt x="32" y="1"/>
                    <a:pt x="17" y="0"/>
                    <a:pt x="0" y="4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12" name="Google Shape;2427;p10">
              <a:extLst>
                <a:ext uri="{FF2B5EF4-FFF2-40B4-BE49-F238E27FC236}">
                  <a16:creationId xmlns:a16="http://schemas.microsoft.com/office/drawing/2014/main" id="{3B42A57E-36E9-3903-5752-D7FF801D868A}"/>
                </a:ext>
              </a:extLst>
            </p:cNvPr>
            <p:cNvSpPr/>
            <p:nvPr/>
          </p:nvSpPr>
          <p:spPr>
            <a:xfrm>
              <a:off x="1995" y="2776"/>
              <a:ext cx="145" cy="21"/>
            </a:xfrm>
            <a:custGeom>
              <a:avLst/>
              <a:gdLst/>
              <a:ahLst/>
              <a:cxnLst/>
              <a:rect l="l" t="t" r="r" b="b"/>
              <a:pathLst>
                <a:path w="58" h="8" extrusionOk="0">
                  <a:moveTo>
                    <a:pt x="58" y="8"/>
                  </a:moveTo>
                  <a:cubicBezTo>
                    <a:pt x="54" y="7"/>
                    <a:pt x="49" y="5"/>
                    <a:pt x="45" y="4"/>
                  </a:cubicBezTo>
                  <a:cubicBezTo>
                    <a:pt x="32" y="1"/>
                    <a:pt x="17" y="0"/>
                    <a:pt x="0" y="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1013" name="Google Shape;2428;p10">
            <a:extLst>
              <a:ext uri="{FF2B5EF4-FFF2-40B4-BE49-F238E27FC236}">
                <a16:creationId xmlns:a16="http://schemas.microsoft.com/office/drawing/2014/main" id="{E7387D9C-F25F-B040-F1C6-1F615BC41948}"/>
              </a:ext>
            </a:extLst>
          </p:cNvPr>
          <p:cNvGrpSpPr/>
          <p:nvPr/>
        </p:nvGrpSpPr>
        <p:grpSpPr>
          <a:xfrm>
            <a:off x="8469490" y="3785007"/>
            <a:ext cx="787400" cy="769938"/>
            <a:chOff x="2423" y="1715"/>
            <a:chExt cx="905" cy="885"/>
          </a:xfrm>
        </p:grpSpPr>
        <p:sp>
          <p:nvSpPr>
            <p:cNvPr id="1014" name="Google Shape;2429;p10">
              <a:extLst>
                <a:ext uri="{FF2B5EF4-FFF2-40B4-BE49-F238E27FC236}">
                  <a16:creationId xmlns:a16="http://schemas.microsoft.com/office/drawing/2014/main" id="{DCA58943-D1BF-F2BE-DFD2-99B00D8BB5AE}"/>
                </a:ext>
              </a:extLst>
            </p:cNvPr>
            <p:cNvSpPr/>
            <p:nvPr/>
          </p:nvSpPr>
          <p:spPr>
            <a:xfrm>
              <a:off x="2663" y="1720"/>
              <a:ext cx="95" cy="176"/>
            </a:xfrm>
            <a:custGeom>
              <a:avLst/>
              <a:gdLst/>
              <a:ahLst/>
              <a:cxnLst/>
              <a:rect l="l" t="t" r="r" b="b"/>
              <a:pathLst>
                <a:path w="38" h="66" extrusionOk="0">
                  <a:moveTo>
                    <a:pt x="26" y="4"/>
                  </a:moveTo>
                  <a:cubicBezTo>
                    <a:pt x="14" y="0"/>
                    <a:pt x="0" y="58"/>
                    <a:pt x="16" y="62"/>
                  </a:cubicBezTo>
                  <a:cubicBezTo>
                    <a:pt x="33" y="66"/>
                    <a:pt x="38" y="7"/>
                    <a:pt x="26" y="4"/>
                  </a:cubicBezTo>
                  <a:close/>
                </a:path>
              </a:pathLst>
            </a:custGeom>
            <a:solidFill>
              <a:srgbClr val="F7EC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15" name="Google Shape;2430;p10">
              <a:extLst>
                <a:ext uri="{FF2B5EF4-FFF2-40B4-BE49-F238E27FC236}">
                  <a16:creationId xmlns:a16="http://schemas.microsoft.com/office/drawing/2014/main" id="{A543FD88-1CA4-C156-1797-55ADD9CE3BB0}"/>
                </a:ext>
              </a:extLst>
            </p:cNvPr>
            <p:cNvSpPr/>
            <p:nvPr/>
          </p:nvSpPr>
          <p:spPr>
            <a:xfrm>
              <a:off x="2700" y="1752"/>
              <a:ext cx="35" cy="125"/>
            </a:xfrm>
            <a:custGeom>
              <a:avLst/>
              <a:gdLst/>
              <a:ahLst/>
              <a:cxnLst/>
              <a:rect l="l" t="t" r="r" b="b"/>
              <a:pathLst>
                <a:path w="14" h="47" extrusionOk="0">
                  <a:moveTo>
                    <a:pt x="10" y="0"/>
                  </a:moveTo>
                  <a:cubicBezTo>
                    <a:pt x="6" y="1"/>
                    <a:pt x="6" y="7"/>
                    <a:pt x="4" y="11"/>
                  </a:cubicBezTo>
                  <a:cubicBezTo>
                    <a:pt x="3" y="15"/>
                    <a:pt x="2" y="19"/>
                    <a:pt x="1" y="23"/>
                  </a:cubicBezTo>
                  <a:cubicBezTo>
                    <a:pt x="0" y="28"/>
                    <a:pt x="1" y="30"/>
                    <a:pt x="1" y="35"/>
                  </a:cubicBezTo>
                  <a:cubicBezTo>
                    <a:pt x="1" y="40"/>
                    <a:pt x="0" y="41"/>
                    <a:pt x="2" y="44"/>
                  </a:cubicBezTo>
                  <a:cubicBezTo>
                    <a:pt x="5" y="47"/>
                    <a:pt x="7" y="40"/>
                    <a:pt x="7" y="35"/>
                  </a:cubicBezTo>
                  <a:cubicBezTo>
                    <a:pt x="8" y="31"/>
                    <a:pt x="9" y="29"/>
                    <a:pt x="11" y="25"/>
                  </a:cubicBezTo>
                  <a:cubicBezTo>
                    <a:pt x="12" y="21"/>
                    <a:pt x="12" y="16"/>
                    <a:pt x="11" y="12"/>
                  </a:cubicBezTo>
                  <a:cubicBezTo>
                    <a:pt x="11" y="8"/>
                    <a:pt x="14" y="3"/>
                    <a:pt x="11" y="0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16" name="Google Shape;2431;p10">
              <a:extLst>
                <a:ext uri="{FF2B5EF4-FFF2-40B4-BE49-F238E27FC236}">
                  <a16:creationId xmlns:a16="http://schemas.microsoft.com/office/drawing/2014/main" id="{0CC2E3B1-DCF6-7036-689F-61DB78CC91BD}"/>
                </a:ext>
              </a:extLst>
            </p:cNvPr>
            <p:cNvSpPr/>
            <p:nvPr/>
          </p:nvSpPr>
          <p:spPr>
            <a:xfrm>
              <a:off x="2423" y="1715"/>
              <a:ext cx="905" cy="885"/>
            </a:xfrm>
            <a:custGeom>
              <a:avLst/>
              <a:gdLst/>
              <a:ahLst/>
              <a:cxnLst/>
              <a:rect l="l" t="t" r="r" b="b"/>
              <a:pathLst>
                <a:path w="362" h="332" extrusionOk="0">
                  <a:moveTo>
                    <a:pt x="345" y="327"/>
                  </a:moveTo>
                  <a:cubicBezTo>
                    <a:pt x="345" y="327"/>
                    <a:pt x="345" y="327"/>
                    <a:pt x="345" y="327"/>
                  </a:cubicBezTo>
                  <a:cubicBezTo>
                    <a:pt x="360" y="299"/>
                    <a:pt x="362" y="268"/>
                    <a:pt x="361" y="248"/>
                  </a:cubicBezTo>
                  <a:cubicBezTo>
                    <a:pt x="360" y="222"/>
                    <a:pt x="350" y="191"/>
                    <a:pt x="307" y="179"/>
                  </a:cubicBezTo>
                  <a:cubicBezTo>
                    <a:pt x="265" y="167"/>
                    <a:pt x="210" y="197"/>
                    <a:pt x="165" y="210"/>
                  </a:cubicBezTo>
                  <a:cubicBezTo>
                    <a:pt x="124" y="222"/>
                    <a:pt x="102" y="228"/>
                    <a:pt x="78" y="184"/>
                  </a:cubicBezTo>
                  <a:cubicBezTo>
                    <a:pt x="49" y="123"/>
                    <a:pt x="66" y="68"/>
                    <a:pt x="95" y="64"/>
                  </a:cubicBezTo>
                  <a:cubicBezTo>
                    <a:pt x="101" y="63"/>
                    <a:pt x="107" y="63"/>
                    <a:pt x="112" y="64"/>
                  </a:cubicBezTo>
                  <a:cubicBezTo>
                    <a:pt x="97" y="59"/>
                    <a:pt x="109" y="8"/>
                    <a:pt x="121" y="5"/>
                  </a:cubicBezTo>
                  <a:cubicBezTo>
                    <a:pt x="99" y="0"/>
                    <a:pt x="70" y="0"/>
                    <a:pt x="40" y="25"/>
                  </a:cubicBezTo>
                  <a:cubicBezTo>
                    <a:pt x="11" y="49"/>
                    <a:pt x="0" y="93"/>
                    <a:pt x="4" y="138"/>
                  </a:cubicBezTo>
                  <a:cubicBezTo>
                    <a:pt x="7" y="169"/>
                    <a:pt x="36" y="269"/>
                    <a:pt x="113" y="271"/>
                  </a:cubicBezTo>
                  <a:cubicBezTo>
                    <a:pt x="156" y="274"/>
                    <a:pt x="203" y="258"/>
                    <a:pt x="249" y="239"/>
                  </a:cubicBezTo>
                  <a:cubicBezTo>
                    <a:pt x="277" y="227"/>
                    <a:pt x="299" y="229"/>
                    <a:pt x="296" y="268"/>
                  </a:cubicBezTo>
                  <a:cubicBezTo>
                    <a:pt x="295" y="286"/>
                    <a:pt x="293" y="301"/>
                    <a:pt x="289" y="314"/>
                  </a:cubicBezTo>
                  <a:cubicBezTo>
                    <a:pt x="289" y="314"/>
                    <a:pt x="289" y="314"/>
                    <a:pt x="289" y="314"/>
                  </a:cubicBezTo>
                  <a:cubicBezTo>
                    <a:pt x="290" y="321"/>
                    <a:pt x="302" y="327"/>
                    <a:pt x="315" y="329"/>
                  </a:cubicBezTo>
                  <a:cubicBezTo>
                    <a:pt x="330" y="332"/>
                    <a:pt x="342" y="332"/>
                    <a:pt x="345" y="327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17" name="Google Shape;2432;p10">
              <a:extLst>
                <a:ext uri="{FF2B5EF4-FFF2-40B4-BE49-F238E27FC236}">
                  <a16:creationId xmlns:a16="http://schemas.microsoft.com/office/drawing/2014/main" id="{1073EBE5-1B84-CDA6-DE82-66542F70417E}"/>
                </a:ext>
              </a:extLst>
            </p:cNvPr>
            <p:cNvSpPr/>
            <p:nvPr/>
          </p:nvSpPr>
          <p:spPr>
            <a:xfrm>
              <a:off x="2435" y="1771"/>
              <a:ext cx="140" cy="309"/>
            </a:xfrm>
            <a:custGeom>
              <a:avLst/>
              <a:gdLst/>
              <a:ahLst/>
              <a:cxnLst/>
              <a:rect l="l" t="t" r="r" b="b"/>
              <a:pathLst>
                <a:path w="56" h="116" extrusionOk="0">
                  <a:moveTo>
                    <a:pt x="56" y="0"/>
                  </a:moveTo>
                  <a:cubicBezTo>
                    <a:pt x="40" y="7"/>
                    <a:pt x="0" y="31"/>
                    <a:pt x="7" y="116"/>
                  </a:cubicBezTo>
                  <a:cubicBezTo>
                    <a:pt x="7" y="91"/>
                    <a:pt x="16" y="25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18" name="Google Shape;2433;p10">
              <a:extLst>
                <a:ext uri="{FF2B5EF4-FFF2-40B4-BE49-F238E27FC236}">
                  <a16:creationId xmlns:a16="http://schemas.microsoft.com/office/drawing/2014/main" id="{AD634294-433D-2152-153E-549E3C61C21E}"/>
                </a:ext>
              </a:extLst>
            </p:cNvPr>
            <p:cNvSpPr/>
            <p:nvPr/>
          </p:nvSpPr>
          <p:spPr>
            <a:xfrm>
              <a:off x="2703" y="2293"/>
              <a:ext cx="442" cy="134"/>
            </a:xfrm>
            <a:custGeom>
              <a:avLst/>
              <a:gdLst/>
              <a:ahLst/>
              <a:cxnLst/>
              <a:rect l="l" t="t" r="r" b="b"/>
              <a:pathLst>
                <a:path w="177" h="50" extrusionOk="0">
                  <a:moveTo>
                    <a:pt x="0" y="47"/>
                  </a:moveTo>
                  <a:cubicBezTo>
                    <a:pt x="26" y="50"/>
                    <a:pt x="55" y="47"/>
                    <a:pt x="104" y="28"/>
                  </a:cubicBezTo>
                  <a:cubicBezTo>
                    <a:pt x="152" y="10"/>
                    <a:pt x="171" y="8"/>
                    <a:pt x="177" y="15"/>
                  </a:cubicBezTo>
                  <a:cubicBezTo>
                    <a:pt x="164" y="0"/>
                    <a:pt x="155" y="2"/>
                    <a:pt x="123" y="12"/>
                  </a:cubicBezTo>
                  <a:cubicBezTo>
                    <a:pt x="91" y="22"/>
                    <a:pt x="62" y="44"/>
                    <a:pt x="0" y="47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19" name="Google Shape;2434;p10">
              <a:extLst>
                <a:ext uri="{FF2B5EF4-FFF2-40B4-BE49-F238E27FC236}">
                  <a16:creationId xmlns:a16="http://schemas.microsoft.com/office/drawing/2014/main" id="{B39587E5-DA43-CAC7-4453-E050A3E3D27E}"/>
                </a:ext>
              </a:extLst>
            </p:cNvPr>
            <p:cNvSpPr/>
            <p:nvPr/>
          </p:nvSpPr>
          <p:spPr>
            <a:xfrm>
              <a:off x="2723" y="2168"/>
              <a:ext cx="517" cy="165"/>
            </a:xfrm>
            <a:custGeom>
              <a:avLst/>
              <a:gdLst/>
              <a:ahLst/>
              <a:cxnLst/>
              <a:rect l="l" t="t" r="r" b="b"/>
              <a:pathLst>
                <a:path w="207" h="62" extrusionOk="0">
                  <a:moveTo>
                    <a:pt x="0" y="54"/>
                  </a:moveTo>
                  <a:cubicBezTo>
                    <a:pt x="18" y="62"/>
                    <a:pt x="66" y="40"/>
                    <a:pt x="100" y="28"/>
                  </a:cubicBezTo>
                  <a:cubicBezTo>
                    <a:pt x="134" y="16"/>
                    <a:pt x="171" y="0"/>
                    <a:pt x="207" y="23"/>
                  </a:cubicBezTo>
                  <a:cubicBezTo>
                    <a:pt x="184" y="11"/>
                    <a:pt x="159" y="16"/>
                    <a:pt x="97" y="38"/>
                  </a:cubicBezTo>
                  <a:cubicBezTo>
                    <a:pt x="35" y="60"/>
                    <a:pt x="8" y="58"/>
                    <a:pt x="0" y="54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0" name="Google Shape;2435;p10">
              <a:extLst>
                <a:ext uri="{FF2B5EF4-FFF2-40B4-BE49-F238E27FC236}">
                  <a16:creationId xmlns:a16="http://schemas.microsoft.com/office/drawing/2014/main" id="{4DF934FF-4617-6D5C-569D-5E49EBFD811C}"/>
                </a:ext>
              </a:extLst>
            </p:cNvPr>
            <p:cNvSpPr/>
            <p:nvPr/>
          </p:nvSpPr>
          <p:spPr>
            <a:xfrm>
              <a:off x="3108" y="2304"/>
              <a:ext cx="55" cy="91"/>
            </a:xfrm>
            <a:custGeom>
              <a:avLst/>
              <a:gdLst/>
              <a:ahLst/>
              <a:cxnLst/>
              <a:rect l="l" t="t" r="r" b="b"/>
              <a:pathLst>
                <a:path w="22" h="34" extrusionOk="0">
                  <a:moveTo>
                    <a:pt x="0" y="0"/>
                  </a:moveTo>
                  <a:cubicBezTo>
                    <a:pt x="14" y="0"/>
                    <a:pt x="22" y="21"/>
                    <a:pt x="22" y="34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1" name="Google Shape;2436;p10">
              <a:extLst>
                <a:ext uri="{FF2B5EF4-FFF2-40B4-BE49-F238E27FC236}">
                  <a16:creationId xmlns:a16="http://schemas.microsoft.com/office/drawing/2014/main" id="{B40EC7D1-6FC3-5739-5964-A9633B4C243E}"/>
                </a:ext>
              </a:extLst>
            </p:cNvPr>
            <p:cNvSpPr/>
            <p:nvPr/>
          </p:nvSpPr>
          <p:spPr>
            <a:xfrm>
              <a:off x="3115" y="2299"/>
              <a:ext cx="5" cy="8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3"/>
                  </a:moveTo>
                  <a:cubicBezTo>
                    <a:pt x="0" y="2"/>
                    <a:pt x="1" y="1"/>
                    <a:pt x="2" y="0"/>
                  </a:cubicBezTo>
                </a:path>
              </a:pathLst>
            </a:custGeom>
            <a:noFill/>
            <a:ln w="127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2" name="Google Shape;2437;p10">
              <a:extLst>
                <a:ext uri="{FF2B5EF4-FFF2-40B4-BE49-F238E27FC236}">
                  <a16:creationId xmlns:a16="http://schemas.microsoft.com/office/drawing/2014/main" id="{BBF52193-514F-483E-F843-143107945D7C}"/>
                </a:ext>
              </a:extLst>
            </p:cNvPr>
            <p:cNvSpPr/>
            <p:nvPr/>
          </p:nvSpPr>
          <p:spPr>
            <a:xfrm>
              <a:off x="2663" y="1720"/>
              <a:ext cx="95" cy="176"/>
            </a:xfrm>
            <a:custGeom>
              <a:avLst/>
              <a:gdLst/>
              <a:ahLst/>
              <a:cxnLst/>
              <a:rect l="l" t="t" r="r" b="b"/>
              <a:pathLst>
                <a:path w="38" h="66" extrusionOk="0">
                  <a:moveTo>
                    <a:pt x="26" y="4"/>
                  </a:moveTo>
                  <a:cubicBezTo>
                    <a:pt x="14" y="0"/>
                    <a:pt x="0" y="58"/>
                    <a:pt x="16" y="62"/>
                  </a:cubicBezTo>
                  <a:cubicBezTo>
                    <a:pt x="33" y="66"/>
                    <a:pt x="38" y="7"/>
                    <a:pt x="26" y="4"/>
                  </a:cubicBezTo>
                  <a:close/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3" name="Google Shape;2438;p10">
              <a:extLst>
                <a:ext uri="{FF2B5EF4-FFF2-40B4-BE49-F238E27FC236}">
                  <a16:creationId xmlns:a16="http://schemas.microsoft.com/office/drawing/2014/main" id="{964428F7-27C9-4259-5EEB-406B15DE7B74}"/>
                </a:ext>
              </a:extLst>
            </p:cNvPr>
            <p:cNvSpPr/>
            <p:nvPr/>
          </p:nvSpPr>
          <p:spPr>
            <a:xfrm>
              <a:off x="2700" y="1752"/>
              <a:ext cx="35" cy="125"/>
            </a:xfrm>
            <a:custGeom>
              <a:avLst/>
              <a:gdLst/>
              <a:ahLst/>
              <a:cxnLst/>
              <a:rect l="l" t="t" r="r" b="b"/>
              <a:pathLst>
                <a:path w="14" h="47" extrusionOk="0">
                  <a:moveTo>
                    <a:pt x="10" y="0"/>
                  </a:moveTo>
                  <a:cubicBezTo>
                    <a:pt x="6" y="1"/>
                    <a:pt x="6" y="7"/>
                    <a:pt x="4" y="11"/>
                  </a:cubicBezTo>
                  <a:cubicBezTo>
                    <a:pt x="3" y="15"/>
                    <a:pt x="2" y="19"/>
                    <a:pt x="1" y="23"/>
                  </a:cubicBezTo>
                  <a:cubicBezTo>
                    <a:pt x="0" y="28"/>
                    <a:pt x="1" y="30"/>
                    <a:pt x="1" y="35"/>
                  </a:cubicBezTo>
                  <a:cubicBezTo>
                    <a:pt x="1" y="40"/>
                    <a:pt x="0" y="41"/>
                    <a:pt x="2" y="44"/>
                  </a:cubicBezTo>
                  <a:cubicBezTo>
                    <a:pt x="5" y="47"/>
                    <a:pt x="7" y="40"/>
                    <a:pt x="7" y="35"/>
                  </a:cubicBezTo>
                  <a:cubicBezTo>
                    <a:pt x="8" y="31"/>
                    <a:pt x="9" y="29"/>
                    <a:pt x="11" y="25"/>
                  </a:cubicBezTo>
                  <a:cubicBezTo>
                    <a:pt x="12" y="21"/>
                    <a:pt x="12" y="16"/>
                    <a:pt x="11" y="12"/>
                  </a:cubicBezTo>
                  <a:cubicBezTo>
                    <a:pt x="11" y="8"/>
                    <a:pt x="14" y="3"/>
                    <a:pt x="11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4" name="Google Shape;2439;p10">
              <a:extLst>
                <a:ext uri="{FF2B5EF4-FFF2-40B4-BE49-F238E27FC236}">
                  <a16:creationId xmlns:a16="http://schemas.microsoft.com/office/drawing/2014/main" id="{F9D4192F-8F14-B27B-8D11-39F503BD09FB}"/>
                </a:ext>
              </a:extLst>
            </p:cNvPr>
            <p:cNvSpPr/>
            <p:nvPr/>
          </p:nvSpPr>
          <p:spPr>
            <a:xfrm>
              <a:off x="2423" y="1715"/>
              <a:ext cx="905" cy="885"/>
            </a:xfrm>
            <a:custGeom>
              <a:avLst/>
              <a:gdLst/>
              <a:ahLst/>
              <a:cxnLst/>
              <a:rect l="l" t="t" r="r" b="b"/>
              <a:pathLst>
                <a:path w="362" h="332" extrusionOk="0">
                  <a:moveTo>
                    <a:pt x="345" y="327"/>
                  </a:moveTo>
                  <a:cubicBezTo>
                    <a:pt x="345" y="327"/>
                    <a:pt x="345" y="327"/>
                    <a:pt x="345" y="327"/>
                  </a:cubicBezTo>
                  <a:cubicBezTo>
                    <a:pt x="360" y="299"/>
                    <a:pt x="362" y="268"/>
                    <a:pt x="361" y="248"/>
                  </a:cubicBezTo>
                  <a:cubicBezTo>
                    <a:pt x="360" y="222"/>
                    <a:pt x="350" y="191"/>
                    <a:pt x="307" y="179"/>
                  </a:cubicBezTo>
                  <a:cubicBezTo>
                    <a:pt x="265" y="167"/>
                    <a:pt x="210" y="197"/>
                    <a:pt x="165" y="210"/>
                  </a:cubicBezTo>
                  <a:cubicBezTo>
                    <a:pt x="124" y="222"/>
                    <a:pt x="102" y="228"/>
                    <a:pt x="78" y="184"/>
                  </a:cubicBezTo>
                  <a:cubicBezTo>
                    <a:pt x="49" y="123"/>
                    <a:pt x="66" y="68"/>
                    <a:pt x="95" y="64"/>
                  </a:cubicBezTo>
                  <a:cubicBezTo>
                    <a:pt x="101" y="63"/>
                    <a:pt x="107" y="63"/>
                    <a:pt x="112" y="64"/>
                  </a:cubicBezTo>
                  <a:cubicBezTo>
                    <a:pt x="97" y="59"/>
                    <a:pt x="109" y="8"/>
                    <a:pt x="121" y="5"/>
                  </a:cubicBezTo>
                  <a:cubicBezTo>
                    <a:pt x="99" y="0"/>
                    <a:pt x="70" y="0"/>
                    <a:pt x="40" y="25"/>
                  </a:cubicBezTo>
                  <a:cubicBezTo>
                    <a:pt x="11" y="49"/>
                    <a:pt x="0" y="93"/>
                    <a:pt x="4" y="138"/>
                  </a:cubicBezTo>
                  <a:cubicBezTo>
                    <a:pt x="7" y="169"/>
                    <a:pt x="36" y="269"/>
                    <a:pt x="113" y="271"/>
                  </a:cubicBezTo>
                  <a:cubicBezTo>
                    <a:pt x="156" y="274"/>
                    <a:pt x="203" y="258"/>
                    <a:pt x="249" y="239"/>
                  </a:cubicBezTo>
                  <a:cubicBezTo>
                    <a:pt x="277" y="227"/>
                    <a:pt x="299" y="229"/>
                    <a:pt x="296" y="268"/>
                  </a:cubicBezTo>
                  <a:cubicBezTo>
                    <a:pt x="295" y="286"/>
                    <a:pt x="293" y="301"/>
                    <a:pt x="289" y="314"/>
                  </a:cubicBezTo>
                  <a:cubicBezTo>
                    <a:pt x="289" y="314"/>
                    <a:pt x="289" y="314"/>
                    <a:pt x="289" y="314"/>
                  </a:cubicBezTo>
                  <a:cubicBezTo>
                    <a:pt x="290" y="321"/>
                    <a:pt x="302" y="327"/>
                    <a:pt x="315" y="329"/>
                  </a:cubicBezTo>
                  <a:cubicBezTo>
                    <a:pt x="330" y="332"/>
                    <a:pt x="342" y="332"/>
                    <a:pt x="345" y="327"/>
                  </a:cubicBezTo>
                  <a:close/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5" name="Google Shape;2440;p10">
              <a:extLst>
                <a:ext uri="{FF2B5EF4-FFF2-40B4-BE49-F238E27FC236}">
                  <a16:creationId xmlns:a16="http://schemas.microsoft.com/office/drawing/2014/main" id="{9DB0A127-8851-997C-E6D0-58C832BBD026}"/>
                </a:ext>
              </a:extLst>
            </p:cNvPr>
            <p:cNvSpPr/>
            <p:nvPr/>
          </p:nvSpPr>
          <p:spPr>
            <a:xfrm>
              <a:off x="2438" y="2083"/>
              <a:ext cx="610" cy="362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51" y="10"/>
                  </a:moveTo>
                  <a:cubicBezTo>
                    <a:pt x="51" y="12"/>
                    <a:pt x="49" y="14"/>
                    <a:pt x="50" y="17"/>
                  </a:cubicBezTo>
                  <a:cubicBezTo>
                    <a:pt x="51" y="20"/>
                    <a:pt x="53" y="18"/>
                    <a:pt x="54" y="22"/>
                  </a:cubicBezTo>
                  <a:cubicBezTo>
                    <a:pt x="56" y="26"/>
                    <a:pt x="58" y="34"/>
                    <a:pt x="59" y="37"/>
                  </a:cubicBezTo>
                  <a:cubicBezTo>
                    <a:pt x="61" y="40"/>
                    <a:pt x="53" y="40"/>
                    <a:pt x="54" y="43"/>
                  </a:cubicBezTo>
                  <a:cubicBezTo>
                    <a:pt x="55" y="45"/>
                    <a:pt x="60" y="42"/>
                    <a:pt x="62" y="45"/>
                  </a:cubicBezTo>
                  <a:cubicBezTo>
                    <a:pt x="64" y="48"/>
                    <a:pt x="68" y="55"/>
                    <a:pt x="69" y="58"/>
                  </a:cubicBezTo>
                  <a:cubicBezTo>
                    <a:pt x="71" y="61"/>
                    <a:pt x="67" y="61"/>
                    <a:pt x="68" y="62"/>
                  </a:cubicBezTo>
                  <a:cubicBezTo>
                    <a:pt x="69" y="64"/>
                    <a:pt x="71" y="62"/>
                    <a:pt x="73" y="64"/>
                  </a:cubicBezTo>
                  <a:cubicBezTo>
                    <a:pt x="75" y="65"/>
                    <a:pt x="73" y="69"/>
                    <a:pt x="74" y="70"/>
                  </a:cubicBezTo>
                  <a:cubicBezTo>
                    <a:pt x="75" y="71"/>
                    <a:pt x="77" y="69"/>
                    <a:pt x="78" y="70"/>
                  </a:cubicBezTo>
                  <a:cubicBezTo>
                    <a:pt x="80" y="72"/>
                    <a:pt x="86" y="78"/>
                    <a:pt x="89" y="80"/>
                  </a:cubicBezTo>
                  <a:cubicBezTo>
                    <a:pt x="91" y="82"/>
                    <a:pt x="88" y="85"/>
                    <a:pt x="90" y="86"/>
                  </a:cubicBezTo>
                  <a:cubicBezTo>
                    <a:pt x="92" y="87"/>
                    <a:pt x="92" y="83"/>
                    <a:pt x="96" y="84"/>
                  </a:cubicBezTo>
                  <a:cubicBezTo>
                    <a:pt x="100" y="86"/>
                    <a:pt x="105" y="88"/>
                    <a:pt x="107" y="88"/>
                  </a:cubicBezTo>
                  <a:cubicBezTo>
                    <a:pt x="110" y="89"/>
                    <a:pt x="109" y="93"/>
                    <a:pt x="111" y="93"/>
                  </a:cubicBezTo>
                  <a:cubicBezTo>
                    <a:pt x="114" y="93"/>
                    <a:pt x="114" y="90"/>
                    <a:pt x="117" y="90"/>
                  </a:cubicBezTo>
                  <a:cubicBezTo>
                    <a:pt x="119" y="89"/>
                    <a:pt x="129" y="89"/>
                    <a:pt x="131" y="88"/>
                  </a:cubicBezTo>
                  <a:cubicBezTo>
                    <a:pt x="132" y="88"/>
                    <a:pt x="133" y="91"/>
                    <a:pt x="135" y="91"/>
                  </a:cubicBezTo>
                  <a:cubicBezTo>
                    <a:pt x="138" y="90"/>
                    <a:pt x="136" y="88"/>
                    <a:pt x="138" y="87"/>
                  </a:cubicBezTo>
                  <a:cubicBezTo>
                    <a:pt x="140" y="86"/>
                    <a:pt x="142" y="91"/>
                    <a:pt x="144" y="90"/>
                  </a:cubicBezTo>
                  <a:cubicBezTo>
                    <a:pt x="147" y="90"/>
                    <a:pt x="145" y="85"/>
                    <a:pt x="147" y="85"/>
                  </a:cubicBezTo>
                  <a:cubicBezTo>
                    <a:pt x="149" y="84"/>
                    <a:pt x="151" y="86"/>
                    <a:pt x="153" y="86"/>
                  </a:cubicBezTo>
                  <a:cubicBezTo>
                    <a:pt x="156" y="85"/>
                    <a:pt x="154" y="82"/>
                    <a:pt x="157" y="81"/>
                  </a:cubicBezTo>
                  <a:cubicBezTo>
                    <a:pt x="160" y="80"/>
                    <a:pt x="165" y="79"/>
                    <a:pt x="167" y="78"/>
                  </a:cubicBezTo>
                  <a:cubicBezTo>
                    <a:pt x="169" y="78"/>
                    <a:pt x="172" y="81"/>
                    <a:pt x="173" y="80"/>
                  </a:cubicBezTo>
                  <a:cubicBezTo>
                    <a:pt x="175" y="80"/>
                    <a:pt x="175" y="77"/>
                    <a:pt x="178" y="75"/>
                  </a:cubicBezTo>
                  <a:cubicBezTo>
                    <a:pt x="181" y="73"/>
                    <a:pt x="191" y="70"/>
                    <a:pt x="193" y="69"/>
                  </a:cubicBezTo>
                  <a:cubicBezTo>
                    <a:pt x="195" y="68"/>
                    <a:pt x="195" y="72"/>
                    <a:pt x="197" y="71"/>
                  </a:cubicBezTo>
                  <a:cubicBezTo>
                    <a:pt x="199" y="70"/>
                    <a:pt x="198" y="67"/>
                    <a:pt x="199" y="67"/>
                  </a:cubicBezTo>
                  <a:cubicBezTo>
                    <a:pt x="201" y="66"/>
                    <a:pt x="207" y="64"/>
                    <a:pt x="211" y="63"/>
                  </a:cubicBezTo>
                  <a:cubicBezTo>
                    <a:pt x="214" y="62"/>
                    <a:pt x="215" y="65"/>
                    <a:pt x="216" y="65"/>
                  </a:cubicBezTo>
                  <a:cubicBezTo>
                    <a:pt x="218" y="64"/>
                    <a:pt x="216" y="61"/>
                    <a:pt x="219" y="60"/>
                  </a:cubicBezTo>
                  <a:cubicBezTo>
                    <a:pt x="221" y="59"/>
                    <a:pt x="226" y="58"/>
                    <a:pt x="227" y="57"/>
                  </a:cubicBezTo>
                  <a:cubicBezTo>
                    <a:pt x="229" y="56"/>
                    <a:pt x="231" y="58"/>
                    <a:pt x="232" y="57"/>
                  </a:cubicBezTo>
                  <a:cubicBezTo>
                    <a:pt x="233" y="57"/>
                    <a:pt x="233" y="57"/>
                    <a:pt x="233" y="57"/>
                  </a:cubicBezTo>
                  <a:cubicBezTo>
                    <a:pt x="231" y="47"/>
                    <a:pt x="231" y="47"/>
                    <a:pt x="231" y="47"/>
                  </a:cubicBezTo>
                  <a:cubicBezTo>
                    <a:pt x="206" y="55"/>
                    <a:pt x="182" y="66"/>
                    <a:pt x="159" y="72"/>
                  </a:cubicBezTo>
                  <a:cubicBezTo>
                    <a:pt x="119" y="84"/>
                    <a:pt x="96" y="90"/>
                    <a:pt x="72" y="46"/>
                  </a:cubicBezTo>
                  <a:cubicBezTo>
                    <a:pt x="64" y="30"/>
                    <a:pt x="60" y="14"/>
                    <a:pt x="58" y="0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1"/>
                    <a:pt x="49" y="2"/>
                    <a:pt x="50" y="2"/>
                  </a:cubicBezTo>
                  <a:cubicBezTo>
                    <a:pt x="50" y="4"/>
                    <a:pt x="50" y="7"/>
                    <a:pt x="51" y="10"/>
                  </a:cubicBezTo>
                  <a:close/>
                  <a:moveTo>
                    <a:pt x="242" y="92"/>
                  </a:moveTo>
                  <a:cubicBezTo>
                    <a:pt x="241" y="93"/>
                    <a:pt x="240" y="93"/>
                    <a:pt x="240" y="93"/>
                  </a:cubicBezTo>
                  <a:cubicBezTo>
                    <a:pt x="238" y="94"/>
                    <a:pt x="232" y="95"/>
                    <a:pt x="229" y="97"/>
                  </a:cubicBezTo>
                  <a:cubicBezTo>
                    <a:pt x="225" y="98"/>
                    <a:pt x="225" y="93"/>
                    <a:pt x="223" y="93"/>
                  </a:cubicBezTo>
                  <a:cubicBezTo>
                    <a:pt x="220" y="93"/>
                    <a:pt x="222" y="100"/>
                    <a:pt x="220" y="101"/>
                  </a:cubicBezTo>
                  <a:cubicBezTo>
                    <a:pt x="219" y="101"/>
                    <a:pt x="217" y="98"/>
                    <a:pt x="215" y="99"/>
                  </a:cubicBezTo>
                  <a:cubicBezTo>
                    <a:pt x="214" y="100"/>
                    <a:pt x="216" y="102"/>
                    <a:pt x="214" y="102"/>
                  </a:cubicBezTo>
                  <a:cubicBezTo>
                    <a:pt x="213" y="103"/>
                    <a:pt x="209" y="105"/>
                    <a:pt x="206" y="106"/>
                  </a:cubicBezTo>
                  <a:cubicBezTo>
                    <a:pt x="202" y="107"/>
                    <a:pt x="202" y="105"/>
                    <a:pt x="201" y="105"/>
                  </a:cubicBezTo>
                  <a:cubicBezTo>
                    <a:pt x="199" y="105"/>
                    <a:pt x="201" y="108"/>
                    <a:pt x="199" y="109"/>
                  </a:cubicBezTo>
                  <a:cubicBezTo>
                    <a:pt x="196" y="110"/>
                    <a:pt x="192" y="111"/>
                    <a:pt x="189" y="112"/>
                  </a:cubicBezTo>
                  <a:cubicBezTo>
                    <a:pt x="187" y="113"/>
                    <a:pt x="187" y="107"/>
                    <a:pt x="185" y="108"/>
                  </a:cubicBezTo>
                  <a:cubicBezTo>
                    <a:pt x="183" y="109"/>
                    <a:pt x="184" y="113"/>
                    <a:pt x="182" y="114"/>
                  </a:cubicBezTo>
                  <a:cubicBezTo>
                    <a:pt x="180" y="115"/>
                    <a:pt x="173" y="117"/>
                    <a:pt x="171" y="118"/>
                  </a:cubicBezTo>
                  <a:cubicBezTo>
                    <a:pt x="168" y="119"/>
                    <a:pt x="167" y="116"/>
                    <a:pt x="165" y="116"/>
                  </a:cubicBezTo>
                  <a:cubicBezTo>
                    <a:pt x="163" y="117"/>
                    <a:pt x="165" y="119"/>
                    <a:pt x="162" y="120"/>
                  </a:cubicBezTo>
                  <a:cubicBezTo>
                    <a:pt x="158" y="121"/>
                    <a:pt x="158" y="115"/>
                    <a:pt x="155" y="116"/>
                  </a:cubicBezTo>
                  <a:cubicBezTo>
                    <a:pt x="152" y="117"/>
                    <a:pt x="153" y="121"/>
                    <a:pt x="149" y="122"/>
                  </a:cubicBezTo>
                  <a:cubicBezTo>
                    <a:pt x="145" y="122"/>
                    <a:pt x="144" y="120"/>
                    <a:pt x="142" y="120"/>
                  </a:cubicBezTo>
                  <a:cubicBezTo>
                    <a:pt x="140" y="120"/>
                    <a:pt x="142" y="123"/>
                    <a:pt x="139" y="124"/>
                  </a:cubicBezTo>
                  <a:cubicBezTo>
                    <a:pt x="135" y="124"/>
                    <a:pt x="126" y="125"/>
                    <a:pt x="123" y="125"/>
                  </a:cubicBezTo>
                  <a:cubicBezTo>
                    <a:pt x="120" y="125"/>
                    <a:pt x="120" y="121"/>
                    <a:pt x="119" y="121"/>
                  </a:cubicBezTo>
                  <a:cubicBezTo>
                    <a:pt x="118" y="121"/>
                    <a:pt x="119" y="124"/>
                    <a:pt x="116" y="125"/>
                  </a:cubicBezTo>
                  <a:cubicBezTo>
                    <a:pt x="112" y="125"/>
                    <a:pt x="104" y="124"/>
                    <a:pt x="100" y="124"/>
                  </a:cubicBezTo>
                  <a:cubicBezTo>
                    <a:pt x="96" y="123"/>
                    <a:pt x="93" y="119"/>
                    <a:pt x="91" y="119"/>
                  </a:cubicBezTo>
                  <a:cubicBezTo>
                    <a:pt x="88" y="118"/>
                    <a:pt x="87" y="121"/>
                    <a:pt x="83" y="120"/>
                  </a:cubicBezTo>
                  <a:cubicBezTo>
                    <a:pt x="80" y="119"/>
                    <a:pt x="79" y="118"/>
                    <a:pt x="79" y="118"/>
                  </a:cubicBezTo>
                  <a:cubicBezTo>
                    <a:pt x="77" y="117"/>
                    <a:pt x="78" y="115"/>
                    <a:pt x="77" y="114"/>
                  </a:cubicBezTo>
                  <a:cubicBezTo>
                    <a:pt x="75" y="113"/>
                    <a:pt x="74" y="115"/>
                    <a:pt x="73" y="115"/>
                  </a:cubicBezTo>
                  <a:cubicBezTo>
                    <a:pt x="72" y="115"/>
                    <a:pt x="70" y="114"/>
                    <a:pt x="63" y="109"/>
                  </a:cubicBezTo>
                  <a:cubicBezTo>
                    <a:pt x="60" y="108"/>
                    <a:pt x="63" y="105"/>
                    <a:pt x="61" y="103"/>
                  </a:cubicBezTo>
                  <a:cubicBezTo>
                    <a:pt x="59" y="101"/>
                    <a:pt x="56" y="104"/>
                    <a:pt x="53" y="100"/>
                  </a:cubicBezTo>
                  <a:cubicBezTo>
                    <a:pt x="50" y="96"/>
                    <a:pt x="47" y="89"/>
                    <a:pt x="46" y="87"/>
                  </a:cubicBezTo>
                  <a:cubicBezTo>
                    <a:pt x="45" y="85"/>
                    <a:pt x="41" y="86"/>
                    <a:pt x="40" y="85"/>
                  </a:cubicBezTo>
                  <a:cubicBezTo>
                    <a:pt x="39" y="83"/>
                    <a:pt x="40" y="81"/>
                    <a:pt x="39" y="80"/>
                  </a:cubicBezTo>
                  <a:cubicBezTo>
                    <a:pt x="38" y="78"/>
                    <a:pt x="36" y="80"/>
                    <a:pt x="34" y="77"/>
                  </a:cubicBezTo>
                  <a:cubicBezTo>
                    <a:pt x="33" y="74"/>
                    <a:pt x="36" y="73"/>
                    <a:pt x="34" y="71"/>
                  </a:cubicBezTo>
                  <a:cubicBezTo>
                    <a:pt x="33" y="69"/>
                    <a:pt x="31" y="72"/>
                    <a:pt x="30" y="69"/>
                  </a:cubicBezTo>
                  <a:cubicBezTo>
                    <a:pt x="28" y="67"/>
                    <a:pt x="24" y="59"/>
                    <a:pt x="23" y="56"/>
                  </a:cubicBezTo>
                  <a:cubicBezTo>
                    <a:pt x="22" y="53"/>
                    <a:pt x="26" y="53"/>
                    <a:pt x="26" y="51"/>
                  </a:cubicBezTo>
                  <a:cubicBezTo>
                    <a:pt x="25" y="47"/>
                    <a:pt x="20" y="50"/>
                    <a:pt x="19" y="46"/>
                  </a:cubicBezTo>
                  <a:cubicBezTo>
                    <a:pt x="17" y="41"/>
                    <a:pt x="13" y="32"/>
                    <a:pt x="12" y="26"/>
                  </a:cubicBezTo>
                  <a:cubicBezTo>
                    <a:pt x="11" y="21"/>
                    <a:pt x="14" y="19"/>
                    <a:pt x="13" y="17"/>
                  </a:cubicBezTo>
                  <a:cubicBezTo>
                    <a:pt x="12" y="15"/>
                    <a:pt x="8" y="15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" y="50"/>
                    <a:pt x="38" y="131"/>
                    <a:pt x="107" y="133"/>
                  </a:cubicBezTo>
                  <a:cubicBezTo>
                    <a:pt x="150" y="136"/>
                    <a:pt x="197" y="120"/>
                    <a:pt x="243" y="101"/>
                  </a:cubicBezTo>
                  <a:cubicBezTo>
                    <a:pt x="243" y="101"/>
                    <a:pt x="243" y="100"/>
                    <a:pt x="244" y="100"/>
                  </a:cubicBezTo>
                  <a:lnTo>
                    <a:pt x="242" y="92"/>
                  </a:ln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6" name="Google Shape;2441;p10">
              <a:extLst>
                <a:ext uri="{FF2B5EF4-FFF2-40B4-BE49-F238E27FC236}">
                  <a16:creationId xmlns:a16="http://schemas.microsoft.com/office/drawing/2014/main" id="{780B77FA-DA98-33D8-4B6C-115B9E8D1C98}"/>
                </a:ext>
              </a:extLst>
            </p:cNvPr>
            <p:cNvSpPr/>
            <p:nvPr/>
          </p:nvSpPr>
          <p:spPr>
            <a:xfrm>
              <a:off x="2433" y="2019"/>
              <a:ext cx="150" cy="93"/>
            </a:xfrm>
            <a:custGeom>
              <a:avLst/>
              <a:gdLst/>
              <a:ahLst/>
              <a:cxnLst/>
              <a:rect l="l" t="t" r="r" b="b"/>
              <a:pathLst>
                <a:path w="60" h="35" extrusionOk="0">
                  <a:moveTo>
                    <a:pt x="28" y="14"/>
                  </a:moveTo>
                  <a:cubicBezTo>
                    <a:pt x="42" y="12"/>
                    <a:pt x="50" y="19"/>
                    <a:pt x="51" y="25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8" y="15"/>
                    <a:pt x="48" y="0"/>
                    <a:pt x="25" y="5"/>
                  </a:cubicBezTo>
                  <a:cubicBezTo>
                    <a:pt x="7" y="10"/>
                    <a:pt x="0" y="25"/>
                    <a:pt x="2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8" y="26"/>
                    <a:pt x="14" y="17"/>
                    <a:pt x="28" y="14"/>
                  </a:cubicBezTo>
                  <a:close/>
                </a:path>
              </a:pathLst>
            </a:custGeom>
            <a:solidFill>
              <a:srgbClr val="DCA3A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7" name="Google Shape;2442;p10">
              <a:extLst>
                <a:ext uri="{FF2B5EF4-FFF2-40B4-BE49-F238E27FC236}">
                  <a16:creationId xmlns:a16="http://schemas.microsoft.com/office/drawing/2014/main" id="{AA12691F-78E4-518F-0AD1-F9EA8BE4BD92}"/>
                </a:ext>
              </a:extLst>
            </p:cNvPr>
            <p:cNvSpPr/>
            <p:nvPr/>
          </p:nvSpPr>
          <p:spPr>
            <a:xfrm>
              <a:off x="2453" y="2051"/>
              <a:ext cx="607" cy="365"/>
            </a:xfrm>
            <a:custGeom>
              <a:avLst/>
              <a:gdLst/>
              <a:ahLst/>
              <a:cxnLst/>
              <a:rect l="l" t="t" r="r" b="b"/>
              <a:pathLst>
                <a:path w="243" h="137" extrusionOk="0">
                  <a:moveTo>
                    <a:pt x="230" y="67"/>
                  </a:moveTo>
                  <a:cubicBezTo>
                    <a:pt x="231" y="67"/>
                    <a:pt x="238" y="70"/>
                    <a:pt x="239" y="72"/>
                  </a:cubicBezTo>
                  <a:cubicBezTo>
                    <a:pt x="240" y="75"/>
                    <a:pt x="237" y="76"/>
                    <a:pt x="238" y="78"/>
                  </a:cubicBezTo>
                  <a:cubicBezTo>
                    <a:pt x="239" y="80"/>
                    <a:pt x="241" y="79"/>
                    <a:pt x="241" y="81"/>
                  </a:cubicBezTo>
                  <a:cubicBezTo>
                    <a:pt x="242" y="83"/>
                    <a:pt x="243" y="86"/>
                    <a:pt x="242" y="91"/>
                  </a:cubicBezTo>
                  <a:cubicBezTo>
                    <a:pt x="242" y="96"/>
                    <a:pt x="239" y="96"/>
                    <a:pt x="238" y="100"/>
                  </a:cubicBezTo>
                  <a:cubicBezTo>
                    <a:pt x="238" y="105"/>
                    <a:pt x="235" y="104"/>
                    <a:pt x="234" y="105"/>
                  </a:cubicBezTo>
                  <a:cubicBezTo>
                    <a:pt x="232" y="106"/>
                    <a:pt x="226" y="107"/>
                    <a:pt x="223" y="109"/>
                  </a:cubicBezTo>
                  <a:cubicBezTo>
                    <a:pt x="219" y="110"/>
                    <a:pt x="219" y="105"/>
                    <a:pt x="217" y="105"/>
                  </a:cubicBezTo>
                  <a:cubicBezTo>
                    <a:pt x="214" y="105"/>
                    <a:pt x="216" y="112"/>
                    <a:pt x="214" y="113"/>
                  </a:cubicBezTo>
                  <a:cubicBezTo>
                    <a:pt x="213" y="113"/>
                    <a:pt x="211" y="110"/>
                    <a:pt x="209" y="111"/>
                  </a:cubicBezTo>
                  <a:cubicBezTo>
                    <a:pt x="208" y="112"/>
                    <a:pt x="210" y="114"/>
                    <a:pt x="208" y="114"/>
                  </a:cubicBezTo>
                  <a:cubicBezTo>
                    <a:pt x="207" y="115"/>
                    <a:pt x="203" y="117"/>
                    <a:pt x="200" y="118"/>
                  </a:cubicBezTo>
                  <a:cubicBezTo>
                    <a:pt x="196" y="119"/>
                    <a:pt x="196" y="117"/>
                    <a:pt x="195" y="117"/>
                  </a:cubicBezTo>
                  <a:cubicBezTo>
                    <a:pt x="193" y="117"/>
                    <a:pt x="195" y="120"/>
                    <a:pt x="193" y="121"/>
                  </a:cubicBezTo>
                  <a:cubicBezTo>
                    <a:pt x="190" y="122"/>
                    <a:pt x="186" y="123"/>
                    <a:pt x="183" y="124"/>
                  </a:cubicBezTo>
                  <a:cubicBezTo>
                    <a:pt x="181" y="125"/>
                    <a:pt x="181" y="119"/>
                    <a:pt x="179" y="120"/>
                  </a:cubicBezTo>
                  <a:cubicBezTo>
                    <a:pt x="177" y="121"/>
                    <a:pt x="178" y="125"/>
                    <a:pt x="176" y="126"/>
                  </a:cubicBezTo>
                  <a:cubicBezTo>
                    <a:pt x="174" y="127"/>
                    <a:pt x="167" y="129"/>
                    <a:pt x="165" y="130"/>
                  </a:cubicBezTo>
                  <a:cubicBezTo>
                    <a:pt x="162" y="131"/>
                    <a:pt x="161" y="128"/>
                    <a:pt x="159" y="128"/>
                  </a:cubicBezTo>
                  <a:cubicBezTo>
                    <a:pt x="157" y="129"/>
                    <a:pt x="159" y="131"/>
                    <a:pt x="156" y="132"/>
                  </a:cubicBezTo>
                  <a:cubicBezTo>
                    <a:pt x="152" y="133"/>
                    <a:pt x="152" y="127"/>
                    <a:pt x="149" y="128"/>
                  </a:cubicBezTo>
                  <a:cubicBezTo>
                    <a:pt x="146" y="129"/>
                    <a:pt x="147" y="133"/>
                    <a:pt x="143" y="134"/>
                  </a:cubicBezTo>
                  <a:cubicBezTo>
                    <a:pt x="139" y="134"/>
                    <a:pt x="138" y="132"/>
                    <a:pt x="136" y="132"/>
                  </a:cubicBezTo>
                  <a:cubicBezTo>
                    <a:pt x="134" y="132"/>
                    <a:pt x="136" y="135"/>
                    <a:pt x="133" y="136"/>
                  </a:cubicBezTo>
                  <a:cubicBezTo>
                    <a:pt x="129" y="136"/>
                    <a:pt x="120" y="137"/>
                    <a:pt x="117" y="137"/>
                  </a:cubicBezTo>
                  <a:cubicBezTo>
                    <a:pt x="114" y="137"/>
                    <a:pt x="114" y="133"/>
                    <a:pt x="113" y="133"/>
                  </a:cubicBezTo>
                  <a:cubicBezTo>
                    <a:pt x="112" y="133"/>
                    <a:pt x="113" y="136"/>
                    <a:pt x="110" y="137"/>
                  </a:cubicBezTo>
                  <a:cubicBezTo>
                    <a:pt x="106" y="137"/>
                    <a:pt x="98" y="136"/>
                    <a:pt x="94" y="136"/>
                  </a:cubicBezTo>
                  <a:cubicBezTo>
                    <a:pt x="90" y="135"/>
                    <a:pt x="87" y="131"/>
                    <a:pt x="85" y="131"/>
                  </a:cubicBezTo>
                  <a:cubicBezTo>
                    <a:pt x="82" y="130"/>
                    <a:pt x="81" y="133"/>
                    <a:pt x="77" y="132"/>
                  </a:cubicBezTo>
                  <a:cubicBezTo>
                    <a:pt x="74" y="131"/>
                    <a:pt x="73" y="130"/>
                    <a:pt x="73" y="130"/>
                  </a:cubicBezTo>
                  <a:cubicBezTo>
                    <a:pt x="71" y="129"/>
                    <a:pt x="72" y="127"/>
                    <a:pt x="71" y="126"/>
                  </a:cubicBezTo>
                  <a:cubicBezTo>
                    <a:pt x="69" y="125"/>
                    <a:pt x="68" y="127"/>
                    <a:pt x="67" y="127"/>
                  </a:cubicBezTo>
                  <a:cubicBezTo>
                    <a:pt x="66" y="127"/>
                    <a:pt x="64" y="126"/>
                    <a:pt x="57" y="121"/>
                  </a:cubicBezTo>
                  <a:cubicBezTo>
                    <a:pt x="54" y="120"/>
                    <a:pt x="57" y="117"/>
                    <a:pt x="55" y="115"/>
                  </a:cubicBezTo>
                  <a:cubicBezTo>
                    <a:pt x="53" y="113"/>
                    <a:pt x="50" y="116"/>
                    <a:pt x="47" y="112"/>
                  </a:cubicBezTo>
                  <a:cubicBezTo>
                    <a:pt x="44" y="108"/>
                    <a:pt x="41" y="101"/>
                    <a:pt x="40" y="99"/>
                  </a:cubicBezTo>
                  <a:cubicBezTo>
                    <a:pt x="39" y="97"/>
                    <a:pt x="35" y="98"/>
                    <a:pt x="34" y="97"/>
                  </a:cubicBezTo>
                  <a:cubicBezTo>
                    <a:pt x="33" y="95"/>
                    <a:pt x="34" y="93"/>
                    <a:pt x="33" y="92"/>
                  </a:cubicBezTo>
                  <a:cubicBezTo>
                    <a:pt x="32" y="90"/>
                    <a:pt x="30" y="92"/>
                    <a:pt x="28" y="89"/>
                  </a:cubicBezTo>
                  <a:cubicBezTo>
                    <a:pt x="27" y="86"/>
                    <a:pt x="30" y="85"/>
                    <a:pt x="28" y="83"/>
                  </a:cubicBezTo>
                  <a:cubicBezTo>
                    <a:pt x="27" y="81"/>
                    <a:pt x="25" y="84"/>
                    <a:pt x="24" y="81"/>
                  </a:cubicBezTo>
                  <a:cubicBezTo>
                    <a:pt x="22" y="79"/>
                    <a:pt x="18" y="71"/>
                    <a:pt x="17" y="68"/>
                  </a:cubicBezTo>
                  <a:cubicBezTo>
                    <a:pt x="16" y="65"/>
                    <a:pt x="20" y="65"/>
                    <a:pt x="20" y="63"/>
                  </a:cubicBezTo>
                  <a:cubicBezTo>
                    <a:pt x="19" y="59"/>
                    <a:pt x="14" y="62"/>
                    <a:pt x="13" y="58"/>
                  </a:cubicBezTo>
                  <a:cubicBezTo>
                    <a:pt x="11" y="53"/>
                    <a:pt x="7" y="44"/>
                    <a:pt x="6" y="38"/>
                  </a:cubicBezTo>
                  <a:cubicBezTo>
                    <a:pt x="5" y="33"/>
                    <a:pt x="8" y="31"/>
                    <a:pt x="7" y="29"/>
                  </a:cubicBezTo>
                  <a:cubicBezTo>
                    <a:pt x="6" y="27"/>
                    <a:pt x="2" y="27"/>
                    <a:pt x="2" y="22"/>
                  </a:cubicBezTo>
                  <a:cubicBezTo>
                    <a:pt x="0" y="14"/>
                    <a:pt x="6" y="5"/>
                    <a:pt x="20" y="2"/>
                  </a:cubicBezTo>
                  <a:cubicBezTo>
                    <a:pt x="34" y="0"/>
                    <a:pt x="42" y="7"/>
                    <a:pt x="44" y="14"/>
                  </a:cubicBezTo>
                  <a:cubicBezTo>
                    <a:pt x="44" y="16"/>
                    <a:pt x="44" y="19"/>
                    <a:pt x="45" y="22"/>
                  </a:cubicBezTo>
                  <a:cubicBezTo>
                    <a:pt x="45" y="24"/>
                    <a:pt x="43" y="26"/>
                    <a:pt x="44" y="29"/>
                  </a:cubicBezTo>
                  <a:cubicBezTo>
                    <a:pt x="45" y="32"/>
                    <a:pt x="47" y="30"/>
                    <a:pt x="48" y="34"/>
                  </a:cubicBezTo>
                  <a:cubicBezTo>
                    <a:pt x="50" y="38"/>
                    <a:pt x="52" y="46"/>
                    <a:pt x="53" y="49"/>
                  </a:cubicBezTo>
                  <a:cubicBezTo>
                    <a:pt x="55" y="52"/>
                    <a:pt x="47" y="52"/>
                    <a:pt x="48" y="55"/>
                  </a:cubicBezTo>
                  <a:cubicBezTo>
                    <a:pt x="49" y="57"/>
                    <a:pt x="54" y="54"/>
                    <a:pt x="56" y="57"/>
                  </a:cubicBezTo>
                  <a:cubicBezTo>
                    <a:pt x="58" y="60"/>
                    <a:pt x="62" y="67"/>
                    <a:pt x="63" y="70"/>
                  </a:cubicBezTo>
                  <a:cubicBezTo>
                    <a:pt x="65" y="73"/>
                    <a:pt x="61" y="73"/>
                    <a:pt x="62" y="74"/>
                  </a:cubicBezTo>
                  <a:cubicBezTo>
                    <a:pt x="63" y="76"/>
                    <a:pt x="65" y="74"/>
                    <a:pt x="67" y="76"/>
                  </a:cubicBezTo>
                  <a:cubicBezTo>
                    <a:pt x="69" y="77"/>
                    <a:pt x="67" y="81"/>
                    <a:pt x="68" y="82"/>
                  </a:cubicBezTo>
                  <a:cubicBezTo>
                    <a:pt x="69" y="83"/>
                    <a:pt x="71" y="81"/>
                    <a:pt x="72" y="82"/>
                  </a:cubicBezTo>
                  <a:cubicBezTo>
                    <a:pt x="74" y="84"/>
                    <a:pt x="80" y="90"/>
                    <a:pt x="83" y="92"/>
                  </a:cubicBezTo>
                  <a:cubicBezTo>
                    <a:pt x="85" y="94"/>
                    <a:pt x="82" y="97"/>
                    <a:pt x="84" y="98"/>
                  </a:cubicBezTo>
                  <a:cubicBezTo>
                    <a:pt x="86" y="99"/>
                    <a:pt x="86" y="95"/>
                    <a:pt x="90" y="96"/>
                  </a:cubicBezTo>
                  <a:cubicBezTo>
                    <a:pt x="94" y="98"/>
                    <a:pt x="99" y="100"/>
                    <a:pt x="101" y="100"/>
                  </a:cubicBezTo>
                  <a:cubicBezTo>
                    <a:pt x="104" y="101"/>
                    <a:pt x="103" y="105"/>
                    <a:pt x="105" y="105"/>
                  </a:cubicBezTo>
                  <a:cubicBezTo>
                    <a:pt x="108" y="105"/>
                    <a:pt x="108" y="102"/>
                    <a:pt x="111" y="102"/>
                  </a:cubicBezTo>
                  <a:cubicBezTo>
                    <a:pt x="113" y="101"/>
                    <a:pt x="123" y="101"/>
                    <a:pt x="125" y="100"/>
                  </a:cubicBezTo>
                  <a:cubicBezTo>
                    <a:pt x="126" y="100"/>
                    <a:pt x="127" y="103"/>
                    <a:pt x="129" y="103"/>
                  </a:cubicBezTo>
                  <a:cubicBezTo>
                    <a:pt x="132" y="102"/>
                    <a:pt x="130" y="100"/>
                    <a:pt x="132" y="99"/>
                  </a:cubicBezTo>
                  <a:cubicBezTo>
                    <a:pt x="134" y="98"/>
                    <a:pt x="136" y="103"/>
                    <a:pt x="138" y="102"/>
                  </a:cubicBezTo>
                  <a:cubicBezTo>
                    <a:pt x="141" y="102"/>
                    <a:pt x="139" y="97"/>
                    <a:pt x="141" y="97"/>
                  </a:cubicBezTo>
                  <a:cubicBezTo>
                    <a:pt x="143" y="96"/>
                    <a:pt x="145" y="98"/>
                    <a:pt x="147" y="98"/>
                  </a:cubicBezTo>
                  <a:cubicBezTo>
                    <a:pt x="150" y="97"/>
                    <a:pt x="148" y="94"/>
                    <a:pt x="151" y="93"/>
                  </a:cubicBezTo>
                  <a:cubicBezTo>
                    <a:pt x="154" y="92"/>
                    <a:pt x="159" y="91"/>
                    <a:pt x="161" y="90"/>
                  </a:cubicBezTo>
                  <a:cubicBezTo>
                    <a:pt x="163" y="90"/>
                    <a:pt x="166" y="93"/>
                    <a:pt x="167" y="92"/>
                  </a:cubicBezTo>
                  <a:cubicBezTo>
                    <a:pt x="169" y="92"/>
                    <a:pt x="169" y="89"/>
                    <a:pt x="172" y="87"/>
                  </a:cubicBezTo>
                  <a:cubicBezTo>
                    <a:pt x="175" y="85"/>
                    <a:pt x="185" y="82"/>
                    <a:pt x="187" y="81"/>
                  </a:cubicBezTo>
                  <a:cubicBezTo>
                    <a:pt x="189" y="80"/>
                    <a:pt x="189" y="84"/>
                    <a:pt x="191" y="83"/>
                  </a:cubicBezTo>
                  <a:cubicBezTo>
                    <a:pt x="193" y="82"/>
                    <a:pt x="192" y="79"/>
                    <a:pt x="193" y="79"/>
                  </a:cubicBezTo>
                  <a:cubicBezTo>
                    <a:pt x="195" y="78"/>
                    <a:pt x="201" y="76"/>
                    <a:pt x="205" y="75"/>
                  </a:cubicBezTo>
                  <a:cubicBezTo>
                    <a:pt x="208" y="74"/>
                    <a:pt x="209" y="77"/>
                    <a:pt x="210" y="77"/>
                  </a:cubicBezTo>
                  <a:cubicBezTo>
                    <a:pt x="212" y="76"/>
                    <a:pt x="210" y="73"/>
                    <a:pt x="213" y="72"/>
                  </a:cubicBezTo>
                  <a:cubicBezTo>
                    <a:pt x="215" y="71"/>
                    <a:pt x="220" y="70"/>
                    <a:pt x="221" y="69"/>
                  </a:cubicBezTo>
                  <a:cubicBezTo>
                    <a:pt x="223" y="68"/>
                    <a:pt x="225" y="70"/>
                    <a:pt x="226" y="69"/>
                  </a:cubicBezTo>
                  <a:cubicBezTo>
                    <a:pt x="228" y="69"/>
                    <a:pt x="228" y="67"/>
                    <a:pt x="230" y="67"/>
                  </a:cubicBezTo>
                  <a:close/>
                </a:path>
              </a:pathLst>
            </a:custGeom>
            <a:solidFill>
              <a:srgbClr val="D3899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8" name="Google Shape;2443;p10">
              <a:extLst>
                <a:ext uri="{FF2B5EF4-FFF2-40B4-BE49-F238E27FC236}">
                  <a16:creationId xmlns:a16="http://schemas.microsoft.com/office/drawing/2014/main" id="{7857597B-700B-5701-662F-6B31DE8874D7}"/>
                </a:ext>
              </a:extLst>
            </p:cNvPr>
            <p:cNvSpPr/>
            <p:nvPr/>
          </p:nvSpPr>
          <p:spPr>
            <a:xfrm>
              <a:off x="2453" y="2051"/>
              <a:ext cx="607" cy="365"/>
            </a:xfrm>
            <a:custGeom>
              <a:avLst/>
              <a:gdLst/>
              <a:ahLst/>
              <a:cxnLst/>
              <a:rect l="l" t="t" r="r" b="b"/>
              <a:pathLst>
                <a:path w="243" h="137" extrusionOk="0">
                  <a:moveTo>
                    <a:pt x="238" y="78"/>
                  </a:moveTo>
                  <a:cubicBezTo>
                    <a:pt x="237" y="76"/>
                    <a:pt x="240" y="75"/>
                    <a:pt x="239" y="72"/>
                  </a:cubicBezTo>
                  <a:cubicBezTo>
                    <a:pt x="238" y="70"/>
                    <a:pt x="231" y="67"/>
                    <a:pt x="230" y="67"/>
                  </a:cubicBezTo>
                  <a:cubicBezTo>
                    <a:pt x="228" y="67"/>
                    <a:pt x="228" y="69"/>
                    <a:pt x="226" y="69"/>
                  </a:cubicBezTo>
                  <a:cubicBezTo>
                    <a:pt x="225" y="70"/>
                    <a:pt x="223" y="68"/>
                    <a:pt x="221" y="69"/>
                  </a:cubicBezTo>
                  <a:cubicBezTo>
                    <a:pt x="220" y="70"/>
                    <a:pt x="215" y="71"/>
                    <a:pt x="213" y="72"/>
                  </a:cubicBezTo>
                  <a:cubicBezTo>
                    <a:pt x="210" y="73"/>
                    <a:pt x="212" y="76"/>
                    <a:pt x="210" y="77"/>
                  </a:cubicBezTo>
                  <a:cubicBezTo>
                    <a:pt x="209" y="77"/>
                    <a:pt x="208" y="74"/>
                    <a:pt x="205" y="75"/>
                  </a:cubicBezTo>
                  <a:cubicBezTo>
                    <a:pt x="201" y="76"/>
                    <a:pt x="195" y="78"/>
                    <a:pt x="193" y="79"/>
                  </a:cubicBezTo>
                  <a:cubicBezTo>
                    <a:pt x="192" y="79"/>
                    <a:pt x="193" y="82"/>
                    <a:pt x="191" y="83"/>
                  </a:cubicBezTo>
                  <a:cubicBezTo>
                    <a:pt x="189" y="84"/>
                    <a:pt x="189" y="80"/>
                    <a:pt x="187" y="81"/>
                  </a:cubicBezTo>
                  <a:cubicBezTo>
                    <a:pt x="185" y="82"/>
                    <a:pt x="175" y="85"/>
                    <a:pt x="172" y="87"/>
                  </a:cubicBezTo>
                  <a:cubicBezTo>
                    <a:pt x="169" y="89"/>
                    <a:pt x="169" y="92"/>
                    <a:pt x="167" y="92"/>
                  </a:cubicBezTo>
                  <a:cubicBezTo>
                    <a:pt x="166" y="93"/>
                    <a:pt x="163" y="90"/>
                    <a:pt x="161" y="90"/>
                  </a:cubicBezTo>
                  <a:cubicBezTo>
                    <a:pt x="159" y="91"/>
                    <a:pt x="154" y="92"/>
                    <a:pt x="151" y="93"/>
                  </a:cubicBezTo>
                  <a:cubicBezTo>
                    <a:pt x="148" y="94"/>
                    <a:pt x="150" y="97"/>
                    <a:pt x="147" y="98"/>
                  </a:cubicBezTo>
                  <a:cubicBezTo>
                    <a:pt x="145" y="98"/>
                    <a:pt x="143" y="96"/>
                    <a:pt x="141" y="97"/>
                  </a:cubicBezTo>
                  <a:cubicBezTo>
                    <a:pt x="139" y="97"/>
                    <a:pt x="141" y="102"/>
                    <a:pt x="138" y="102"/>
                  </a:cubicBezTo>
                  <a:cubicBezTo>
                    <a:pt x="136" y="103"/>
                    <a:pt x="134" y="98"/>
                    <a:pt x="132" y="99"/>
                  </a:cubicBezTo>
                  <a:cubicBezTo>
                    <a:pt x="130" y="100"/>
                    <a:pt x="132" y="102"/>
                    <a:pt x="129" y="103"/>
                  </a:cubicBezTo>
                  <a:cubicBezTo>
                    <a:pt x="127" y="103"/>
                    <a:pt x="126" y="100"/>
                    <a:pt x="125" y="100"/>
                  </a:cubicBezTo>
                  <a:cubicBezTo>
                    <a:pt x="123" y="101"/>
                    <a:pt x="113" y="101"/>
                    <a:pt x="111" y="102"/>
                  </a:cubicBezTo>
                  <a:cubicBezTo>
                    <a:pt x="108" y="102"/>
                    <a:pt x="108" y="105"/>
                    <a:pt x="105" y="105"/>
                  </a:cubicBezTo>
                  <a:cubicBezTo>
                    <a:pt x="103" y="105"/>
                    <a:pt x="104" y="101"/>
                    <a:pt x="101" y="100"/>
                  </a:cubicBezTo>
                  <a:cubicBezTo>
                    <a:pt x="99" y="100"/>
                    <a:pt x="94" y="98"/>
                    <a:pt x="90" y="96"/>
                  </a:cubicBezTo>
                  <a:cubicBezTo>
                    <a:pt x="86" y="95"/>
                    <a:pt x="86" y="99"/>
                    <a:pt x="84" y="98"/>
                  </a:cubicBezTo>
                  <a:cubicBezTo>
                    <a:pt x="82" y="97"/>
                    <a:pt x="85" y="94"/>
                    <a:pt x="83" y="92"/>
                  </a:cubicBezTo>
                  <a:cubicBezTo>
                    <a:pt x="80" y="90"/>
                    <a:pt x="74" y="84"/>
                    <a:pt x="72" y="82"/>
                  </a:cubicBezTo>
                  <a:cubicBezTo>
                    <a:pt x="71" y="81"/>
                    <a:pt x="69" y="83"/>
                    <a:pt x="68" y="82"/>
                  </a:cubicBezTo>
                  <a:cubicBezTo>
                    <a:pt x="67" y="81"/>
                    <a:pt x="69" y="77"/>
                    <a:pt x="67" y="76"/>
                  </a:cubicBezTo>
                  <a:cubicBezTo>
                    <a:pt x="65" y="74"/>
                    <a:pt x="63" y="76"/>
                    <a:pt x="62" y="74"/>
                  </a:cubicBezTo>
                  <a:cubicBezTo>
                    <a:pt x="61" y="73"/>
                    <a:pt x="65" y="73"/>
                    <a:pt x="63" y="70"/>
                  </a:cubicBezTo>
                  <a:cubicBezTo>
                    <a:pt x="62" y="67"/>
                    <a:pt x="58" y="60"/>
                    <a:pt x="56" y="57"/>
                  </a:cubicBezTo>
                  <a:cubicBezTo>
                    <a:pt x="54" y="54"/>
                    <a:pt x="49" y="57"/>
                    <a:pt x="48" y="55"/>
                  </a:cubicBezTo>
                  <a:cubicBezTo>
                    <a:pt x="47" y="52"/>
                    <a:pt x="55" y="52"/>
                    <a:pt x="53" y="49"/>
                  </a:cubicBezTo>
                  <a:cubicBezTo>
                    <a:pt x="52" y="46"/>
                    <a:pt x="50" y="38"/>
                    <a:pt x="48" y="34"/>
                  </a:cubicBezTo>
                  <a:cubicBezTo>
                    <a:pt x="47" y="30"/>
                    <a:pt x="45" y="32"/>
                    <a:pt x="44" y="29"/>
                  </a:cubicBezTo>
                  <a:cubicBezTo>
                    <a:pt x="43" y="26"/>
                    <a:pt x="45" y="24"/>
                    <a:pt x="45" y="22"/>
                  </a:cubicBezTo>
                  <a:cubicBezTo>
                    <a:pt x="44" y="19"/>
                    <a:pt x="44" y="16"/>
                    <a:pt x="44" y="14"/>
                  </a:cubicBezTo>
                  <a:cubicBezTo>
                    <a:pt x="42" y="7"/>
                    <a:pt x="34" y="0"/>
                    <a:pt x="20" y="2"/>
                  </a:cubicBezTo>
                  <a:cubicBezTo>
                    <a:pt x="6" y="5"/>
                    <a:pt x="0" y="14"/>
                    <a:pt x="2" y="22"/>
                  </a:cubicBezTo>
                  <a:cubicBezTo>
                    <a:pt x="2" y="27"/>
                    <a:pt x="6" y="27"/>
                    <a:pt x="7" y="29"/>
                  </a:cubicBezTo>
                  <a:cubicBezTo>
                    <a:pt x="8" y="31"/>
                    <a:pt x="5" y="33"/>
                    <a:pt x="6" y="38"/>
                  </a:cubicBezTo>
                  <a:cubicBezTo>
                    <a:pt x="7" y="44"/>
                    <a:pt x="11" y="53"/>
                    <a:pt x="13" y="58"/>
                  </a:cubicBezTo>
                  <a:cubicBezTo>
                    <a:pt x="14" y="62"/>
                    <a:pt x="19" y="59"/>
                    <a:pt x="20" y="63"/>
                  </a:cubicBezTo>
                  <a:cubicBezTo>
                    <a:pt x="20" y="65"/>
                    <a:pt x="16" y="65"/>
                    <a:pt x="17" y="68"/>
                  </a:cubicBezTo>
                  <a:cubicBezTo>
                    <a:pt x="18" y="71"/>
                    <a:pt x="22" y="79"/>
                    <a:pt x="24" y="81"/>
                  </a:cubicBezTo>
                  <a:cubicBezTo>
                    <a:pt x="25" y="84"/>
                    <a:pt x="27" y="81"/>
                    <a:pt x="28" y="83"/>
                  </a:cubicBezTo>
                  <a:cubicBezTo>
                    <a:pt x="30" y="85"/>
                    <a:pt x="27" y="86"/>
                    <a:pt x="28" y="89"/>
                  </a:cubicBezTo>
                  <a:cubicBezTo>
                    <a:pt x="30" y="92"/>
                    <a:pt x="32" y="90"/>
                    <a:pt x="33" y="92"/>
                  </a:cubicBezTo>
                  <a:cubicBezTo>
                    <a:pt x="34" y="93"/>
                    <a:pt x="33" y="95"/>
                    <a:pt x="34" y="97"/>
                  </a:cubicBezTo>
                  <a:cubicBezTo>
                    <a:pt x="35" y="98"/>
                    <a:pt x="39" y="97"/>
                    <a:pt x="40" y="99"/>
                  </a:cubicBezTo>
                  <a:cubicBezTo>
                    <a:pt x="41" y="101"/>
                    <a:pt x="44" y="108"/>
                    <a:pt x="47" y="112"/>
                  </a:cubicBezTo>
                  <a:cubicBezTo>
                    <a:pt x="50" y="116"/>
                    <a:pt x="53" y="113"/>
                    <a:pt x="55" y="115"/>
                  </a:cubicBezTo>
                  <a:cubicBezTo>
                    <a:pt x="57" y="117"/>
                    <a:pt x="54" y="120"/>
                    <a:pt x="57" y="121"/>
                  </a:cubicBezTo>
                  <a:cubicBezTo>
                    <a:pt x="64" y="126"/>
                    <a:pt x="66" y="127"/>
                    <a:pt x="67" y="127"/>
                  </a:cubicBezTo>
                  <a:cubicBezTo>
                    <a:pt x="68" y="127"/>
                    <a:pt x="69" y="125"/>
                    <a:pt x="71" y="126"/>
                  </a:cubicBezTo>
                  <a:cubicBezTo>
                    <a:pt x="72" y="127"/>
                    <a:pt x="71" y="129"/>
                    <a:pt x="73" y="130"/>
                  </a:cubicBezTo>
                  <a:cubicBezTo>
                    <a:pt x="73" y="130"/>
                    <a:pt x="74" y="131"/>
                    <a:pt x="77" y="132"/>
                  </a:cubicBezTo>
                  <a:cubicBezTo>
                    <a:pt x="81" y="133"/>
                    <a:pt x="82" y="130"/>
                    <a:pt x="85" y="131"/>
                  </a:cubicBezTo>
                  <a:cubicBezTo>
                    <a:pt x="87" y="131"/>
                    <a:pt x="90" y="135"/>
                    <a:pt x="94" y="136"/>
                  </a:cubicBezTo>
                  <a:cubicBezTo>
                    <a:pt x="98" y="136"/>
                    <a:pt x="106" y="137"/>
                    <a:pt x="110" y="137"/>
                  </a:cubicBezTo>
                  <a:cubicBezTo>
                    <a:pt x="113" y="136"/>
                    <a:pt x="112" y="133"/>
                    <a:pt x="113" y="133"/>
                  </a:cubicBezTo>
                  <a:cubicBezTo>
                    <a:pt x="114" y="133"/>
                    <a:pt x="114" y="137"/>
                    <a:pt x="117" y="137"/>
                  </a:cubicBezTo>
                  <a:cubicBezTo>
                    <a:pt x="120" y="137"/>
                    <a:pt x="129" y="136"/>
                    <a:pt x="133" y="136"/>
                  </a:cubicBezTo>
                  <a:cubicBezTo>
                    <a:pt x="136" y="135"/>
                    <a:pt x="134" y="132"/>
                    <a:pt x="136" y="132"/>
                  </a:cubicBezTo>
                  <a:cubicBezTo>
                    <a:pt x="138" y="132"/>
                    <a:pt x="139" y="134"/>
                    <a:pt x="143" y="134"/>
                  </a:cubicBezTo>
                  <a:cubicBezTo>
                    <a:pt x="147" y="133"/>
                    <a:pt x="146" y="129"/>
                    <a:pt x="149" y="128"/>
                  </a:cubicBezTo>
                  <a:cubicBezTo>
                    <a:pt x="152" y="127"/>
                    <a:pt x="152" y="133"/>
                    <a:pt x="156" y="132"/>
                  </a:cubicBezTo>
                  <a:cubicBezTo>
                    <a:pt x="159" y="131"/>
                    <a:pt x="157" y="129"/>
                    <a:pt x="159" y="128"/>
                  </a:cubicBezTo>
                  <a:cubicBezTo>
                    <a:pt x="161" y="128"/>
                    <a:pt x="162" y="131"/>
                    <a:pt x="165" y="130"/>
                  </a:cubicBezTo>
                  <a:cubicBezTo>
                    <a:pt x="167" y="129"/>
                    <a:pt x="174" y="127"/>
                    <a:pt x="176" y="126"/>
                  </a:cubicBezTo>
                  <a:cubicBezTo>
                    <a:pt x="178" y="125"/>
                    <a:pt x="177" y="121"/>
                    <a:pt x="179" y="120"/>
                  </a:cubicBezTo>
                  <a:cubicBezTo>
                    <a:pt x="181" y="119"/>
                    <a:pt x="181" y="125"/>
                    <a:pt x="183" y="124"/>
                  </a:cubicBezTo>
                  <a:cubicBezTo>
                    <a:pt x="186" y="123"/>
                    <a:pt x="190" y="122"/>
                    <a:pt x="193" y="121"/>
                  </a:cubicBezTo>
                  <a:cubicBezTo>
                    <a:pt x="195" y="120"/>
                    <a:pt x="193" y="117"/>
                    <a:pt x="195" y="117"/>
                  </a:cubicBezTo>
                  <a:cubicBezTo>
                    <a:pt x="196" y="117"/>
                    <a:pt x="196" y="119"/>
                    <a:pt x="200" y="118"/>
                  </a:cubicBezTo>
                  <a:cubicBezTo>
                    <a:pt x="203" y="117"/>
                    <a:pt x="207" y="115"/>
                    <a:pt x="208" y="114"/>
                  </a:cubicBezTo>
                  <a:cubicBezTo>
                    <a:pt x="210" y="114"/>
                    <a:pt x="208" y="112"/>
                    <a:pt x="209" y="111"/>
                  </a:cubicBezTo>
                  <a:cubicBezTo>
                    <a:pt x="211" y="110"/>
                    <a:pt x="213" y="113"/>
                    <a:pt x="214" y="113"/>
                  </a:cubicBezTo>
                  <a:cubicBezTo>
                    <a:pt x="216" y="112"/>
                    <a:pt x="214" y="105"/>
                    <a:pt x="217" y="105"/>
                  </a:cubicBezTo>
                  <a:cubicBezTo>
                    <a:pt x="219" y="105"/>
                    <a:pt x="219" y="110"/>
                    <a:pt x="223" y="109"/>
                  </a:cubicBezTo>
                  <a:cubicBezTo>
                    <a:pt x="226" y="107"/>
                    <a:pt x="232" y="106"/>
                    <a:pt x="234" y="105"/>
                  </a:cubicBezTo>
                  <a:cubicBezTo>
                    <a:pt x="235" y="104"/>
                    <a:pt x="238" y="105"/>
                    <a:pt x="238" y="100"/>
                  </a:cubicBezTo>
                  <a:cubicBezTo>
                    <a:pt x="239" y="96"/>
                    <a:pt x="242" y="96"/>
                    <a:pt x="242" y="91"/>
                  </a:cubicBezTo>
                  <a:cubicBezTo>
                    <a:pt x="243" y="86"/>
                    <a:pt x="242" y="83"/>
                    <a:pt x="241" y="81"/>
                  </a:cubicBezTo>
                  <a:cubicBezTo>
                    <a:pt x="241" y="79"/>
                    <a:pt x="239" y="80"/>
                    <a:pt x="238" y="78"/>
                  </a:cubicBezTo>
                  <a:close/>
                  <a:moveTo>
                    <a:pt x="233" y="73"/>
                  </a:moveTo>
                  <a:cubicBezTo>
                    <a:pt x="233" y="73"/>
                    <a:pt x="233" y="73"/>
                    <a:pt x="233" y="73"/>
                  </a:cubicBezTo>
                  <a:cubicBezTo>
                    <a:pt x="233" y="73"/>
                    <a:pt x="233" y="73"/>
                    <a:pt x="233" y="73"/>
                  </a:cubicBezTo>
                  <a:close/>
                  <a:moveTo>
                    <a:pt x="240" y="90"/>
                  </a:moveTo>
                  <a:cubicBezTo>
                    <a:pt x="239" y="91"/>
                    <a:pt x="239" y="92"/>
                    <a:pt x="239" y="93"/>
                  </a:cubicBezTo>
                  <a:cubicBezTo>
                    <a:pt x="238" y="94"/>
                    <a:pt x="236" y="96"/>
                    <a:pt x="236" y="99"/>
                  </a:cubicBezTo>
                  <a:cubicBezTo>
                    <a:pt x="235" y="99"/>
                    <a:pt x="234" y="100"/>
                    <a:pt x="234" y="100"/>
                  </a:cubicBezTo>
                  <a:cubicBezTo>
                    <a:pt x="234" y="100"/>
                    <a:pt x="229" y="101"/>
                    <a:pt x="229" y="101"/>
                  </a:cubicBezTo>
                  <a:cubicBezTo>
                    <a:pt x="229" y="101"/>
                    <a:pt x="228" y="102"/>
                    <a:pt x="227" y="102"/>
                  </a:cubicBezTo>
                  <a:cubicBezTo>
                    <a:pt x="220" y="105"/>
                    <a:pt x="214" y="102"/>
                    <a:pt x="213" y="105"/>
                  </a:cubicBezTo>
                  <a:cubicBezTo>
                    <a:pt x="212" y="105"/>
                    <a:pt x="211" y="105"/>
                    <a:pt x="210" y="106"/>
                  </a:cubicBezTo>
                  <a:cubicBezTo>
                    <a:pt x="210" y="106"/>
                    <a:pt x="207" y="107"/>
                    <a:pt x="206" y="110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206" y="110"/>
                    <a:pt x="202" y="112"/>
                    <a:pt x="201" y="112"/>
                  </a:cubicBezTo>
                  <a:cubicBezTo>
                    <a:pt x="200" y="111"/>
                    <a:pt x="198" y="111"/>
                    <a:pt x="197" y="111"/>
                  </a:cubicBezTo>
                  <a:cubicBezTo>
                    <a:pt x="196" y="112"/>
                    <a:pt x="193" y="113"/>
                    <a:pt x="192" y="116"/>
                  </a:cubicBezTo>
                  <a:cubicBezTo>
                    <a:pt x="191" y="117"/>
                    <a:pt x="190" y="117"/>
                    <a:pt x="189" y="117"/>
                  </a:cubicBezTo>
                  <a:cubicBezTo>
                    <a:pt x="186" y="113"/>
                    <a:pt x="182" y="114"/>
                    <a:pt x="180" y="114"/>
                  </a:cubicBezTo>
                  <a:cubicBezTo>
                    <a:pt x="176" y="116"/>
                    <a:pt x="176" y="119"/>
                    <a:pt x="175" y="121"/>
                  </a:cubicBezTo>
                  <a:cubicBezTo>
                    <a:pt x="174" y="122"/>
                    <a:pt x="169" y="123"/>
                    <a:pt x="167" y="124"/>
                  </a:cubicBezTo>
                  <a:cubicBezTo>
                    <a:pt x="166" y="123"/>
                    <a:pt x="163" y="122"/>
                    <a:pt x="160" y="123"/>
                  </a:cubicBezTo>
                  <a:cubicBezTo>
                    <a:pt x="159" y="123"/>
                    <a:pt x="159" y="124"/>
                    <a:pt x="158" y="124"/>
                  </a:cubicBezTo>
                  <a:cubicBezTo>
                    <a:pt x="155" y="122"/>
                    <a:pt x="153" y="122"/>
                    <a:pt x="150" y="122"/>
                  </a:cubicBezTo>
                  <a:cubicBezTo>
                    <a:pt x="147" y="124"/>
                    <a:pt x="146" y="126"/>
                    <a:pt x="145" y="128"/>
                  </a:cubicBezTo>
                  <a:cubicBezTo>
                    <a:pt x="145" y="128"/>
                    <a:pt x="144" y="128"/>
                    <a:pt x="144" y="127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7" y="126"/>
                    <a:pt x="134" y="127"/>
                    <a:pt x="133" y="130"/>
                  </a:cubicBezTo>
                  <a:cubicBezTo>
                    <a:pt x="130" y="130"/>
                    <a:pt x="126" y="131"/>
                    <a:pt x="122" y="131"/>
                  </a:cubicBezTo>
                  <a:cubicBezTo>
                    <a:pt x="121" y="128"/>
                    <a:pt x="118" y="127"/>
                    <a:pt x="117" y="127"/>
                  </a:cubicBezTo>
                  <a:cubicBezTo>
                    <a:pt x="115" y="127"/>
                    <a:pt x="113" y="128"/>
                    <a:pt x="111" y="131"/>
                  </a:cubicBezTo>
                  <a:cubicBezTo>
                    <a:pt x="109" y="131"/>
                    <a:pt x="104" y="130"/>
                    <a:pt x="102" y="130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8" y="130"/>
                    <a:pt x="96" y="129"/>
                    <a:pt x="95" y="128"/>
                  </a:cubicBezTo>
                  <a:cubicBezTo>
                    <a:pt x="94" y="127"/>
                    <a:pt x="92" y="125"/>
                    <a:pt x="89" y="125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2" y="126"/>
                    <a:pt x="82" y="126"/>
                  </a:cubicBezTo>
                  <a:cubicBezTo>
                    <a:pt x="82" y="126"/>
                    <a:pt x="81" y="126"/>
                    <a:pt x="80" y="125"/>
                  </a:cubicBezTo>
                  <a:cubicBezTo>
                    <a:pt x="80" y="124"/>
                    <a:pt x="79" y="122"/>
                    <a:pt x="77" y="121"/>
                  </a:cubicBezTo>
                  <a:cubicBezTo>
                    <a:pt x="76" y="120"/>
                    <a:pt x="73" y="119"/>
                    <a:pt x="70" y="120"/>
                  </a:cubicBezTo>
                  <a:cubicBezTo>
                    <a:pt x="69" y="120"/>
                    <a:pt x="68" y="119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5"/>
                    <a:pt x="65" y="113"/>
                    <a:pt x="63" y="110"/>
                  </a:cubicBezTo>
                  <a:cubicBezTo>
                    <a:pt x="60" y="108"/>
                    <a:pt x="57" y="108"/>
                    <a:pt x="55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3" y="106"/>
                    <a:pt x="52" y="103"/>
                    <a:pt x="51" y="100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7" y="94"/>
                    <a:pt x="44" y="93"/>
                    <a:pt x="42" y="92"/>
                  </a:cubicBezTo>
                  <a:cubicBezTo>
                    <a:pt x="42" y="91"/>
                    <a:pt x="42" y="89"/>
                    <a:pt x="42" y="89"/>
                  </a:cubicBezTo>
                  <a:cubicBezTo>
                    <a:pt x="40" y="87"/>
                    <a:pt x="39" y="86"/>
                    <a:pt x="38" y="85"/>
                  </a:cubicBezTo>
                  <a:cubicBezTo>
                    <a:pt x="38" y="85"/>
                    <a:pt x="38" y="85"/>
                    <a:pt x="38" y="84"/>
                  </a:cubicBezTo>
                  <a:cubicBezTo>
                    <a:pt x="38" y="83"/>
                    <a:pt x="38" y="81"/>
                    <a:pt x="36" y="79"/>
                  </a:cubicBezTo>
                  <a:cubicBezTo>
                    <a:pt x="35" y="78"/>
                    <a:pt x="33" y="77"/>
                    <a:pt x="31" y="77"/>
                  </a:cubicBezTo>
                  <a:cubicBezTo>
                    <a:pt x="30" y="75"/>
                    <a:pt x="28" y="71"/>
                    <a:pt x="27" y="68"/>
                  </a:cubicBezTo>
                  <a:cubicBezTo>
                    <a:pt x="29" y="67"/>
                    <a:pt x="29" y="65"/>
                    <a:pt x="29" y="63"/>
                  </a:cubicBezTo>
                  <a:cubicBezTo>
                    <a:pt x="29" y="63"/>
                    <a:pt x="29" y="62"/>
                    <a:pt x="29" y="62"/>
                  </a:cubicBezTo>
                  <a:cubicBezTo>
                    <a:pt x="28" y="56"/>
                    <a:pt x="23" y="55"/>
                    <a:pt x="21" y="55"/>
                  </a:cubicBezTo>
                  <a:cubicBezTo>
                    <a:pt x="21" y="55"/>
                    <a:pt x="21" y="54"/>
                    <a:pt x="21" y="54"/>
                  </a:cubicBezTo>
                  <a:cubicBezTo>
                    <a:pt x="19" y="50"/>
                    <a:pt x="16" y="42"/>
                    <a:pt x="15" y="37"/>
                  </a:cubicBezTo>
                  <a:cubicBezTo>
                    <a:pt x="15" y="37"/>
                    <a:pt x="15" y="36"/>
                    <a:pt x="15" y="36"/>
                  </a:cubicBezTo>
                  <a:cubicBezTo>
                    <a:pt x="15" y="36"/>
                    <a:pt x="15" y="35"/>
                    <a:pt x="15" y="34"/>
                  </a:cubicBezTo>
                  <a:cubicBezTo>
                    <a:pt x="16" y="33"/>
                    <a:pt x="16" y="32"/>
                    <a:pt x="16" y="30"/>
                  </a:cubicBezTo>
                  <a:cubicBezTo>
                    <a:pt x="16" y="29"/>
                    <a:pt x="16" y="28"/>
                    <a:pt x="15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0"/>
                    <a:pt x="11" y="20"/>
                    <a:pt x="11" y="19"/>
                  </a:cubicBezTo>
                  <a:cubicBezTo>
                    <a:pt x="11" y="18"/>
                    <a:pt x="11" y="17"/>
                    <a:pt x="12" y="15"/>
                  </a:cubicBezTo>
                  <a:cubicBezTo>
                    <a:pt x="14" y="12"/>
                    <a:pt x="19" y="9"/>
                    <a:pt x="24" y="8"/>
                  </a:cubicBezTo>
                  <a:cubicBezTo>
                    <a:pt x="35" y="6"/>
                    <a:pt x="40" y="12"/>
                    <a:pt x="41" y="15"/>
                  </a:cubicBezTo>
                  <a:cubicBezTo>
                    <a:pt x="41" y="15"/>
                    <a:pt x="41" y="14"/>
                    <a:pt x="41" y="14"/>
                  </a:cubicBezTo>
                  <a:cubicBezTo>
                    <a:pt x="41" y="14"/>
                    <a:pt x="42" y="21"/>
                    <a:pt x="42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4"/>
                    <a:pt x="41" y="26"/>
                    <a:pt x="41" y="27"/>
                  </a:cubicBezTo>
                  <a:cubicBezTo>
                    <a:pt x="41" y="28"/>
                    <a:pt x="42" y="30"/>
                    <a:pt x="42" y="31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8" y="41"/>
                    <a:pt x="48" y="41"/>
                  </a:cubicBezTo>
                  <a:cubicBezTo>
                    <a:pt x="48" y="41"/>
                    <a:pt x="49" y="45"/>
                    <a:pt x="50" y="48"/>
                  </a:cubicBezTo>
                  <a:cubicBezTo>
                    <a:pt x="48" y="49"/>
                    <a:pt x="47" y="50"/>
                    <a:pt x="46" y="52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8" y="60"/>
                    <a:pt x="51" y="62"/>
                    <a:pt x="55" y="61"/>
                  </a:cubicBezTo>
                  <a:cubicBezTo>
                    <a:pt x="56" y="63"/>
                    <a:pt x="59" y="68"/>
                    <a:pt x="60" y="70"/>
                  </a:cubicBezTo>
                  <a:cubicBezTo>
                    <a:pt x="59" y="71"/>
                    <a:pt x="59" y="73"/>
                    <a:pt x="59" y="74"/>
                  </a:cubicBezTo>
                  <a:cubicBezTo>
                    <a:pt x="59" y="76"/>
                    <a:pt x="60" y="77"/>
                    <a:pt x="60" y="77"/>
                  </a:cubicBezTo>
                  <a:cubicBezTo>
                    <a:pt x="62" y="80"/>
                    <a:pt x="64" y="81"/>
                    <a:pt x="66" y="81"/>
                  </a:cubicBezTo>
                  <a:cubicBezTo>
                    <a:pt x="66" y="83"/>
                    <a:pt x="66" y="85"/>
                    <a:pt x="66" y="85"/>
                  </a:cubicBezTo>
                  <a:cubicBezTo>
                    <a:pt x="67" y="87"/>
                    <a:pt x="69" y="88"/>
                    <a:pt x="73" y="88"/>
                  </a:cubicBezTo>
                  <a:cubicBezTo>
                    <a:pt x="75" y="90"/>
                    <a:pt x="79" y="94"/>
                    <a:pt x="81" y="95"/>
                  </a:cubicBezTo>
                  <a:cubicBezTo>
                    <a:pt x="81" y="96"/>
                    <a:pt x="81" y="97"/>
                    <a:pt x="81" y="97"/>
                  </a:cubicBezTo>
                  <a:cubicBezTo>
                    <a:pt x="81" y="100"/>
                    <a:pt x="82" y="102"/>
                    <a:pt x="84" y="103"/>
                  </a:cubicBezTo>
                  <a:cubicBezTo>
                    <a:pt x="85" y="104"/>
                    <a:pt x="89" y="106"/>
                    <a:pt x="93" y="102"/>
                  </a:cubicBezTo>
                  <a:cubicBezTo>
                    <a:pt x="94" y="103"/>
                    <a:pt x="96" y="104"/>
                    <a:pt x="96" y="104"/>
                  </a:cubicBezTo>
                  <a:cubicBezTo>
                    <a:pt x="96" y="104"/>
                    <a:pt x="99" y="105"/>
                    <a:pt x="101" y="106"/>
                  </a:cubicBezTo>
                  <a:cubicBezTo>
                    <a:pt x="103" y="109"/>
                    <a:pt x="105" y="111"/>
                    <a:pt x="109" y="111"/>
                  </a:cubicBezTo>
                  <a:cubicBezTo>
                    <a:pt x="113" y="111"/>
                    <a:pt x="115" y="109"/>
                    <a:pt x="116" y="107"/>
                  </a:cubicBezTo>
                  <a:cubicBezTo>
                    <a:pt x="117" y="107"/>
                    <a:pt x="118" y="107"/>
                    <a:pt x="118" y="107"/>
                  </a:cubicBezTo>
                  <a:cubicBezTo>
                    <a:pt x="122" y="107"/>
                    <a:pt x="125" y="107"/>
                    <a:pt x="127" y="106"/>
                  </a:cubicBezTo>
                  <a:cubicBezTo>
                    <a:pt x="128" y="108"/>
                    <a:pt x="130" y="109"/>
                    <a:pt x="133" y="109"/>
                  </a:cubicBezTo>
                  <a:cubicBezTo>
                    <a:pt x="134" y="108"/>
                    <a:pt x="136" y="108"/>
                    <a:pt x="137" y="107"/>
                  </a:cubicBezTo>
                  <a:cubicBezTo>
                    <a:pt x="139" y="108"/>
                    <a:pt x="141" y="108"/>
                    <a:pt x="143" y="108"/>
                  </a:cubicBezTo>
                  <a:cubicBezTo>
                    <a:pt x="145" y="107"/>
                    <a:pt x="147" y="106"/>
                    <a:pt x="148" y="104"/>
                  </a:cubicBezTo>
                  <a:cubicBezTo>
                    <a:pt x="149" y="104"/>
                    <a:pt x="150" y="104"/>
                    <a:pt x="152" y="104"/>
                  </a:cubicBezTo>
                  <a:cubicBezTo>
                    <a:pt x="156" y="103"/>
                    <a:pt x="157" y="100"/>
                    <a:pt x="158" y="98"/>
                  </a:cubicBezTo>
                  <a:cubicBezTo>
                    <a:pt x="159" y="98"/>
                    <a:pt x="161" y="97"/>
                    <a:pt x="161" y="97"/>
                  </a:cubicBezTo>
                  <a:cubicBezTo>
                    <a:pt x="161" y="97"/>
                    <a:pt x="163" y="97"/>
                    <a:pt x="165" y="96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67" y="97"/>
                    <a:pt x="169" y="99"/>
                    <a:pt x="172" y="98"/>
                  </a:cubicBezTo>
                  <a:cubicBezTo>
                    <a:pt x="176" y="97"/>
                    <a:pt x="177" y="94"/>
                    <a:pt x="178" y="93"/>
                  </a:cubicBezTo>
                  <a:cubicBezTo>
                    <a:pt x="178" y="93"/>
                    <a:pt x="178" y="92"/>
                    <a:pt x="178" y="92"/>
                  </a:cubicBezTo>
                  <a:cubicBezTo>
                    <a:pt x="178" y="92"/>
                    <a:pt x="188" y="88"/>
                    <a:pt x="188" y="88"/>
                  </a:cubicBezTo>
                  <a:cubicBezTo>
                    <a:pt x="188" y="88"/>
                    <a:pt x="189" y="88"/>
                    <a:pt x="190" y="88"/>
                  </a:cubicBezTo>
                  <a:cubicBezTo>
                    <a:pt x="193" y="90"/>
                    <a:pt x="196" y="85"/>
                    <a:pt x="201" y="84"/>
                  </a:cubicBezTo>
                  <a:cubicBezTo>
                    <a:pt x="204" y="83"/>
                    <a:pt x="207" y="82"/>
                    <a:pt x="209" y="81"/>
                  </a:cubicBezTo>
                  <a:cubicBezTo>
                    <a:pt x="211" y="83"/>
                    <a:pt x="213" y="79"/>
                    <a:pt x="220" y="77"/>
                  </a:cubicBezTo>
                  <a:cubicBezTo>
                    <a:pt x="222" y="76"/>
                    <a:pt x="223" y="76"/>
                    <a:pt x="223" y="76"/>
                  </a:cubicBezTo>
                  <a:cubicBezTo>
                    <a:pt x="223" y="76"/>
                    <a:pt x="225" y="75"/>
                    <a:pt x="226" y="75"/>
                  </a:cubicBezTo>
                  <a:cubicBezTo>
                    <a:pt x="226" y="75"/>
                    <a:pt x="226" y="75"/>
                    <a:pt x="226" y="75"/>
                  </a:cubicBezTo>
                  <a:cubicBezTo>
                    <a:pt x="231" y="75"/>
                    <a:pt x="231" y="75"/>
                    <a:pt x="231" y="75"/>
                  </a:cubicBezTo>
                  <a:cubicBezTo>
                    <a:pt x="231" y="75"/>
                    <a:pt x="232" y="74"/>
                    <a:pt x="234" y="73"/>
                  </a:cubicBezTo>
                  <a:cubicBezTo>
                    <a:pt x="234" y="74"/>
                    <a:pt x="235" y="74"/>
                    <a:pt x="236" y="74"/>
                  </a:cubicBezTo>
                  <a:cubicBezTo>
                    <a:pt x="235" y="75"/>
                    <a:pt x="235" y="76"/>
                    <a:pt x="235" y="77"/>
                  </a:cubicBezTo>
                  <a:cubicBezTo>
                    <a:pt x="235" y="78"/>
                    <a:pt x="235" y="79"/>
                    <a:pt x="236" y="80"/>
                  </a:cubicBezTo>
                  <a:cubicBezTo>
                    <a:pt x="236" y="80"/>
                    <a:pt x="238" y="82"/>
                    <a:pt x="239" y="83"/>
                  </a:cubicBezTo>
                  <a:cubicBezTo>
                    <a:pt x="239" y="84"/>
                    <a:pt x="240" y="86"/>
                    <a:pt x="240" y="88"/>
                  </a:cubicBezTo>
                  <a:cubicBezTo>
                    <a:pt x="240" y="88"/>
                    <a:pt x="240" y="89"/>
                    <a:pt x="240" y="90"/>
                  </a:cubicBezTo>
                  <a:close/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9" name="Google Shape;2444;p10">
              <a:extLst>
                <a:ext uri="{FF2B5EF4-FFF2-40B4-BE49-F238E27FC236}">
                  <a16:creationId xmlns:a16="http://schemas.microsoft.com/office/drawing/2014/main" id="{FFA04E8A-4B77-D2F7-D289-17AB59A322D4}"/>
                </a:ext>
              </a:extLst>
            </p:cNvPr>
            <p:cNvSpPr/>
            <p:nvPr/>
          </p:nvSpPr>
          <p:spPr>
            <a:xfrm>
              <a:off x="3015" y="2187"/>
              <a:ext cx="98" cy="162"/>
            </a:xfrm>
            <a:custGeom>
              <a:avLst/>
              <a:gdLst/>
              <a:ahLst/>
              <a:cxnLst/>
              <a:rect l="l" t="t" r="r" b="b"/>
              <a:pathLst>
                <a:path w="39" h="61" extrusionOk="0">
                  <a:moveTo>
                    <a:pt x="0" y="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3" y="17"/>
                    <a:pt x="4" y="16"/>
                    <a:pt x="5" y="16"/>
                  </a:cubicBezTo>
                  <a:cubicBezTo>
                    <a:pt x="6" y="16"/>
                    <a:pt x="13" y="19"/>
                    <a:pt x="14" y="21"/>
                  </a:cubicBezTo>
                  <a:cubicBezTo>
                    <a:pt x="15" y="24"/>
                    <a:pt x="12" y="25"/>
                    <a:pt x="13" y="27"/>
                  </a:cubicBezTo>
                  <a:cubicBezTo>
                    <a:pt x="14" y="29"/>
                    <a:pt x="16" y="28"/>
                    <a:pt x="16" y="30"/>
                  </a:cubicBezTo>
                  <a:cubicBezTo>
                    <a:pt x="17" y="32"/>
                    <a:pt x="18" y="35"/>
                    <a:pt x="17" y="40"/>
                  </a:cubicBezTo>
                  <a:cubicBezTo>
                    <a:pt x="17" y="45"/>
                    <a:pt x="14" y="45"/>
                    <a:pt x="13" y="49"/>
                  </a:cubicBezTo>
                  <a:cubicBezTo>
                    <a:pt x="13" y="52"/>
                    <a:pt x="12" y="53"/>
                    <a:pt x="11" y="53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39" y="39"/>
                    <a:pt x="20" y="0"/>
                    <a:pt x="0" y="8"/>
                  </a:cubicBezTo>
                  <a:close/>
                </a:path>
              </a:pathLst>
            </a:custGeom>
            <a:solidFill>
              <a:srgbClr val="F7EB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0" name="Google Shape;2445;p10">
              <a:extLst>
                <a:ext uri="{FF2B5EF4-FFF2-40B4-BE49-F238E27FC236}">
                  <a16:creationId xmlns:a16="http://schemas.microsoft.com/office/drawing/2014/main" id="{96FC4767-1C4B-1A38-91E4-51315FB9A755}"/>
                </a:ext>
              </a:extLst>
            </p:cNvPr>
            <p:cNvSpPr/>
            <p:nvPr/>
          </p:nvSpPr>
          <p:spPr>
            <a:xfrm>
              <a:off x="3013" y="2235"/>
              <a:ext cx="47" cy="90"/>
            </a:xfrm>
            <a:custGeom>
              <a:avLst/>
              <a:gdLst/>
              <a:ahLst/>
              <a:cxnLst/>
              <a:rect l="l" t="t" r="r" b="b"/>
              <a:pathLst>
                <a:path w="19" h="34" extrusionOk="0">
                  <a:moveTo>
                    <a:pt x="7" y="0"/>
                  </a:moveTo>
                  <a:cubicBezTo>
                    <a:pt x="0" y="5"/>
                    <a:pt x="1" y="18"/>
                    <a:pt x="3" y="25"/>
                  </a:cubicBezTo>
                  <a:cubicBezTo>
                    <a:pt x="4" y="27"/>
                    <a:pt x="7" y="33"/>
                    <a:pt x="9" y="33"/>
                  </a:cubicBezTo>
                  <a:cubicBezTo>
                    <a:pt x="11" y="34"/>
                    <a:pt x="12" y="30"/>
                    <a:pt x="13" y="29"/>
                  </a:cubicBezTo>
                  <a:cubicBezTo>
                    <a:pt x="16" y="25"/>
                    <a:pt x="19" y="20"/>
                    <a:pt x="17" y="15"/>
                  </a:cubicBezTo>
                  <a:cubicBezTo>
                    <a:pt x="16" y="13"/>
                    <a:pt x="14" y="11"/>
                    <a:pt x="13" y="9"/>
                  </a:cubicBezTo>
                  <a:cubicBezTo>
                    <a:pt x="12" y="7"/>
                    <a:pt x="12" y="5"/>
                    <a:pt x="9" y="3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1" name="Google Shape;2446;p10">
              <a:extLst>
                <a:ext uri="{FF2B5EF4-FFF2-40B4-BE49-F238E27FC236}">
                  <a16:creationId xmlns:a16="http://schemas.microsoft.com/office/drawing/2014/main" id="{F8DDBC1B-BE02-C3B1-8858-99A7405D82EA}"/>
                </a:ext>
              </a:extLst>
            </p:cNvPr>
            <p:cNvSpPr/>
            <p:nvPr/>
          </p:nvSpPr>
          <p:spPr>
            <a:xfrm>
              <a:off x="2478" y="2096"/>
              <a:ext cx="50" cy="56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0" y="0"/>
                  </a:moveTo>
                  <a:cubicBezTo>
                    <a:pt x="2" y="9"/>
                    <a:pt x="13" y="10"/>
                    <a:pt x="20" y="10"/>
                  </a:cubicBezTo>
                  <a:cubicBezTo>
                    <a:pt x="13" y="10"/>
                    <a:pt x="6" y="15"/>
                    <a:pt x="2" y="2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2" name="Google Shape;2447;p10">
              <a:extLst>
                <a:ext uri="{FF2B5EF4-FFF2-40B4-BE49-F238E27FC236}">
                  <a16:creationId xmlns:a16="http://schemas.microsoft.com/office/drawing/2014/main" id="{8BE300E1-F55B-6A48-412F-C05A9BA0F1E8}"/>
                </a:ext>
              </a:extLst>
            </p:cNvPr>
            <p:cNvSpPr/>
            <p:nvPr/>
          </p:nvSpPr>
          <p:spPr>
            <a:xfrm>
              <a:off x="2503" y="2187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0" h="19" extrusionOk="0">
                  <a:moveTo>
                    <a:pt x="1" y="3"/>
                  </a:moveTo>
                  <a:cubicBezTo>
                    <a:pt x="4" y="7"/>
                    <a:pt x="13" y="6"/>
                    <a:pt x="17" y="5"/>
                  </a:cubicBezTo>
                  <a:cubicBezTo>
                    <a:pt x="22" y="5"/>
                    <a:pt x="26" y="3"/>
                    <a:pt x="30" y="0"/>
                  </a:cubicBezTo>
                  <a:cubicBezTo>
                    <a:pt x="28" y="0"/>
                    <a:pt x="27" y="3"/>
                    <a:pt x="26" y="4"/>
                  </a:cubicBezTo>
                  <a:cubicBezTo>
                    <a:pt x="25" y="7"/>
                    <a:pt x="24" y="7"/>
                    <a:pt x="21" y="8"/>
                  </a:cubicBezTo>
                  <a:cubicBezTo>
                    <a:pt x="17" y="10"/>
                    <a:pt x="13" y="11"/>
                    <a:pt x="9" y="14"/>
                  </a:cubicBezTo>
                  <a:cubicBezTo>
                    <a:pt x="6" y="17"/>
                    <a:pt x="5" y="19"/>
                    <a:pt x="0" y="19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3" name="Google Shape;2448;p10">
              <a:extLst>
                <a:ext uri="{FF2B5EF4-FFF2-40B4-BE49-F238E27FC236}">
                  <a16:creationId xmlns:a16="http://schemas.microsoft.com/office/drawing/2014/main" id="{3FD583A4-60B9-181E-6E9C-586B989D5F2C}"/>
                </a:ext>
              </a:extLst>
            </p:cNvPr>
            <p:cNvSpPr/>
            <p:nvPr/>
          </p:nvSpPr>
          <p:spPr>
            <a:xfrm>
              <a:off x="2525" y="2245"/>
              <a:ext cx="40" cy="43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0" y="0"/>
                  </a:moveTo>
                  <a:cubicBezTo>
                    <a:pt x="5" y="5"/>
                    <a:pt x="10" y="4"/>
                    <a:pt x="16" y="4"/>
                  </a:cubicBezTo>
                  <a:cubicBezTo>
                    <a:pt x="11" y="6"/>
                    <a:pt x="8" y="15"/>
                    <a:pt x="1" y="16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4" name="Google Shape;2449;p10">
              <a:extLst>
                <a:ext uri="{FF2B5EF4-FFF2-40B4-BE49-F238E27FC236}">
                  <a16:creationId xmlns:a16="http://schemas.microsoft.com/office/drawing/2014/main" id="{EDF6F6C9-DB0A-1972-D3CD-7C7A6CA5D850}"/>
                </a:ext>
              </a:extLst>
            </p:cNvPr>
            <p:cNvSpPr/>
            <p:nvPr/>
          </p:nvSpPr>
          <p:spPr>
            <a:xfrm>
              <a:off x="2543" y="2277"/>
              <a:ext cx="22" cy="24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3" y="1"/>
                    <a:pt x="6" y="1"/>
                    <a:pt x="9" y="0"/>
                  </a:cubicBezTo>
                  <a:cubicBezTo>
                    <a:pt x="7" y="3"/>
                    <a:pt x="5" y="7"/>
                    <a:pt x="2" y="9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5" name="Google Shape;2450;p10">
              <a:extLst>
                <a:ext uri="{FF2B5EF4-FFF2-40B4-BE49-F238E27FC236}">
                  <a16:creationId xmlns:a16="http://schemas.microsoft.com/office/drawing/2014/main" id="{EE9B3462-1B65-7F20-8AE3-171847903190}"/>
                </a:ext>
              </a:extLst>
            </p:cNvPr>
            <p:cNvSpPr/>
            <p:nvPr/>
          </p:nvSpPr>
          <p:spPr>
            <a:xfrm>
              <a:off x="2553" y="2291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0" y="1"/>
                  </a:moveTo>
                  <a:cubicBezTo>
                    <a:pt x="2" y="2"/>
                    <a:pt x="6" y="0"/>
                    <a:pt x="9" y="0"/>
                  </a:cubicBezTo>
                  <a:cubicBezTo>
                    <a:pt x="8" y="4"/>
                    <a:pt x="6" y="7"/>
                    <a:pt x="6" y="1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6" name="Google Shape;2451;p10">
              <a:extLst>
                <a:ext uri="{FF2B5EF4-FFF2-40B4-BE49-F238E27FC236}">
                  <a16:creationId xmlns:a16="http://schemas.microsoft.com/office/drawing/2014/main" id="{1E25DB4B-11EC-D432-32D2-7872416D50F6}"/>
                </a:ext>
              </a:extLst>
            </p:cNvPr>
            <p:cNvSpPr/>
            <p:nvPr/>
          </p:nvSpPr>
          <p:spPr>
            <a:xfrm>
              <a:off x="2580" y="2235"/>
              <a:ext cx="40" cy="34"/>
            </a:xfrm>
            <a:custGeom>
              <a:avLst/>
              <a:gdLst/>
              <a:ahLst/>
              <a:cxnLst/>
              <a:rect l="l" t="t" r="r" b="b"/>
              <a:pathLst>
                <a:path w="16" h="13" extrusionOk="0">
                  <a:moveTo>
                    <a:pt x="10" y="0"/>
                  </a:moveTo>
                  <a:cubicBezTo>
                    <a:pt x="10" y="5"/>
                    <a:pt x="2" y="6"/>
                    <a:pt x="0" y="10"/>
                  </a:cubicBezTo>
                  <a:cubicBezTo>
                    <a:pt x="3" y="8"/>
                    <a:pt x="5" y="8"/>
                    <a:pt x="8" y="8"/>
                  </a:cubicBezTo>
                  <a:cubicBezTo>
                    <a:pt x="10" y="9"/>
                    <a:pt x="14" y="13"/>
                    <a:pt x="16" y="1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7" name="Google Shape;2452;p10">
              <a:extLst>
                <a:ext uri="{FF2B5EF4-FFF2-40B4-BE49-F238E27FC236}">
                  <a16:creationId xmlns:a16="http://schemas.microsoft.com/office/drawing/2014/main" id="{ED1DFBBD-4747-380B-F790-492B6414218B}"/>
                </a:ext>
              </a:extLst>
            </p:cNvPr>
            <p:cNvSpPr/>
            <p:nvPr/>
          </p:nvSpPr>
          <p:spPr>
            <a:xfrm>
              <a:off x="2605" y="2267"/>
              <a:ext cx="35" cy="24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5" y="0"/>
                  </a:moveTo>
                  <a:cubicBezTo>
                    <a:pt x="5" y="3"/>
                    <a:pt x="2" y="6"/>
                    <a:pt x="0" y="9"/>
                  </a:cubicBezTo>
                  <a:cubicBezTo>
                    <a:pt x="1" y="7"/>
                    <a:pt x="4" y="8"/>
                    <a:pt x="6" y="8"/>
                  </a:cubicBezTo>
                  <a:cubicBezTo>
                    <a:pt x="9" y="8"/>
                    <a:pt x="11" y="7"/>
                    <a:pt x="14" y="5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8" name="Google Shape;2453;p10">
              <a:extLst>
                <a:ext uri="{FF2B5EF4-FFF2-40B4-BE49-F238E27FC236}">
                  <a16:creationId xmlns:a16="http://schemas.microsoft.com/office/drawing/2014/main" id="{A9D20DD8-FDB2-B4AE-38EE-20490F07194D}"/>
                </a:ext>
              </a:extLst>
            </p:cNvPr>
            <p:cNvSpPr/>
            <p:nvPr/>
          </p:nvSpPr>
          <p:spPr>
            <a:xfrm>
              <a:off x="2643" y="2301"/>
              <a:ext cx="35" cy="48"/>
            </a:xfrm>
            <a:custGeom>
              <a:avLst/>
              <a:gdLst/>
              <a:ahLst/>
              <a:cxnLst/>
              <a:rect l="l" t="t" r="r" b="b"/>
              <a:pathLst>
                <a:path w="14" h="18" extrusionOk="0">
                  <a:moveTo>
                    <a:pt x="5" y="0"/>
                  </a:moveTo>
                  <a:cubicBezTo>
                    <a:pt x="5" y="3"/>
                    <a:pt x="5" y="5"/>
                    <a:pt x="4" y="8"/>
                  </a:cubicBezTo>
                  <a:cubicBezTo>
                    <a:pt x="4" y="11"/>
                    <a:pt x="1" y="15"/>
                    <a:pt x="0" y="18"/>
                  </a:cubicBezTo>
                  <a:cubicBezTo>
                    <a:pt x="2" y="16"/>
                    <a:pt x="5" y="15"/>
                    <a:pt x="7" y="14"/>
                  </a:cubicBezTo>
                  <a:cubicBezTo>
                    <a:pt x="11" y="11"/>
                    <a:pt x="13" y="8"/>
                    <a:pt x="14" y="4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9" name="Google Shape;2454;p10">
              <a:extLst>
                <a:ext uri="{FF2B5EF4-FFF2-40B4-BE49-F238E27FC236}">
                  <a16:creationId xmlns:a16="http://schemas.microsoft.com/office/drawing/2014/main" id="{37C6D7DA-6E3F-4039-B8AE-26B1E96F1BBC}"/>
                </a:ext>
              </a:extLst>
            </p:cNvPr>
            <p:cNvSpPr/>
            <p:nvPr/>
          </p:nvSpPr>
          <p:spPr>
            <a:xfrm>
              <a:off x="2585" y="2333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0" y="1"/>
                  </a:moveTo>
                  <a:cubicBezTo>
                    <a:pt x="3" y="4"/>
                    <a:pt x="12" y="3"/>
                    <a:pt x="15" y="0"/>
                  </a:cubicBezTo>
                  <a:cubicBezTo>
                    <a:pt x="13" y="4"/>
                    <a:pt x="13" y="9"/>
                    <a:pt x="11" y="14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0" name="Google Shape;2455;p10">
              <a:extLst>
                <a:ext uri="{FF2B5EF4-FFF2-40B4-BE49-F238E27FC236}">
                  <a16:creationId xmlns:a16="http://schemas.microsoft.com/office/drawing/2014/main" id="{B40D4C08-C52B-7566-8C1D-89B5C7E934D9}"/>
                </a:ext>
              </a:extLst>
            </p:cNvPr>
            <p:cNvSpPr/>
            <p:nvPr/>
          </p:nvSpPr>
          <p:spPr>
            <a:xfrm>
              <a:off x="2623" y="2363"/>
              <a:ext cx="35" cy="32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0" y="3"/>
                  </a:moveTo>
                  <a:cubicBezTo>
                    <a:pt x="3" y="5"/>
                    <a:pt x="7" y="1"/>
                    <a:pt x="10" y="0"/>
                  </a:cubicBezTo>
                  <a:cubicBezTo>
                    <a:pt x="9" y="2"/>
                    <a:pt x="11" y="3"/>
                    <a:pt x="11" y="5"/>
                  </a:cubicBezTo>
                  <a:cubicBezTo>
                    <a:pt x="12" y="7"/>
                    <a:pt x="13" y="11"/>
                    <a:pt x="14" y="12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1" name="Google Shape;2456;p10">
              <a:extLst>
                <a:ext uri="{FF2B5EF4-FFF2-40B4-BE49-F238E27FC236}">
                  <a16:creationId xmlns:a16="http://schemas.microsoft.com/office/drawing/2014/main" id="{274022A1-372D-D7F0-8556-D8042C39F4A1}"/>
                </a:ext>
              </a:extLst>
            </p:cNvPr>
            <p:cNvSpPr/>
            <p:nvPr/>
          </p:nvSpPr>
          <p:spPr>
            <a:xfrm>
              <a:off x="2653" y="2376"/>
              <a:ext cx="45" cy="2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4"/>
                  </a:moveTo>
                  <a:cubicBezTo>
                    <a:pt x="3" y="4"/>
                    <a:pt x="7" y="2"/>
                    <a:pt x="9" y="0"/>
                  </a:cubicBezTo>
                  <a:cubicBezTo>
                    <a:pt x="10" y="2"/>
                    <a:pt x="12" y="2"/>
                    <a:pt x="14" y="4"/>
                  </a:cubicBezTo>
                  <a:cubicBezTo>
                    <a:pt x="15" y="5"/>
                    <a:pt x="17" y="8"/>
                    <a:pt x="18" y="1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2" name="Google Shape;2457;p10">
              <a:extLst>
                <a:ext uri="{FF2B5EF4-FFF2-40B4-BE49-F238E27FC236}">
                  <a16:creationId xmlns:a16="http://schemas.microsoft.com/office/drawing/2014/main" id="{357FD390-10B5-173C-386C-0C07EC9F7C9D}"/>
                </a:ext>
              </a:extLst>
            </p:cNvPr>
            <p:cNvSpPr/>
            <p:nvPr/>
          </p:nvSpPr>
          <p:spPr>
            <a:xfrm>
              <a:off x="2708" y="2328"/>
              <a:ext cx="42" cy="35"/>
            </a:xfrm>
            <a:custGeom>
              <a:avLst/>
              <a:gdLst/>
              <a:ahLst/>
              <a:cxnLst/>
              <a:rect l="l" t="t" r="r" b="b"/>
              <a:pathLst>
                <a:path w="17" h="13" extrusionOk="0">
                  <a:moveTo>
                    <a:pt x="0" y="0"/>
                  </a:moveTo>
                  <a:cubicBezTo>
                    <a:pt x="0" y="5"/>
                    <a:pt x="2" y="11"/>
                    <a:pt x="7" y="13"/>
                  </a:cubicBezTo>
                  <a:cubicBezTo>
                    <a:pt x="6" y="9"/>
                    <a:pt x="13" y="3"/>
                    <a:pt x="17" y="2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3" name="Google Shape;2458;p10">
              <a:extLst>
                <a:ext uri="{FF2B5EF4-FFF2-40B4-BE49-F238E27FC236}">
                  <a16:creationId xmlns:a16="http://schemas.microsoft.com/office/drawing/2014/main" id="{425EBBEC-FE61-5315-9B70-E740A5223682}"/>
                </a:ext>
              </a:extLst>
            </p:cNvPr>
            <p:cNvSpPr/>
            <p:nvPr/>
          </p:nvSpPr>
          <p:spPr>
            <a:xfrm>
              <a:off x="2975" y="2248"/>
              <a:ext cx="25" cy="37"/>
            </a:xfrm>
            <a:custGeom>
              <a:avLst/>
              <a:gdLst/>
              <a:ahLst/>
              <a:cxnLst/>
              <a:rect l="l" t="t" r="r" b="b"/>
              <a:pathLst>
                <a:path w="10" h="14" extrusionOk="0">
                  <a:moveTo>
                    <a:pt x="0" y="5"/>
                  </a:moveTo>
                  <a:cubicBezTo>
                    <a:pt x="0" y="8"/>
                    <a:pt x="1" y="13"/>
                    <a:pt x="4" y="14"/>
                  </a:cubicBezTo>
                  <a:cubicBezTo>
                    <a:pt x="1" y="8"/>
                    <a:pt x="8" y="4"/>
                    <a:pt x="10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4" name="Google Shape;2459;p10">
              <a:extLst>
                <a:ext uri="{FF2B5EF4-FFF2-40B4-BE49-F238E27FC236}">
                  <a16:creationId xmlns:a16="http://schemas.microsoft.com/office/drawing/2014/main" id="{22F2431E-44D3-F3E0-7563-8018142B4B97}"/>
                </a:ext>
              </a:extLst>
            </p:cNvPr>
            <p:cNvSpPr/>
            <p:nvPr/>
          </p:nvSpPr>
          <p:spPr>
            <a:xfrm>
              <a:off x="2918" y="2269"/>
              <a:ext cx="32" cy="38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2" y="0"/>
                  </a:moveTo>
                  <a:cubicBezTo>
                    <a:pt x="0" y="4"/>
                    <a:pt x="3" y="11"/>
                    <a:pt x="6" y="14"/>
                  </a:cubicBezTo>
                  <a:cubicBezTo>
                    <a:pt x="7" y="8"/>
                    <a:pt x="9" y="5"/>
                    <a:pt x="13" y="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5" name="Google Shape;2460;p10">
              <a:extLst>
                <a:ext uri="{FF2B5EF4-FFF2-40B4-BE49-F238E27FC236}">
                  <a16:creationId xmlns:a16="http://schemas.microsoft.com/office/drawing/2014/main" id="{1E624378-7938-73CE-9698-8644A6A68E85}"/>
                </a:ext>
              </a:extLst>
            </p:cNvPr>
            <p:cNvSpPr/>
            <p:nvPr/>
          </p:nvSpPr>
          <p:spPr>
            <a:xfrm>
              <a:off x="2985" y="2312"/>
              <a:ext cx="28" cy="24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1" y="9"/>
                  </a:moveTo>
                  <a:cubicBezTo>
                    <a:pt x="0" y="7"/>
                    <a:pt x="0" y="3"/>
                    <a:pt x="2" y="0"/>
                  </a:cubicBezTo>
                  <a:cubicBezTo>
                    <a:pt x="3" y="5"/>
                    <a:pt x="7" y="7"/>
                    <a:pt x="11" y="8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6" name="Google Shape;2461;p10">
              <a:extLst>
                <a:ext uri="{FF2B5EF4-FFF2-40B4-BE49-F238E27FC236}">
                  <a16:creationId xmlns:a16="http://schemas.microsoft.com/office/drawing/2014/main" id="{373B5098-1E36-E59A-4ACD-D3968FA2A662}"/>
                </a:ext>
              </a:extLst>
            </p:cNvPr>
            <p:cNvSpPr/>
            <p:nvPr/>
          </p:nvSpPr>
          <p:spPr>
            <a:xfrm>
              <a:off x="2933" y="2339"/>
              <a:ext cx="30" cy="24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0" y="9"/>
                  </a:moveTo>
                  <a:cubicBezTo>
                    <a:pt x="0" y="7"/>
                    <a:pt x="0" y="1"/>
                    <a:pt x="3" y="0"/>
                  </a:cubicBezTo>
                  <a:cubicBezTo>
                    <a:pt x="5" y="3"/>
                    <a:pt x="9" y="5"/>
                    <a:pt x="12" y="4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7" name="Google Shape;2462;p10">
              <a:extLst>
                <a:ext uri="{FF2B5EF4-FFF2-40B4-BE49-F238E27FC236}">
                  <a16:creationId xmlns:a16="http://schemas.microsoft.com/office/drawing/2014/main" id="{C2A7F01D-E90B-7C0B-38EE-ED8286E877E1}"/>
                </a:ext>
              </a:extLst>
            </p:cNvPr>
            <p:cNvSpPr/>
            <p:nvPr/>
          </p:nvSpPr>
          <p:spPr>
            <a:xfrm>
              <a:off x="2965" y="2325"/>
              <a:ext cx="20" cy="22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8"/>
                  </a:moveTo>
                  <a:cubicBezTo>
                    <a:pt x="0" y="5"/>
                    <a:pt x="1" y="2"/>
                    <a:pt x="3" y="0"/>
                  </a:cubicBezTo>
                  <a:cubicBezTo>
                    <a:pt x="3" y="3"/>
                    <a:pt x="6" y="4"/>
                    <a:pt x="8" y="5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8" name="Google Shape;2463;p10">
              <a:extLst>
                <a:ext uri="{FF2B5EF4-FFF2-40B4-BE49-F238E27FC236}">
                  <a16:creationId xmlns:a16="http://schemas.microsoft.com/office/drawing/2014/main" id="{1A02C77C-E865-FD97-BF47-525B41202E02}"/>
                </a:ext>
              </a:extLst>
            </p:cNvPr>
            <p:cNvSpPr/>
            <p:nvPr/>
          </p:nvSpPr>
          <p:spPr>
            <a:xfrm>
              <a:off x="2863" y="2288"/>
              <a:ext cx="40" cy="43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1" y="5"/>
                  </a:moveTo>
                  <a:cubicBezTo>
                    <a:pt x="0" y="9"/>
                    <a:pt x="3" y="15"/>
                    <a:pt x="7" y="16"/>
                  </a:cubicBezTo>
                  <a:cubicBezTo>
                    <a:pt x="6" y="12"/>
                    <a:pt x="10" y="10"/>
                    <a:pt x="11" y="8"/>
                  </a:cubicBezTo>
                  <a:cubicBezTo>
                    <a:pt x="13" y="6"/>
                    <a:pt x="13" y="2"/>
                    <a:pt x="16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9" name="Google Shape;2464;p10">
              <a:extLst>
                <a:ext uri="{FF2B5EF4-FFF2-40B4-BE49-F238E27FC236}">
                  <a16:creationId xmlns:a16="http://schemas.microsoft.com/office/drawing/2014/main" id="{1DED5E52-51F8-B6F2-0DAE-9CEE276FFB23}"/>
                </a:ext>
              </a:extLst>
            </p:cNvPr>
            <p:cNvSpPr/>
            <p:nvPr/>
          </p:nvSpPr>
          <p:spPr>
            <a:xfrm>
              <a:off x="2888" y="2347"/>
              <a:ext cx="42" cy="32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1" y="12"/>
                  </a:moveTo>
                  <a:cubicBezTo>
                    <a:pt x="0" y="7"/>
                    <a:pt x="5" y="3"/>
                    <a:pt x="7" y="0"/>
                  </a:cubicBezTo>
                  <a:cubicBezTo>
                    <a:pt x="8" y="1"/>
                    <a:pt x="9" y="2"/>
                    <a:pt x="10" y="3"/>
                  </a:cubicBezTo>
                  <a:cubicBezTo>
                    <a:pt x="12" y="5"/>
                    <a:pt x="14" y="7"/>
                    <a:pt x="17" y="7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0" name="Google Shape;2465;p10">
              <a:extLst>
                <a:ext uri="{FF2B5EF4-FFF2-40B4-BE49-F238E27FC236}">
                  <a16:creationId xmlns:a16="http://schemas.microsoft.com/office/drawing/2014/main" id="{D99A1718-5AAA-1977-F516-C6F9E894324B}"/>
                </a:ext>
              </a:extLst>
            </p:cNvPr>
            <p:cNvSpPr/>
            <p:nvPr/>
          </p:nvSpPr>
          <p:spPr>
            <a:xfrm>
              <a:off x="2815" y="2368"/>
              <a:ext cx="70" cy="24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0" y="9"/>
                  </a:moveTo>
                  <a:cubicBezTo>
                    <a:pt x="1" y="7"/>
                    <a:pt x="5" y="0"/>
                    <a:pt x="8" y="0"/>
                  </a:cubicBezTo>
                  <a:cubicBezTo>
                    <a:pt x="9" y="1"/>
                    <a:pt x="10" y="3"/>
                    <a:pt x="11" y="3"/>
                  </a:cubicBezTo>
                  <a:cubicBezTo>
                    <a:pt x="13" y="4"/>
                    <a:pt x="14" y="2"/>
                    <a:pt x="16" y="1"/>
                  </a:cubicBezTo>
                  <a:cubicBezTo>
                    <a:pt x="19" y="2"/>
                    <a:pt x="26" y="3"/>
                    <a:pt x="28" y="3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1" name="Google Shape;2466;p10">
              <a:extLst>
                <a:ext uri="{FF2B5EF4-FFF2-40B4-BE49-F238E27FC236}">
                  <a16:creationId xmlns:a16="http://schemas.microsoft.com/office/drawing/2014/main" id="{86B81BA4-57F5-A2FD-017B-E226A01570F7}"/>
                </a:ext>
              </a:extLst>
            </p:cNvPr>
            <p:cNvSpPr/>
            <p:nvPr/>
          </p:nvSpPr>
          <p:spPr>
            <a:xfrm>
              <a:off x="2765" y="2323"/>
              <a:ext cx="53" cy="21"/>
            </a:xfrm>
            <a:custGeom>
              <a:avLst/>
              <a:gdLst/>
              <a:ahLst/>
              <a:cxnLst/>
              <a:rect l="l" t="t" r="r" b="b"/>
              <a:pathLst>
                <a:path w="21" h="8" extrusionOk="0">
                  <a:moveTo>
                    <a:pt x="0" y="4"/>
                  </a:moveTo>
                  <a:cubicBezTo>
                    <a:pt x="3" y="5"/>
                    <a:pt x="4" y="8"/>
                    <a:pt x="7" y="8"/>
                  </a:cubicBezTo>
                  <a:cubicBezTo>
                    <a:pt x="10" y="8"/>
                    <a:pt x="10" y="6"/>
                    <a:pt x="11" y="4"/>
                  </a:cubicBezTo>
                  <a:cubicBezTo>
                    <a:pt x="13" y="7"/>
                    <a:pt x="16" y="7"/>
                    <a:pt x="19" y="8"/>
                  </a:cubicBezTo>
                  <a:cubicBezTo>
                    <a:pt x="19" y="5"/>
                    <a:pt x="21" y="3"/>
                    <a:pt x="21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2" name="Google Shape;2467;p10">
              <a:extLst>
                <a:ext uri="{FF2B5EF4-FFF2-40B4-BE49-F238E27FC236}">
                  <a16:creationId xmlns:a16="http://schemas.microsoft.com/office/drawing/2014/main" id="{55B71856-B914-07AD-5479-9A7995B277C0}"/>
                </a:ext>
              </a:extLst>
            </p:cNvPr>
            <p:cNvSpPr/>
            <p:nvPr/>
          </p:nvSpPr>
          <p:spPr>
            <a:xfrm>
              <a:off x="2820" y="2307"/>
              <a:ext cx="25" cy="24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6"/>
                  </a:moveTo>
                  <a:cubicBezTo>
                    <a:pt x="3" y="8"/>
                    <a:pt x="3" y="9"/>
                    <a:pt x="6" y="9"/>
                  </a:cubicBezTo>
                  <a:cubicBezTo>
                    <a:pt x="6" y="5"/>
                    <a:pt x="10" y="3"/>
                    <a:pt x="10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3" name="Google Shape;2468;p10">
              <a:extLst>
                <a:ext uri="{FF2B5EF4-FFF2-40B4-BE49-F238E27FC236}">
                  <a16:creationId xmlns:a16="http://schemas.microsoft.com/office/drawing/2014/main" id="{8948B56D-9FDB-6842-91B7-E8C5A77B5DCB}"/>
                </a:ext>
              </a:extLst>
            </p:cNvPr>
            <p:cNvSpPr/>
            <p:nvPr/>
          </p:nvSpPr>
          <p:spPr>
            <a:xfrm>
              <a:off x="2713" y="2384"/>
              <a:ext cx="50" cy="21"/>
            </a:xfrm>
            <a:custGeom>
              <a:avLst/>
              <a:gdLst/>
              <a:ahLst/>
              <a:cxnLst/>
              <a:rect l="l" t="t" r="r" b="b"/>
              <a:pathLst>
                <a:path w="20" h="8" extrusionOk="0">
                  <a:moveTo>
                    <a:pt x="0" y="7"/>
                  </a:moveTo>
                  <a:cubicBezTo>
                    <a:pt x="5" y="7"/>
                    <a:pt x="7" y="2"/>
                    <a:pt x="11" y="1"/>
                  </a:cubicBezTo>
                  <a:cubicBezTo>
                    <a:pt x="14" y="0"/>
                    <a:pt x="13" y="1"/>
                    <a:pt x="15" y="3"/>
                  </a:cubicBezTo>
                  <a:cubicBezTo>
                    <a:pt x="17" y="5"/>
                    <a:pt x="18" y="7"/>
                    <a:pt x="20" y="8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4" name="Google Shape;2469;p10">
              <a:extLst>
                <a:ext uri="{FF2B5EF4-FFF2-40B4-BE49-F238E27FC236}">
                  <a16:creationId xmlns:a16="http://schemas.microsoft.com/office/drawing/2014/main" id="{DDE984D5-A49E-E50D-1FF1-E420DC8D9449}"/>
                </a:ext>
              </a:extLst>
            </p:cNvPr>
            <p:cNvSpPr/>
            <p:nvPr/>
          </p:nvSpPr>
          <p:spPr>
            <a:xfrm>
              <a:off x="2780" y="2381"/>
              <a:ext cx="30" cy="22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0" y="8"/>
                  </a:moveTo>
                  <a:cubicBezTo>
                    <a:pt x="2" y="6"/>
                    <a:pt x="3" y="3"/>
                    <a:pt x="5" y="2"/>
                  </a:cubicBezTo>
                  <a:cubicBezTo>
                    <a:pt x="9" y="0"/>
                    <a:pt x="10" y="5"/>
                    <a:pt x="12" y="5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5" name="Google Shape;2470;p10">
              <a:extLst>
                <a:ext uri="{FF2B5EF4-FFF2-40B4-BE49-F238E27FC236}">
                  <a16:creationId xmlns:a16="http://schemas.microsoft.com/office/drawing/2014/main" id="{7E1946CC-5F33-1A4B-88BD-6F3C308F5DEA}"/>
                </a:ext>
              </a:extLst>
            </p:cNvPr>
            <p:cNvSpPr/>
            <p:nvPr/>
          </p:nvSpPr>
          <p:spPr>
            <a:xfrm>
              <a:off x="2528" y="2077"/>
              <a:ext cx="22" cy="35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0" y="0"/>
                  </a:moveTo>
                  <a:cubicBezTo>
                    <a:pt x="3" y="1"/>
                    <a:pt x="7" y="2"/>
                    <a:pt x="8" y="5"/>
                  </a:cubicBezTo>
                  <a:cubicBezTo>
                    <a:pt x="9" y="8"/>
                    <a:pt x="8" y="13"/>
                    <a:pt x="5" y="13"/>
                  </a:cubicBezTo>
                  <a:cubicBezTo>
                    <a:pt x="7" y="11"/>
                    <a:pt x="6" y="4"/>
                    <a:pt x="3" y="1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6" name="Google Shape;2471;p10">
              <a:extLst>
                <a:ext uri="{FF2B5EF4-FFF2-40B4-BE49-F238E27FC236}">
                  <a16:creationId xmlns:a16="http://schemas.microsoft.com/office/drawing/2014/main" id="{6B9BF6FB-C17A-48AE-680C-BB49F1DB310A}"/>
                </a:ext>
              </a:extLst>
            </p:cNvPr>
            <p:cNvSpPr/>
            <p:nvPr/>
          </p:nvSpPr>
          <p:spPr>
            <a:xfrm>
              <a:off x="2495" y="2128"/>
              <a:ext cx="45" cy="43"/>
            </a:xfrm>
            <a:custGeom>
              <a:avLst/>
              <a:gdLst/>
              <a:ahLst/>
              <a:cxnLst/>
              <a:rect l="l" t="t" r="r" b="b"/>
              <a:pathLst>
                <a:path w="18" h="16" extrusionOk="0">
                  <a:moveTo>
                    <a:pt x="2" y="16"/>
                  </a:moveTo>
                  <a:cubicBezTo>
                    <a:pt x="2" y="13"/>
                    <a:pt x="0" y="8"/>
                    <a:pt x="2" y="5"/>
                  </a:cubicBezTo>
                  <a:cubicBezTo>
                    <a:pt x="5" y="0"/>
                    <a:pt x="14" y="0"/>
                    <a:pt x="18" y="1"/>
                  </a:cubicBezTo>
                  <a:cubicBezTo>
                    <a:pt x="11" y="2"/>
                    <a:pt x="2" y="4"/>
                    <a:pt x="3" y="13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7" name="Google Shape;2472;p10">
              <a:extLst>
                <a:ext uri="{FF2B5EF4-FFF2-40B4-BE49-F238E27FC236}">
                  <a16:creationId xmlns:a16="http://schemas.microsoft.com/office/drawing/2014/main" id="{7BC159E8-486A-E5B0-69E4-966AB5030016}"/>
                </a:ext>
              </a:extLst>
            </p:cNvPr>
            <p:cNvSpPr/>
            <p:nvPr/>
          </p:nvSpPr>
          <p:spPr>
            <a:xfrm>
              <a:off x="2523" y="2213"/>
              <a:ext cx="35" cy="32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14" y="0"/>
                  </a:moveTo>
                  <a:cubicBezTo>
                    <a:pt x="11" y="1"/>
                    <a:pt x="6" y="1"/>
                    <a:pt x="3" y="4"/>
                  </a:cubicBezTo>
                  <a:cubicBezTo>
                    <a:pt x="2" y="5"/>
                    <a:pt x="1" y="6"/>
                    <a:pt x="1" y="8"/>
                  </a:cubicBezTo>
                  <a:cubicBezTo>
                    <a:pt x="0" y="10"/>
                    <a:pt x="2" y="11"/>
                    <a:pt x="3" y="12"/>
                  </a:cubicBezTo>
                  <a:cubicBezTo>
                    <a:pt x="2" y="11"/>
                    <a:pt x="2" y="8"/>
                    <a:pt x="3" y="7"/>
                  </a:cubicBezTo>
                  <a:cubicBezTo>
                    <a:pt x="4" y="4"/>
                    <a:pt x="6" y="3"/>
                    <a:pt x="9" y="2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8" name="Google Shape;2473;p10">
              <a:extLst>
                <a:ext uri="{FF2B5EF4-FFF2-40B4-BE49-F238E27FC236}">
                  <a16:creationId xmlns:a16="http://schemas.microsoft.com/office/drawing/2014/main" id="{CC803A6A-E836-49E9-A51A-4909E7FCFA5F}"/>
                </a:ext>
              </a:extLst>
            </p:cNvPr>
            <p:cNvSpPr/>
            <p:nvPr/>
          </p:nvSpPr>
          <p:spPr>
            <a:xfrm>
              <a:off x="2550" y="2259"/>
              <a:ext cx="18" cy="16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7" y="0"/>
                  </a:moveTo>
                  <a:cubicBezTo>
                    <a:pt x="4" y="1"/>
                    <a:pt x="2" y="3"/>
                    <a:pt x="0" y="6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9" name="Google Shape;2474;p10">
              <a:extLst>
                <a:ext uri="{FF2B5EF4-FFF2-40B4-BE49-F238E27FC236}">
                  <a16:creationId xmlns:a16="http://schemas.microsoft.com/office/drawing/2014/main" id="{F52192A6-2D5F-ACDD-5949-FEA7209821CA}"/>
                </a:ext>
              </a:extLst>
            </p:cNvPr>
            <p:cNvSpPr/>
            <p:nvPr/>
          </p:nvSpPr>
          <p:spPr>
            <a:xfrm>
              <a:off x="2558" y="2267"/>
              <a:ext cx="22" cy="24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cubicBezTo>
                    <a:pt x="4" y="1"/>
                    <a:pt x="2" y="4"/>
                    <a:pt x="0" y="9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0" name="Google Shape;2475;p10">
              <a:extLst>
                <a:ext uri="{FF2B5EF4-FFF2-40B4-BE49-F238E27FC236}">
                  <a16:creationId xmlns:a16="http://schemas.microsoft.com/office/drawing/2014/main" id="{4442E5BC-A441-061D-97E7-C17A561BB2B1}"/>
                </a:ext>
              </a:extLst>
            </p:cNvPr>
            <p:cNvSpPr/>
            <p:nvPr/>
          </p:nvSpPr>
          <p:spPr>
            <a:xfrm>
              <a:off x="2610" y="2323"/>
              <a:ext cx="25" cy="4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8" y="2"/>
                    <a:pt x="0" y="15"/>
                    <a:pt x="5" y="15"/>
                  </a:cubicBezTo>
                  <a:cubicBezTo>
                    <a:pt x="3" y="12"/>
                    <a:pt x="8" y="3"/>
                    <a:pt x="10" y="0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1" name="Google Shape;2476;p10">
              <a:extLst>
                <a:ext uri="{FF2B5EF4-FFF2-40B4-BE49-F238E27FC236}">
                  <a16:creationId xmlns:a16="http://schemas.microsoft.com/office/drawing/2014/main" id="{BD733DAF-A974-0EDD-FFE6-86B6CF69E27A}"/>
                </a:ext>
              </a:extLst>
            </p:cNvPr>
            <p:cNvSpPr/>
            <p:nvPr/>
          </p:nvSpPr>
          <p:spPr>
            <a:xfrm>
              <a:off x="2725" y="2344"/>
              <a:ext cx="15" cy="37"/>
            </a:xfrm>
            <a:custGeom>
              <a:avLst/>
              <a:gdLst/>
              <a:ahLst/>
              <a:cxnLst/>
              <a:rect l="l" t="t" r="r" b="b"/>
              <a:pathLst>
                <a:path w="6" h="14" extrusionOk="0">
                  <a:moveTo>
                    <a:pt x="5" y="0"/>
                  </a:moveTo>
                  <a:cubicBezTo>
                    <a:pt x="3" y="1"/>
                    <a:pt x="2" y="3"/>
                    <a:pt x="1" y="4"/>
                  </a:cubicBezTo>
                  <a:cubicBezTo>
                    <a:pt x="0" y="7"/>
                    <a:pt x="0" y="12"/>
                    <a:pt x="2" y="14"/>
                  </a:cubicBezTo>
                  <a:cubicBezTo>
                    <a:pt x="2" y="11"/>
                    <a:pt x="2" y="9"/>
                    <a:pt x="3" y="6"/>
                  </a:cubicBezTo>
                  <a:cubicBezTo>
                    <a:pt x="3" y="4"/>
                    <a:pt x="3" y="1"/>
                    <a:pt x="6" y="0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2" name="Google Shape;2477;p10">
              <a:extLst>
                <a:ext uri="{FF2B5EF4-FFF2-40B4-BE49-F238E27FC236}">
                  <a16:creationId xmlns:a16="http://schemas.microsoft.com/office/drawing/2014/main" id="{4C5B0372-E140-8A13-45F4-2DDADDF0A93E}"/>
                </a:ext>
              </a:extLst>
            </p:cNvPr>
            <p:cNvSpPr/>
            <p:nvPr/>
          </p:nvSpPr>
          <p:spPr>
            <a:xfrm>
              <a:off x="2743" y="2360"/>
              <a:ext cx="15" cy="3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2" y="0"/>
                  </a:moveTo>
                  <a:cubicBezTo>
                    <a:pt x="0" y="4"/>
                    <a:pt x="1" y="11"/>
                    <a:pt x="6" y="13"/>
                  </a:cubicBezTo>
                  <a:cubicBezTo>
                    <a:pt x="4" y="11"/>
                    <a:pt x="2" y="4"/>
                    <a:pt x="2" y="1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3" name="Google Shape;2478;p10">
              <a:extLst>
                <a:ext uri="{FF2B5EF4-FFF2-40B4-BE49-F238E27FC236}">
                  <a16:creationId xmlns:a16="http://schemas.microsoft.com/office/drawing/2014/main" id="{A1C7F2C1-42D2-4A56-AD85-0FB887A9622D}"/>
                </a:ext>
              </a:extLst>
            </p:cNvPr>
            <p:cNvSpPr/>
            <p:nvPr/>
          </p:nvSpPr>
          <p:spPr>
            <a:xfrm>
              <a:off x="2933" y="2291"/>
              <a:ext cx="17" cy="53"/>
            </a:xfrm>
            <a:custGeom>
              <a:avLst/>
              <a:gdLst/>
              <a:ahLst/>
              <a:cxnLst/>
              <a:rect l="l" t="t" r="r" b="b"/>
              <a:pathLst>
                <a:path w="7" h="20" extrusionOk="0">
                  <a:moveTo>
                    <a:pt x="2" y="0"/>
                  </a:moveTo>
                  <a:cubicBezTo>
                    <a:pt x="0" y="4"/>
                    <a:pt x="0" y="12"/>
                    <a:pt x="3" y="16"/>
                  </a:cubicBezTo>
                  <a:cubicBezTo>
                    <a:pt x="4" y="17"/>
                    <a:pt x="6" y="19"/>
                    <a:pt x="7" y="20"/>
                  </a:cubicBezTo>
                  <a:cubicBezTo>
                    <a:pt x="6" y="18"/>
                    <a:pt x="4" y="14"/>
                    <a:pt x="4" y="12"/>
                  </a:cubicBezTo>
                  <a:cubicBezTo>
                    <a:pt x="2" y="9"/>
                    <a:pt x="2" y="5"/>
                    <a:pt x="2" y="0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4" name="Google Shape;2479;p10">
              <a:extLst>
                <a:ext uri="{FF2B5EF4-FFF2-40B4-BE49-F238E27FC236}">
                  <a16:creationId xmlns:a16="http://schemas.microsoft.com/office/drawing/2014/main" id="{BEEF8D43-1DF2-1C02-FA17-81FD3CFECA1A}"/>
                </a:ext>
              </a:extLst>
            </p:cNvPr>
            <p:cNvSpPr/>
            <p:nvPr/>
          </p:nvSpPr>
          <p:spPr>
            <a:xfrm>
              <a:off x="2988" y="2283"/>
              <a:ext cx="10" cy="40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6"/>
                  </a:moveTo>
                  <a:cubicBezTo>
                    <a:pt x="0" y="9"/>
                    <a:pt x="0" y="14"/>
                    <a:pt x="4" y="15"/>
                  </a:cubicBezTo>
                  <a:cubicBezTo>
                    <a:pt x="3" y="13"/>
                    <a:pt x="2" y="11"/>
                    <a:pt x="1" y="9"/>
                  </a:cubicBezTo>
                  <a:cubicBezTo>
                    <a:pt x="0" y="4"/>
                    <a:pt x="1" y="1"/>
                    <a:pt x="0" y="0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5" name="Google Shape;2480;p10">
              <a:extLst>
                <a:ext uri="{FF2B5EF4-FFF2-40B4-BE49-F238E27FC236}">
                  <a16:creationId xmlns:a16="http://schemas.microsoft.com/office/drawing/2014/main" id="{635EDD6A-28A6-E818-870C-096BACE6B22D}"/>
                </a:ext>
              </a:extLst>
            </p:cNvPr>
            <p:cNvSpPr/>
            <p:nvPr/>
          </p:nvSpPr>
          <p:spPr>
            <a:xfrm>
              <a:off x="2900" y="2320"/>
              <a:ext cx="10" cy="32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1" y="0"/>
                  </a:moveTo>
                  <a:cubicBezTo>
                    <a:pt x="1" y="2"/>
                    <a:pt x="0" y="4"/>
                    <a:pt x="1" y="7"/>
                  </a:cubicBezTo>
                  <a:cubicBezTo>
                    <a:pt x="2" y="9"/>
                    <a:pt x="3" y="10"/>
                    <a:pt x="4" y="12"/>
                  </a:cubicBezTo>
                  <a:cubicBezTo>
                    <a:pt x="4" y="11"/>
                    <a:pt x="3" y="10"/>
                    <a:pt x="3" y="8"/>
                  </a:cubicBezTo>
                  <a:cubicBezTo>
                    <a:pt x="3" y="7"/>
                    <a:pt x="0" y="2"/>
                    <a:pt x="1" y="1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6" name="Google Shape;2481;p10">
              <a:extLst>
                <a:ext uri="{FF2B5EF4-FFF2-40B4-BE49-F238E27FC236}">
                  <a16:creationId xmlns:a16="http://schemas.microsoft.com/office/drawing/2014/main" id="{18F2DAE9-78D9-08E9-8AED-F7A3E1919C55}"/>
                </a:ext>
              </a:extLst>
            </p:cNvPr>
            <p:cNvSpPr/>
            <p:nvPr/>
          </p:nvSpPr>
          <p:spPr>
            <a:xfrm>
              <a:off x="2498" y="2213"/>
              <a:ext cx="30" cy="56"/>
            </a:xfrm>
            <a:custGeom>
              <a:avLst/>
              <a:gdLst/>
              <a:ahLst/>
              <a:cxnLst/>
              <a:rect l="l" t="t" r="r" b="b"/>
              <a:pathLst>
                <a:path w="12" h="21" extrusionOk="0">
                  <a:moveTo>
                    <a:pt x="1" y="7"/>
                  </a:moveTo>
                  <a:cubicBezTo>
                    <a:pt x="1" y="12"/>
                    <a:pt x="3" y="18"/>
                    <a:pt x="8" y="21"/>
                  </a:cubicBezTo>
                  <a:cubicBezTo>
                    <a:pt x="10" y="19"/>
                    <a:pt x="7" y="13"/>
                    <a:pt x="7" y="10"/>
                  </a:cubicBezTo>
                  <a:cubicBezTo>
                    <a:pt x="7" y="5"/>
                    <a:pt x="9" y="4"/>
                    <a:pt x="12" y="0"/>
                  </a:cubicBezTo>
                  <a:cubicBezTo>
                    <a:pt x="11" y="1"/>
                    <a:pt x="8" y="3"/>
                    <a:pt x="6" y="4"/>
                  </a:cubicBezTo>
                  <a:cubicBezTo>
                    <a:pt x="3" y="4"/>
                    <a:pt x="1" y="2"/>
                    <a:pt x="0" y="5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7" name="Google Shape;2482;p10">
              <a:extLst>
                <a:ext uri="{FF2B5EF4-FFF2-40B4-BE49-F238E27FC236}">
                  <a16:creationId xmlns:a16="http://schemas.microsoft.com/office/drawing/2014/main" id="{A4A3EFE7-B264-C2F0-1DF3-2248406E6BDE}"/>
                </a:ext>
              </a:extLst>
            </p:cNvPr>
            <p:cNvSpPr/>
            <p:nvPr/>
          </p:nvSpPr>
          <p:spPr>
            <a:xfrm>
              <a:off x="2453" y="2069"/>
              <a:ext cx="52" cy="118"/>
            </a:xfrm>
            <a:custGeom>
              <a:avLst/>
              <a:gdLst/>
              <a:ahLst/>
              <a:cxnLst/>
              <a:rect l="l" t="t" r="r" b="b"/>
              <a:pathLst>
                <a:path w="21" h="44" extrusionOk="0">
                  <a:moveTo>
                    <a:pt x="7" y="23"/>
                  </a:moveTo>
                  <a:cubicBezTo>
                    <a:pt x="5" y="29"/>
                    <a:pt x="6" y="39"/>
                    <a:pt x="11" y="44"/>
                  </a:cubicBezTo>
                  <a:cubicBezTo>
                    <a:pt x="10" y="38"/>
                    <a:pt x="8" y="32"/>
                    <a:pt x="12" y="27"/>
                  </a:cubicBezTo>
                  <a:cubicBezTo>
                    <a:pt x="15" y="25"/>
                    <a:pt x="18" y="23"/>
                    <a:pt x="21" y="22"/>
                  </a:cubicBezTo>
                  <a:cubicBezTo>
                    <a:pt x="19" y="22"/>
                    <a:pt x="15" y="23"/>
                    <a:pt x="13" y="22"/>
                  </a:cubicBezTo>
                  <a:cubicBezTo>
                    <a:pt x="12" y="22"/>
                    <a:pt x="7" y="18"/>
                    <a:pt x="6" y="17"/>
                  </a:cubicBezTo>
                  <a:cubicBezTo>
                    <a:pt x="3" y="13"/>
                    <a:pt x="8" y="4"/>
                    <a:pt x="10" y="0"/>
                  </a:cubicBezTo>
                  <a:cubicBezTo>
                    <a:pt x="6" y="3"/>
                    <a:pt x="0" y="7"/>
                    <a:pt x="2" y="13"/>
                  </a:cubicBezTo>
                  <a:cubicBezTo>
                    <a:pt x="2" y="16"/>
                    <a:pt x="4" y="17"/>
                    <a:pt x="5" y="19"/>
                  </a:cubicBezTo>
                  <a:cubicBezTo>
                    <a:pt x="7" y="22"/>
                    <a:pt x="6" y="24"/>
                    <a:pt x="6" y="27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8" name="Google Shape;2483;p10">
              <a:extLst>
                <a:ext uri="{FF2B5EF4-FFF2-40B4-BE49-F238E27FC236}">
                  <a16:creationId xmlns:a16="http://schemas.microsoft.com/office/drawing/2014/main" id="{91E4BA8D-4FB6-A367-1F63-07883575F299}"/>
                </a:ext>
              </a:extLst>
            </p:cNvPr>
            <p:cNvSpPr/>
            <p:nvPr/>
          </p:nvSpPr>
          <p:spPr>
            <a:xfrm>
              <a:off x="2515" y="2251"/>
              <a:ext cx="18" cy="40"/>
            </a:xfrm>
            <a:custGeom>
              <a:avLst/>
              <a:gdLst/>
              <a:ahLst/>
              <a:cxnLst/>
              <a:rect l="l" t="t" r="r" b="b"/>
              <a:pathLst>
                <a:path w="7" h="15" extrusionOk="0">
                  <a:moveTo>
                    <a:pt x="0" y="0"/>
                  </a:moveTo>
                  <a:cubicBezTo>
                    <a:pt x="1" y="2"/>
                    <a:pt x="4" y="3"/>
                    <a:pt x="6" y="6"/>
                  </a:cubicBezTo>
                  <a:cubicBezTo>
                    <a:pt x="7" y="8"/>
                    <a:pt x="5" y="10"/>
                    <a:pt x="7" y="12"/>
                  </a:cubicBezTo>
                  <a:cubicBezTo>
                    <a:pt x="6" y="13"/>
                    <a:pt x="5" y="14"/>
                    <a:pt x="5" y="15"/>
                  </a:cubicBezTo>
                  <a:cubicBezTo>
                    <a:pt x="2" y="13"/>
                    <a:pt x="7" y="4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9" name="Google Shape;2484;p10">
              <a:extLst>
                <a:ext uri="{FF2B5EF4-FFF2-40B4-BE49-F238E27FC236}">
                  <a16:creationId xmlns:a16="http://schemas.microsoft.com/office/drawing/2014/main" id="{E002CCA2-B397-AD21-485F-B9C31D31AA3C}"/>
                </a:ext>
              </a:extLst>
            </p:cNvPr>
            <p:cNvSpPr/>
            <p:nvPr/>
          </p:nvSpPr>
          <p:spPr>
            <a:xfrm>
              <a:off x="2588" y="2344"/>
              <a:ext cx="32" cy="43"/>
            </a:xfrm>
            <a:custGeom>
              <a:avLst/>
              <a:gdLst/>
              <a:ahLst/>
              <a:cxnLst/>
              <a:rect l="l" t="t" r="r" b="b"/>
              <a:pathLst>
                <a:path w="13" h="16" extrusionOk="0">
                  <a:moveTo>
                    <a:pt x="0" y="3"/>
                  </a:moveTo>
                  <a:cubicBezTo>
                    <a:pt x="4" y="5"/>
                    <a:pt x="7" y="1"/>
                    <a:pt x="10" y="0"/>
                  </a:cubicBezTo>
                  <a:cubicBezTo>
                    <a:pt x="8" y="3"/>
                    <a:pt x="6" y="5"/>
                    <a:pt x="7" y="8"/>
                  </a:cubicBezTo>
                  <a:cubicBezTo>
                    <a:pt x="8" y="11"/>
                    <a:pt x="12" y="12"/>
                    <a:pt x="13" y="15"/>
                  </a:cubicBezTo>
                  <a:cubicBezTo>
                    <a:pt x="10" y="16"/>
                    <a:pt x="0" y="10"/>
                    <a:pt x="1" y="7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0" name="Google Shape;2485;p10">
              <a:extLst>
                <a:ext uri="{FF2B5EF4-FFF2-40B4-BE49-F238E27FC236}">
                  <a16:creationId xmlns:a16="http://schemas.microsoft.com/office/drawing/2014/main" id="{038847F7-CAF3-4638-5FBE-33ACABD587FE}"/>
                </a:ext>
              </a:extLst>
            </p:cNvPr>
            <p:cNvSpPr/>
            <p:nvPr/>
          </p:nvSpPr>
          <p:spPr>
            <a:xfrm>
              <a:off x="2535" y="2296"/>
              <a:ext cx="40" cy="45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1"/>
                    <a:pt x="3" y="2"/>
                    <a:pt x="2" y="2"/>
                  </a:cubicBezTo>
                  <a:cubicBezTo>
                    <a:pt x="7" y="4"/>
                    <a:pt x="10" y="0"/>
                    <a:pt x="14" y="1"/>
                  </a:cubicBezTo>
                  <a:cubicBezTo>
                    <a:pt x="7" y="4"/>
                    <a:pt x="16" y="11"/>
                    <a:pt x="12" y="17"/>
                  </a:cubicBezTo>
                  <a:cubicBezTo>
                    <a:pt x="12" y="14"/>
                    <a:pt x="10" y="10"/>
                    <a:pt x="8" y="8"/>
                  </a:cubicBezTo>
                  <a:cubicBezTo>
                    <a:pt x="6" y="6"/>
                    <a:pt x="3" y="6"/>
                    <a:pt x="2" y="4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1" name="Google Shape;2486;p10">
              <a:extLst>
                <a:ext uri="{FF2B5EF4-FFF2-40B4-BE49-F238E27FC236}">
                  <a16:creationId xmlns:a16="http://schemas.microsoft.com/office/drawing/2014/main" id="{32D8A373-952E-1C86-0569-28688D19E0EC}"/>
                </a:ext>
              </a:extLst>
            </p:cNvPr>
            <p:cNvSpPr/>
            <p:nvPr/>
          </p:nvSpPr>
          <p:spPr>
            <a:xfrm>
              <a:off x="2630" y="2379"/>
              <a:ext cx="20" cy="24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3"/>
                  </a:moveTo>
                  <a:cubicBezTo>
                    <a:pt x="2" y="3"/>
                    <a:pt x="4" y="1"/>
                    <a:pt x="5" y="0"/>
                  </a:cubicBezTo>
                  <a:cubicBezTo>
                    <a:pt x="4" y="4"/>
                    <a:pt x="6" y="5"/>
                    <a:pt x="8" y="8"/>
                  </a:cubicBezTo>
                  <a:cubicBezTo>
                    <a:pt x="6" y="9"/>
                    <a:pt x="4" y="7"/>
                    <a:pt x="1" y="6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2" name="Google Shape;2487;p10">
              <a:extLst>
                <a:ext uri="{FF2B5EF4-FFF2-40B4-BE49-F238E27FC236}">
                  <a16:creationId xmlns:a16="http://schemas.microsoft.com/office/drawing/2014/main" id="{1649387F-A250-CDB4-25D8-5DEA3673A940}"/>
                </a:ext>
              </a:extLst>
            </p:cNvPr>
            <p:cNvSpPr/>
            <p:nvPr/>
          </p:nvSpPr>
          <p:spPr>
            <a:xfrm>
              <a:off x="2663" y="2389"/>
              <a:ext cx="57" cy="27"/>
            </a:xfrm>
            <a:custGeom>
              <a:avLst/>
              <a:gdLst/>
              <a:ahLst/>
              <a:cxnLst/>
              <a:rect l="l" t="t" r="r" b="b"/>
              <a:pathLst>
                <a:path w="23" h="10" extrusionOk="0">
                  <a:moveTo>
                    <a:pt x="0" y="3"/>
                  </a:moveTo>
                  <a:cubicBezTo>
                    <a:pt x="2" y="3"/>
                    <a:pt x="4" y="0"/>
                    <a:pt x="6" y="1"/>
                  </a:cubicBezTo>
                  <a:cubicBezTo>
                    <a:pt x="8" y="1"/>
                    <a:pt x="9" y="4"/>
                    <a:pt x="11" y="5"/>
                  </a:cubicBezTo>
                  <a:cubicBezTo>
                    <a:pt x="14" y="8"/>
                    <a:pt x="18" y="8"/>
                    <a:pt x="23" y="8"/>
                  </a:cubicBezTo>
                  <a:cubicBezTo>
                    <a:pt x="20" y="10"/>
                    <a:pt x="16" y="9"/>
                    <a:pt x="13" y="8"/>
                  </a:cubicBezTo>
                  <a:cubicBezTo>
                    <a:pt x="12" y="8"/>
                    <a:pt x="9" y="8"/>
                    <a:pt x="8" y="7"/>
                  </a:cubicBezTo>
                  <a:cubicBezTo>
                    <a:pt x="5" y="7"/>
                    <a:pt x="4" y="5"/>
                    <a:pt x="2" y="4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3" name="Google Shape;2488;p10">
              <a:extLst>
                <a:ext uri="{FF2B5EF4-FFF2-40B4-BE49-F238E27FC236}">
                  <a16:creationId xmlns:a16="http://schemas.microsoft.com/office/drawing/2014/main" id="{BC704FD7-B54B-D601-08EE-0F73FB0A3D7E}"/>
                </a:ext>
              </a:extLst>
            </p:cNvPr>
            <p:cNvSpPr/>
            <p:nvPr/>
          </p:nvSpPr>
          <p:spPr>
            <a:xfrm>
              <a:off x="2655" y="2307"/>
              <a:ext cx="48" cy="18"/>
            </a:xfrm>
            <a:custGeom>
              <a:avLst/>
              <a:gdLst/>
              <a:ahLst/>
              <a:cxnLst/>
              <a:rect l="l" t="t" r="r" b="b"/>
              <a:pathLst>
                <a:path w="19" h="7" extrusionOk="0">
                  <a:moveTo>
                    <a:pt x="3" y="2"/>
                  </a:moveTo>
                  <a:cubicBezTo>
                    <a:pt x="6" y="3"/>
                    <a:pt x="8" y="0"/>
                    <a:pt x="11" y="0"/>
                  </a:cubicBezTo>
                  <a:cubicBezTo>
                    <a:pt x="13" y="0"/>
                    <a:pt x="17" y="2"/>
                    <a:pt x="19" y="4"/>
                  </a:cubicBezTo>
                  <a:cubicBezTo>
                    <a:pt x="15" y="3"/>
                    <a:pt x="11" y="3"/>
                    <a:pt x="8" y="4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3" y="7"/>
                    <a:pt x="2" y="5"/>
                    <a:pt x="0" y="7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4" name="Google Shape;2489;p10">
              <a:extLst>
                <a:ext uri="{FF2B5EF4-FFF2-40B4-BE49-F238E27FC236}">
                  <a16:creationId xmlns:a16="http://schemas.microsoft.com/office/drawing/2014/main" id="{BC199159-4A46-7970-4861-9B604E73218A}"/>
                </a:ext>
              </a:extLst>
            </p:cNvPr>
            <p:cNvSpPr/>
            <p:nvPr/>
          </p:nvSpPr>
          <p:spPr>
            <a:xfrm>
              <a:off x="2715" y="2320"/>
              <a:ext cx="45" cy="24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3"/>
                  </a:moveTo>
                  <a:cubicBezTo>
                    <a:pt x="0" y="6"/>
                    <a:pt x="2" y="8"/>
                    <a:pt x="4" y="9"/>
                  </a:cubicBezTo>
                  <a:cubicBezTo>
                    <a:pt x="4" y="5"/>
                    <a:pt x="7" y="5"/>
                    <a:pt x="10" y="4"/>
                  </a:cubicBezTo>
                  <a:cubicBezTo>
                    <a:pt x="12" y="2"/>
                    <a:pt x="15" y="0"/>
                    <a:pt x="18" y="0"/>
                  </a:cubicBezTo>
                  <a:cubicBezTo>
                    <a:pt x="15" y="0"/>
                    <a:pt x="12" y="0"/>
                    <a:pt x="9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5" name="Google Shape;2490;p10">
              <a:extLst>
                <a:ext uri="{FF2B5EF4-FFF2-40B4-BE49-F238E27FC236}">
                  <a16:creationId xmlns:a16="http://schemas.microsoft.com/office/drawing/2014/main" id="{22E29F7C-65A3-B178-ACB0-E87EBE0A5DE6}"/>
                </a:ext>
              </a:extLst>
            </p:cNvPr>
            <p:cNvSpPr/>
            <p:nvPr/>
          </p:nvSpPr>
          <p:spPr>
            <a:xfrm>
              <a:off x="2735" y="2397"/>
              <a:ext cx="35" cy="19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0" y="3"/>
                  </a:moveTo>
                  <a:cubicBezTo>
                    <a:pt x="1" y="0"/>
                    <a:pt x="4" y="0"/>
                    <a:pt x="6" y="0"/>
                  </a:cubicBezTo>
                  <a:cubicBezTo>
                    <a:pt x="3" y="5"/>
                    <a:pt x="11" y="5"/>
                    <a:pt x="14" y="5"/>
                  </a:cubicBezTo>
                  <a:cubicBezTo>
                    <a:pt x="11" y="6"/>
                    <a:pt x="4" y="7"/>
                    <a:pt x="1" y="5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6" name="Google Shape;2491;p10">
              <a:extLst>
                <a:ext uri="{FF2B5EF4-FFF2-40B4-BE49-F238E27FC236}">
                  <a16:creationId xmlns:a16="http://schemas.microsoft.com/office/drawing/2014/main" id="{2D17FD44-730C-B2BB-E2D7-1CA2D2323455}"/>
                </a:ext>
              </a:extLst>
            </p:cNvPr>
            <p:cNvSpPr/>
            <p:nvPr/>
          </p:nvSpPr>
          <p:spPr>
            <a:xfrm>
              <a:off x="2790" y="2392"/>
              <a:ext cx="30" cy="11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0" y="4"/>
                  </a:moveTo>
                  <a:cubicBezTo>
                    <a:pt x="1" y="0"/>
                    <a:pt x="3" y="2"/>
                    <a:pt x="5" y="3"/>
                  </a:cubicBezTo>
                  <a:cubicBezTo>
                    <a:pt x="7" y="3"/>
                    <a:pt x="10" y="2"/>
                    <a:pt x="12" y="2"/>
                  </a:cubicBezTo>
                  <a:cubicBezTo>
                    <a:pt x="11" y="3"/>
                    <a:pt x="11" y="4"/>
                    <a:pt x="10" y="4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7" name="Google Shape;2492;p10">
              <a:extLst>
                <a:ext uri="{FF2B5EF4-FFF2-40B4-BE49-F238E27FC236}">
                  <a16:creationId xmlns:a16="http://schemas.microsoft.com/office/drawing/2014/main" id="{55024C0F-157B-9BDC-A001-4E7EFEE4DC4F}"/>
                </a:ext>
              </a:extLst>
            </p:cNvPr>
            <p:cNvSpPr/>
            <p:nvPr/>
          </p:nvSpPr>
          <p:spPr>
            <a:xfrm>
              <a:off x="2823" y="2381"/>
              <a:ext cx="25" cy="24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4"/>
                  </a:moveTo>
                  <a:cubicBezTo>
                    <a:pt x="1" y="2"/>
                    <a:pt x="3" y="0"/>
                    <a:pt x="5" y="0"/>
                  </a:cubicBezTo>
                  <a:cubicBezTo>
                    <a:pt x="6" y="2"/>
                    <a:pt x="7" y="5"/>
                    <a:pt x="10" y="3"/>
                  </a:cubicBezTo>
                  <a:cubicBezTo>
                    <a:pt x="10" y="5"/>
                    <a:pt x="10" y="7"/>
                    <a:pt x="8" y="8"/>
                  </a:cubicBezTo>
                  <a:cubicBezTo>
                    <a:pt x="5" y="9"/>
                    <a:pt x="4" y="5"/>
                    <a:pt x="3" y="4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8" name="Google Shape;2493;p10">
              <a:extLst>
                <a:ext uri="{FF2B5EF4-FFF2-40B4-BE49-F238E27FC236}">
                  <a16:creationId xmlns:a16="http://schemas.microsoft.com/office/drawing/2014/main" id="{0C0409F3-62E5-E9B1-619A-85C38C9CA57C}"/>
                </a:ext>
              </a:extLst>
            </p:cNvPr>
            <p:cNvSpPr/>
            <p:nvPr/>
          </p:nvSpPr>
          <p:spPr>
            <a:xfrm>
              <a:off x="2850" y="2384"/>
              <a:ext cx="30" cy="13"/>
            </a:xfrm>
            <a:custGeom>
              <a:avLst/>
              <a:gdLst/>
              <a:ahLst/>
              <a:cxnLst/>
              <a:rect l="l" t="t" r="r" b="b"/>
              <a:pathLst>
                <a:path w="12" h="5" extrusionOk="0">
                  <a:moveTo>
                    <a:pt x="0" y="4"/>
                  </a:moveTo>
                  <a:cubicBezTo>
                    <a:pt x="0" y="0"/>
                    <a:pt x="2" y="1"/>
                    <a:pt x="4" y="1"/>
                  </a:cubicBezTo>
                  <a:cubicBezTo>
                    <a:pt x="5" y="1"/>
                    <a:pt x="6" y="3"/>
                    <a:pt x="8" y="3"/>
                  </a:cubicBezTo>
                  <a:cubicBezTo>
                    <a:pt x="9" y="3"/>
                    <a:pt x="11" y="2"/>
                    <a:pt x="12" y="3"/>
                  </a:cubicBezTo>
                  <a:cubicBezTo>
                    <a:pt x="10" y="5"/>
                    <a:pt x="7" y="4"/>
                    <a:pt x="4" y="4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9" name="Google Shape;2494;p10">
              <a:extLst>
                <a:ext uri="{FF2B5EF4-FFF2-40B4-BE49-F238E27FC236}">
                  <a16:creationId xmlns:a16="http://schemas.microsoft.com/office/drawing/2014/main" id="{2B4A6C3E-58B9-8F28-5F20-40A6A27B4A15}"/>
                </a:ext>
              </a:extLst>
            </p:cNvPr>
            <p:cNvSpPr/>
            <p:nvPr/>
          </p:nvSpPr>
          <p:spPr>
            <a:xfrm>
              <a:off x="3030" y="2232"/>
              <a:ext cx="28" cy="91"/>
            </a:xfrm>
            <a:custGeom>
              <a:avLst/>
              <a:gdLst/>
              <a:ahLst/>
              <a:cxnLst/>
              <a:rect l="l" t="t" r="r" b="b"/>
              <a:pathLst>
                <a:path w="11" h="34" extrusionOk="0">
                  <a:moveTo>
                    <a:pt x="1" y="0"/>
                  </a:moveTo>
                  <a:cubicBezTo>
                    <a:pt x="5" y="3"/>
                    <a:pt x="6" y="2"/>
                    <a:pt x="6" y="7"/>
                  </a:cubicBezTo>
                  <a:cubicBezTo>
                    <a:pt x="6" y="10"/>
                    <a:pt x="6" y="9"/>
                    <a:pt x="8" y="11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20"/>
                    <a:pt x="10" y="22"/>
                    <a:pt x="9" y="26"/>
                  </a:cubicBezTo>
                  <a:cubicBezTo>
                    <a:pt x="8" y="29"/>
                    <a:pt x="7" y="32"/>
                    <a:pt x="6" y="34"/>
                  </a:cubicBezTo>
                  <a:cubicBezTo>
                    <a:pt x="5" y="32"/>
                    <a:pt x="6" y="30"/>
                    <a:pt x="6" y="27"/>
                  </a:cubicBezTo>
                  <a:cubicBezTo>
                    <a:pt x="5" y="24"/>
                    <a:pt x="3" y="23"/>
                    <a:pt x="2" y="21"/>
                  </a:cubicBezTo>
                  <a:cubicBezTo>
                    <a:pt x="0" y="16"/>
                    <a:pt x="1" y="4"/>
                    <a:pt x="4" y="1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0" name="Google Shape;2495;p10">
              <a:extLst>
                <a:ext uri="{FF2B5EF4-FFF2-40B4-BE49-F238E27FC236}">
                  <a16:creationId xmlns:a16="http://schemas.microsoft.com/office/drawing/2014/main" id="{EAF3FFE0-E0FC-71FA-FB7B-0FC1B41A840C}"/>
                </a:ext>
              </a:extLst>
            </p:cNvPr>
            <p:cNvSpPr/>
            <p:nvPr/>
          </p:nvSpPr>
          <p:spPr>
            <a:xfrm>
              <a:off x="2980" y="2237"/>
              <a:ext cx="20" cy="27"/>
            </a:xfrm>
            <a:custGeom>
              <a:avLst/>
              <a:gdLst/>
              <a:ahLst/>
              <a:cxnLst/>
              <a:rect l="l" t="t" r="r" b="b"/>
              <a:pathLst>
                <a:path w="8" h="10" extrusionOk="0">
                  <a:moveTo>
                    <a:pt x="0" y="6"/>
                  </a:moveTo>
                  <a:cubicBezTo>
                    <a:pt x="0" y="7"/>
                    <a:pt x="0" y="9"/>
                    <a:pt x="1" y="10"/>
                  </a:cubicBezTo>
                  <a:cubicBezTo>
                    <a:pt x="3" y="6"/>
                    <a:pt x="4" y="3"/>
                    <a:pt x="8" y="1"/>
                  </a:cubicBezTo>
                  <a:cubicBezTo>
                    <a:pt x="6" y="0"/>
                    <a:pt x="4" y="2"/>
                    <a:pt x="2" y="2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1" name="Google Shape;2496;p10">
              <a:extLst>
                <a:ext uri="{FF2B5EF4-FFF2-40B4-BE49-F238E27FC236}">
                  <a16:creationId xmlns:a16="http://schemas.microsoft.com/office/drawing/2014/main" id="{160DEBC1-6EB9-E84C-FFE9-B0E0C8626DE6}"/>
                </a:ext>
              </a:extLst>
            </p:cNvPr>
            <p:cNvSpPr/>
            <p:nvPr/>
          </p:nvSpPr>
          <p:spPr>
            <a:xfrm>
              <a:off x="2438" y="2083"/>
              <a:ext cx="610" cy="362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51" y="10"/>
                  </a:moveTo>
                  <a:cubicBezTo>
                    <a:pt x="51" y="12"/>
                    <a:pt x="49" y="14"/>
                    <a:pt x="50" y="17"/>
                  </a:cubicBezTo>
                  <a:cubicBezTo>
                    <a:pt x="51" y="20"/>
                    <a:pt x="53" y="18"/>
                    <a:pt x="54" y="22"/>
                  </a:cubicBezTo>
                  <a:cubicBezTo>
                    <a:pt x="56" y="26"/>
                    <a:pt x="58" y="34"/>
                    <a:pt x="59" y="37"/>
                  </a:cubicBezTo>
                  <a:cubicBezTo>
                    <a:pt x="61" y="40"/>
                    <a:pt x="53" y="40"/>
                    <a:pt x="54" y="43"/>
                  </a:cubicBezTo>
                  <a:cubicBezTo>
                    <a:pt x="55" y="45"/>
                    <a:pt x="60" y="42"/>
                    <a:pt x="62" y="45"/>
                  </a:cubicBezTo>
                  <a:cubicBezTo>
                    <a:pt x="64" y="48"/>
                    <a:pt x="68" y="55"/>
                    <a:pt x="69" y="58"/>
                  </a:cubicBezTo>
                  <a:cubicBezTo>
                    <a:pt x="71" y="61"/>
                    <a:pt x="67" y="61"/>
                    <a:pt x="68" y="62"/>
                  </a:cubicBezTo>
                  <a:cubicBezTo>
                    <a:pt x="69" y="64"/>
                    <a:pt x="71" y="62"/>
                    <a:pt x="73" y="64"/>
                  </a:cubicBezTo>
                  <a:cubicBezTo>
                    <a:pt x="75" y="65"/>
                    <a:pt x="73" y="69"/>
                    <a:pt x="74" y="70"/>
                  </a:cubicBezTo>
                  <a:cubicBezTo>
                    <a:pt x="75" y="71"/>
                    <a:pt x="77" y="69"/>
                    <a:pt x="78" y="70"/>
                  </a:cubicBezTo>
                  <a:cubicBezTo>
                    <a:pt x="80" y="72"/>
                    <a:pt x="86" y="78"/>
                    <a:pt x="89" y="80"/>
                  </a:cubicBezTo>
                  <a:cubicBezTo>
                    <a:pt x="91" y="82"/>
                    <a:pt x="88" y="85"/>
                    <a:pt x="90" y="86"/>
                  </a:cubicBezTo>
                  <a:cubicBezTo>
                    <a:pt x="92" y="87"/>
                    <a:pt x="92" y="83"/>
                    <a:pt x="96" y="84"/>
                  </a:cubicBezTo>
                  <a:cubicBezTo>
                    <a:pt x="100" y="86"/>
                    <a:pt x="105" y="88"/>
                    <a:pt x="107" y="88"/>
                  </a:cubicBezTo>
                  <a:cubicBezTo>
                    <a:pt x="110" y="89"/>
                    <a:pt x="109" y="93"/>
                    <a:pt x="111" y="93"/>
                  </a:cubicBezTo>
                  <a:cubicBezTo>
                    <a:pt x="114" y="93"/>
                    <a:pt x="114" y="90"/>
                    <a:pt x="117" y="90"/>
                  </a:cubicBezTo>
                  <a:cubicBezTo>
                    <a:pt x="119" y="89"/>
                    <a:pt x="129" y="89"/>
                    <a:pt x="131" y="88"/>
                  </a:cubicBezTo>
                  <a:cubicBezTo>
                    <a:pt x="132" y="88"/>
                    <a:pt x="133" y="91"/>
                    <a:pt x="135" y="91"/>
                  </a:cubicBezTo>
                  <a:cubicBezTo>
                    <a:pt x="138" y="90"/>
                    <a:pt x="136" y="88"/>
                    <a:pt x="138" y="87"/>
                  </a:cubicBezTo>
                  <a:cubicBezTo>
                    <a:pt x="140" y="86"/>
                    <a:pt x="142" y="91"/>
                    <a:pt x="144" y="90"/>
                  </a:cubicBezTo>
                  <a:cubicBezTo>
                    <a:pt x="147" y="90"/>
                    <a:pt x="145" y="85"/>
                    <a:pt x="147" y="85"/>
                  </a:cubicBezTo>
                  <a:cubicBezTo>
                    <a:pt x="149" y="84"/>
                    <a:pt x="151" y="86"/>
                    <a:pt x="153" y="86"/>
                  </a:cubicBezTo>
                  <a:cubicBezTo>
                    <a:pt x="156" y="85"/>
                    <a:pt x="154" y="82"/>
                    <a:pt x="157" y="81"/>
                  </a:cubicBezTo>
                  <a:cubicBezTo>
                    <a:pt x="160" y="80"/>
                    <a:pt x="165" y="79"/>
                    <a:pt x="167" y="78"/>
                  </a:cubicBezTo>
                  <a:cubicBezTo>
                    <a:pt x="169" y="78"/>
                    <a:pt x="172" y="81"/>
                    <a:pt x="173" y="80"/>
                  </a:cubicBezTo>
                  <a:cubicBezTo>
                    <a:pt x="175" y="80"/>
                    <a:pt x="175" y="77"/>
                    <a:pt x="178" y="75"/>
                  </a:cubicBezTo>
                  <a:cubicBezTo>
                    <a:pt x="181" y="73"/>
                    <a:pt x="191" y="70"/>
                    <a:pt x="193" y="69"/>
                  </a:cubicBezTo>
                  <a:cubicBezTo>
                    <a:pt x="195" y="68"/>
                    <a:pt x="195" y="72"/>
                    <a:pt x="197" y="71"/>
                  </a:cubicBezTo>
                  <a:cubicBezTo>
                    <a:pt x="199" y="70"/>
                    <a:pt x="198" y="67"/>
                    <a:pt x="199" y="67"/>
                  </a:cubicBezTo>
                  <a:cubicBezTo>
                    <a:pt x="201" y="66"/>
                    <a:pt x="207" y="64"/>
                    <a:pt x="211" y="63"/>
                  </a:cubicBezTo>
                  <a:cubicBezTo>
                    <a:pt x="214" y="62"/>
                    <a:pt x="215" y="65"/>
                    <a:pt x="216" y="65"/>
                  </a:cubicBezTo>
                  <a:cubicBezTo>
                    <a:pt x="218" y="64"/>
                    <a:pt x="216" y="61"/>
                    <a:pt x="219" y="60"/>
                  </a:cubicBezTo>
                  <a:cubicBezTo>
                    <a:pt x="221" y="59"/>
                    <a:pt x="226" y="58"/>
                    <a:pt x="227" y="57"/>
                  </a:cubicBezTo>
                  <a:cubicBezTo>
                    <a:pt x="229" y="56"/>
                    <a:pt x="231" y="58"/>
                    <a:pt x="232" y="57"/>
                  </a:cubicBezTo>
                  <a:cubicBezTo>
                    <a:pt x="233" y="57"/>
                    <a:pt x="233" y="57"/>
                    <a:pt x="233" y="57"/>
                  </a:cubicBezTo>
                  <a:cubicBezTo>
                    <a:pt x="231" y="47"/>
                    <a:pt x="231" y="47"/>
                    <a:pt x="231" y="47"/>
                  </a:cubicBezTo>
                  <a:cubicBezTo>
                    <a:pt x="206" y="55"/>
                    <a:pt x="182" y="66"/>
                    <a:pt x="159" y="72"/>
                  </a:cubicBezTo>
                  <a:cubicBezTo>
                    <a:pt x="119" y="84"/>
                    <a:pt x="96" y="90"/>
                    <a:pt x="72" y="46"/>
                  </a:cubicBezTo>
                  <a:cubicBezTo>
                    <a:pt x="64" y="30"/>
                    <a:pt x="60" y="14"/>
                    <a:pt x="58" y="0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1"/>
                    <a:pt x="49" y="2"/>
                    <a:pt x="50" y="2"/>
                  </a:cubicBezTo>
                  <a:cubicBezTo>
                    <a:pt x="50" y="4"/>
                    <a:pt x="50" y="7"/>
                    <a:pt x="51" y="10"/>
                  </a:cubicBezTo>
                  <a:close/>
                  <a:moveTo>
                    <a:pt x="242" y="92"/>
                  </a:moveTo>
                  <a:cubicBezTo>
                    <a:pt x="241" y="93"/>
                    <a:pt x="240" y="93"/>
                    <a:pt x="240" y="93"/>
                  </a:cubicBezTo>
                  <a:cubicBezTo>
                    <a:pt x="238" y="94"/>
                    <a:pt x="232" y="95"/>
                    <a:pt x="229" y="97"/>
                  </a:cubicBezTo>
                  <a:cubicBezTo>
                    <a:pt x="225" y="98"/>
                    <a:pt x="225" y="93"/>
                    <a:pt x="223" y="93"/>
                  </a:cubicBezTo>
                  <a:cubicBezTo>
                    <a:pt x="220" y="93"/>
                    <a:pt x="222" y="100"/>
                    <a:pt x="220" y="101"/>
                  </a:cubicBezTo>
                  <a:cubicBezTo>
                    <a:pt x="219" y="101"/>
                    <a:pt x="217" y="98"/>
                    <a:pt x="215" y="99"/>
                  </a:cubicBezTo>
                  <a:cubicBezTo>
                    <a:pt x="214" y="100"/>
                    <a:pt x="216" y="102"/>
                    <a:pt x="214" y="102"/>
                  </a:cubicBezTo>
                  <a:cubicBezTo>
                    <a:pt x="213" y="103"/>
                    <a:pt x="209" y="105"/>
                    <a:pt x="206" y="106"/>
                  </a:cubicBezTo>
                  <a:cubicBezTo>
                    <a:pt x="202" y="107"/>
                    <a:pt x="202" y="105"/>
                    <a:pt x="201" y="105"/>
                  </a:cubicBezTo>
                  <a:cubicBezTo>
                    <a:pt x="199" y="105"/>
                    <a:pt x="201" y="108"/>
                    <a:pt x="199" y="109"/>
                  </a:cubicBezTo>
                  <a:cubicBezTo>
                    <a:pt x="196" y="110"/>
                    <a:pt x="192" y="111"/>
                    <a:pt x="189" y="112"/>
                  </a:cubicBezTo>
                  <a:cubicBezTo>
                    <a:pt x="187" y="113"/>
                    <a:pt x="187" y="107"/>
                    <a:pt x="185" y="108"/>
                  </a:cubicBezTo>
                  <a:cubicBezTo>
                    <a:pt x="183" y="109"/>
                    <a:pt x="184" y="113"/>
                    <a:pt x="182" y="114"/>
                  </a:cubicBezTo>
                  <a:cubicBezTo>
                    <a:pt x="180" y="115"/>
                    <a:pt x="173" y="117"/>
                    <a:pt x="171" y="118"/>
                  </a:cubicBezTo>
                  <a:cubicBezTo>
                    <a:pt x="168" y="119"/>
                    <a:pt x="167" y="116"/>
                    <a:pt x="165" y="116"/>
                  </a:cubicBezTo>
                  <a:cubicBezTo>
                    <a:pt x="163" y="117"/>
                    <a:pt x="165" y="119"/>
                    <a:pt x="162" y="120"/>
                  </a:cubicBezTo>
                  <a:cubicBezTo>
                    <a:pt x="158" y="121"/>
                    <a:pt x="158" y="115"/>
                    <a:pt x="155" y="116"/>
                  </a:cubicBezTo>
                  <a:cubicBezTo>
                    <a:pt x="152" y="117"/>
                    <a:pt x="153" y="121"/>
                    <a:pt x="149" y="122"/>
                  </a:cubicBezTo>
                  <a:cubicBezTo>
                    <a:pt x="145" y="122"/>
                    <a:pt x="144" y="120"/>
                    <a:pt x="142" y="120"/>
                  </a:cubicBezTo>
                  <a:cubicBezTo>
                    <a:pt x="140" y="120"/>
                    <a:pt x="142" y="123"/>
                    <a:pt x="139" y="124"/>
                  </a:cubicBezTo>
                  <a:cubicBezTo>
                    <a:pt x="135" y="124"/>
                    <a:pt x="126" y="125"/>
                    <a:pt x="123" y="125"/>
                  </a:cubicBezTo>
                  <a:cubicBezTo>
                    <a:pt x="120" y="125"/>
                    <a:pt x="120" y="121"/>
                    <a:pt x="119" y="121"/>
                  </a:cubicBezTo>
                  <a:cubicBezTo>
                    <a:pt x="118" y="121"/>
                    <a:pt x="119" y="124"/>
                    <a:pt x="116" y="125"/>
                  </a:cubicBezTo>
                  <a:cubicBezTo>
                    <a:pt x="112" y="125"/>
                    <a:pt x="104" y="124"/>
                    <a:pt x="100" y="124"/>
                  </a:cubicBezTo>
                  <a:cubicBezTo>
                    <a:pt x="96" y="123"/>
                    <a:pt x="93" y="119"/>
                    <a:pt x="91" y="119"/>
                  </a:cubicBezTo>
                  <a:cubicBezTo>
                    <a:pt x="88" y="118"/>
                    <a:pt x="87" y="121"/>
                    <a:pt x="83" y="120"/>
                  </a:cubicBezTo>
                  <a:cubicBezTo>
                    <a:pt x="80" y="119"/>
                    <a:pt x="79" y="118"/>
                    <a:pt x="79" y="118"/>
                  </a:cubicBezTo>
                  <a:cubicBezTo>
                    <a:pt x="77" y="117"/>
                    <a:pt x="78" y="115"/>
                    <a:pt x="77" y="114"/>
                  </a:cubicBezTo>
                  <a:cubicBezTo>
                    <a:pt x="75" y="113"/>
                    <a:pt x="74" y="115"/>
                    <a:pt x="73" y="115"/>
                  </a:cubicBezTo>
                  <a:cubicBezTo>
                    <a:pt x="72" y="115"/>
                    <a:pt x="70" y="114"/>
                    <a:pt x="63" y="109"/>
                  </a:cubicBezTo>
                  <a:cubicBezTo>
                    <a:pt x="60" y="108"/>
                    <a:pt x="63" y="105"/>
                    <a:pt x="61" y="103"/>
                  </a:cubicBezTo>
                  <a:cubicBezTo>
                    <a:pt x="59" y="101"/>
                    <a:pt x="56" y="104"/>
                    <a:pt x="53" y="100"/>
                  </a:cubicBezTo>
                  <a:cubicBezTo>
                    <a:pt x="50" y="96"/>
                    <a:pt x="47" y="89"/>
                    <a:pt x="46" y="87"/>
                  </a:cubicBezTo>
                  <a:cubicBezTo>
                    <a:pt x="45" y="85"/>
                    <a:pt x="41" y="86"/>
                    <a:pt x="40" y="85"/>
                  </a:cubicBezTo>
                  <a:cubicBezTo>
                    <a:pt x="39" y="83"/>
                    <a:pt x="40" y="81"/>
                    <a:pt x="39" y="80"/>
                  </a:cubicBezTo>
                  <a:cubicBezTo>
                    <a:pt x="38" y="78"/>
                    <a:pt x="36" y="80"/>
                    <a:pt x="34" y="77"/>
                  </a:cubicBezTo>
                  <a:cubicBezTo>
                    <a:pt x="33" y="74"/>
                    <a:pt x="36" y="73"/>
                    <a:pt x="34" y="71"/>
                  </a:cubicBezTo>
                  <a:cubicBezTo>
                    <a:pt x="33" y="69"/>
                    <a:pt x="31" y="72"/>
                    <a:pt x="30" y="69"/>
                  </a:cubicBezTo>
                  <a:cubicBezTo>
                    <a:pt x="28" y="67"/>
                    <a:pt x="24" y="59"/>
                    <a:pt x="23" y="56"/>
                  </a:cubicBezTo>
                  <a:cubicBezTo>
                    <a:pt x="22" y="53"/>
                    <a:pt x="26" y="53"/>
                    <a:pt x="26" y="51"/>
                  </a:cubicBezTo>
                  <a:cubicBezTo>
                    <a:pt x="25" y="47"/>
                    <a:pt x="20" y="50"/>
                    <a:pt x="19" y="46"/>
                  </a:cubicBezTo>
                  <a:cubicBezTo>
                    <a:pt x="17" y="41"/>
                    <a:pt x="13" y="32"/>
                    <a:pt x="12" y="26"/>
                  </a:cubicBezTo>
                  <a:cubicBezTo>
                    <a:pt x="11" y="21"/>
                    <a:pt x="14" y="19"/>
                    <a:pt x="13" y="17"/>
                  </a:cubicBezTo>
                  <a:cubicBezTo>
                    <a:pt x="12" y="15"/>
                    <a:pt x="8" y="15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" y="50"/>
                    <a:pt x="38" y="131"/>
                    <a:pt x="107" y="133"/>
                  </a:cubicBezTo>
                  <a:cubicBezTo>
                    <a:pt x="150" y="136"/>
                    <a:pt x="197" y="120"/>
                    <a:pt x="243" y="101"/>
                  </a:cubicBezTo>
                  <a:cubicBezTo>
                    <a:pt x="243" y="101"/>
                    <a:pt x="243" y="100"/>
                    <a:pt x="244" y="100"/>
                  </a:cubicBezTo>
                  <a:lnTo>
                    <a:pt x="242" y="92"/>
                  </a:ln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cxnSp>
          <p:nvCxnSpPr>
            <p:cNvPr id="1082" name="Google Shape;2497;p10">
              <a:extLst>
                <a:ext uri="{FF2B5EF4-FFF2-40B4-BE49-F238E27FC236}">
                  <a16:creationId xmlns:a16="http://schemas.microsoft.com/office/drawing/2014/main" id="{67D162E0-8662-A1D9-7B78-684CA43B392F}"/>
                </a:ext>
              </a:extLst>
            </p:cNvPr>
            <p:cNvCxnSpPr/>
            <p:nvPr/>
          </p:nvCxnSpPr>
          <p:spPr>
            <a:xfrm>
              <a:off x="3038" y="2331"/>
              <a:ext cx="1" cy="1"/>
            </a:xfrm>
            <a:prstGeom prst="straightConnector1">
              <a:avLst/>
            </a:pr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83" name="Google Shape;2498;p10">
              <a:extLst>
                <a:ext uri="{FF2B5EF4-FFF2-40B4-BE49-F238E27FC236}">
                  <a16:creationId xmlns:a16="http://schemas.microsoft.com/office/drawing/2014/main" id="{A6935F92-CE5B-47CF-A15E-3AD15BF871D3}"/>
                </a:ext>
              </a:extLst>
            </p:cNvPr>
            <p:cNvSpPr/>
            <p:nvPr/>
          </p:nvSpPr>
          <p:spPr>
            <a:xfrm>
              <a:off x="2433" y="2019"/>
              <a:ext cx="150" cy="93"/>
            </a:xfrm>
            <a:custGeom>
              <a:avLst/>
              <a:gdLst/>
              <a:ahLst/>
              <a:cxnLst/>
              <a:rect l="l" t="t" r="r" b="b"/>
              <a:pathLst>
                <a:path w="60" h="35" extrusionOk="0">
                  <a:moveTo>
                    <a:pt x="28" y="14"/>
                  </a:moveTo>
                  <a:cubicBezTo>
                    <a:pt x="42" y="12"/>
                    <a:pt x="50" y="19"/>
                    <a:pt x="51" y="25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8" y="15"/>
                    <a:pt x="48" y="0"/>
                    <a:pt x="25" y="5"/>
                  </a:cubicBezTo>
                  <a:cubicBezTo>
                    <a:pt x="7" y="10"/>
                    <a:pt x="0" y="25"/>
                    <a:pt x="2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8" y="26"/>
                    <a:pt x="14" y="17"/>
                    <a:pt x="28" y="14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4" name="Google Shape;2499;p10">
              <a:extLst>
                <a:ext uri="{FF2B5EF4-FFF2-40B4-BE49-F238E27FC236}">
                  <a16:creationId xmlns:a16="http://schemas.microsoft.com/office/drawing/2014/main" id="{90D0726A-CD7C-68D8-DEB4-8CDCCF9C1D7B}"/>
                </a:ext>
              </a:extLst>
            </p:cNvPr>
            <p:cNvSpPr/>
            <p:nvPr/>
          </p:nvSpPr>
          <p:spPr>
            <a:xfrm>
              <a:off x="3015" y="2187"/>
              <a:ext cx="98" cy="162"/>
            </a:xfrm>
            <a:custGeom>
              <a:avLst/>
              <a:gdLst/>
              <a:ahLst/>
              <a:cxnLst/>
              <a:rect l="l" t="t" r="r" b="b"/>
              <a:pathLst>
                <a:path w="39" h="61" extrusionOk="0">
                  <a:moveTo>
                    <a:pt x="0" y="8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3" y="17"/>
                    <a:pt x="4" y="16"/>
                    <a:pt x="5" y="16"/>
                  </a:cubicBezTo>
                  <a:cubicBezTo>
                    <a:pt x="6" y="16"/>
                    <a:pt x="13" y="19"/>
                    <a:pt x="14" y="21"/>
                  </a:cubicBezTo>
                  <a:cubicBezTo>
                    <a:pt x="15" y="24"/>
                    <a:pt x="12" y="25"/>
                    <a:pt x="13" y="27"/>
                  </a:cubicBezTo>
                  <a:cubicBezTo>
                    <a:pt x="14" y="29"/>
                    <a:pt x="16" y="28"/>
                    <a:pt x="16" y="30"/>
                  </a:cubicBezTo>
                  <a:cubicBezTo>
                    <a:pt x="17" y="32"/>
                    <a:pt x="18" y="35"/>
                    <a:pt x="17" y="40"/>
                  </a:cubicBezTo>
                  <a:cubicBezTo>
                    <a:pt x="17" y="45"/>
                    <a:pt x="14" y="45"/>
                    <a:pt x="13" y="49"/>
                  </a:cubicBezTo>
                  <a:cubicBezTo>
                    <a:pt x="13" y="52"/>
                    <a:pt x="12" y="53"/>
                    <a:pt x="11" y="53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39" y="39"/>
                    <a:pt x="20" y="0"/>
                    <a:pt x="0" y="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5" name="Google Shape;2500;p10">
              <a:extLst>
                <a:ext uri="{FF2B5EF4-FFF2-40B4-BE49-F238E27FC236}">
                  <a16:creationId xmlns:a16="http://schemas.microsoft.com/office/drawing/2014/main" id="{1075DBDD-F799-B3DC-BEE1-4D8F1E17D442}"/>
                </a:ext>
              </a:extLst>
            </p:cNvPr>
            <p:cNvSpPr/>
            <p:nvPr/>
          </p:nvSpPr>
          <p:spPr>
            <a:xfrm>
              <a:off x="2453" y="2051"/>
              <a:ext cx="607" cy="365"/>
            </a:xfrm>
            <a:custGeom>
              <a:avLst/>
              <a:gdLst/>
              <a:ahLst/>
              <a:cxnLst/>
              <a:rect l="l" t="t" r="r" b="b"/>
              <a:pathLst>
                <a:path w="243" h="137" extrusionOk="0">
                  <a:moveTo>
                    <a:pt x="230" y="67"/>
                  </a:moveTo>
                  <a:cubicBezTo>
                    <a:pt x="231" y="67"/>
                    <a:pt x="238" y="70"/>
                    <a:pt x="239" y="72"/>
                  </a:cubicBezTo>
                  <a:cubicBezTo>
                    <a:pt x="240" y="75"/>
                    <a:pt x="237" y="76"/>
                    <a:pt x="238" y="78"/>
                  </a:cubicBezTo>
                  <a:cubicBezTo>
                    <a:pt x="239" y="80"/>
                    <a:pt x="241" y="79"/>
                    <a:pt x="241" y="81"/>
                  </a:cubicBezTo>
                  <a:cubicBezTo>
                    <a:pt x="242" y="83"/>
                    <a:pt x="243" y="86"/>
                    <a:pt x="242" y="91"/>
                  </a:cubicBezTo>
                  <a:cubicBezTo>
                    <a:pt x="242" y="96"/>
                    <a:pt x="239" y="96"/>
                    <a:pt x="238" y="100"/>
                  </a:cubicBezTo>
                  <a:cubicBezTo>
                    <a:pt x="238" y="105"/>
                    <a:pt x="235" y="104"/>
                    <a:pt x="234" y="105"/>
                  </a:cubicBezTo>
                  <a:cubicBezTo>
                    <a:pt x="232" y="106"/>
                    <a:pt x="226" y="107"/>
                    <a:pt x="223" y="109"/>
                  </a:cubicBezTo>
                  <a:cubicBezTo>
                    <a:pt x="219" y="110"/>
                    <a:pt x="219" y="105"/>
                    <a:pt x="217" y="105"/>
                  </a:cubicBezTo>
                  <a:cubicBezTo>
                    <a:pt x="214" y="105"/>
                    <a:pt x="216" y="112"/>
                    <a:pt x="214" y="113"/>
                  </a:cubicBezTo>
                  <a:cubicBezTo>
                    <a:pt x="213" y="113"/>
                    <a:pt x="211" y="110"/>
                    <a:pt x="209" y="111"/>
                  </a:cubicBezTo>
                  <a:cubicBezTo>
                    <a:pt x="208" y="112"/>
                    <a:pt x="210" y="114"/>
                    <a:pt x="208" y="114"/>
                  </a:cubicBezTo>
                  <a:cubicBezTo>
                    <a:pt x="207" y="115"/>
                    <a:pt x="203" y="117"/>
                    <a:pt x="200" y="118"/>
                  </a:cubicBezTo>
                  <a:cubicBezTo>
                    <a:pt x="196" y="119"/>
                    <a:pt x="196" y="117"/>
                    <a:pt x="195" y="117"/>
                  </a:cubicBezTo>
                  <a:cubicBezTo>
                    <a:pt x="193" y="117"/>
                    <a:pt x="195" y="120"/>
                    <a:pt x="193" y="121"/>
                  </a:cubicBezTo>
                  <a:cubicBezTo>
                    <a:pt x="190" y="122"/>
                    <a:pt x="186" y="123"/>
                    <a:pt x="183" y="124"/>
                  </a:cubicBezTo>
                  <a:cubicBezTo>
                    <a:pt x="181" y="125"/>
                    <a:pt x="181" y="119"/>
                    <a:pt x="179" y="120"/>
                  </a:cubicBezTo>
                  <a:cubicBezTo>
                    <a:pt x="177" y="121"/>
                    <a:pt x="178" y="125"/>
                    <a:pt x="176" y="126"/>
                  </a:cubicBezTo>
                  <a:cubicBezTo>
                    <a:pt x="174" y="127"/>
                    <a:pt x="167" y="129"/>
                    <a:pt x="165" y="130"/>
                  </a:cubicBezTo>
                  <a:cubicBezTo>
                    <a:pt x="162" y="131"/>
                    <a:pt x="161" y="128"/>
                    <a:pt x="159" y="128"/>
                  </a:cubicBezTo>
                  <a:cubicBezTo>
                    <a:pt x="157" y="129"/>
                    <a:pt x="159" y="131"/>
                    <a:pt x="156" y="132"/>
                  </a:cubicBezTo>
                  <a:cubicBezTo>
                    <a:pt x="152" y="133"/>
                    <a:pt x="152" y="127"/>
                    <a:pt x="149" y="128"/>
                  </a:cubicBezTo>
                  <a:cubicBezTo>
                    <a:pt x="146" y="129"/>
                    <a:pt x="147" y="133"/>
                    <a:pt x="143" y="134"/>
                  </a:cubicBezTo>
                  <a:cubicBezTo>
                    <a:pt x="139" y="134"/>
                    <a:pt x="138" y="132"/>
                    <a:pt x="136" y="132"/>
                  </a:cubicBezTo>
                  <a:cubicBezTo>
                    <a:pt x="134" y="132"/>
                    <a:pt x="136" y="135"/>
                    <a:pt x="133" y="136"/>
                  </a:cubicBezTo>
                  <a:cubicBezTo>
                    <a:pt x="129" y="136"/>
                    <a:pt x="120" y="137"/>
                    <a:pt x="117" y="137"/>
                  </a:cubicBezTo>
                  <a:cubicBezTo>
                    <a:pt x="114" y="137"/>
                    <a:pt x="114" y="133"/>
                    <a:pt x="113" y="133"/>
                  </a:cubicBezTo>
                  <a:cubicBezTo>
                    <a:pt x="112" y="133"/>
                    <a:pt x="113" y="136"/>
                    <a:pt x="110" y="137"/>
                  </a:cubicBezTo>
                  <a:cubicBezTo>
                    <a:pt x="106" y="137"/>
                    <a:pt x="98" y="136"/>
                    <a:pt x="94" y="136"/>
                  </a:cubicBezTo>
                  <a:cubicBezTo>
                    <a:pt x="90" y="135"/>
                    <a:pt x="87" y="131"/>
                    <a:pt x="85" y="131"/>
                  </a:cubicBezTo>
                  <a:cubicBezTo>
                    <a:pt x="82" y="130"/>
                    <a:pt x="81" y="133"/>
                    <a:pt x="77" y="132"/>
                  </a:cubicBezTo>
                  <a:cubicBezTo>
                    <a:pt x="74" y="131"/>
                    <a:pt x="73" y="130"/>
                    <a:pt x="73" y="130"/>
                  </a:cubicBezTo>
                  <a:cubicBezTo>
                    <a:pt x="71" y="129"/>
                    <a:pt x="72" y="127"/>
                    <a:pt x="71" y="126"/>
                  </a:cubicBezTo>
                  <a:cubicBezTo>
                    <a:pt x="69" y="125"/>
                    <a:pt x="68" y="127"/>
                    <a:pt x="67" y="127"/>
                  </a:cubicBezTo>
                  <a:cubicBezTo>
                    <a:pt x="66" y="127"/>
                    <a:pt x="64" y="126"/>
                    <a:pt x="57" y="121"/>
                  </a:cubicBezTo>
                  <a:cubicBezTo>
                    <a:pt x="54" y="120"/>
                    <a:pt x="57" y="117"/>
                    <a:pt x="55" y="115"/>
                  </a:cubicBezTo>
                  <a:cubicBezTo>
                    <a:pt x="53" y="113"/>
                    <a:pt x="50" y="116"/>
                    <a:pt x="47" y="112"/>
                  </a:cubicBezTo>
                  <a:cubicBezTo>
                    <a:pt x="44" y="108"/>
                    <a:pt x="41" y="101"/>
                    <a:pt x="40" y="99"/>
                  </a:cubicBezTo>
                  <a:cubicBezTo>
                    <a:pt x="39" y="97"/>
                    <a:pt x="35" y="98"/>
                    <a:pt x="34" y="97"/>
                  </a:cubicBezTo>
                  <a:cubicBezTo>
                    <a:pt x="33" y="95"/>
                    <a:pt x="34" y="93"/>
                    <a:pt x="33" y="92"/>
                  </a:cubicBezTo>
                  <a:cubicBezTo>
                    <a:pt x="32" y="90"/>
                    <a:pt x="30" y="92"/>
                    <a:pt x="28" y="89"/>
                  </a:cubicBezTo>
                  <a:cubicBezTo>
                    <a:pt x="27" y="86"/>
                    <a:pt x="30" y="85"/>
                    <a:pt x="28" y="83"/>
                  </a:cubicBezTo>
                  <a:cubicBezTo>
                    <a:pt x="27" y="81"/>
                    <a:pt x="25" y="84"/>
                    <a:pt x="24" y="81"/>
                  </a:cubicBezTo>
                  <a:cubicBezTo>
                    <a:pt x="22" y="79"/>
                    <a:pt x="18" y="71"/>
                    <a:pt x="17" y="68"/>
                  </a:cubicBezTo>
                  <a:cubicBezTo>
                    <a:pt x="16" y="65"/>
                    <a:pt x="20" y="65"/>
                    <a:pt x="20" y="63"/>
                  </a:cubicBezTo>
                  <a:cubicBezTo>
                    <a:pt x="19" y="59"/>
                    <a:pt x="14" y="62"/>
                    <a:pt x="13" y="58"/>
                  </a:cubicBezTo>
                  <a:cubicBezTo>
                    <a:pt x="11" y="53"/>
                    <a:pt x="7" y="44"/>
                    <a:pt x="6" y="38"/>
                  </a:cubicBezTo>
                  <a:cubicBezTo>
                    <a:pt x="5" y="33"/>
                    <a:pt x="8" y="31"/>
                    <a:pt x="7" y="29"/>
                  </a:cubicBezTo>
                  <a:cubicBezTo>
                    <a:pt x="6" y="27"/>
                    <a:pt x="2" y="27"/>
                    <a:pt x="2" y="22"/>
                  </a:cubicBezTo>
                  <a:cubicBezTo>
                    <a:pt x="0" y="14"/>
                    <a:pt x="6" y="5"/>
                    <a:pt x="20" y="2"/>
                  </a:cubicBezTo>
                  <a:cubicBezTo>
                    <a:pt x="34" y="0"/>
                    <a:pt x="42" y="7"/>
                    <a:pt x="44" y="14"/>
                  </a:cubicBezTo>
                  <a:cubicBezTo>
                    <a:pt x="44" y="16"/>
                    <a:pt x="44" y="19"/>
                    <a:pt x="45" y="22"/>
                  </a:cubicBezTo>
                  <a:cubicBezTo>
                    <a:pt x="45" y="24"/>
                    <a:pt x="43" y="26"/>
                    <a:pt x="44" y="29"/>
                  </a:cubicBezTo>
                  <a:cubicBezTo>
                    <a:pt x="45" y="32"/>
                    <a:pt x="47" y="30"/>
                    <a:pt x="48" y="34"/>
                  </a:cubicBezTo>
                  <a:cubicBezTo>
                    <a:pt x="50" y="38"/>
                    <a:pt x="52" y="46"/>
                    <a:pt x="53" y="49"/>
                  </a:cubicBezTo>
                  <a:cubicBezTo>
                    <a:pt x="55" y="52"/>
                    <a:pt x="47" y="52"/>
                    <a:pt x="48" y="55"/>
                  </a:cubicBezTo>
                  <a:cubicBezTo>
                    <a:pt x="49" y="57"/>
                    <a:pt x="54" y="54"/>
                    <a:pt x="56" y="57"/>
                  </a:cubicBezTo>
                  <a:cubicBezTo>
                    <a:pt x="58" y="60"/>
                    <a:pt x="62" y="67"/>
                    <a:pt x="63" y="70"/>
                  </a:cubicBezTo>
                  <a:cubicBezTo>
                    <a:pt x="65" y="73"/>
                    <a:pt x="61" y="73"/>
                    <a:pt x="62" y="74"/>
                  </a:cubicBezTo>
                  <a:cubicBezTo>
                    <a:pt x="63" y="76"/>
                    <a:pt x="65" y="74"/>
                    <a:pt x="67" y="76"/>
                  </a:cubicBezTo>
                  <a:cubicBezTo>
                    <a:pt x="69" y="77"/>
                    <a:pt x="67" y="81"/>
                    <a:pt x="68" y="82"/>
                  </a:cubicBezTo>
                  <a:cubicBezTo>
                    <a:pt x="69" y="83"/>
                    <a:pt x="71" y="81"/>
                    <a:pt x="72" y="82"/>
                  </a:cubicBezTo>
                  <a:cubicBezTo>
                    <a:pt x="74" y="84"/>
                    <a:pt x="80" y="90"/>
                    <a:pt x="83" y="92"/>
                  </a:cubicBezTo>
                  <a:cubicBezTo>
                    <a:pt x="85" y="94"/>
                    <a:pt x="82" y="97"/>
                    <a:pt x="84" y="98"/>
                  </a:cubicBezTo>
                  <a:cubicBezTo>
                    <a:pt x="86" y="99"/>
                    <a:pt x="86" y="95"/>
                    <a:pt x="90" y="96"/>
                  </a:cubicBezTo>
                  <a:cubicBezTo>
                    <a:pt x="94" y="98"/>
                    <a:pt x="99" y="100"/>
                    <a:pt x="101" y="100"/>
                  </a:cubicBezTo>
                  <a:cubicBezTo>
                    <a:pt x="104" y="101"/>
                    <a:pt x="103" y="105"/>
                    <a:pt x="105" y="105"/>
                  </a:cubicBezTo>
                  <a:cubicBezTo>
                    <a:pt x="108" y="105"/>
                    <a:pt x="108" y="102"/>
                    <a:pt x="111" y="102"/>
                  </a:cubicBezTo>
                  <a:cubicBezTo>
                    <a:pt x="113" y="101"/>
                    <a:pt x="123" y="101"/>
                    <a:pt x="125" y="100"/>
                  </a:cubicBezTo>
                  <a:cubicBezTo>
                    <a:pt x="126" y="100"/>
                    <a:pt x="127" y="103"/>
                    <a:pt x="129" y="103"/>
                  </a:cubicBezTo>
                  <a:cubicBezTo>
                    <a:pt x="132" y="102"/>
                    <a:pt x="130" y="100"/>
                    <a:pt x="132" y="99"/>
                  </a:cubicBezTo>
                  <a:cubicBezTo>
                    <a:pt x="134" y="98"/>
                    <a:pt x="136" y="103"/>
                    <a:pt x="138" y="102"/>
                  </a:cubicBezTo>
                  <a:cubicBezTo>
                    <a:pt x="141" y="102"/>
                    <a:pt x="139" y="97"/>
                    <a:pt x="141" y="97"/>
                  </a:cubicBezTo>
                  <a:cubicBezTo>
                    <a:pt x="143" y="96"/>
                    <a:pt x="145" y="98"/>
                    <a:pt x="147" y="98"/>
                  </a:cubicBezTo>
                  <a:cubicBezTo>
                    <a:pt x="150" y="97"/>
                    <a:pt x="148" y="94"/>
                    <a:pt x="151" y="93"/>
                  </a:cubicBezTo>
                  <a:cubicBezTo>
                    <a:pt x="154" y="92"/>
                    <a:pt x="159" y="91"/>
                    <a:pt x="161" y="90"/>
                  </a:cubicBezTo>
                  <a:cubicBezTo>
                    <a:pt x="163" y="90"/>
                    <a:pt x="166" y="93"/>
                    <a:pt x="167" y="92"/>
                  </a:cubicBezTo>
                  <a:cubicBezTo>
                    <a:pt x="169" y="92"/>
                    <a:pt x="169" y="89"/>
                    <a:pt x="172" y="87"/>
                  </a:cubicBezTo>
                  <a:cubicBezTo>
                    <a:pt x="175" y="85"/>
                    <a:pt x="185" y="82"/>
                    <a:pt x="187" y="81"/>
                  </a:cubicBezTo>
                  <a:cubicBezTo>
                    <a:pt x="189" y="80"/>
                    <a:pt x="189" y="84"/>
                    <a:pt x="191" y="83"/>
                  </a:cubicBezTo>
                  <a:cubicBezTo>
                    <a:pt x="193" y="82"/>
                    <a:pt x="192" y="79"/>
                    <a:pt x="193" y="79"/>
                  </a:cubicBezTo>
                  <a:cubicBezTo>
                    <a:pt x="195" y="78"/>
                    <a:pt x="201" y="76"/>
                    <a:pt x="205" y="75"/>
                  </a:cubicBezTo>
                  <a:cubicBezTo>
                    <a:pt x="208" y="74"/>
                    <a:pt x="209" y="77"/>
                    <a:pt x="210" y="77"/>
                  </a:cubicBezTo>
                  <a:cubicBezTo>
                    <a:pt x="212" y="76"/>
                    <a:pt x="210" y="73"/>
                    <a:pt x="213" y="72"/>
                  </a:cubicBezTo>
                  <a:cubicBezTo>
                    <a:pt x="215" y="71"/>
                    <a:pt x="220" y="70"/>
                    <a:pt x="221" y="69"/>
                  </a:cubicBezTo>
                  <a:cubicBezTo>
                    <a:pt x="223" y="68"/>
                    <a:pt x="225" y="70"/>
                    <a:pt x="226" y="69"/>
                  </a:cubicBezTo>
                  <a:cubicBezTo>
                    <a:pt x="228" y="69"/>
                    <a:pt x="228" y="67"/>
                    <a:pt x="230" y="6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6" name="Google Shape;2501;p10">
              <a:extLst>
                <a:ext uri="{FF2B5EF4-FFF2-40B4-BE49-F238E27FC236}">
                  <a16:creationId xmlns:a16="http://schemas.microsoft.com/office/drawing/2014/main" id="{3B17ABA2-F098-8E69-EAC2-F4AE0E0E3E53}"/>
                </a:ext>
              </a:extLst>
            </p:cNvPr>
            <p:cNvSpPr/>
            <p:nvPr/>
          </p:nvSpPr>
          <p:spPr>
            <a:xfrm>
              <a:off x="2433" y="2019"/>
              <a:ext cx="150" cy="93"/>
            </a:xfrm>
            <a:custGeom>
              <a:avLst/>
              <a:gdLst/>
              <a:ahLst/>
              <a:cxnLst/>
              <a:rect l="l" t="t" r="r" b="b"/>
              <a:pathLst>
                <a:path w="60" h="35" extrusionOk="0">
                  <a:moveTo>
                    <a:pt x="60" y="24"/>
                  </a:moveTo>
                  <a:cubicBezTo>
                    <a:pt x="58" y="15"/>
                    <a:pt x="48" y="0"/>
                    <a:pt x="25" y="5"/>
                  </a:cubicBezTo>
                  <a:cubicBezTo>
                    <a:pt x="7" y="10"/>
                    <a:pt x="0" y="25"/>
                    <a:pt x="2" y="35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7" name="Google Shape;2502;p10">
              <a:extLst>
                <a:ext uri="{FF2B5EF4-FFF2-40B4-BE49-F238E27FC236}">
                  <a16:creationId xmlns:a16="http://schemas.microsoft.com/office/drawing/2014/main" id="{070306A8-95D2-C3E1-77AD-B355362B842D}"/>
                </a:ext>
              </a:extLst>
            </p:cNvPr>
            <p:cNvSpPr/>
            <p:nvPr/>
          </p:nvSpPr>
          <p:spPr>
            <a:xfrm>
              <a:off x="3015" y="2187"/>
              <a:ext cx="98" cy="162"/>
            </a:xfrm>
            <a:custGeom>
              <a:avLst/>
              <a:gdLst/>
              <a:ahLst/>
              <a:cxnLst/>
              <a:rect l="l" t="t" r="r" b="b"/>
              <a:pathLst>
                <a:path w="39" h="61" extrusionOk="0">
                  <a:moveTo>
                    <a:pt x="13" y="61"/>
                  </a:moveTo>
                  <a:cubicBezTo>
                    <a:pt x="39" y="39"/>
                    <a:pt x="20" y="0"/>
                    <a:pt x="0" y="8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1088" name="Google Shape;2503;p10">
            <a:extLst>
              <a:ext uri="{FF2B5EF4-FFF2-40B4-BE49-F238E27FC236}">
                <a16:creationId xmlns:a16="http://schemas.microsoft.com/office/drawing/2014/main" id="{57433C4B-AA02-EDF1-46EF-577F62E3197F}"/>
              </a:ext>
            </a:extLst>
          </p:cNvPr>
          <p:cNvGrpSpPr/>
          <p:nvPr/>
        </p:nvGrpSpPr>
        <p:grpSpPr>
          <a:xfrm>
            <a:off x="8679040" y="3215095"/>
            <a:ext cx="863600" cy="931862"/>
            <a:chOff x="1776" y="1968"/>
            <a:chExt cx="1035" cy="1115"/>
          </a:xfrm>
        </p:grpSpPr>
        <p:grpSp>
          <p:nvGrpSpPr>
            <p:cNvPr id="1089" name="Google Shape;2504;p10">
              <a:extLst>
                <a:ext uri="{FF2B5EF4-FFF2-40B4-BE49-F238E27FC236}">
                  <a16:creationId xmlns:a16="http://schemas.microsoft.com/office/drawing/2014/main" id="{0D2435C7-4D22-1AD1-7947-C5CD51C727C9}"/>
                </a:ext>
              </a:extLst>
            </p:cNvPr>
            <p:cNvGrpSpPr/>
            <p:nvPr/>
          </p:nvGrpSpPr>
          <p:grpSpPr>
            <a:xfrm>
              <a:off x="1776" y="1968"/>
              <a:ext cx="1035" cy="1115"/>
              <a:chOff x="1776" y="1968"/>
              <a:chExt cx="1035" cy="1115"/>
            </a:xfrm>
          </p:grpSpPr>
          <p:sp>
            <p:nvSpPr>
              <p:cNvPr id="1147" name="Google Shape;2505;p10">
                <a:extLst>
                  <a:ext uri="{FF2B5EF4-FFF2-40B4-BE49-F238E27FC236}">
                    <a16:creationId xmlns:a16="http://schemas.microsoft.com/office/drawing/2014/main" id="{78604BC5-2A23-815F-ACD0-C64C8F7F485C}"/>
                  </a:ext>
                </a:extLst>
              </p:cNvPr>
              <p:cNvSpPr/>
              <p:nvPr/>
            </p:nvSpPr>
            <p:spPr>
              <a:xfrm>
                <a:off x="1776" y="1968"/>
                <a:ext cx="1035" cy="1115"/>
              </a:xfrm>
              <a:custGeom>
                <a:avLst/>
                <a:gdLst/>
                <a:ahLst/>
                <a:cxnLst/>
                <a:rect l="l" t="t" r="r" b="b"/>
                <a:pathLst>
                  <a:path w="414" h="418" extrusionOk="0">
                    <a:moveTo>
                      <a:pt x="15" y="327"/>
                    </a:moveTo>
                    <a:cubicBezTo>
                      <a:pt x="24" y="329"/>
                      <a:pt x="31" y="333"/>
                      <a:pt x="36" y="339"/>
                    </a:cubicBezTo>
                    <a:cubicBezTo>
                      <a:pt x="43" y="347"/>
                      <a:pt x="48" y="363"/>
                      <a:pt x="60" y="372"/>
                    </a:cubicBezTo>
                    <a:cubicBezTo>
                      <a:pt x="82" y="391"/>
                      <a:pt x="98" y="388"/>
                      <a:pt x="118" y="389"/>
                    </a:cubicBezTo>
                    <a:cubicBezTo>
                      <a:pt x="137" y="390"/>
                      <a:pt x="138" y="408"/>
                      <a:pt x="196" y="413"/>
                    </a:cubicBezTo>
                    <a:cubicBezTo>
                      <a:pt x="254" y="418"/>
                      <a:pt x="371" y="325"/>
                      <a:pt x="392" y="219"/>
                    </a:cubicBezTo>
                    <a:cubicBezTo>
                      <a:pt x="414" y="113"/>
                      <a:pt x="399" y="26"/>
                      <a:pt x="325" y="8"/>
                    </a:cubicBezTo>
                    <a:cubicBezTo>
                      <a:pt x="289" y="0"/>
                      <a:pt x="258" y="14"/>
                      <a:pt x="238" y="36"/>
                    </a:cubicBezTo>
                    <a:cubicBezTo>
                      <a:pt x="224" y="50"/>
                      <a:pt x="217" y="71"/>
                      <a:pt x="209" y="75"/>
                    </a:cubicBezTo>
                    <a:cubicBezTo>
                      <a:pt x="207" y="76"/>
                      <a:pt x="204" y="76"/>
                      <a:pt x="202" y="74"/>
                    </a:cubicBezTo>
                    <a:cubicBezTo>
                      <a:pt x="202" y="75"/>
                      <a:pt x="202" y="75"/>
                      <a:pt x="202" y="75"/>
                    </a:cubicBezTo>
                    <a:cubicBezTo>
                      <a:pt x="202" y="74"/>
                      <a:pt x="202" y="74"/>
                      <a:pt x="202" y="74"/>
                    </a:cubicBezTo>
                    <a:cubicBezTo>
                      <a:pt x="194" y="70"/>
                      <a:pt x="187" y="54"/>
                      <a:pt x="183" y="36"/>
                    </a:cubicBezTo>
                    <a:cubicBezTo>
                      <a:pt x="183" y="42"/>
                      <a:pt x="175" y="45"/>
                      <a:pt x="161" y="49"/>
                    </a:cubicBezTo>
                    <a:cubicBezTo>
                      <a:pt x="147" y="54"/>
                      <a:pt x="136" y="54"/>
                      <a:pt x="134" y="47"/>
                    </a:cubicBezTo>
                    <a:cubicBezTo>
                      <a:pt x="138" y="69"/>
                      <a:pt x="145" y="91"/>
                      <a:pt x="156" y="105"/>
                    </a:cubicBezTo>
                    <a:cubicBezTo>
                      <a:pt x="156" y="105"/>
                      <a:pt x="156" y="105"/>
                      <a:pt x="156" y="105"/>
                    </a:cubicBezTo>
                    <a:cubicBezTo>
                      <a:pt x="156" y="105"/>
                      <a:pt x="156" y="105"/>
                      <a:pt x="156" y="105"/>
                    </a:cubicBezTo>
                    <a:cubicBezTo>
                      <a:pt x="157" y="106"/>
                      <a:pt x="159" y="108"/>
                      <a:pt x="160" y="109"/>
                    </a:cubicBezTo>
                    <a:cubicBezTo>
                      <a:pt x="184" y="133"/>
                      <a:pt x="193" y="136"/>
                      <a:pt x="189" y="161"/>
                    </a:cubicBezTo>
                    <a:cubicBezTo>
                      <a:pt x="186" y="185"/>
                      <a:pt x="178" y="215"/>
                      <a:pt x="173" y="237"/>
                    </a:cubicBezTo>
                    <a:cubicBezTo>
                      <a:pt x="166" y="264"/>
                      <a:pt x="153" y="290"/>
                      <a:pt x="122" y="292"/>
                    </a:cubicBezTo>
                    <a:cubicBezTo>
                      <a:pt x="98" y="293"/>
                      <a:pt x="100" y="285"/>
                      <a:pt x="85" y="282"/>
                    </a:cubicBezTo>
                    <a:cubicBezTo>
                      <a:pt x="69" y="279"/>
                      <a:pt x="67" y="285"/>
                      <a:pt x="58" y="282"/>
                    </a:cubicBezTo>
                    <a:cubicBezTo>
                      <a:pt x="54" y="281"/>
                      <a:pt x="42" y="273"/>
                      <a:pt x="24" y="268"/>
                    </a:cubicBezTo>
                    <a:cubicBezTo>
                      <a:pt x="13" y="271"/>
                      <a:pt x="0" y="322"/>
                      <a:pt x="15" y="327"/>
                    </a:cubicBezTo>
                    <a:close/>
                  </a:path>
                </a:pathLst>
              </a:custGeom>
              <a:solidFill>
                <a:srgbClr val="E6C1C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48" name="Google Shape;2506;p10">
                <a:extLst>
                  <a:ext uri="{FF2B5EF4-FFF2-40B4-BE49-F238E27FC236}">
                    <a16:creationId xmlns:a16="http://schemas.microsoft.com/office/drawing/2014/main" id="{F94ED446-09C3-77A2-E42C-CAA155556A85}"/>
                  </a:ext>
                </a:extLst>
              </p:cNvPr>
              <p:cNvSpPr/>
              <p:nvPr/>
            </p:nvSpPr>
            <p:spPr>
              <a:xfrm>
                <a:off x="1846" y="2070"/>
                <a:ext cx="938" cy="1000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75" extrusionOk="0">
                    <a:moveTo>
                      <a:pt x="2" y="288"/>
                    </a:moveTo>
                    <a:cubicBezTo>
                      <a:pt x="7" y="291"/>
                      <a:pt x="10" y="294"/>
                      <a:pt x="12" y="297"/>
                    </a:cubicBezTo>
                    <a:cubicBezTo>
                      <a:pt x="20" y="305"/>
                      <a:pt x="24" y="320"/>
                      <a:pt x="36" y="329"/>
                    </a:cubicBezTo>
                    <a:cubicBezTo>
                      <a:pt x="58" y="348"/>
                      <a:pt x="73" y="345"/>
                      <a:pt x="92" y="346"/>
                    </a:cubicBezTo>
                    <a:cubicBezTo>
                      <a:pt x="112" y="348"/>
                      <a:pt x="114" y="364"/>
                      <a:pt x="166" y="369"/>
                    </a:cubicBezTo>
                    <a:cubicBezTo>
                      <a:pt x="224" y="375"/>
                      <a:pt x="334" y="291"/>
                      <a:pt x="355" y="184"/>
                    </a:cubicBezTo>
                    <a:cubicBezTo>
                      <a:pt x="371" y="106"/>
                      <a:pt x="370" y="30"/>
                      <a:pt x="330" y="0"/>
                    </a:cubicBezTo>
                    <a:cubicBezTo>
                      <a:pt x="365" y="30"/>
                      <a:pt x="375" y="135"/>
                      <a:pt x="316" y="234"/>
                    </a:cubicBezTo>
                    <a:cubicBezTo>
                      <a:pt x="257" y="333"/>
                      <a:pt x="182" y="344"/>
                      <a:pt x="155" y="331"/>
                    </a:cubicBezTo>
                    <a:cubicBezTo>
                      <a:pt x="128" y="318"/>
                      <a:pt x="116" y="310"/>
                      <a:pt x="96" y="311"/>
                    </a:cubicBezTo>
                    <a:cubicBezTo>
                      <a:pt x="75" y="312"/>
                      <a:pt x="37" y="318"/>
                      <a:pt x="25" y="298"/>
                    </a:cubicBezTo>
                    <a:cubicBezTo>
                      <a:pt x="16" y="286"/>
                      <a:pt x="0" y="287"/>
                      <a:pt x="2" y="288"/>
                    </a:cubicBezTo>
                    <a:close/>
                  </a:path>
                </a:pathLst>
              </a:custGeom>
              <a:solidFill>
                <a:srgbClr val="DDA6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49" name="Google Shape;2507;p10">
                <a:extLst>
                  <a:ext uri="{FF2B5EF4-FFF2-40B4-BE49-F238E27FC236}">
                    <a16:creationId xmlns:a16="http://schemas.microsoft.com/office/drawing/2014/main" id="{DB1F4CCE-4E8D-5887-B57D-29CF1230A2FD}"/>
                  </a:ext>
                </a:extLst>
              </p:cNvPr>
              <p:cNvSpPr/>
              <p:nvPr/>
            </p:nvSpPr>
            <p:spPr>
              <a:xfrm>
                <a:off x="2114" y="2750"/>
                <a:ext cx="15" cy="2"/>
              </a:xfrm>
              <a:custGeom>
                <a:avLst/>
                <a:gdLst/>
                <a:ahLst/>
                <a:cxnLst/>
                <a:rect l="l" t="t" r="r" b="b"/>
                <a:pathLst>
                  <a:path w="6" h="1" extrusionOk="0">
                    <a:moveTo>
                      <a:pt x="6" y="0"/>
                    </a:moveTo>
                    <a:cubicBezTo>
                      <a:pt x="4" y="0"/>
                      <a:pt x="2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  <a:close/>
                  </a:path>
                </a:pathLst>
              </a:custGeom>
              <a:solidFill>
                <a:srgbClr val="F1DDE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50" name="Google Shape;2508;p10">
                <a:extLst>
                  <a:ext uri="{FF2B5EF4-FFF2-40B4-BE49-F238E27FC236}">
                    <a16:creationId xmlns:a16="http://schemas.microsoft.com/office/drawing/2014/main" id="{6C2AD1BC-DD63-ED13-7333-0B5AE763EB22}"/>
                  </a:ext>
                </a:extLst>
              </p:cNvPr>
              <p:cNvSpPr/>
              <p:nvPr/>
            </p:nvSpPr>
            <p:spPr>
              <a:xfrm>
                <a:off x="2129" y="2131"/>
                <a:ext cx="195" cy="619"/>
              </a:xfrm>
              <a:custGeom>
                <a:avLst/>
                <a:gdLst/>
                <a:ahLst/>
                <a:cxnLst/>
                <a:rect l="l" t="t" r="r" b="b"/>
                <a:pathLst>
                  <a:path w="78" h="232" extrusionOk="0">
                    <a:moveTo>
                      <a:pt x="23" y="40"/>
                    </a:moveTo>
                    <a:cubicBezTo>
                      <a:pt x="24" y="42"/>
                      <a:pt x="25" y="43"/>
                      <a:pt x="27" y="44"/>
                    </a:cubicBezTo>
                    <a:cubicBezTo>
                      <a:pt x="52" y="68"/>
                      <a:pt x="60" y="75"/>
                      <a:pt x="57" y="100"/>
                    </a:cubicBezTo>
                    <a:cubicBezTo>
                      <a:pt x="54" y="124"/>
                      <a:pt x="45" y="154"/>
                      <a:pt x="40" y="175"/>
                    </a:cubicBezTo>
                    <a:cubicBezTo>
                      <a:pt x="34" y="199"/>
                      <a:pt x="24" y="225"/>
                      <a:pt x="0" y="232"/>
                    </a:cubicBezTo>
                    <a:cubicBezTo>
                      <a:pt x="11" y="229"/>
                      <a:pt x="28" y="222"/>
                      <a:pt x="37" y="208"/>
                    </a:cubicBezTo>
                    <a:cubicBezTo>
                      <a:pt x="48" y="190"/>
                      <a:pt x="64" y="148"/>
                      <a:pt x="71" y="103"/>
                    </a:cubicBezTo>
                    <a:cubicBezTo>
                      <a:pt x="78" y="59"/>
                      <a:pt x="53" y="57"/>
                      <a:pt x="31" y="35"/>
                    </a:cubicBezTo>
                    <a:cubicBezTo>
                      <a:pt x="20" y="26"/>
                      <a:pt x="9" y="13"/>
                      <a:pt x="7" y="0"/>
                    </a:cubicBezTo>
                    <a:cubicBezTo>
                      <a:pt x="7" y="9"/>
                      <a:pt x="12" y="29"/>
                      <a:pt x="23" y="40"/>
                    </a:cubicBezTo>
                    <a:close/>
                  </a:path>
                </a:pathLst>
              </a:custGeom>
              <a:solidFill>
                <a:srgbClr val="F1DDE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51" name="Google Shape;2509;p10">
                <a:extLst>
                  <a:ext uri="{FF2B5EF4-FFF2-40B4-BE49-F238E27FC236}">
                    <a16:creationId xmlns:a16="http://schemas.microsoft.com/office/drawing/2014/main" id="{DED9374F-DC07-C0AE-362C-D360A8CC4866}"/>
                  </a:ext>
                </a:extLst>
              </p:cNvPr>
              <p:cNvSpPr/>
              <p:nvPr/>
            </p:nvSpPr>
            <p:spPr>
              <a:xfrm>
                <a:off x="2104" y="2752"/>
                <a:ext cx="10" cy="1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0"/>
                    </a:move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4" y="0"/>
                    </a:cubicBezTo>
                    <a:close/>
                  </a:path>
                </a:pathLst>
              </a:custGeom>
              <a:solidFill>
                <a:srgbClr val="F1DDE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52" name="Google Shape;2510;p10">
                <a:extLst>
                  <a:ext uri="{FF2B5EF4-FFF2-40B4-BE49-F238E27FC236}">
                    <a16:creationId xmlns:a16="http://schemas.microsoft.com/office/drawing/2014/main" id="{10577750-D448-3E33-EB4D-2A67F22DAC2D}"/>
                  </a:ext>
                </a:extLst>
              </p:cNvPr>
              <p:cNvSpPr/>
              <p:nvPr/>
            </p:nvSpPr>
            <p:spPr>
              <a:xfrm>
                <a:off x="2196" y="2248"/>
                <a:ext cx="93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37" h="131" extrusionOk="0">
                    <a:moveTo>
                      <a:pt x="13" y="131"/>
                    </a:moveTo>
                    <a:cubicBezTo>
                      <a:pt x="18" y="110"/>
                      <a:pt x="27" y="80"/>
                      <a:pt x="30" y="56"/>
                    </a:cubicBezTo>
                    <a:cubicBezTo>
                      <a:pt x="33" y="31"/>
                      <a:pt x="25" y="24"/>
                      <a:pt x="0" y="0"/>
                    </a:cubicBezTo>
                    <a:cubicBezTo>
                      <a:pt x="17" y="11"/>
                      <a:pt x="37" y="26"/>
                      <a:pt x="35" y="57"/>
                    </a:cubicBezTo>
                    <a:cubicBezTo>
                      <a:pt x="31" y="85"/>
                      <a:pt x="13" y="131"/>
                      <a:pt x="13" y="1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53" name="Google Shape;2511;p10">
                <a:extLst>
                  <a:ext uri="{FF2B5EF4-FFF2-40B4-BE49-F238E27FC236}">
                    <a16:creationId xmlns:a16="http://schemas.microsoft.com/office/drawing/2014/main" id="{0BC0FBDC-E798-A690-2EDE-E67A7D3EF09D}"/>
                  </a:ext>
                </a:extLst>
              </p:cNvPr>
              <p:cNvSpPr/>
              <p:nvPr/>
            </p:nvSpPr>
            <p:spPr>
              <a:xfrm>
                <a:off x="2076" y="2568"/>
                <a:ext cx="655" cy="502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88" extrusionOk="0">
                    <a:moveTo>
                      <a:pt x="0" y="159"/>
                    </a:moveTo>
                    <a:cubicBezTo>
                      <a:pt x="20" y="161"/>
                      <a:pt x="22" y="177"/>
                      <a:pt x="74" y="182"/>
                    </a:cubicBezTo>
                    <a:cubicBezTo>
                      <a:pt x="132" y="188"/>
                      <a:pt x="241" y="106"/>
                      <a:pt x="262" y="0"/>
                    </a:cubicBezTo>
                    <a:cubicBezTo>
                      <a:pt x="252" y="29"/>
                      <a:pt x="198" y="164"/>
                      <a:pt x="77" y="172"/>
                    </a:cubicBezTo>
                    <a:cubicBezTo>
                      <a:pt x="50" y="173"/>
                      <a:pt x="21" y="155"/>
                      <a:pt x="0" y="159"/>
                    </a:cubicBezTo>
                    <a:close/>
                  </a:path>
                </a:pathLst>
              </a:custGeom>
              <a:solidFill>
                <a:srgbClr val="D1829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54" name="Google Shape;2512;p10">
                <a:extLst>
                  <a:ext uri="{FF2B5EF4-FFF2-40B4-BE49-F238E27FC236}">
                    <a16:creationId xmlns:a16="http://schemas.microsoft.com/office/drawing/2014/main" id="{CF012A3D-6BE3-EFF6-912E-0C613E584A87}"/>
                  </a:ext>
                </a:extLst>
              </p:cNvPr>
              <p:cNvSpPr/>
              <p:nvPr/>
            </p:nvSpPr>
            <p:spPr>
              <a:xfrm>
                <a:off x="2339" y="1971"/>
                <a:ext cx="250" cy="173"/>
              </a:xfrm>
              <a:custGeom>
                <a:avLst/>
                <a:gdLst/>
                <a:ahLst/>
                <a:cxnLst/>
                <a:rect l="l" t="t" r="r" b="b"/>
                <a:pathLst>
                  <a:path w="100" h="65" extrusionOk="0">
                    <a:moveTo>
                      <a:pt x="100" y="14"/>
                    </a:moveTo>
                    <a:cubicBezTo>
                      <a:pt x="52" y="0"/>
                      <a:pt x="10" y="39"/>
                      <a:pt x="0" y="65"/>
                    </a:cubicBezTo>
                    <a:cubicBezTo>
                      <a:pt x="14" y="46"/>
                      <a:pt x="51" y="8"/>
                      <a:pt x="100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55" name="Google Shape;2513;p10">
                <a:extLst>
                  <a:ext uri="{FF2B5EF4-FFF2-40B4-BE49-F238E27FC236}">
                    <a16:creationId xmlns:a16="http://schemas.microsoft.com/office/drawing/2014/main" id="{25A3D895-EF8E-26D3-FDC2-DC37D5FB1778}"/>
                  </a:ext>
                </a:extLst>
              </p:cNvPr>
              <p:cNvSpPr/>
              <p:nvPr/>
            </p:nvSpPr>
            <p:spPr>
              <a:xfrm>
                <a:off x="2109" y="2040"/>
                <a:ext cx="127" cy="72"/>
              </a:xfrm>
              <a:custGeom>
                <a:avLst/>
                <a:gdLst/>
                <a:ahLst/>
                <a:cxnLst/>
                <a:rect l="l" t="t" r="r" b="b"/>
                <a:pathLst>
                  <a:path w="51" h="27" extrusionOk="0">
                    <a:moveTo>
                      <a:pt x="1" y="19"/>
                    </a:moveTo>
                    <a:cubicBezTo>
                      <a:pt x="2" y="27"/>
                      <a:pt x="13" y="27"/>
                      <a:pt x="28" y="22"/>
                    </a:cubicBezTo>
                    <a:cubicBezTo>
                      <a:pt x="43" y="18"/>
                      <a:pt x="51" y="14"/>
                      <a:pt x="49" y="7"/>
                    </a:cubicBezTo>
                    <a:cubicBezTo>
                      <a:pt x="47" y="0"/>
                      <a:pt x="32" y="4"/>
                      <a:pt x="24" y="6"/>
                    </a:cubicBezTo>
                    <a:cubicBezTo>
                      <a:pt x="16" y="9"/>
                      <a:pt x="0" y="10"/>
                      <a:pt x="1" y="19"/>
                    </a:cubicBezTo>
                    <a:close/>
                  </a:path>
                </a:pathLst>
              </a:custGeom>
              <a:solidFill>
                <a:srgbClr val="F7ECE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56" name="Google Shape;2514;p10">
                <a:extLst>
                  <a:ext uri="{FF2B5EF4-FFF2-40B4-BE49-F238E27FC236}">
                    <a16:creationId xmlns:a16="http://schemas.microsoft.com/office/drawing/2014/main" id="{68087982-149C-7C70-B69C-89E1DCADB015}"/>
                  </a:ext>
                </a:extLst>
              </p:cNvPr>
              <p:cNvSpPr/>
              <p:nvPr/>
            </p:nvSpPr>
            <p:spPr>
              <a:xfrm>
                <a:off x="2121" y="2059"/>
                <a:ext cx="9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8" h="14" extrusionOk="0">
                    <a:moveTo>
                      <a:pt x="3" y="12"/>
                    </a:moveTo>
                    <a:cubicBezTo>
                      <a:pt x="4" y="13"/>
                      <a:pt x="7" y="14"/>
                      <a:pt x="9" y="13"/>
                    </a:cubicBezTo>
                    <a:cubicBezTo>
                      <a:pt x="10" y="13"/>
                      <a:pt x="11" y="12"/>
                      <a:pt x="11" y="12"/>
                    </a:cubicBezTo>
                    <a:cubicBezTo>
                      <a:pt x="12" y="12"/>
                      <a:pt x="13" y="12"/>
                      <a:pt x="13" y="12"/>
                    </a:cubicBezTo>
                    <a:cubicBezTo>
                      <a:pt x="15" y="13"/>
                      <a:pt x="19" y="11"/>
                      <a:pt x="20" y="10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6" y="8"/>
                      <a:pt x="28" y="8"/>
                    </a:cubicBezTo>
                    <a:cubicBezTo>
                      <a:pt x="29" y="7"/>
                      <a:pt x="30" y="8"/>
                      <a:pt x="32" y="7"/>
                    </a:cubicBezTo>
                    <a:cubicBezTo>
                      <a:pt x="33" y="7"/>
                      <a:pt x="33" y="6"/>
                      <a:pt x="34" y="5"/>
                    </a:cubicBezTo>
                    <a:cubicBezTo>
                      <a:pt x="34" y="5"/>
                      <a:pt x="35" y="5"/>
                      <a:pt x="35" y="5"/>
                    </a:cubicBezTo>
                    <a:cubicBezTo>
                      <a:pt x="37" y="4"/>
                      <a:pt x="38" y="2"/>
                      <a:pt x="37" y="1"/>
                    </a:cubicBezTo>
                    <a:cubicBezTo>
                      <a:pt x="34" y="0"/>
                      <a:pt x="31" y="1"/>
                      <a:pt x="29" y="2"/>
                    </a:cubicBezTo>
                    <a:cubicBezTo>
                      <a:pt x="27" y="2"/>
                      <a:pt x="24" y="2"/>
                      <a:pt x="22" y="3"/>
                    </a:cubicBezTo>
                    <a:cubicBezTo>
                      <a:pt x="21" y="4"/>
                      <a:pt x="20" y="4"/>
                      <a:pt x="19" y="4"/>
                    </a:cubicBezTo>
                    <a:cubicBezTo>
                      <a:pt x="17" y="5"/>
                      <a:pt x="13" y="5"/>
                      <a:pt x="12" y="5"/>
                    </a:cubicBezTo>
                    <a:cubicBezTo>
                      <a:pt x="11" y="6"/>
                      <a:pt x="10" y="7"/>
                      <a:pt x="9" y="7"/>
                    </a:cubicBezTo>
                    <a:cubicBezTo>
                      <a:pt x="8" y="7"/>
                      <a:pt x="0" y="10"/>
                      <a:pt x="3" y="12"/>
                    </a:cubicBezTo>
                    <a:close/>
                  </a:path>
                </a:pathLst>
              </a:custGeom>
              <a:solidFill>
                <a:srgbClr val="BB5A7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57" name="Google Shape;2515;p10">
                <a:extLst>
                  <a:ext uri="{FF2B5EF4-FFF2-40B4-BE49-F238E27FC236}">
                    <a16:creationId xmlns:a16="http://schemas.microsoft.com/office/drawing/2014/main" id="{9874EFDE-40EB-7473-C940-5AD2D46AF7B6}"/>
                  </a:ext>
                </a:extLst>
              </p:cNvPr>
              <p:cNvSpPr/>
              <p:nvPr/>
            </p:nvSpPr>
            <p:spPr>
              <a:xfrm>
                <a:off x="2109" y="2040"/>
                <a:ext cx="127" cy="72"/>
              </a:xfrm>
              <a:custGeom>
                <a:avLst/>
                <a:gdLst/>
                <a:ahLst/>
                <a:cxnLst/>
                <a:rect l="l" t="t" r="r" b="b"/>
                <a:pathLst>
                  <a:path w="51" h="27" extrusionOk="0">
                    <a:moveTo>
                      <a:pt x="1" y="19"/>
                    </a:moveTo>
                    <a:cubicBezTo>
                      <a:pt x="2" y="27"/>
                      <a:pt x="13" y="27"/>
                      <a:pt x="28" y="22"/>
                    </a:cubicBezTo>
                    <a:cubicBezTo>
                      <a:pt x="43" y="18"/>
                      <a:pt x="51" y="14"/>
                      <a:pt x="49" y="7"/>
                    </a:cubicBezTo>
                    <a:cubicBezTo>
                      <a:pt x="47" y="0"/>
                      <a:pt x="32" y="4"/>
                      <a:pt x="24" y="6"/>
                    </a:cubicBezTo>
                    <a:cubicBezTo>
                      <a:pt x="16" y="9"/>
                      <a:pt x="0" y="10"/>
                      <a:pt x="1" y="19"/>
                    </a:cubicBezTo>
                    <a:close/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58" name="Google Shape;2516;p10">
                <a:extLst>
                  <a:ext uri="{FF2B5EF4-FFF2-40B4-BE49-F238E27FC236}">
                    <a16:creationId xmlns:a16="http://schemas.microsoft.com/office/drawing/2014/main" id="{9944D897-E2DC-7EAA-2F99-641317E9A7FD}"/>
                  </a:ext>
                </a:extLst>
              </p:cNvPr>
              <p:cNvSpPr/>
              <p:nvPr/>
            </p:nvSpPr>
            <p:spPr>
              <a:xfrm>
                <a:off x="2121" y="2059"/>
                <a:ext cx="9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8" h="14" extrusionOk="0">
                    <a:moveTo>
                      <a:pt x="3" y="12"/>
                    </a:moveTo>
                    <a:cubicBezTo>
                      <a:pt x="4" y="13"/>
                      <a:pt x="7" y="14"/>
                      <a:pt x="9" y="13"/>
                    </a:cubicBezTo>
                    <a:cubicBezTo>
                      <a:pt x="10" y="13"/>
                      <a:pt x="11" y="12"/>
                      <a:pt x="11" y="12"/>
                    </a:cubicBezTo>
                    <a:cubicBezTo>
                      <a:pt x="12" y="12"/>
                      <a:pt x="13" y="12"/>
                      <a:pt x="13" y="12"/>
                    </a:cubicBezTo>
                    <a:cubicBezTo>
                      <a:pt x="15" y="13"/>
                      <a:pt x="19" y="11"/>
                      <a:pt x="20" y="10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6" y="8"/>
                      <a:pt x="28" y="8"/>
                    </a:cubicBezTo>
                    <a:cubicBezTo>
                      <a:pt x="29" y="7"/>
                      <a:pt x="30" y="8"/>
                      <a:pt x="32" y="7"/>
                    </a:cubicBezTo>
                    <a:cubicBezTo>
                      <a:pt x="33" y="7"/>
                      <a:pt x="33" y="6"/>
                      <a:pt x="34" y="5"/>
                    </a:cubicBezTo>
                    <a:cubicBezTo>
                      <a:pt x="34" y="5"/>
                      <a:pt x="35" y="5"/>
                      <a:pt x="35" y="5"/>
                    </a:cubicBezTo>
                    <a:cubicBezTo>
                      <a:pt x="37" y="4"/>
                      <a:pt x="38" y="2"/>
                      <a:pt x="37" y="1"/>
                    </a:cubicBezTo>
                    <a:cubicBezTo>
                      <a:pt x="34" y="0"/>
                      <a:pt x="31" y="1"/>
                      <a:pt x="29" y="2"/>
                    </a:cubicBezTo>
                    <a:cubicBezTo>
                      <a:pt x="27" y="2"/>
                      <a:pt x="24" y="2"/>
                      <a:pt x="22" y="3"/>
                    </a:cubicBezTo>
                    <a:cubicBezTo>
                      <a:pt x="21" y="4"/>
                      <a:pt x="20" y="4"/>
                      <a:pt x="19" y="4"/>
                    </a:cubicBezTo>
                    <a:cubicBezTo>
                      <a:pt x="17" y="5"/>
                      <a:pt x="13" y="5"/>
                      <a:pt x="12" y="5"/>
                    </a:cubicBezTo>
                    <a:cubicBezTo>
                      <a:pt x="11" y="6"/>
                      <a:pt x="10" y="7"/>
                      <a:pt x="9" y="7"/>
                    </a:cubicBezTo>
                    <a:cubicBezTo>
                      <a:pt x="8" y="7"/>
                      <a:pt x="0" y="10"/>
                      <a:pt x="3" y="12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59" name="Google Shape;2517;p10">
                <a:extLst>
                  <a:ext uri="{FF2B5EF4-FFF2-40B4-BE49-F238E27FC236}">
                    <a16:creationId xmlns:a16="http://schemas.microsoft.com/office/drawing/2014/main" id="{F650863C-0D71-4441-4095-BDC7D73D3DEB}"/>
                  </a:ext>
                </a:extLst>
              </p:cNvPr>
              <p:cNvSpPr/>
              <p:nvPr/>
            </p:nvSpPr>
            <p:spPr>
              <a:xfrm>
                <a:off x="1776" y="1968"/>
                <a:ext cx="1035" cy="1115"/>
              </a:xfrm>
              <a:custGeom>
                <a:avLst/>
                <a:gdLst/>
                <a:ahLst/>
                <a:cxnLst/>
                <a:rect l="l" t="t" r="r" b="b"/>
                <a:pathLst>
                  <a:path w="414" h="418" extrusionOk="0">
                    <a:moveTo>
                      <a:pt x="15" y="327"/>
                    </a:moveTo>
                    <a:cubicBezTo>
                      <a:pt x="24" y="329"/>
                      <a:pt x="31" y="333"/>
                      <a:pt x="36" y="339"/>
                    </a:cubicBezTo>
                    <a:cubicBezTo>
                      <a:pt x="43" y="347"/>
                      <a:pt x="48" y="363"/>
                      <a:pt x="60" y="372"/>
                    </a:cubicBezTo>
                    <a:cubicBezTo>
                      <a:pt x="82" y="391"/>
                      <a:pt x="98" y="388"/>
                      <a:pt x="118" y="389"/>
                    </a:cubicBezTo>
                    <a:cubicBezTo>
                      <a:pt x="137" y="390"/>
                      <a:pt x="138" y="408"/>
                      <a:pt x="196" y="413"/>
                    </a:cubicBezTo>
                    <a:cubicBezTo>
                      <a:pt x="254" y="418"/>
                      <a:pt x="371" y="325"/>
                      <a:pt x="392" y="219"/>
                    </a:cubicBezTo>
                    <a:cubicBezTo>
                      <a:pt x="414" y="113"/>
                      <a:pt x="399" y="26"/>
                      <a:pt x="325" y="8"/>
                    </a:cubicBezTo>
                    <a:cubicBezTo>
                      <a:pt x="289" y="0"/>
                      <a:pt x="258" y="14"/>
                      <a:pt x="238" y="36"/>
                    </a:cubicBezTo>
                    <a:cubicBezTo>
                      <a:pt x="224" y="50"/>
                      <a:pt x="217" y="71"/>
                      <a:pt x="209" y="75"/>
                    </a:cubicBezTo>
                    <a:cubicBezTo>
                      <a:pt x="207" y="76"/>
                      <a:pt x="204" y="76"/>
                      <a:pt x="202" y="74"/>
                    </a:cubicBezTo>
                    <a:cubicBezTo>
                      <a:pt x="202" y="75"/>
                      <a:pt x="202" y="75"/>
                      <a:pt x="202" y="75"/>
                    </a:cubicBezTo>
                    <a:cubicBezTo>
                      <a:pt x="202" y="74"/>
                      <a:pt x="202" y="74"/>
                      <a:pt x="202" y="74"/>
                    </a:cubicBezTo>
                    <a:cubicBezTo>
                      <a:pt x="194" y="70"/>
                      <a:pt x="187" y="54"/>
                      <a:pt x="183" y="36"/>
                    </a:cubicBezTo>
                    <a:cubicBezTo>
                      <a:pt x="183" y="42"/>
                      <a:pt x="175" y="45"/>
                      <a:pt x="161" y="49"/>
                    </a:cubicBezTo>
                    <a:cubicBezTo>
                      <a:pt x="147" y="54"/>
                      <a:pt x="136" y="54"/>
                      <a:pt x="134" y="47"/>
                    </a:cubicBezTo>
                    <a:cubicBezTo>
                      <a:pt x="138" y="69"/>
                      <a:pt x="145" y="91"/>
                      <a:pt x="156" y="105"/>
                    </a:cubicBezTo>
                    <a:cubicBezTo>
                      <a:pt x="156" y="105"/>
                      <a:pt x="156" y="105"/>
                      <a:pt x="156" y="105"/>
                    </a:cubicBezTo>
                    <a:cubicBezTo>
                      <a:pt x="156" y="105"/>
                      <a:pt x="156" y="105"/>
                      <a:pt x="156" y="105"/>
                    </a:cubicBezTo>
                    <a:cubicBezTo>
                      <a:pt x="157" y="106"/>
                      <a:pt x="159" y="108"/>
                      <a:pt x="160" y="109"/>
                    </a:cubicBezTo>
                    <a:cubicBezTo>
                      <a:pt x="184" y="133"/>
                      <a:pt x="193" y="136"/>
                      <a:pt x="189" y="161"/>
                    </a:cubicBezTo>
                    <a:cubicBezTo>
                      <a:pt x="186" y="185"/>
                      <a:pt x="178" y="215"/>
                      <a:pt x="173" y="237"/>
                    </a:cubicBezTo>
                    <a:cubicBezTo>
                      <a:pt x="166" y="264"/>
                      <a:pt x="153" y="290"/>
                      <a:pt x="122" y="292"/>
                    </a:cubicBezTo>
                    <a:cubicBezTo>
                      <a:pt x="98" y="293"/>
                      <a:pt x="100" y="285"/>
                      <a:pt x="85" y="282"/>
                    </a:cubicBezTo>
                    <a:cubicBezTo>
                      <a:pt x="69" y="279"/>
                      <a:pt x="67" y="285"/>
                      <a:pt x="58" y="282"/>
                    </a:cubicBezTo>
                    <a:cubicBezTo>
                      <a:pt x="54" y="281"/>
                      <a:pt x="42" y="273"/>
                      <a:pt x="24" y="268"/>
                    </a:cubicBezTo>
                    <a:cubicBezTo>
                      <a:pt x="13" y="271"/>
                      <a:pt x="0" y="322"/>
                      <a:pt x="15" y="327"/>
                    </a:cubicBezTo>
                    <a:close/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60" name="Google Shape;2518;p10">
                <a:extLst>
                  <a:ext uri="{FF2B5EF4-FFF2-40B4-BE49-F238E27FC236}">
                    <a16:creationId xmlns:a16="http://schemas.microsoft.com/office/drawing/2014/main" id="{D0B1D571-9CF9-6B3E-4781-B4650A16559C}"/>
                  </a:ext>
                </a:extLst>
              </p:cNvPr>
              <p:cNvSpPr/>
              <p:nvPr/>
            </p:nvSpPr>
            <p:spPr>
              <a:xfrm>
                <a:off x="1874" y="2256"/>
                <a:ext cx="812" cy="787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95" extrusionOk="0">
                    <a:moveTo>
                      <a:pt x="301" y="91"/>
                    </a:moveTo>
                    <a:cubicBezTo>
                      <a:pt x="307" y="78"/>
                      <a:pt x="317" y="40"/>
                      <a:pt x="315" y="30"/>
                    </a:cubicBezTo>
                    <a:cubicBezTo>
                      <a:pt x="312" y="20"/>
                      <a:pt x="258" y="0"/>
                      <a:pt x="251" y="6"/>
                    </a:cubicBezTo>
                    <a:cubicBezTo>
                      <a:pt x="244" y="13"/>
                      <a:pt x="235" y="47"/>
                      <a:pt x="234" y="61"/>
                    </a:cubicBezTo>
                    <a:cubicBezTo>
                      <a:pt x="196" y="53"/>
                      <a:pt x="156" y="57"/>
                      <a:pt x="149" y="85"/>
                    </a:cubicBezTo>
                    <a:cubicBezTo>
                      <a:pt x="149" y="85"/>
                      <a:pt x="143" y="113"/>
                      <a:pt x="143" y="113"/>
                    </a:cubicBezTo>
                    <a:cubicBezTo>
                      <a:pt x="138" y="130"/>
                      <a:pt x="138" y="130"/>
                      <a:pt x="138" y="130"/>
                    </a:cubicBezTo>
                    <a:cubicBezTo>
                      <a:pt x="129" y="168"/>
                      <a:pt x="111" y="188"/>
                      <a:pt x="83" y="189"/>
                    </a:cubicBezTo>
                    <a:cubicBezTo>
                      <a:pt x="68" y="190"/>
                      <a:pt x="62" y="187"/>
                      <a:pt x="56" y="183"/>
                    </a:cubicBezTo>
                    <a:cubicBezTo>
                      <a:pt x="53" y="181"/>
                      <a:pt x="50" y="180"/>
                      <a:pt x="45" y="179"/>
                    </a:cubicBezTo>
                    <a:cubicBezTo>
                      <a:pt x="38" y="177"/>
                      <a:pt x="33" y="178"/>
                      <a:pt x="29" y="179"/>
                    </a:cubicBezTo>
                    <a:cubicBezTo>
                      <a:pt x="20" y="180"/>
                      <a:pt x="13" y="185"/>
                      <a:pt x="8" y="193"/>
                    </a:cubicBezTo>
                    <a:cubicBezTo>
                      <a:pt x="2" y="202"/>
                      <a:pt x="0" y="213"/>
                      <a:pt x="3" y="223"/>
                    </a:cubicBezTo>
                    <a:cubicBezTo>
                      <a:pt x="3" y="223"/>
                      <a:pt x="3" y="223"/>
                      <a:pt x="3" y="223"/>
                    </a:cubicBezTo>
                    <a:cubicBezTo>
                      <a:pt x="7" y="236"/>
                      <a:pt x="17" y="253"/>
                      <a:pt x="24" y="259"/>
                    </a:cubicBezTo>
                    <a:cubicBezTo>
                      <a:pt x="37" y="269"/>
                      <a:pt x="48" y="268"/>
                      <a:pt x="58" y="267"/>
                    </a:cubicBezTo>
                    <a:cubicBezTo>
                      <a:pt x="62" y="267"/>
                      <a:pt x="65" y="266"/>
                      <a:pt x="69" y="266"/>
                    </a:cubicBezTo>
                    <a:cubicBezTo>
                      <a:pt x="69" y="266"/>
                      <a:pt x="79" y="267"/>
                      <a:pt x="79" y="267"/>
                    </a:cubicBezTo>
                    <a:cubicBezTo>
                      <a:pt x="88" y="267"/>
                      <a:pt x="93" y="270"/>
                      <a:pt x="99" y="274"/>
                    </a:cubicBezTo>
                    <a:cubicBezTo>
                      <a:pt x="109" y="280"/>
                      <a:pt x="122" y="288"/>
                      <a:pt x="157" y="291"/>
                    </a:cubicBezTo>
                    <a:cubicBezTo>
                      <a:pt x="208" y="295"/>
                      <a:pt x="291" y="229"/>
                      <a:pt x="321" y="138"/>
                    </a:cubicBezTo>
                    <a:cubicBezTo>
                      <a:pt x="325" y="121"/>
                      <a:pt x="316" y="104"/>
                      <a:pt x="301" y="91"/>
                    </a:cubicBezTo>
                    <a:close/>
                  </a:path>
                </a:pathLst>
              </a:custGeom>
              <a:solidFill>
                <a:srgbClr val="EFD9D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61" name="Google Shape;2519;p10">
                <a:extLst>
                  <a:ext uri="{FF2B5EF4-FFF2-40B4-BE49-F238E27FC236}">
                    <a16:creationId xmlns:a16="http://schemas.microsoft.com/office/drawing/2014/main" id="{753EA163-961C-122C-5E5A-22E7FAE39D71}"/>
                  </a:ext>
                </a:extLst>
              </p:cNvPr>
              <p:cNvSpPr/>
              <p:nvPr/>
            </p:nvSpPr>
            <p:spPr>
              <a:xfrm>
                <a:off x="1874" y="2256"/>
                <a:ext cx="812" cy="787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95" extrusionOk="0">
                    <a:moveTo>
                      <a:pt x="301" y="91"/>
                    </a:moveTo>
                    <a:cubicBezTo>
                      <a:pt x="307" y="78"/>
                      <a:pt x="317" y="40"/>
                      <a:pt x="315" y="30"/>
                    </a:cubicBezTo>
                    <a:cubicBezTo>
                      <a:pt x="312" y="20"/>
                      <a:pt x="258" y="0"/>
                      <a:pt x="251" y="6"/>
                    </a:cubicBezTo>
                    <a:cubicBezTo>
                      <a:pt x="244" y="13"/>
                      <a:pt x="235" y="47"/>
                      <a:pt x="234" y="61"/>
                    </a:cubicBezTo>
                    <a:cubicBezTo>
                      <a:pt x="196" y="53"/>
                      <a:pt x="156" y="57"/>
                      <a:pt x="149" y="85"/>
                    </a:cubicBezTo>
                    <a:cubicBezTo>
                      <a:pt x="149" y="85"/>
                      <a:pt x="143" y="113"/>
                      <a:pt x="143" y="113"/>
                    </a:cubicBezTo>
                    <a:cubicBezTo>
                      <a:pt x="138" y="130"/>
                      <a:pt x="138" y="130"/>
                      <a:pt x="138" y="130"/>
                    </a:cubicBezTo>
                    <a:cubicBezTo>
                      <a:pt x="129" y="168"/>
                      <a:pt x="111" y="188"/>
                      <a:pt x="83" y="189"/>
                    </a:cubicBezTo>
                    <a:cubicBezTo>
                      <a:pt x="68" y="190"/>
                      <a:pt x="62" y="187"/>
                      <a:pt x="56" y="183"/>
                    </a:cubicBezTo>
                    <a:cubicBezTo>
                      <a:pt x="53" y="181"/>
                      <a:pt x="50" y="180"/>
                      <a:pt x="45" y="179"/>
                    </a:cubicBezTo>
                    <a:cubicBezTo>
                      <a:pt x="38" y="177"/>
                      <a:pt x="33" y="178"/>
                      <a:pt x="29" y="179"/>
                    </a:cubicBezTo>
                    <a:cubicBezTo>
                      <a:pt x="20" y="180"/>
                      <a:pt x="13" y="185"/>
                      <a:pt x="8" y="193"/>
                    </a:cubicBezTo>
                    <a:cubicBezTo>
                      <a:pt x="2" y="202"/>
                      <a:pt x="0" y="213"/>
                      <a:pt x="3" y="223"/>
                    </a:cubicBezTo>
                    <a:cubicBezTo>
                      <a:pt x="3" y="223"/>
                      <a:pt x="3" y="223"/>
                      <a:pt x="3" y="223"/>
                    </a:cubicBezTo>
                    <a:cubicBezTo>
                      <a:pt x="7" y="236"/>
                      <a:pt x="17" y="253"/>
                      <a:pt x="24" y="259"/>
                    </a:cubicBezTo>
                    <a:cubicBezTo>
                      <a:pt x="37" y="269"/>
                      <a:pt x="48" y="268"/>
                      <a:pt x="58" y="267"/>
                    </a:cubicBezTo>
                    <a:cubicBezTo>
                      <a:pt x="62" y="267"/>
                      <a:pt x="65" y="266"/>
                      <a:pt x="69" y="266"/>
                    </a:cubicBezTo>
                    <a:cubicBezTo>
                      <a:pt x="69" y="266"/>
                      <a:pt x="79" y="267"/>
                      <a:pt x="79" y="267"/>
                    </a:cubicBezTo>
                    <a:cubicBezTo>
                      <a:pt x="88" y="267"/>
                      <a:pt x="93" y="270"/>
                      <a:pt x="99" y="274"/>
                    </a:cubicBezTo>
                    <a:cubicBezTo>
                      <a:pt x="109" y="280"/>
                      <a:pt x="122" y="288"/>
                      <a:pt x="157" y="291"/>
                    </a:cubicBezTo>
                    <a:cubicBezTo>
                      <a:pt x="208" y="295"/>
                      <a:pt x="291" y="229"/>
                      <a:pt x="321" y="138"/>
                    </a:cubicBezTo>
                    <a:cubicBezTo>
                      <a:pt x="325" y="121"/>
                      <a:pt x="316" y="104"/>
                      <a:pt x="301" y="91"/>
                    </a:cubicBezTo>
                    <a:close/>
                    <a:moveTo>
                      <a:pt x="319" y="137"/>
                    </a:moveTo>
                    <a:cubicBezTo>
                      <a:pt x="289" y="227"/>
                      <a:pt x="207" y="292"/>
                      <a:pt x="158" y="288"/>
                    </a:cubicBezTo>
                    <a:cubicBezTo>
                      <a:pt x="123" y="285"/>
                      <a:pt x="110" y="277"/>
                      <a:pt x="101" y="272"/>
                    </a:cubicBezTo>
                    <a:cubicBezTo>
                      <a:pt x="95" y="268"/>
                      <a:pt x="89" y="264"/>
                      <a:pt x="80" y="264"/>
                    </a:cubicBezTo>
                    <a:cubicBezTo>
                      <a:pt x="74" y="263"/>
                      <a:pt x="71" y="263"/>
                      <a:pt x="69" y="263"/>
                    </a:cubicBezTo>
                    <a:cubicBezTo>
                      <a:pt x="69" y="263"/>
                      <a:pt x="69" y="263"/>
                      <a:pt x="69" y="263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47" y="265"/>
                      <a:pt x="38" y="266"/>
                      <a:pt x="26" y="256"/>
                    </a:cubicBezTo>
                    <a:cubicBezTo>
                      <a:pt x="19" y="251"/>
                      <a:pt x="9" y="234"/>
                      <a:pt x="6" y="223"/>
                    </a:cubicBezTo>
                    <a:cubicBezTo>
                      <a:pt x="3" y="213"/>
                      <a:pt x="5" y="202"/>
                      <a:pt x="10" y="194"/>
                    </a:cubicBezTo>
                    <a:cubicBezTo>
                      <a:pt x="15" y="187"/>
                      <a:pt x="22" y="183"/>
                      <a:pt x="29" y="182"/>
                    </a:cubicBezTo>
                    <a:cubicBezTo>
                      <a:pt x="33" y="181"/>
                      <a:pt x="38" y="181"/>
                      <a:pt x="44" y="182"/>
                    </a:cubicBezTo>
                    <a:cubicBezTo>
                      <a:pt x="49" y="183"/>
                      <a:pt x="51" y="184"/>
                      <a:pt x="54" y="186"/>
                    </a:cubicBezTo>
                    <a:cubicBezTo>
                      <a:pt x="61" y="190"/>
                      <a:pt x="68" y="193"/>
                      <a:pt x="84" y="192"/>
                    </a:cubicBezTo>
                    <a:cubicBezTo>
                      <a:pt x="113" y="190"/>
                      <a:pt x="132" y="170"/>
                      <a:pt x="141" y="130"/>
                    </a:cubicBez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6" y="113"/>
                      <a:pt x="152" y="86"/>
                      <a:pt x="152" y="86"/>
                    </a:cubicBezTo>
                    <a:cubicBezTo>
                      <a:pt x="158" y="60"/>
                      <a:pt x="197" y="56"/>
                      <a:pt x="233" y="64"/>
                    </a:cubicBezTo>
                    <a:cubicBezTo>
                      <a:pt x="234" y="64"/>
                      <a:pt x="235" y="64"/>
                      <a:pt x="236" y="63"/>
                    </a:cubicBezTo>
                    <a:cubicBezTo>
                      <a:pt x="236" y="63"/>
                      <a:pt x="237" y="62"/>
                      <a:pt x="237" y="61"/>
                    </a:cubicBezTo>
                    <a:cubicBezTo>
                      <a:pt x="238" y="47"/>
                      <a:pt x="247" y="14"/>
                      <a:pt x="253" y="9"/>
                    </a:cubicBezTo>
                    <a:cubicBezTo>
                      <a:pt x="255" y="7"/>
                      <a:pt x="265" y="8"/>
                      <a:pt x="281" y="14"/>
                    </a:cubicBezTo>
                    <a:cubicBezTo>
                      <a:pt x="300" y="21"/>
                      <a:pt x="311" y="28"/>
                      <a:pt x="312" y="31"/>
                    </a:cubicBezTo>
                    <a:cubicBezTo>
                      <a:pt x="314" y="39"/>
                      <a:pt x="304" y="77"/>
                      <a:pt x="298" y="90"/>
                    </a:cubicBezTo>
                    <a:cubicBezTo>
                      <a:pt x="297" y="91"/>
                      <a:pt x="298" y="93"/>
                      <a:pt x="299" y="94"/>
                    </a:cubicBezTo>
                    <a:cubicBezTo>
                      <a:pt x="310" y="103"/>
                      <a:pt x="323" y="118"/>
                      <a:pt x="319" y="137"/>
                    </a:cubicBezTo>
                    <a:close/>
                  </a:path>
                </a:pathLst>
              </a:custGeom>
              <a:solidFill>
                <a:srgbClr val="DF826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62" name="Google Shape;2520;p10">
                <a:extLst>
                  <a:ext uri="{FF2B5EF4-FFF2-40B4-BE49-F238E27FC236}">
                    <a16:creationId xmlns:a16="http://schemas.microsoft.com/office/drawing/2014/main" id="{3A0CB35E-2A9F-72BF-C20B-388E8FECAD36}"/>
                  </a:ext>
                </a:extLst>
              </p:cNvPr>
              <p:cNvSpPr/>
              <p:nvPr/>
            </p:nvSpPr>
            <p:spPr>
              <a:xfrm>
                <a:off x="2066" y="2808"/>
                <a:ext cx="20" cy="121"/>
              </a:xfrm>
              <a:custGeom>
                <a:avLst/>
                <a:gdLst/>
                <a:ahLst/>
                <a:cxnLst/>
                <a:rect l="l" t="t" r="r" b="b"/>
                <a:pathLst>
                  <a:path w="8" h="45" extrusionOk="0">
                    <a:moveTo>
                      <a:pt x="1" y="0"/>
                    </a:moveTo>
                    <a:cubicBezTo>
                      <a:pt x="1" y="5"/>
                      <a:pt x="4" y="9"/>
                      <a:pt x="6" y="12"/>
                    </a:cubicBezTo>
                    <a:cubicBezTo>
                      <a:pt x="5" y="16"/>
                      <a:pt x="7" y="20"/>
                      <a:pt x="8" y="22"/>
                    </a:cubicBezTo>
                    <a:cubicBezTo>
                      <a:pt x="6" y="23"/>
                      <a:pt x="5" y="28"/>
                      <a:pt x="6" y="32"/>
                    </a:cubicBezTo>
                    <a:cubicBezTo>
                      <a:pt x="3" y="33"/>
                      <a:pt x="0" y="41"/>
                      <a:pt x="0" y="45"/>
                    </a:cubicBezTo>
                  </a:path>
                </a:pathLst>
              </a:custGeom>
              <a:solidFill>
                <a:srgbClr val="D389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63" name="Google Shape;2521;p10">
                <a:extLst>
                  <a:ext uri="{FF2B5EF4-FFF2-40B4-BE49-F238E27FC236}">
                    <a16:creationId xmlns:a16="http://schemas.microsoft.com/office/drawing/2014/main" id="{E1970D4B-C683-ADFA-5CD5-E8317D4D1E9C}"/>
                  </a:ext>
                </a:extLst>
              </p:cNvPr>
              <p:cNvSpPr/>
              <p:nvPr/>
            </p:nvSpPr>
            <p:spPr>
              <a:xfrm>
                <a:off x="1894" y="2414"/>
                <a:ext cx="787" cy="61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30" extrusionOk="0">
                    <a:moveTo>
                      <a:pt x="227" y="8"/>
                    </a:moveTo>
                    <a:cubicBezTo>
                      <a:pt x="191" y="0"/>
                      <a:pt x="153" y="3"/>
                      <a:pt x="147" y="28"/>
                    </a:cubicBezTo>
                    <a:cubicBezTo>
                      <a:pt x="147" y="28"/>
                      <a:pt x="141" y="55"/>
                      <a:pt x="141" y="55"/>
                    </a:cubicBezTo>
                    <a:cubicBezTo>
                      <a:pt x="136" y="72"/>
                      <a:pt x="136" y="72"/>
                      <a:pt x="136" y="72"/>
                    </a:cubicBezTo>
                    <a:cubicBezTo>
                      <a:pt x="128" y="106"/>
                      <a:pt x="113" y="126"/>
                      <a:pt x="90" y="133"/>
                    </a:cubicBezTo>
                    <a:cubicBezTo>
                      <a:pt x="83" y="135"/>
                      <a:pt x="78" y="138"/>
                      <a:pt x="76" y="145"/>
                    </a:cubicBezTo>
                    <a:cubicBezTo>
                      <a:pt x="74" y="151"/>
                      <a:pt x="70" y="153"/>
                      <a:pt x="70" y="147"/>
                    </a:cubicBezTo>
                    <a:cubicBezTo>
                      <a:pt x="70" y="144"/>
                      <a:pt x="69" y="141"/>
                      <a:pt x="68" y="138"/>
                    </a:cubicBezTo>
                    <a:cubicBezTo>
                      <a:pt x="68" y="138"/>
                      <a:pt x="67" y="136"/>
                      <a:pt x="65" y="136"/>
                    </a:cubicBezTo>
                    <a:cubicBezTo>
                      <a:pt x="55" y="135"/>
                      <a:pt x="50" y="133"/>
                      <a:pt x="45" y="129"/>
                    </a:cubicBezTo>
                    <a:cubicBezTo>
                      <a:pt x="42" y="128"/>
                      <a:pt x="40" y="126"/>
                      <a:pt x="36" y="126"/>
                    </a:cubicBezTo>
                    <a:cubicBezTo>
                      <a:pt x="29" y="125"/>
                      <a:pt x="26" y="125"/>
                      <a:pt x="22" y="126"/>
                    </a:cubicBezTo>
                    <a:cubicBezTo>
                      <a:pt x="15" y="127"/>
                      <a:pt x="9" y="131"/>
                      <a:pt x="5" y="137"/>
                    </a:cubicBezTo>
                    <a:cubicBezTo>
                      <a:pt x="2" y="142"/>
                      <a:pt x="0" y="148"/>
                      <a:pt x="0" y="154"/>
                    </a:cubicBezTo>
                    <a:cubicBezTo>
                      <a:pt x="0" y="157"/>
                      <a:pt x="0" y="160"/>
                      <a:pt x="1" y="163"/>
                    </a:cubicBezTo>
                    <a:cubicBezTo>
                      <a:pt x="4" y="175"/>
                      <a:pt x="14" y="191"/>
                      <a:pt x="20" y="195"/>
                    </a:cubicBezTo>
                    <a:cubicBezTo>
                      <a:pt x="31" y="204"/>
                      <a:pt x="39" y="203"/>
                      <a:pt x="49" y="202"/>
                    </a:cubicBezTo>
                    <a:cubicBezTo>
                      <a:pt x="53" y="202"/>
                      <a:pt x="57" y="201"/>
                      <a:pt x="62" y="201"/>
                    </a:cubicBezTo>
                    <a:cubicBezTo>
                      <a:pt x="62" y="201"/>
                      <a:pt x="63" y="201"/>
                      <a:pt x="65" y="201"/>
                    </a:cubicBezTo>
                    <a:cubicBezTo>
                      <a:pt x="65" y="201"/>
                      <a:pt x="67" y="201"/>
                      <a:pt x="68" y="200"/>
                    </a:cubicBezTo>
                    <a:cubicBezTo>
                      <a:pt x="69" y="196"/>
                      <a:pt x="68" y="191"/>
                      <a:pt x="71" y="189"/>
                    </a:cubicBezTo>
                    <a:cubicBezTo>
                      <a:pt x="73" y="188"/>
                      <a:pt x="74" y="190"/>
                      <a:pt x="75" y="193"/>
                    </a:cubicBezTo>
                    <a:cubicBezTo>
                      <a:pt x="76" y="196"/>
                      <a:pt x="77" y="202"/>
                      <a:pt x="84" y="205"/>
                    </a:cubicBezTo>
                    <a:cubicBezTo>
                      <a:pt x="88" y="206"/>
                      <a:pt x="91" y="208"/>
                      <a:pt x="94" y="210"/>
                    </a:cubicBezTo>
                    <a:cubicBezTo>
                      <a:pt x="104" y="216"/>
                      <a:pt x="116" y="223"/>
                      <a:pt x="150" y="226"/>
                    </a:cubicBezTo>
                    <a:cubicBezTo>
                      <a:pt x="198" y="230"/>
                      <a:pt x="279" y="164"/>
                      <a:pt x="308" y="77"/>
                    </a:cubicBezTo>
                    <a:cubicBezTo>
                      <a:pt x="315" y="46"/>
                      <a:pt x="271" y="18"/>
                      <a:pt x="227" y="8"/>
                    </a:cubicBezTo>
                    <a:close/>
                  </a:path>
                </a:pathLst>
              </a:custGeom>
              <a:solidFill>
                <a:srgbClr val="D389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64" name="Google Shape;2522;p10">
                <a:extLst>
                  <a:ext uri="{FF2B5EF4-FFF2-40B4-BE49-F238E27FC236}">
                    <a16:creationId xmlns:a16="http://schemas.microsoft.com/office/drawing/2014/main" id="{F91E6DBA-157C-429B-064E-D49A34D4C9EC}"/>
                  </a:ext>
                </a:extLst>
              </p:cNvPr>
              <p:cNvSpPr/>
              <p:nvPr/>
            </p:nvSpPr>
            <p:spPr>
              <a:xfrm>
                <a:off x="1894" y="2414"/>
                <a:ext cx="787" cy="613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30" extrusionOk="0">
                    <a:moveTo>
                      <a:pt x="227" y="8"/>
                    </a:moveTo>
                    <a:cubicBezTo>
                      <a:pt x="191" y="0"/>
                      <a:pt x="153" y="3"/>
                      <a:pt x="147" y="28"/>
                    </a:cubicBezTo>
                    <a:cubicBezTo>
                      <a:pt x="147" y="28"/>
                      <a:pt x="141" y="55"/>
                      <a:pt x="141" y="55"/>
                    </a:cubicBezTo>
                    <a:cubicBezTo>
                      <a:pt x="136" y="72"/>
                      <a:pt x="136" y="72"/>
                      <a:pt x="136" y="72"/>
                    </a:cubicBezTo>
                    <a:cubicBezTo>
                      <a:pt x="128" y="106"/>
                      <a:pt x="113" y="126"/>
                      <a:pt x="90" y="133"/>
                    </a:cubicBezTo>
                    <a:cubicBezTo>
                      <a:pt x="83" y="135"/>
                      <a:pt x="78" y="138"/>
                      <a:pt x="76" y="145"/>
                    </a:cubicBezTo>
                    <a:cubicBezTo>
                      <a:pt x="74" y="151"/>
                      <a:pt x="70" y="153"/>
                      <a:pt x="70" y="147"/>
                    </a:cubicBezTo>
                    <a:cubicBezTo>
                      <a:pt x="70" y="144"/>
                      <a:pt x="69" y="141"/>
                      <a:pt x="68" y="138"/>
                    </a:cubicBezTo>
                    <a:cubicBezTo>
                      <a:pt x="68" y="138"/>
                      <a:pt x="67" y="136"/>
                      <a:pt x="65" y="136"/>
                    </a:cubicBezTo>
                    <a:cubicBezTo>
                      <a:pt x="55" y="135"/>
                      <a:pt x="50" y="133"/>
                      <a:pt x="45" y="129"/>
                    </a:cubicBezTo>
                    <a:cubicBezTo>
                      <a:pt x="42" y="128"/>
                      <a:pt x="40" y="126"/>
                      <a:pt x="36" y="126"/>
                    </a:cubicBezTo>
                    <a:cubicBezTo>
                      <a:pt x="29" y="125"/>
                      <a:pt x="26" y="125"/>
                      <a:pt x="22" y="126"/>
                    </a:cubicBezTo>
                    <a:cubicBezTo>
                      <a:pt x="15" y="127"/>
                      <a:pt x="9" y="131"/>
                      <a:pt x="5" y="137"/>
                    </a:cubicBezTo>
                    <a:cubicBezTo>
                      <a:pt x="2" y="142"/>
                      <a:pt x="0" y="148"/>
                      <a:pt x="0" y="154"/>
                    </a:cubicBezTo>
                    <a:cubicBezTo>
                      <a:pt x="0" y="157"/>
                      <a:pt x="0" y="160"/>
                      <a:pt x="1" y="163"/>
                    </a:cubicBezTo>
                    <a:cubicBezTo>
                      <a:pt x="4" y="175"/>
                      <a:pt x="14" y="191"/>
                      <a:pt x="20" y="195"/>
                    </a:cubicBezTo>
                    <a:cubicBezTo>
                      <a:pt x="31" y="204"/>
                      <a:pt x="39" y="203"/>
                      <a:pt x="49" y="202"/>
                    </a:cubicBezTo>
                    <a:cubicBezTo>
                      <a:pt x="53" y="202"/>
                      <a:pt x="57" y="201"/>
                      <a:pt x="62" y="201"/>
                    </a:cubicBezTo>
                    <a:cubicBezTo>
                      <a:pt x="62" y="201"/>
                      <a:pt x="63" y="201"/>
                      <a:pt x="65" y="201"/>
                    </a:cubicBezTo>
                    <a:cubicBezTo>
                      <a:pt x="65" y="201"/>
                      <a:pt x="67" y="201"/>
                      <a:pt x="68" y="200"/>
                    </a:cubicBezTo>
                    <a:cubicBezTo>
                      <a:pt x="69" y="196"/>
                      <a:pt x="68" y="191"/>
                      <a:pt x="71" y="189"/>
                    </a:cubicBezTo>
                    <a:cubicBezTo>
                      <a:pt x="73" y="188"/>
                      <a:pt x="74" y="190"/>
                      <a:pt x="75" y="193"/>
                    </a:cubicBezTo>
                    <a:cubicBezTo>
                      <a:pt x="76" y="196"/>
                      <a:pt x="77" y="202"/>
                      <a:pt x="84" y="205"/>
                    </a:cubicBezTo>
                    <a:cubicBezTo>
                      <a:pt x="88" y="206"/>
                      <a:pt x="91" y="208"/>
                      <a:pt x="94" y="210"/>
                    </a:cubicBezTo>
                    <a:cubicBezTo>
                      <a:pt x="104" y="216"/>
                      <a:pt x="116" y="223"/>
                      <a:pt x="150" y="226"/>
                    </a:cubicBezTo>
                    <a:cubicBezTo>
                      <a:pt x="198" y="230"/>
                      <a:pt x="279" y="164"/>
                      <a:pt x="308" y="77"/>
                    </a:cubicBezTo>
                    <a:cubicBezTo>
                      <a:pt x="315" y="46"/>
                      <a:pt x="271" y="18"/>
                      <a:pt x="227" y="8"/>
                    </a:cubicBezTo>
                    <a:close/>
                  </a:path>
                </a:pathLst>
              </a:custGeom>
              <a:solidFill>
                <a:srgbClr val="D3899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65" name="Google Shape;2523;p10">
                <a:extLst>
                  <a:ext uri="{FF2B5EF4-FFF2-40B4-BE49-F238E27FC236}">
                    <a16:creationId xmlns:a16="http://schemas.microsoft.com/office/drawing/2014/main" id="{E6F2B12E-1505-9AE8-AB49-85D05FB2DE01}"/>
                  </a:ext>
                </a:extLst>
              </p:cNvPr>
              <p:cNvSpPr/>
              <p:nvPr/>
            </p:nvSpPr>
            <p:spPr>
              <a:xfrm>
                <a:off x="2454" y="2256"/>
                <a:ext cx="212" cy="251"/>
              </a:xfrm>
              <a:custGeom>
                <a:avLst/>
                <a:gdLst/>
                <a:ahLst/>
                <a:cxnLst/>
                <a:rect l="l" t="t" r="r" b="b"/>
                <a:pathLst>
                  <a:path w="85" h="94" extrusionOk="0">
                    <a:moveTo>
                      <a:pt x="0" y="61"/>
                    </a:moveTo>
                    <a:cubicBezTo>
                      <a:pt x="2" y="61"/>
                      <a:pt x="0" y="63"/>
                      <a:pt x="2" y="63"/>
                    </a:cubicBezTo>
                    <a:cubicBezTo>
                      <a:pt x="12" y="65"/>
                      <a:pt x="33" y="72"/>
                      <a:pt x="51" y="82"/>
                    </a:cubicBezTo>
                    <a:cubicBezTo>
                      <a:pt x="56" y="85"/>
                      <a:pt x="62" y="89"/>
                      <a:pt x="66" y="93"/>
                    </a:cubicBezTo>
                    <a:cubicBezTo>
                      <a:pt x="68" y="94"/>
                      <a:pt x="68" y="90"/>
                      <a:pt x="69" y="91"/>
                    </a:cubicBezTo>
                    <a:cubicBezTo>
                      <a:pt x="75" y="78"/>
                      <a:pt x="85" y="40"/>
                      <a:pt x="83" y="30"/>
                    </a:cubicBezTo>
                    <a:cubicBezTo>
                      <a:pt x="80" y="20"/>
                      <a:pt x="26" y="0"/>
                      <a:pt x="19" y="6"/>
                    </a:cubicBezTo>
                    <a:cubicBezTo>
                      <a:pt x="12" y="13"/>
                      <a:pt x="3" y="47"/>
                      <a:pt x="2" y="61"/>
                    </a:cubicBezTo>
                    <a:cubicBezTo>
                      <a:pt x="1" y="61"/>
                      <a:pt x="1" y="60"/>
                      <a:pt x="0" y="60"/>
                    </a:cubicBez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DF826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66" name="Google Shape;2524;p10">
                <a:extLst>
                  <a:ext uri="{FF2B5EF4-FFF2-40B4-BE49-F238E27FC236}">
                    <a16:creationId xmlns:a16="http://schemas.microsoft.com/office/drawing/2014/main" id="{566CF263-7F62-84E1-23D0-E7B42B3F7F8D}"/>
                  </a:ext>
                </a:extLst>
              </p:cNvPr>
              <p:cNvSpPr/>
              <p:nvPr/>
            </p:nvSpPr>
            <p:spPr>
              <a:xfrm>
                <a:off x="2571" y="2414"/>
                <a:ext cx="73" cy="88"/>
              </a:xfrm>
              <a:custGeom>
                <a:avLst/>
                <a:gdLst/>
                <a:ahLst/>
                <a:cxnLst/>
                <a:rect l="l" t="t" r="r" b="b"/>
                <a:pathLst>
                  <a:path w="29" h="33" extrusionOk="0">
                    <a:moveTo>
                      <a:pt x="22" y="29"/>
                    </a:moveTo>
                    <a:cubicBezTo>
                      <a:pt x="23" y="26"/>
                      <a:pt x="23" y="24"/>
                      <a:pt x="24" y="22"/>
                    </a:cubicBezTo>
                    <a:cubicBezTo>
                      <a:pt x="25" y="18"/>
                      <a:pt x="28" y="14"/>
                      <a:pt x="28" y="10"/>
                    </a:cubicBezTo>
                    <a:cubicBezTo>
                      <a:pt x="29" y="7"/>
                      <a:pt x="25" y="6"/>
                      <a:pt x="22" y="5"/>
                    </a:cubicBezTo>
                    <a:cubicBezTo>
                      <a:pt x="19" y="4"/>
                      <a:pt x="14" y="1"/>
                      <a:pt x="11" y="1"/>
                    </a:cubicBezTo>
                    <a:cubicBezTo>
                      <a:pt x="8" y="0"/>
                      <a:pt x="5" y="6"/>
                      <a:pt x="4" y="8"/>
                    </a:cubicBezTo>
                    <a:cubicBezTo>
                      <a:pt x="2" y="12"/>
                      <a:pt x="1" y="16"/>
                      <a:pt x="0" y="21"/>
                    </a:cubicBezTo>
                    <a:cubicBezTo>
                      <a:pt x="1" y="21"/>
                      <a:pt x="3" y="22"/>
                      <a:pt x="4" y="23"/>
                    </a:cubicBezTo>
                    <a:cubicBezTo>
                      <a:pt x="9" y="26"/>
                      <a:pt x="13" y="29"/>
                      <a:pt x="17" y="32"/>
                    </a:cubicBezTo>
                    <a:cubicBezTo>
                      <a:pt x="20" y="33"/>
                      <a:pt x="21" y="31"/>
                      <a:pt x="22" y="29"/>
                    </a:cubicBezTo>
                    <a:close/>
                  </a:path>
                </a:pathLst>
              </a:custGeom>
              <a:solidFill>
                <a:srgbClr val="C53B2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67" name="Google Shape;2525;p10">
                <a:extLst>
                  <a:ext uri="{FF2B5EF4-FFF2-40B4-BE49-F238E27FC236}">
                    <a16:creationId xmlns:a16="http://schemas.microsoft.com/office/drawing/2014/main" id="{BA3CE28F-F474-518B-ECA8-87A631434835}"/>
                  </a:ext>
                </a:extLst>
              </p:cNvPr>
              <p:cNvSpPr/>
              <p:nvPr/>
            </p:nvSpPr>
            <p:spPr>
              <a:xfrm>
                <a:off x="2506" y="2336"/>
                <a:ext cx="153" cy="131"/>
              </a:xfrm>
              <a:custGeom>
                <a:avLst/>
                <a:gdLst/>
                <a:ahLst/>
                <a:cxnLst/>
                <a:rect l="l" t="t" r="r" b="b"/>
                <a:pathLst>
                  <a:path w="61" h="49" extrusionOk="0">
                    <a:moveTo>
                      <a:pt x="60" y="17"/>
                    </a:moveTo>
                    <a:cubicBezTo>
                      <a:pt x="52" y="9"/>
                      <a:pt x="38" y="6"/>
                      <a:pt x="28" y="3"/>
                    </a:cubicBezTo>
                    <a:cubicBezTo>
                      <a:pt x="25" y="2"/>
                      <a:pt x="20" y="0"/>
                      <a:pt x="17" y="1"/>
                    </a:cubicBezTo>
                    <a:cubicBezTo>
                      <a:pt x="15" y="1"/>
                      <a:pt x="12" y="4"/>
                      <a:pt x="11" y="6"/>
                    </a:cubicBezTo>
                    <a:cubicBezTo>
                      <a:pt x="8" y="9"/>
                      <a:pt x="7" y="14"/>
                      <a:pt x="5" y="18"/>
                    </a:cubicBezTo>
                    <a:cubicBezTo>
                      <a:pt x="3" y="24"/>
                      <a:pt x="0" y="31"/>
                      <a:pt x="0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7" y="41"/>
                      <a:pt x="16" y="45"/>
                      <a:pt x="25" y="49"/>
                    </a:cubicBezTo>
                    <a:cubicBezTo>
                      <a:pt x="27" y="48"/>
                      <a:pt x="27" y="43"/>
                      <a:pt x="28" y="41"/>
                    </a:cubicBezTo>
                    <a:cubicBezTo>
                      <a:pt x="29" y="38"/>
                      <a:pt x="31" y="34"/>
                      <a:pt x="33" y="32"/>
                    </a:cubicBezTo>
                    <a:cubicBezTo>
                      <a:pt x="36" y="28"/>
                      <a:pt x="43" y="32"/>
                      <a:pt x="47" y="34"/>
                    </a:cubicBezTo>
                    <a:cubicBezTo>
                      <a:pt x="49" y="34"/>
                      <a:pt x="51" y="35"/>
                      <a:pt x="53" y="36"/>
                    </a:cubicBezTo>
                    <a:cubicBezTo>
                      <a:pt x="56" y="38"/>
                      <a:pt x="56" y="36"/>
                      <a:pt x="57" y="33"/>
                    </a:cubicBezTo>
                    <a:cubicBezTo>
                      <a:pt x="57" y="33"/>
                      <a:pt x="57" y="32"/>
                      <a:pt x="57" y="32"/>
                    </a:cubicBezTo>
                    <a:cubicBezTo>
                      <a:pt x="59" y="27"/>
                      <a:pt x="60" y="23"/>
                      <a:pt x="61" y="19"/>
                    </a:cubicBezTo>
                    <a:cubicBezTo>
                      <a:pt x="60" y="18"/>
                      <a:pt x="60" y="18"/>
                      <a:pt x="60" y="17"/>
                    </a:cubicBezTo>
                    <a:close/>
                  </a:path>
                </a:pathLst>
              </a:custGeom>
              <a:solidFill>
                <a:srgbClr val="D86B5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68" name="Google Shape;2526;p10">
                <a:extLst>
                  <a:ext uri="{FF2B5EF4-FFF2-40B4-BE49-F238E27FC236}">
                    <a16:creationId xmlns:a16="http://schemas.microsoft.com/office/drawing/2014/main" id="{F6DF60E0-2358-C020-96AC-A7E5AD547036}"/>
                  </a:ext>
                </a:extLst>
              </p:cNvPr>
              <p:cNvSpPr/>
              <p:nvPr/>
            </p:nvSpPr>
            <p:spPr>
              <a:xfrm>
                <a:off x="2351" y="2590"/>
                <a:ext cx="53" cy="80"/>
              </a:xfrm>
              <a:custGeom>
                <a:avLst/>
                <a:gdLst/>
                <a:ahLst/>
                <a:cxnLst/>
                <a:rect l="l" t="t" r="r" b="b"/>
                <a:pathLst>
                  <a:path w="21" h="30" extrusionOk="0">
                    <a:moveTo>
                      <a:pt x="8" y="11"/>
                    </a:moveTo>
                    <a:cubicBezTo>
                      <a:pt x="6" y="15"/>
                      <a:pt x="0" y="23"/>
                      <a:pt x="1" y="27"/>
                    </a:cubicBezTo>
                    <a:cubicBezTo>
                      <a:pt x="3" y="27"/>
                      <a:pt x="8" y="21"/>
                      <a:pt x="10" y="21"/>
                    </a:cubicBezTo>
                    <a:cubicBezTo>
                      <a:pt x="13" y="23"/>
                      <a:pt x="10" y="30"/>
                      <a:pt x="16" y="29"/>
                    </a:cubicBezTo>
                    <a:cubicBezTo>
                      <a:pt x="21" y="28"/>
                      <a:pt x="17" y="12"/>
                      <a:pt x="17" y="8"/>
                    </a:cubicBezTo>
                    <a:cubicBezTo>
                      <a:pt x="17" y="11"/>
                      <a:pt x="18" y="15"/>
                      <a:pt x="16" y="18"/>
                    </a:cubicBezTo>
                    <a:cubicBezTo>
                      <a:pt x="15" y="20"/>
                      <a:pt x="17" y="19"/>
                      <a:pt x="14" y="19"/>
                    </a:cubicBezTo>
                    <a:cubicBezTo>
                      <a:pt x="14" y="19"/>
                      <a:pt x="11" y="18"/>
                      <a:pt x="11" y="17"/>
                    </a:cubicBezTo>
                    <a:cubicBezTo>
                      <a:pt x="9" y="15"/>
                      <a:pt x="11" y="10"/>
                      <a:pt x="11" y="7"/>
                    </a:cubicBezTo>
                    <a:cubicBezTo>
                      <a:pt x="11" y="5"/>
                      <a:pt x="10" y="2"/>
                      <a:pt x="12" y="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69" name="Google Shape;2527;p10">
                <a:extLst>
                  <a:ext uri="{FF2B5EF4-FFF2-40B4-BE49-F238E27FC236}">
                    <a16:creationId xmlns:a16="http://schemas.microsoft.com/office/drawing/2014/main" id="{73B980E4-44C2-BEF8-EBC7-D0CB070CCC20}"/>
                  </a:ext>
                </a:extLst>
              </p:cNvPr>
              <p:cNvSpPr/>
              <p:nvPr/>
            </p:nvSpPr>
            <p:spPr>
              <a:xfrm>
                <a:off x="2211" y="2696"/>
                <a:ext cx="110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51" extrusionOk="0">
                    <a:moveTo>
                      <a:pt x="27" y="31"/>
                    </a:moveTo>
                    <a:cubicBezTo>
                      <a:pt x="17" y="23"/>
                      <a:pt x="10" y="51"/>
                      <a:pt x="0" y="49"/>
                    </a:cubicBezTo>
                    <a:cubicBezTo>
                      <a:pt x="3" y="48"/>
                      <a:pt x="5" y="48"/>
                      <a:pt x="7" y="47"/>
                    </a:cubicBezTo>
                    <a:cubicBezTo>
                      <a:pt x="11" y="46"/>
                      <a:pt x="14" y="43"/>
                      <a:pt x="17" y="40"/>
                    </a:cubicBezTo>
                    <a:cubicBezTo>
                      <a:pt x="19" y="38"/>
                      <a:pt x="21" y="35"/>
                      <a:pt x="24" y="36"/>
                    </a:cubicBezTo>
                    <a:cubicBezTo>
                      <a:pt x="27" y="37"/>
                      <a:pt x="28" y="41"/>
                      <a:pt x="31" y="39"/>
                    </a:cubicBezTo>
                    <a:cubicBezTo>
                      <a:pt x="38" y="37"/>
                      <a:pt x="37" y="28"/>
                      <a:pt x="38" y="22"/>
                    </a:cubicBezTo>
                    <a:cubicBezTo>
                      <a:pt x="39" y="15"/>
                      <a:pt x="43" y="7"/>
                      <a:pt x="44" y="0"/>
                    </a:cubicBezTo>
                    <a:cubicBezTo>
                      <a:pt x="38" y="4"/>
                      <a:pt x="37" y="10"/>
                      <a:pt x="35" y="17"/>
                    </a:cubicBezTo>
                    <a:cubicBezTo>
                      <a:pt x="33" y="21"/>
                      <a:pt x="37" y="31"/>
                      <a:pt x="30" y="35"/>
                    </a:cubicBezTo>
                    <a:cubicBezTo>
                      <a:pt x="27" y="37"/>
                      <a:pt x="27" y="31"/>
                      <a:pt x="27" y="31"/>
                    </a:cubicBezTo>
                    <a:close/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70" name="Google Shape;2528;p10">
                <a:extLst>
                  <a:ext uri="{FF2B5EF4-FFF2-40B4-BE49-F238E27FC236}">
                    <a16:creationId xmlns:a16="http://schemas.microsoft.com/office/drawing/2014/main" id="{5CF41702-4C06-7800-EE15-196265B13DAD}"/>
                  </a:ext>
                </a:extLst>
              </p:cNvPr>
              <p:cNvSpPr/>
              <p:nvPr/>
            </p:nvSpPr>
            <p:spPr>
              <a:xfrm>
                <a:off x="2289" y="2595"/>
                <a:ext cx="140" cy="237"/>
              </a:xfrm>
              <a:custGeom>
                <a:avLst/>
                <a:gdLst/>
                <a:ahLst/>
                <a:cxnLst/>
                <a:rect l="l" t="t" r="r" b="b"/>
                <a:pathLst>
                  <a:path w="56" h="89" extrusionOk="0">
                    <a:moveTo>
                      <a:pt x="10" y="75"/>
                    </a:moveTo>
                    <a:cubicBezTo>
                      <a:pt x="11" y="66"/>
                      <a:pt x="20" y="60"/>
                      <a:pt x="23" y="52"/>
                    </a:cubicBezTo>
                    <a:cubicBezTo>
                      <a:pt x="24" y="48"/>
                      <a:pt x="28" y="46"/>
                      <a:pt x="30" y="41"/>
                    </a:cubicBezTo>
                    <a:cubicBezTo>
                      <a:pt x="30" y="40"/>
                      <a:pt x="31" y="35"/>
                      <a:pt x="32" y="35"/>
                    </a:cubicBezTo>
                    <a:cubicBezTo>
                      <a:pt x="33" y="35"/>
                      <a:pt x="34" y="39"/>
                      <a:pt x="35" y="40"/>
                    </a:cubicBezTo>
                    <a:cubicBezTo>
                      <a:pt x="42" y="48"/>
                      <a:pt x="50" y="31"/>
                      <a:pt x="51" y="25"/>
                    </a:cubicBezTo>
                    <a:cubicBezTo>
                      <a:pt x="51" y="20"/>
                      <a:pt x="48" y="16"/>
                      <a:pt x="50" y="11"/>
                    </a:cubicBezTo>
                    <a:cubicBezTo>
                      <a:pt x="51" y="7"/>
                      <a:pt x="56" y="6"/>
                      <a:pt x="56" y="0"/>
                    </a:cubicBezTo>
                    <a:cubicBezTo>
                      <a:pt x="55" y="2"/>
                      <a:pt x="55" y="4"/>
                      <a:pt x="55" y="6"/>
                    </a:cubicBezTo>
                    <a:cubicBezTo>
                      <a:pt x="55" y="8"/>
                      <a:pt x="53" y="11"/>
                      <a:pt x="53" y="13"/>
                    </a:cubicBezTo>
                    <a:cubicBezTo>
                      <a:pt x="52" y="18"/>
                      <a:pt x="53" y="23"/>
                      <a:pt x="53" y="28"/>
                    </a:cubicBezTo>
                    <a:cubicBezTo>
                      <a:pt x="53" y="35"/>
                      <a:pt x="50" y="40"/>
                      <a:pt x="45" y="45"/>
                    </a:cubicBezTo>
                    <a:cubicBezTo>
                      <a:pt x="42" y="48"/>
                      <a:pt x="37" y="48"/>
                      <a:pt x="33" y="49"/>
                    </a:cubicBezTo>
                    <a:cubicBezTo>
                      <a:pt x="29" y="51"/>
                      <a:pt x="30" y="56"/>
                      <a:pt x="27" y="59"/>
                    </a:cubicBezTo>
                    <a:cubicBezTo>
                      <a:pt x="24" y="63"/>
                      <a:pt x="20" y="64"/>
                      <a:pt x="18" y="68"/>
                    </a:cubicBezTo>
                    <a:cubicBezTo>
                      <a:pt x="16" y="73"/>
                      <a:pt x="17" y="78"/>
                      <a:pt x="13" y="83"/>
                    </a:cubicBezTo>
                    <a:cubicBezTo>
                      <a:pt x="9" y="88"/>
                      <a:pt x="6" y="88"/>
                      <a:pt x="0" y="89"/>
                    </a:cubicBezTo>
                    <a:cubicBezTo>
                      <a:pt x="4" y="84"/>
                      <a:pt x="9" y="80"/>
                      <a:pt x="10" y="73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71" name="Google Shape;2529;p10">
                <a:extLst>
                  <a:ext uri="{FF2B5EF4-FFF2-40B4-BE49-F238E27FC236}">
                    <a16:creationId xmlns:a16="http://schemas.microsoft.com/office/drawing/2014/main" id="{BF946BF1-D841-D302-F9B2-D32B14054E14}"/>
                  </a:ext>
                </a:extLst>
              </p:cNvPr>
              <p:cNvSpPr/>
              <p:nvPr/>
            </p:nvSpPr>
            <p:spPr>
              <a:xfrm>
                <a:off x="2356" y="2688"/>
                <a:ext cx="60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24" h="61" extrusionOk="0">
                    <a:moveTo>
                      <a:pt x="4" y="14"/>
                    </a:moveTo>
                    <a:cubicBezTo>
                      <a:pt x="12" y="13"/>
                      <a:pt x="11" y="17"/>
                      <a:pt x="8" y="21"/>
                    </a:cubicBezTo>
                    <a:cubicBezTo>
                      <a:pt x="5" y="25"/>
                      <a:pt x="3" y="29"/>
                      <a:pt x="3" y="34"/>
                    </a:cubicBezTo>
                    <a:cubicBezTo>
                      <a:pt x="2" y="43"/>
                      <a:pt x="6" y="53"/>
                      <a:pt x="0" y="61"/>
                    </a:cubicBezTo>
                    <a:cubicBezTo>
                      <a:pt x="4" y="58"/>
                      <a:pt x="7" y="51"/>
                      <a:pt x="8" y="47"/>
                    </a:cubicBezTo>
                    <a:cubicBezTo>
                      <a:pt x="8" y="40"/>
                      <a:pt x="7" y="35"/>
                      <a:pt x="10" y="28"/>
                    </a:cubicBezTo>
                    <a:cubicBezTo>
                      <a:pt x="12" y="23"/>
                      <a:pt x="16" y="20"/>
                      <a:pt x="19" y="15"/>
                    </a:cubicBezTo>
                    <a:cubicBezTo>
                      <a:pt x="22" y="10"/>
                      <a:pt x="24" y="6"/>
                      <a:pt x="24" y="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72" name="Google Shape;2530;p10">
                <a:extLst>
                  <a:ext uri="{FF2B5EF4-FFF2-40B4-BE49-F238E27FC236}">
                    <a16:creationId xmlns:a16="http://schemas.microsoft.com/office/drawing/2014/main" id="{E9C1A0A8-897A-AFE1-FA7F-ACE3CABA5EC8}"/>
                  </a:ext>
                </a:extLst>
              </p:cNvPr>
              <p:cNvSpPr/>
              <p:nvPr/>
            </p:nvSpPr>
            <p:spPr>
              <a:xfrm>
                <a:off x="2311" y="2750"/>
                <a:ext cx="38" cy="146"/>
              </a:xfrm>
              <a:custGeom>
                <a:avLst/>
                <a:gdLst/>
                <a:ahLst/>
                <a:cxnLst/>
                <a:rect l="l" t="t" r="r" b="b"/>
                <a:pathLst>
                  <a:path w="15" h="55" extrusionOk="0">
                    <a:moveTo>
                      <a:pt x="5" y="18"/>
                    </a:moveTo>
                    <a:cubicBezTo>
                      <a:pt x="3" y="23"/>
                      <a:pt x="7" y="29"/>
                      <a:pt x="6" y="35"/>
                    </a:cubicBezTo>
                    <a:cubicBezTo>
                      <a:pt x="5" y="41"/>
                      <a:pt x="3" y="50"/>
                      <a:pt x="0" y="55"/>
                    </a:cubicBezTo>
                    <a:cubicBezTo>
                      <a:pt x="7" y="50"/>
                      <a:pt x="10" y="40"/>
                      <a:pt x="11" y="32"/>
                    </a:cubicBezTo>
                    <a:cubicBezTo>
                      <a:pt x="11" y="26"/>
                      <a:pt x="9" y="21"/>
                      <a:pt x="9" y="14"/>
                    </a:cubicBezTo>
                    <a:cubicBezTo>
                      <a:pt x="10" y="9"/>
                      <a:pt x="13" y="5"/>
                      <a:pt x="15" y="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73" name="Google Shape;2531;p10">
                <a:extLst>
                  <a:ext uri="{FF2B5EF4-FFF2-40B4-BE49-F238E27FC236}">
                    <a16:creationId xmlns:a16="http://schemas.microsoft.com/office/drawing/2014/main" id="{3FFBF2BC-F667-FA4F-8775-7CF08DCA9E54}"/>
                  </a:ext>
                </a:extLst>
              </p:cNvPr>
              <p:cNvSpPr/>
              <p:nvPr/>
            </p:nvSpPr>
            <p:spPr>
              <a:xfrm>
                <a:off x="2169" y="2816"/>
                <a:ext cx="135" cy="54"/>
              </a:xfrm>
              <a:custGeom>
                <a:avLst/>
                <a:gdLst/>
                <a:ahLst/>
                <a:cxnLst/>
                <a:rect l="l" t="t" r="r" b="b"/>
                <a:pathLst>
                  <a:path w="54" h="20" extrusionOk="0">
                    <a:moveTo>
                      <a:pt x="0" y="15"/>
                    </a:moveTo>
                    <a:cubicBezTo>
                      <a:pt x="4" y="18"/>
                      <a:pt x="16" y="14"/>
                      <a:pt x="21" y="11"/>
                    </a:cubicBezTo>
                    <a:cubicBezTo>
                      <a:pt x="27" y="8"/>
                      <a:pt x="31" y="3"/>
                      <a:pt x="36" y="0"/>
                    </a:cubicBezTo>
                    <a:cubicBezTo>
                      <a:pt x="38" y="4"/>
                      <a:pt x="37" y="9"/>
                      <a:pt x="42" y="9"/>
                    </a:cubicBezTo>
                    <a:cubicBezTo>
                      <a:pt x="47" y="8"/>
                      <a:pt x="51" y="5"/>
                      <a:pt x="54" y="2"/>
                    </a:cubicBezTo>
                    <a:cubicBezTo>
                      <a:pt x="52" y="7"/>
                      <a:pt x="47" y="8"/>
                      <a:pt x="42" y="10"/>
                    </a:cubicBezTo>
                    <a:cubicBezTo>
                      <a:pt x="41" y="11"/>
                      <a:pt x="39" y="15"/>
                      <a:pt x="37" y="15"/>
                    </a:cubicBezTo>
                    <a:cubicBezTo>
                      <a:pt x="35" y="16"/>
                      <a:pt x="34" y="14"/>
                      <a:pt x="32" y="13"/>
                    </a:cubicBezTo>
                    <a:cubicBezTo>
                      <a:pt x="27" y="10"/>
                      <a:pt x="26" y="14"/>
                      <a:pt x="22" y="17"/>
                    </a:cubicBezTo>
                    <a:cubicBezTo>
                      <a:pt x="18" y="20"/>
                      <a:pt x="12" y="16"/>
                      <a:pt x="7" y="18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74" name="Google Shape;2532;p10">
                <a:extLst>
                  <a:ext uri="{FF2B5EF4-FFF2-40B4-BE49-F238E27FC236}">
                    <a16:creationId xmlns:a16="http://schemas.microsoft.com/office/drawing/2014/main" id="{4AB78CD8-BB9B-AE80-04EB-E5CC4E01FB58}"/>
                  </a:ext>
                </a:extLst>
              </p:cNvPr>
              <p:cNvSpPr/>
              <p:nvPr/>
            </p:nvSpPr>
            <p:spPr>
              <a:xfrm>
                <a:off x="2089" y="2830"/>
                <a:ext cx="40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6" h="13" extrusionOk="0">
                    <a:moveTo>
                      <a:pt x="16" y="1"/>
                    </a:moveTo>
                    <a:cubicBezTo>
                      <a:pt x="15" y="1"/>
                      <a:pt x="14" y="1"/>
                      <a:pt x="12" y="1"/>
                    </a:cubicBezTo>
                    <a:cubicBezTo>
                      <a:pt x="11" y="1"/>
                      <a:pt x="9" y="1"/>
                      <a:pt x="8" y="2"/>
                    </a:cubicBezTo>
                    <a:cubicBezTo>
                      <a:pt x="5" y="2"/>
                      <a:pt x="2" y="3"/>
                      <a:pt x="1" y="5"/>
                    </a:cubicBezTo>
                    <a:cubicBezTo>
                      <a:pt x="0" y="6"/>
                      <a:pt x="0" y="10"/>
                      <a:pt x="1" y="11"/>
                    </a:cubicBezTo>
                    <a:cubicBezTo>
                      <a:pt x="2" y="12"/>
                      <a:pt x="5" y="13"/>
                      <a:pt x="7" y="12"/>
                    </a:cubicBezTo>
                    <a:cubicBezTo>
                      <a:pt x="9" y="12"/>
                      <a:pt x="11" y="10"/>
                      <a:pt x="14" y="9"/>
                    </a:cubicBezTo>
                    <a:cubicBezTo>
                      <a:pt x="11" y="10"/>
                      <a:pt x="3" y="12"/>
                      <a:pt x="4" y="7"/>
                    </a:cubicBezTo>
                    <a:cubicBezTo>
                      <a:pt x="5" y="2"/>
                      <a:pt x="10" y="2"/>
                      <a:pt x="14" y="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75" name="Google Shape;2533;p10">
                <a:extLst>
                  <a:ext uri="{FF2B5EF4-FFF2-40B4-BE49-F238E27FC236}">
                    <a16:creationId xmlns:a16="http://schemas.microsoft.com/office/drawing/2014/main" id="{D94BFEEF-7901-62D7-9692-8856A2AD9461}"/>
                  </a:ext>
                </a:extLst>
              </p:cNvPr>
              <p:cNvSpPr/>
              <p:nvPr/>
            </p:nvSpPr>
            <p:spPr>
              <a:xfrm>
                <a:off x="2091" y="2811"/>
                <a:ext cx="88" cy="43"/>
              </a:xfrm>
              <a:custGeom>
                <a:avLst/>
                <a:gdLst/>
                <a:ahLst/>
                <a:cxnLst/>
                <a:rect l="l" t="t" r="r" b="b"/>
                <a:pathLst>
                  <a:path w="35" h="16" extrusionOk="0">
                    <a:moveTo>
                      <a:pt x="8" y="8"/>
                    </a:moveTo>
                    <a:cubicBezTo>
                      <a:pt x="12" y="8"/>
                      <a:pt x="17" y="7"/>
                      <a:pt x="21" y="7"/>
                    </a:cubicBezTo>
                    <a:cubicBezTo>
                      <a:pt x="26" y="6"/>
                      <a:pt x="32" y="4"/>
                      <a:pt x="35" y="0"/>
                    </a:cubicBezTo>
                    <a:cubicBezTo>
                      <a:pt x="33" y="5"/>
                      <a:pt x="27" y="9"/>
                      <a:pt x="22" y="10"/>
                    </a:cubicBezTo>
                    <a:cubicBezTo>
                      <a:pt x="19" y="11"/>
                      <a:pt x="15" y="11"/>
                      <a:pt x="12" y="11"/>
                    </a:cubicBezTo>
                    <a:cubicBezTo>
                      <a:pt x="10" y="11"/>
                      <a:pt x="4" y="12"/>
                      <a:pt x="3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1"/>
                      <a:pt x="1" y="11"/>
                      <a:pt x="1" y="11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76" name="Google Shape;2534;p10">
                <a:extLst>
                  <a:ext uri="{FF2B5EF4-FFF2-40B4-BE49-F238E27FC236}">
                    <a16:creationId xmlns:a16="http://schemas.microsoft.com/office/drawing/2014/main" id="{52271D23-C6CB-173A-D647-C9CCAE1773C2}"/>
                  </a:ext>
                </a:extLst>
              </p:cNvPr>
              <p:cNvSpPr/>
              <p:nvPr/>
            </p:nvSpPr>
            <p:spPr>
              <a:xfrm>
                <a:off x="2081" y="2856"/>
                <a:ext cx="11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46" h="12" extrusionOk="0">
                    <a:moveTo>
                      <a:pt x="2" y="11"/>
                    </a:moveTo>
                    <a:cubicBezTo>
                      <a:pt x="2" y="7"/>
                      <a:pt x="5" y="6"/>
                      <a:pt x="9" y="5"/>
                    </a:cubicBezTo>
                    <a:cubicBezTo>
                      <a:pt x="13" y="5"/>
                      <a:pt x="16" y="3"/>
                      <a:pt x="20" y="2"/>
                    </a:cubicBezTo>
                    <a:cubicBezTo>
                      <a:pt x="24" y="1"/>
                      <a:pt x="28" y="0"/>
                      <a:pt x="32" y="1"/>
                    </a:cubicBezTo>
                    <a:cubicBezTo>
                      <a:pt x="34" y="1"/>
                      <a:pt x="36" y="1"/>
                      <a:pt x="38" y="1"/>
                    </a:cubicBezTo>
                    <a:cubicBezTo>
                      <a:pt x="40" y="1"/>
                      <a:pt x="43" y="1"/>
                      <a:pt x="46" y="1"/>
                    </a:cubicBezTo>
                    <a:cubicBezTo>
                      <a:pt x="46" y="1"/>
                      <a:pt x="46" y="2"/>
                      <a:pt x="46" y="2"/>
                    </a:cubicBezTo>
                    <a:cubicBezTo>
                      <a:pt x="44" y="3"/>
                      <a:pt x="41" y="3"/>
                      <a:pt x="39" y="3"/>
                    </a:cubicBezTo>
                    <a:cubicBezTo>
                      <a:pt x="34" y="4"/>
                      <a:pt x="29" y="3"/>
                      <a:pt x="25" y="4"/>
                    </a:cubicBezTo>
                    <a:cubicBezTo>
                      <a:pt x="20" y="5"/>
                      <a:pt x="15" y="7"/>
                      <a:pt x="10" y="8"/>
                    </a:cubicBezTo>
                    <a:cubicBezTo>
                      <a:pt x="8" y="8"/>
                      <a:pt x="0" y="9"/>
                      <a:pt x="3" y="12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77" name="Google Shape;2535;p10">
                <a:extLst>
                  <a:ext uri="{FF2B5EF4-FFF2-40B4-BE49-F238E27FC236}">
                    <a16:creationId xmlns:a16="http://schemas.microsoft.com/office/drawing/2014/main" id="{A34DEA77-0A72-6DFA-E0A5-EF669AFF5242}"/>
                  </a:ext>
                </a:extLst>
              </p:cNvPr>
              <p:cNvSpPr/>
              <p:nvPr/>
            </p:nvSpPr>
            <p:spPr>
              <a:xfrm>
                <a:off x="2084" y="2843"/>
                <a:ext cx="182" cy="64"/>
              </a:xfrm>
              <a:custGeom>
                <a:avLst/>
                <a:gdLst/>
                <a:ahLst/>
                <a:cxnLst/>
                <a:rect l="l" t="t" r="r" b="b"/>
                <a:pathLst>
                  <a:path w="73" h="24" extrusionOk="0">
                    <a:moveTo>
                      <a:pt x="1" y="24"/>
                    </a:moveTo>
                    <a:cubicBezTo>
                      <a:pt x="0" y="23"/>
                      <a:pt x="0" y="21"/>
                      <a:pt x="1" y="20"/>
                    </a:cubicBezTo>
                    <a:cubicBezTo>
                      <a:pt x="2" y="20"/>
                      <a:pt x="4" y="20"/>
                      <a:pt x="5" y="20"/>
                    </a:cubicBezTo>
                    <a:cubicBezTo>
                      <a:pt x="8" y="20"/>
                      <a:pt x="11" y="21"/>
                      <a:pt x="14" y="21"/>
                    </a:cubicBezTo>
                    <a:cubicBezTo>
                      <a:pt x="20" y="22"/>
                      <a:pt x="26" y="20"/>
                      <a:pt x="31" y="18"/>
                    </a:cubicBezTo>
                    <a:cubicBezTo>
                      <a:pt x="34" y="17"/>
                      <a:pt x="36" y="16"/>
                      <a:pt x="39" y="15"/>
                    </a:cubicBezTo>
                    <a:cubicBezTo>
                      <a:pt x="42" y="14"/>
                      <a:pt x="44" y="14"/>
                      <a:pt x="47" y="14"/>
                    </a:cubicBezTo>
                    <a:cubicBezTo>
                      <a:pt x="50" y="14"/>
                      <a:pt x="53" y="13"/>
                      <a:pt x="56" y="12"/>
                    </a:cubicBezTo>
                    <a:cubicBezTo>
                      <a:pt x="58" y="12"/>
                      <a:pt x="60" y="10"/>
                      <a:pt x="62" y="8"/>
                    </a:cubicBezTo>
                    <a:cubicBezTo>
                      <a:pt x="66" y="5"/>
                      <a:pt x="68" y="0"/>
                      <a:pt x="73" y="3"/>
                    </a:cubicBezTo>
                    <a:cubicBezTo>
                      <a:pt x="70" y="5"/>
                      <a:pt x="68" y="6"/>
                      <a:pt x="66" y="9"/>
                    </a:cubicBezTo>
                    <a:cubicBezTo>
                      <a:pt x="64" y="12"/>
                      <a:pt x="61" y="15"/>
                      <a:pt x="57" y="16"/>
                    </a:cubicBezTo>
                    <a:cubicBezTo>
                      <a:pt x="54" y="17"/>
                      <a:pt x="50" y="18"/>
                      <a:pt x="46" y="18"/>
                    </a:cubicBezTo>
                    <a:cubicBezTo>
                      <a:pt x="43" y="18"/>
                      <a:pt x="41" y="17"/>
                      <a:pt x="38" y="18"/>
                    </a:cubicBezTo>
                    <a:cubicBezTo>
                      <a:pt x="30" y="21"/>
                      <a:pt x="22" y="24"/>
                      <a:pt x="14" y="24"/>
                    </a:cubicBezTo>
                    <a:cubicBezTo>
                      <a:pt x="11" y="23"/>
                      <a:pt x="2" y="20"/>
                      <a:pt x="1" y="23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78" name="Google Shape;2536;p10">
                <a:extLst>
                  <a:ext uri="{FF2B5EF4-FFF2-40B4-BE49-F238E27FC236}">
                    <a16:creationId xmlns:a16="http://schemas.microsoft.com/office/drawing/2014/main" id="{F839943F-0E8B-D7B2-C4DC-04A197C8952A}"/>
                  </a:ext>
                </a:extLst>
              </p:cNvPr>
              <p:cNvSpPr/>
              <p:nvPr/>
            </p:nvSpPr>
            <p:spPr>
              <a:xfrm>
                <a:off x="2081" y="2899"/>
                <a:ext cx="128" cy="27"/>
              </a:xfrm>
              <a:custGeom>
                <a:avLst/>
                <a:gdLst/>
                <a:ahLst/>
                <a:cxnLst/>
                <a:rect l="l" t="t" r="r" b="b"/>
                <a:pathLst>
                  <a:path w="51" h="10" extrusionOk="0">
                    <a:moveTo>
                      <a:pt x="2" y="9"/>
                    </a:moveTo>
                    <a:cubicBezTo>
                      <a:pt x="0" y="7"/>
                      <a:pt x="2" y="6"/>
                      <a:pt x="4" y="6"/>
                    </a:cubicBezTo>
                    <a:cubicBezTo>
                      <a:pt x="6" y="6"/>
                      <a:pt x="8" y="7"/>
                      <a:pt x="10" y="7"/>
                    </a:cubicBezTo>
                    <a:cubicBezTo>
                      <a:pt x="14" y="8"/>
                      <a:pt x="19" y="6"/>
                      <a:pt x="23" y="6"/>
                    </a:cubicBezTo>
                    <a:cubicBezTo>
                      <a:pt x="32" y="4"/>
                      <a:pt x="42" y="2"/>
                      <a:pt x="51" y="0"/>
                    </a:cubicBezTo>
                    <a:cubicBezTo>
                      <a:pt x="41" y="4"/>
                      <a:pt x="32" y="9"/>
                      <a:pt x="21" y="9"/>
                    </a:cubicBezTo>
                    <a:cubicBezTo>
                      <a:pt x="18" y="9"/>
                      <a:pt x="14" y="10"/>
                      <a:pt x="11" y="9"/>
                    </a:cubicBezTo>
                    <a:cubicBezTo>
                      <a:pt x="10" y="8"/>
                      <a:pt x="7" y="8"/>
                      <a:pt x="5" y="8"/>
                    </a:cubicBezTo>
                    <a:cubicBezTo>
                      <a:pt x="4" y="8"/>
                      <a:pt x="2" y="8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79" name="Google Shape;2537;p10">
                <a:extLst>
                  <a:ext uri="{FF2B5EF4-FFF2-40B4-BE49-F238E27FC236}">
                    <a16:creationId xmlns:a16="http://schemas.microsoft.com/office/drawing/2014/main" id="{CB850EB2-009C-602E-814A-8A5B3F3D7E44}"/>
                  </a:ext>
                </a:extLst>
              </p:cNvPr>
              <p:cNvSpPr/>
              <p:nvPr/>
            </p:nvSpPr>
            <p:spPr>
              <a:xfrm>
                <a:off x="2086" y="2929"/>
                <a:ext cx="68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7" h="9" extrusionOk="0">
                    <a:moveTo>
                      <a:pt x="4" y="7"/>
                    </a:moveTo>
                    <a:cubicBezTo>
                      <a:pt x="2" y="6"/>
                      <a:pt x="0" y="0"/>
                      <a:pt x="4" y="1"/>
                    </a:cubicBezTo>
                    <a:cubicBezTo>
                      <a:pt x="7" y="1"/>
                      <a:pt x="9" y="4"/>
                      <a:pt x="11" y="5"/>
                    </a:cubicBezTo>
                    <a:cubicBezTo>
                      <a:pt x="16" y="9"/>
                      <a:pt x="22" y="9"/>
                      <a:pt x="27" y="7"/>
                    </a:cubicBezTo>
                    <a:cubicBezTo>
                      <a:pt x="23" y="8"/>
                      <a:pt x="19" y="9"/>
                      <a:pt x="14" y="9"/>
                    </a:cubicBezTo>
                    <a:cubicBezTo>
                      <a:pt x="12" y="9"/>
                      <a:pt x="10" y="7"/>
                      <a:pt x="7" y="6"/>
                    </a:cubicBezTo>
                    <a:cubicBezTo>
                      <a:pt x="6" y="6"/>
                      <a:pt x="2" y="5"/>
                      <a:pt x="4" y="7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80" name="Google Shape;2538;p10">
                <a:extLst>
                  <a:ext uri="{FF2B5EF4-FFF2-40B4-BE49-F238E27FC236}">
                    <a16:creationId xmlns:a16="http://schemas.microsoft.com/office/drawing/2014/main" id="{3B2296C7-6062-D486-E430-D04757478843}"/>
                  </a:ext>
                </a:extLst>
              </p:cNvPr>
              <p:cNvSpPr/>
              <p:nvPr/>
            </p:nvSpPr>
            <p:spPr>
              <a:xfrm>
                <a:off x="2199" y="2902"/>
                <a:ext cx="97" cy="4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5" extrusionOk="0">
                    <a:moveTo>
                      <a:pt x="0" y="15"/>
                    </a:moveTo>
                    <a:cubicBezTo>
                      <a:pt x="6" y="12"/>
                      <a:pt x="12" y="6"/>
                      <a:pt x="19" y="5"/>
                    </a:cubicBezTo>
                    <a:cubicBezTo>
                      <a:pt x="22" y="4"/>
                      <a:pt x="25" y="4"/>
                      <a:pt x="28" y="4"/>
                    </a:cubicBezTo>
                    <a:cubicBezTo>
                      <a:pt x="30" y="4"/>
                      <a:pt x="32" y="3"/>
                      <a:pt x="34" y="3"/>
                    </a:cubicBezTo>
                    <a:cubicBezTo>
                      <a:pt x="35" y="2"/>
                      <a:pt x="37" y="1"/>
                      <a:pt x="39" y="0"/>
                    </a:cubicBezTo>
                    <a:cubicBezTo>
                      <a:pt x="33" y="2"/>
                      <a:pt x="29" y="8"/>
                      <a:pt x="23" y="9"/>
                    </a:cubicBezTo>
                    <a:cubicBezTo>
                      <a:pt x="19" y="9"/>
                      <a:pt x="16" y="10"/>
                      <a:pt x="12" y="11"/>
                    </a:cubicBezTo>
                    <a:cubicBezTo>
                      <a:pt x="9" y="12"/>
                      <a:pt x="6" y="12"/>
                      <a:pt x="4" y="14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81" name="Google Shape;2539;p10">
                <a:extLst>
                  <a:ext uri="{FF2B5EF4-FFF2-40B4-BE49-F238E27FC236}">
                    <a16:creationId xmlns:a16="http://schemas.microsoft.com/office/drawing/2014/main" id="{9ED5F63F-1755-A416-AC6F-32E0DB8E9410}"/>
                  </a:ext>
                </a:extLst>
              </p:cNvPr>
              <p:cNvSpPr/>
              <p:nvPr/>
            </p:nvSpPr>
            <p:spPr>
              <a:xfrm>
                <a:off x="2174" y="2934"/>
                <a:ext cx="142" cy="48"/>
              </a:xfrm>
              <a:custGeom>
                <a:avLst/>
                <a:gdLst/>
                <a:ahLst/>
                <a:cxnLst/>
                <a:rect l="l" t="t" r="r" b="b"/>
                <a:pathLst>
                  <a:path w="57" h="18" extrusionOk="0">
                    <a:moveTo>
                      <a:pt x="30" y="4"/>
                    </a:moveTo>
                    <a:cubicBezTo>
                      <a:pt x="33" y="0"/>
                      <a:pt x="40" y="0"/>
                      <a:pt x="44" y="1"/>
                    </a:cubicBezTo>
                    <a:cubicBezTo>
                      <a:pt x="46" y="1"/>
                      <a:pt x="48" y="1"/>
                      <a:pt x="51" y="2"/>
                    </a:cubicBezTo>
                    <a:cubicBezTo>
                      <a:pt x="53" y="2"/>
                      <a:pt x="55" y="1"/>
                      <a:pt x="57" y="1"/>
                    </a:cubicBezTo>
                    <a:cubicBezTo>
                      <a:pt x="55" y="3"/>
                      <a:pt x="53" y="5"/>
                      <a:pt x="51" y="6"/>
                    </a:cubicBezTo>
                    <a:cubicBezTo>
                      <a:pt x="48" y="6"/>
                      <a:pt x="46" y="6"/>
                      <a:pt x="44" y="5"/>
                    </a:cubicBezTo>
                    <a:cubicBezTo>
                      <a:pt x="41" y="4"/>
                      <a:pt x="37" y="3"/>
                      <a:pt x="34" y="5"/>
                    </a:cubicBezTo>
                    <a:cubicBezTo>
                      <a:pt x="33" y="6"/>
                      <a:pt x="32" y="8"/>
                      <a:pt x="30" y="10"/>
                    </a:cubicBezTo>
                    <a:cubicBezTo>
                      <a:pt x="29" y="12"/>
                      <a:pt x="26" y="12"/>
                      <a:pt x="23" y="13"/>
                    </a:cubicBezTo>
                    <a:cubicBezTo>
                      <a:pt x="22" y="13"/>
                      <a:pt x="17" y="14"/>
                      <a:pt x="20" y="16"/>
                    </a:cubicBezTo>
                    <a:cubicBezTo>
                      <a:pt x="21" y="17"/>
                      <a:pt x="25" y="15"/>
                      <a:pt x="27" y="16"/>
                    </a:cubicBezTo>
                    <a:cubicBezTo>
                      <a:pt x="25" y="16"/>
                      <a:pt x="23" y="16"/>
                      <a:pt x="21" y="17"/>
                    </a:cubicBezTo>
                    <a:cubicBezTo>
                      <a:pt x="18" y="17"/>
                      <a:pt x="15" y="18"/>
                      <a:pt x="11" y="18"/>
                    </a:cubicBezTo>
                    <a:cubicBezTo>
                      <a:pt x="8" y="18"/>
                      <a:pt x="3" y="18"/>
                      <a:pt x="2" y="15"/>
                    </a:cubicBezTo>
                    <a:cubicBezTo>
                      <a:pt x="0" y="9"/>
                      <a:pt x="21" y="11"/>
                      <a:pt x="24" y="9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9" y="5"/>
                      <a:pt x="29" y="5"/>
                      <a:pt x="29" y="5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82" name="Google Shape;2540;p10">
                <a:extLst>
                  <a:ext uri="{FF2B5EF4-FFF2-40B4-BE49-F238E27FC236}">
                    <a16:creationId xmlns:a16="http://schemas.microsoft.com/office/drawing/2014/main" id="{1B7C9B3D-0602-686E-F99B-CB4944359215}"/>
                  </a:ext>
                </a:extLst>
              </p:cNvPr>
              <p:cNvSpPr/>
              <p:nvPr/>
            </p:nvSpPr>
            <p:spPr>
              <a:xfrm>
                <a:off x="2249" y="2942"/>
                <a:ext cx="110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4" h="27" extrusionOk="0">
                    <a:moveTo>
                      <a:pt x="6" y="21"/>
                    </a:moveTo>
                    <a:cubicBezTo>
                      <a:pt x="12" y="20"/>
                      <a:pt x="14" y="18"/>
                      <a:pt x="20" y="17"/>
                    </a:cubicBezTo>
                    <a:cubicBezTo>
                      <a:pt x="26" y="15"/>
                      <a:pt x="32" y="12"/>
                      <a:pt x="36" y="8"/>
                    </a:cubicBezTo>
                    <a:cubicBezTo>
                      <a:pt x="40" y="4"/>
                      <a:pt x="40" y="0"/>
                      <a:pt x="44" y="2"/>
                    </a:cubicBezTo>
                    <a:cubicBezTo>
                      <a:pt x="41" y="4"/>
                      <a:pt x="42" y="4"/>
                      <a:pt x="39" y="8"/>
                    </a:cubicBezTo>
                    <a:cubicBezTo>
                      <a:pt x="36" y="13"/>
                      <a:pt x="30" y="18"/>
                      <a:pt x="22" y="21"/>
                    </a:cubicBezTo>
                    <a:cubicBezTo>
                      <a:pt x="13" y="23"/>
                      <a:pt x="4" y="27"/>
                      <a:pt x="0" y="26"/>
                    </a:cubicBezTo>
                    <a:cubicBezTo>
                      <a:pt x="0" y="26"/>
                      <a:pt x="3" y="22"/>
                      <a:pt x="3" y="21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83" name="Google Shape;2541;p10">
                <a:extLst>
                  <a:ext uri="{FF2B5EF4-FFF2-40B4-BE49-F238E27FC236}">
                    <a16:creationId xmlns:a16="http://schemas.microsoft.com/office/drawing/2014/main" id="{49CBC858-E0E2-FFBC-DBAF-85451E233F5D}"/>
                  </a:ext>
                </a:extLst>
              </p:cNvPr>
              <p:cNvSpPr/>
              <p:nvPr/>
            </p:nvSpPr>
            <p:spPr>
              <a:xfrm>
                <a:off x="2429" y="2510"/>
                <a:ext cx="30" cy="189"/>
              </a:xfrm>
              <a:custGeom>
                <a:avLst/>
                <a:gdLst/>
                <a:ahLst/>
                <a:cxnLst/>
                <a:rect l="l" t="t" r="r" b="b"/>
                <a:pathLst>
                  <a:path w="12" h="71" extrusionOk="0">
                    <a:moveTo>
                      <a:pt x="7" y="26"/>
                    </a:moveTo>
                    <a:cubicBezTo>
                      <a:pt x="10" y="34"/>
                      <a:pt x="3" y="42"/>
                      <a:pt x="2" y="50"/>
                    </a:cubicBezTo>
                    <a:cubicBezTo>
                      <a:pt x="2" y="53"/>
                      <a:pt x="3" y="56"/>
                      <a:pt x="4" y="59"/>
                    </a:cubicBezTo>
                    <a:cubicBezTo>
                      <a:pt x="5" y="61"/>
                      <a:pt x="6" y="63"/>
                      <a:pt x="7" y="65"/>
                    </a:cubicBezTo>
                    <a:cubicBezTo>
                      <a:pt x="7" y="66"/>
                      <a:pt x="8" y="67"/>
                      <a:pt x="8" y="68"/>
                    </a:cubicBezTo>
                    <a:cubicBezTo>
                      <a:pt x="8" y="69"/>
                      <a:pt x="8" y="70"/>
                      <a:pt x="9" y="71"/>
                    </a:cubicBezTo>
                    <a:cubicBezTo>
                      <a:pt x="9" y="68"/>
                      <a:pt x="8" y="66"/>
                      <a:pt x="7" y="64"/>
                    </a:cubicBezTo>
                    <a:cubicBezTo>
                      <a:pt x="7" y="61"/>
                      <a:pt x="5" y="59"/>
                      <a:pt x="5" y="56"/>
                    </a:cubicBezTo>
                    <a:cubicBezTo>
                      <a:pt x="4" y="53"/>
                      <a:pt x="5" y="48"/>
                      <a:pt x="8" y="45"/>
                    </a:cubicBezTo>
                    <a:cubicBezTo>
                      <a:pt x="10" y="43"/>
                      <a:pt x="11" y="38"/>
                      <a:pt x="12" y="35"/>
                    </a:cubicBezTo>
                    <a:cubicBezTo>
                      <a:pt x="12" y="33"/>
                      <a:pt x="12" y="32"/>
                      <a:pt x="12" y="31"/>
                    </a:cubicBezTo>
                    <a:cubicBezTo>
                      <a:pt x="12" y="29"/>
                      <a:pt x="12" y="21"/>
                      <a:pt x="9" y="17"/>
                    </a:cubicBezTo>
                    <a:cubicBezTo>
                      <a:pt x="7" y="14"/>
                      <a:pt x="4" y="4"/>
                      <a:pt x="3" y="2"/>
                    </a:cubicBezTo>
                    <a:cubicBezTo>
                      <a:pt x="2" y="1"/>
                      <a:pt x="0" y="1"/>
                      <a:pt x="0" y="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84" name="Google Shape;2542;p10">
                <a:extLst>
                  <a:ext uri="{FF2B5EF4-FFF2-40B4-BE49-F238E27FC236}">
                    <a16:creationId xmlns:a16="http://schemas.microsoft.com/office/drawing/2014/main" id="{F0D1438B-9ADA-C00B-E938-35172D3FF667}"/>
                  </a:ext>
                </a:extLst>
              </p:cNvPr>
              <p:cNvSpPr/>
              <p:nvPr/>
            </p:nvSpPr>
            <p:spPr>
              <a:xfrm>
                <a:off x="2451" y="2523"/>
                <a:ext cx="38" cy="85"/>
              </a:xfrm>
              <a:custGeom>
                <a:avLst/>
                <a:gdLst/>
                <a:ahLst/>
                <a:cxnLst/>
                <a:rect l="l" t="t" r="r" b="b"/>
                <a:pathLst>
                  <a:path w="15" h="32" extrusionOk="0">
                    <a:moveTo>
                      <a:pt x="3" y="5"/>
                    </a:moveTo>
                    <a:cubicBezTo>
                      <a:pt x="5" y="9"/>
                      <a:pt x="7" y="15"/>
                      <a:pt x="6" y="20"/>
                    </a:cubicBezTo>
                    <a:cubicBezTo>
                      <a:pt x="6" y="22"/>
                      <a:pt x="6" y="24"/>
                      <a:pt x="5" y="26"/>
                    </a:cubicBezTo>
                    <a:cubicBezTo>
                      <a:pt x="5" y="27"/>
                      <a:pt x="4" y="30"/>
                      <a:pt x="5" y="31"/>
                    </a:cubicBezTo>
                    <a:cubicBezTo>
                      <a:pt x="6" y="32"/>
                      <a:pt x="9" y="30"/>
                      <a:pt x="10" y="29"/>
                    </a:cubicBezTo>
                    <a:cubicBezTo>
                      <a:pt x="12" y="27"/>
                      <a:pt x="13" y="24"/>
                      <a:pt x="14" y="21"/>
                    </a:cubicBezTo>
                    <a:cubicBezTo>
                      <a:pt x="15" y="16"/>
                      <a:pt x="13" y="10"/>
                      <a:pt x="12" y="5"/>
                    </a:cubicBezTo>
                    <a:cubicBezTo>
                      <a:pt x="12" y="9"/>
                      <a:pt x="13" y="13"/>
                      <a:pt x="12" y="16"/>
                    </a:cubicBezTo>
                    <a:cubicBezTo>
                      <a:pt x="11" y="21"/>
                      <a:pt x="9" y="16"/>
                      <a:pt x="9" y="14"/>
                    </a:cubicBezTo>
                    <a:cubicBezTo>
                      <a:pt x="9" y="10"/>
                      <a:pt x="9" y="6"/>
                      <a:pt x="6" y="3"/>
                    </a:cubicBezTo>
                    <a:cubicBezTo>
                      <a:pt x="4" y="2"/>
                      <a:pt x="1" y="2"/>
                      <a:pt x="0" y="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85" name="Google Shape;2543;p10">
                <a:extLst>
                  <a:ext uri="{FF2B5EF4-FFF2-40B4-BE49-F238E27FC236}">
                    <a16:creationId xmlns:a16="http://schemas.microsoft.com/office/drawing/2014/main" id="{D0EA7F99-ABB8-8645-1138-17377F0C0ECB}"/>
                  </a:ext>
                </a:extLst>
              </p:cNvPr>
              <p:cNvSpPr/>
              <p:nvPr/>
            </p:nvSpPr>
            <p:spPr>
              <a:xfrm>
                <a:off x="2596" y="2598"/>
                <a:ext cx="70" cy="141"/>
              </a:xfrm>
              <a:custGeom>
                <a:avLst/>
                <a:gdLst/>
                <a:ahLst/>
                <a:cxnLst/>
                <a:rect l="l" t="t" r="r" b="b"/>
                <a:pathLst>
                  <a:path w="28" h="53" extrusionOk="0">
                    <a:moveTo>
                      <a:pt x="25" y="1"/>
                    </a:moveTo>
                    <a:cubicBezTo>
                      <a:pt x="25" y="4"/>
                      <a:pt x="21" y="7"/>
                      <a:pt x="20" y="9"/>
                    </a:cubicBezTo>
                    <a:cubicBezTo>
                      <a:pt x="18" y="12"/>
                      <a:pt x="14" y="13"/>
                      <a:pt x="11" y="14"/>
                    </a:cubicBezTo>
                    <a:cubicBezTo>
                      <a:pt x="8" y="16"/>
                      <a:pt x="6" y="17"/>
                      <a:pt x="4" y="20"/>
                    </a:cubicBezTo>
                    <a:cubicBezTo>
                      <a:pt x="2" y="21"/>
                      <a:pt x="1" y="22"/>
                      <a:pt x="1" y="23"/>
                    </a:cubicBezTo>
                    <a:cubicBezTo>
                      <a:pt x="0" y="26"/>
                      <a:pt x="1" y="28"/>
                      <a:pt x="1" y="31"/>
                    </a:cubicBezTo>
                    <a:cubicBezTo>
                      <a:pt x="1" y="27"/>
                      <a:pt x="3" y="24"/>
                      <a:pt x="6" y="21"/>
                    </a:cubicBezTo>
                    <a:cubicBezTo>
                      <a:pt x="9" y="19"/>
                      <a:pt x="13" y="19"/>
                      <a:pt x="14" y="24"/>
                    </a:cubicBezTo>
                    <a:cubicBezTo>
                      <a:pt x="14" y="28"/>
                      <a:pt x="13" y="33"/>
                      <a:pt x="11" y="38"/>
                    </a:cubicBezTo>
                    <a:cubicBezTo>
                      <a:pt x="9" y="42"/>
                      <a:pt x="5" y="48"/>
                      <a:pt x="5" y="53"/>
                    </a:cubicBezTo>
                    <a:cubicBezTo>
                      <a:pt x="6" y="52"/>
                      <a:pt x="7" y="50"/>
                      <a:pt x="8" y="49"/>
                    </a:cubicBezTo>
                    <a:cubicBezTo>
                      <a:pt x="10" y="46"/>
                      <a:pt x="12" y="44"/>
                      <a:pt x="13" y="41"/>
                    </a:cubicBezTo>
                    <a:cubicBezTo>
                      <a:pt x="15" y="36"/>
                      <a:pt x="17" y="30"/>
                      <a:pt x="19" y="26"/>
                    </a:cubicBezTo>
                    <a:cubicBezTo>
                      <a:pt x="21" y="21"/>
                      <a:pt x="24" y="17"/>
                      <a:pt x="26" y="12"/>
                    </a:cubicBezTo>
                    <a:cubicBezTo>
                      <a:pt x="26" y="11"/>
                      <a:pt x="27" y="9"/>
                      <a:pt x="28" y="7"/>
                    </a:cubicBezTo>
                    <a:cubicBezTo>
                      <a:pt x="28" y="5"/>
                      <a:pt x="27" y="2"/>
                      <a:pt x="28" y="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86" name="Google Shape;2544;p10">
                <a:extLst>
                  <a:ext uri="{FF2B5EF4-FFF2-40B4-BE49-F238E27FC236}">
                    <a16:creationId xmlns:a16="http://schemas.microsoft.com/office/drawing/2014/main" id="{BA568F3E-4D7C-D711-C20A-B12A96F22535}"/>
                  </a:ext>
                </a:extLst>
              </p:cNvPr>
              <p:cNvSpPr/>
              <p:nvPr/>
            </p:nvSpPr>
            <p:spPr>
              <a:xfrm>
                <a:off x="2459" y="2638"/>
                <a:ext cx="25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0" h="43" extrusionOk="0">
                    <a:moveTo>
                      <a:pt x="10" y="0"/>
                    </a:moveTo>
                    <a:cubicBezTo>
                      <a:pt x="6" y="1"/>
                      <a:pt x="3" y="1"/>
                      <a:pt x="2" y="5"/>
                    </a:cubicBezTo>
                    <a:cubicBezTo>
                      <a:pt x="0" y="9"/>
                      <a:pt x="1" y="14"/>
                      <a:pt x="2" y="19"/>
                    </a:cubicBezTo>
                    <a:cubicBezTo>
                      <a:pt x="3" y="23"/>
                      <a:pt x="4" y="27"/>
                      <a:pt x="5" y="32"/>
                    </a:cubicBezTo>
                    <a:cubicBezTo>
                      <a:pt x="6" y="35"/>
                      <a:pt x="7" y="39"/>
                      <a:pt x="7" y="43"/>
                    </a:cubicBezTo>
                    <a:cubicBezTo>
                      <a:pt x="8" y="41"/>
                      <a:pt x="8" y="36"/>
                      <a:pt x="8" y="33"/>
                    </a:cubicBezTo>
                    <a:cubicBezTo>
                      <a:pt x="8" y="28"/>
                      <a:pt x="7" y="24"/>
                      <a:pt x="7" y="19"/>
                    </a:cubicBezTo>
                    <a:cubicBezTo>
                      <a:pt x="6" y="16"/>
                      <a:pt x="6" y="12"/>
                      <a:pt x="6" y="8"/>
                    </a:cubicBezTo>
                    <a:cubicBezTo>
                      <a:pt x="6" y="6"/>
                      <a:pt x="8" y="2"/>
                      <a:pt x="10" y="1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87" name="Google Shape;2545;p10">
                <a:extLst>
                  <a:ext uri="{FF2B5EF4-FFF2-40B4-BE49-F238E27FC236}">
                    <a16:creationId xmlns:a16="http://schemas.microsoft.com/office/drawing/2014/main" id="{F02D8458-168D-5411-0C44-197FD5A12393}"/>
                  </a:ext>
                </a:extLst>
              </p:cNvPr>
              <p:cNvSpPr/>
              <p:nvPr/>
            </p:nvSpPr>
            <p:spPr>
              <a:xfrm>
                <a:off x="2509" y="2584"/>
                <a:ext cx="55" cy="59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2" y="22"/>
                    </a:moveTo>
                    <a:cubicBezTo>
                      <a:pt x="3" y="18"/>
                      <a:pt x="0" y="14"/>
                      <a:pt x="2" y="10"/>
                    </a:cubicBezTo>
                    <a:cubicBezTo>
                      <a:pt x="4" y="6"/>
                      <a:pt x="7" y="4"/>
                      <a:pt x="11" y="2"/>
                    </a:cubicBezTo>
                    <a:cubicBezTo>
                      <a:pt x="18" y="0"/>
                      <a:pt x="17" y="14"/>
                      <a:pt x="22" y="15"/>
                    </a:cubicBezTo>
                    <a:cubicBezTo>
                      <a:pt x="20" y="15"/>
                      <a:pt x="17" y="13"/>
                      <a:pt x="16" y="11"/>
                    </a:cubicBezTo>
                    <a:cubicBezTo>
                      <a:pt x="14" y="8"/>
                      <a:pt x="12" y="6"/>
                      <a:pt x="8" y="8"/>
                    </a:cubicBezTo>
                    <a:cubicBezTo>
                      <a:pt x="6" y="9"/>
                      <a:pt x="5" y="11"/>
                      <a:pt x="4" y="14"/>
                    </a:cubicBezTo>
                    <a:cubicBezTo>
                      <a:pt x="3" y="16"/>
                      <a:pt x="2" y="18"/>
                      <a:pt x="2" y="21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88" name="Google Shape;2546;p10">
                <a:extLst>
                  <a:ext uri="{FF2B5EF4-FFF2-40B4-BE49-F238E27FC236}">
                    <a16:creationId xmlns:a16="http://schemas.microsoft.com/office/drawing/2014/main" id="{BF84F818-4731-D390-E63F-DEECDFA57DBA}"/>
                  </a:ext>
                </a:extLst>
              </p:cNvPr>
              <p:cNvSpPr/>
              <p:nvPr/>
            </p:nvSpPr>
            <p:spPr>
              <a:xfrm>
                <a:off x="2551" y="2566"/>
                <a:ext cx="30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2" h="22" extrusionOk="0">
                    <a:moveTo>
                      <a:pt x="2" y="2"/>
                    </a:moveTo>
                    <a:cubicBezTo>
                      <a:pt x="7" y="1"/>
                      <a:pt x="9" y="7"/>
                      <a:pt x="9" y="11"/>
                    </a:cubicBezTo>
                    <a:cubicBezTo>
                      <a:pt x="9" y="16"/>
                      <a:pt x="9" y="19"/>
                      <a:pt x="5" y="22"/>
                    </a:cubicBezTo>
                    <a:cubicBezTo>
                      <a:pt x="7" y="20"/>
                      <a:pt x="9" y="19"/>
                      <a:pt x="11" y="16"/>
                    </a:cubicBezTo>
                    <a:cubicBezTo>
                      <a:pt x="12" y="13"/>
                      <a:pt x="12" y="9"/>
                      <a:pt x="11" y="6"/>
                    </a:cubicBezTo>
                    <a:cubicBezTo>
                      <a:pt x="10" y="4"/>
                      <a:pt x="8" y="1"/>
                      <a:pt x="5" y="0"/>
                    </a:cubicBezTo>
                    <a:cubicBezTo>
                      <a:pt x="3" y="0"/>
                      <a:pt x="2" y="1"/>
                      <a:pt x="0" y="1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89" name="Google Shape;2547;p10">
                <a:extLst>
                  <a:ext uri="{FF2B5EF4-FFF2-40B4-BE49-F238E27FC236}">
                    <a16:creationId xmlns:a16="http://schemas.microsoft.com/office/drawing/2014/main" id="{CA7C54F6-7EB4-5C10-0F18-63BBD743FA8B}"/>
                  </a:ext>
                </a:extLst>
              </p:cNvPr>
              <p:cNvSpPr/>
              <p:nvPr/>
            </p:nvSpPr>
            <p:spPr>
              <a:xfrm>
                <a:off x="2406" y="2752"/>
                <a:ext cx="73" cy="70"/>
              </a:xfrm>
              <a:custGeom>
                <a:avLst/>
                <a:gdLst/>
                <a:ahLst/>
                <a:cxnLst/>
                <a:rect l="l" t="t" r="r" b="b"/>
                <a:pathLst>
                  <a:path w="29" h="26" extrusionOk="0">
                    <a:moveTo>
                      <a:pt x="0" y="25"/>
                    </a:moveTo>
                    <a:cubicBezTo>
                      <a:pt x="2" y="24"/>
                      <a:pt x="3" y="21"/>
                      <a:pt x="4" y="19"/>
                    </a:cubicBezTo>
                    <a:cubicBezTo>
                      <a:pt x="5" y="17"/>
                      <a:pt x="5" y="16"/>
                      <a:pt x="6" y="14"/>
                    </a:cubicBezTo>
                    <a:cubicBezTo>
                      <a:pt x="6" y="9"/>
                      <a:pt x="6" y="5"/>
                      <a:pt x="10" y="2"/>
                    </a:cubicBezTo>
                    <a:cubicBezTo>
                      <a:pt x="11" y="0"/>
                      <a:pt x="12" y="0"/>
                      <a:pt x="14" y="1"/>
                    </a:cubicBezTo>
                    <a:cubicBezTo>
                      <a:pt x="16" y="1"/>
                      <a:pt x="17" y="2"/>
                      <a:pt x="18" y="4"/>
                    </a:cubicBezTo>
                    <a:cubicBezTo>
                      <a:pt x="23" y="7"/>
                      <a:pt x="27" y="6"/>
                      <a:pt x="29" y="1"/>
                    </a:cubicBezTo>
                    <a:cubicBezTo>
                      <a:pt x="28" y="4"/>
                      <a:pt x="26" y="8"/>
                      <a:pt x="23" y="10"/>
                    </a:cubicBezTo>
                    <a:cubicBezTo>
                      <a:pt x="18" y="11"/>
                      <a:pt x="17" y="5"/>
                      <a:pt x="13" y="6"/>
                    </a:cubicBezTo>
                    <a:cubicBezTo>
                      <a:pt x="10" y="6"/>
                      <a:pt x="8" y="10"/>
                      <a:pt x="7" y="13"/>
                    </a:cubicBezTo>
                    <a:cubicBezTo>
                      <a:pt x="7" y="16"/>
                      <a:pt x="8" y="17"/>
                      <a:pt x="7" y="20"/>
                    </a:cubicBezTo>
                    <a:cubicBezTo>
                      <a:pt x="5" y="23"/>
                      <a:pt x="2" y="24"/>
                      <a:pt x="0" y="26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90" name="Google Shape;2548;p10">
                <a:extLst>
                  <a:ext uri="{FF2B5EF4-FFF2-40B4-BE49-F238E27FC236}">
                    <a16:creationId xmlns:a16="http://schemas.microsoft.com/office/drawing/2014/main" id="{C61B7B98-BE4D-75B1-F18D-480F1DEF4D78}"/>
                  </a:ext>
                </a:extLst>
              </p:cNvPr>
              <p:cNvSpPr/>
              <p:nvPr/>
            </p:nvSpPr>
            <p:spPr>
              <a:xfrm>
                <a:off x="2399" y="2683"/>
                <a:ext cx="32" cy="85"/>
              </a:xfrm>
              <a:custGeom>
                <a:avLst/>
                <a:gdLst/>
                <a:ahLst/>
                <a:cxnLst/>
                <a:rect l="l" t="t" r="r" b="b"/>
                <a:pathLst>
                  <a:path w="13" h="32" extrusionOk="0">
                    <a:moveTo>
                      <a:pt x="8" y="0"/>
                    </a:moveTo>
                    <a:cubicBezTo>
                      <a:pt x="7" y="3"/>
                      <a:pt x="6" y="7"/>
                      <a:pt x="9" y="10"/>
                    </a:cubicBezTo>
                    <a:cubicBezTo>
                      <a:pt x="11" y="12"/>
                      <a:pt x="12" y="13"/>
                      <a:pt x="13" y="16"/>
                    </a:cubicBezTo>
                    <a:cubicBezTo>
                      <a:pt x="9" y="14"/>
                      <a:pt x="7" y="16"/>
                      <a:pt x="5" y="19"/>
                    </a:cubicBezTo>
                    <a:cubicBezTo>
                      <a:pt x="3" y="23"/>
                      <a:pt x="4" y="28"/>
                      <a:pt x="2" y="32"/>
                    </a:cubicBezTo>
                    <a:cubicBezTo>
                      <a:pt x="1" y="28"/>
                      <a:pt x="2" y="24"/>
                      <a:pt x="3" y="20"/>
                    </a:cubicBezTo>
                    <a:cubicBezTo>
                      <a:pt x="4" y="17"/>
                      <a:pt x="2" y="18"/>
                      <a:pt x="0" y="17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91" name="Google Shape;2549;p10">
                <a:extLst>
                  <a:ext uri="{FF2B5EF4-FFF2-40B4-BE49-F238E27FC236}">
                    <a16:creationId xmlns:a16="http://schemas.microsoft.com/office/drawing/2014/main" id="{B9C6A158-130C-2C95-4AA1-7D722ADB2209}"/>
                  </a:ext>
                </a:extLst>
              </p:cNvPr>
              <p:cNvSpPr/>
              <p:nvPr/>
            </p:nvSpPr>
            <p:spPr>
              <a:xfrm>
                <a:off x="2474" y="2819"/>
                <a:ext cx="67" cy="94"/>
              </a:xfrm>
              <a:custGeom>
                <a:avLst/>
                <a:gdLst/>
                <a:ahLst/>
                <a:cxnLst/>
                <a:rect l="l" t="t" r="r" b="b"/>
                <a:pathLst>
                  <a:path w="27" h="35" extrusionOk="0">
                    <a:moveTo>
                      <a:pt x="0" y="35"/>
                    </a:moveTo>
                    <a:cubicBezTo>
                      <a:pt x="4" y="30"/>
                      <a:pt x="0" y="22"/>
                      <a:pt x="4" y="17"/>
                    </a:cubicBezTo>
                    <a:cubicBezTo>
                      <a:pt x="5" y="15"/>
                      <a:pt x="5" y="15"/>
                      <a:pt x="6" y="16"/>
                    </a:cubicBezTo>
                    <a:cubicBezTo>
                      <a:pt x="7" y="17"/>
                      <a:pt x="7" y="18"/>
                      <a:pt x="8" y="19"/>
                    </a:cubicBezTo>
                    <a:cubicBezTo>
                      <a:pt x="8" y="22"/>
                      <a:pt x="9" y="24"/>
                      <a:pt x="12" y="22"/>
                    </a:cubicBezTo>
                    <a:cubicBezTo>
                      <a:pt x="15" y="20"/>
                      <a:pt x="18" y="15"/>
                      <a:pt x="17" y="10"/>
                    </a:cubicBezTo>
                    <a:cubicBezTo>
                      <a:pt x="15" y="6"/>
                      <a:pt x="12" y="0"/>
                      <a:pt x="7" y="2"/>
                    </a:cubicBezTo>
                    <a:cubicBezTo>
                      <a:pt x="9" y="2"/>
                      <a:pt x="11" y="0"/>
                      <a:pt x="13" y="0"/>
                    </a:cubicBezTo>
                    <a:cubicBezTo>
                      <a:pt x="16" y="0"/>
                      <a:pt x="17" y="2"/>
                      <a:pt x="19" y="3"/>
                    </a:cubicBezTo>
                    <a:cubicBezTo>
                      <a:pt x="20" y="4"/>
                      <a:pt x="22" y="5"/>
                      <a:pt x="23" y="5"/>
                    </a:cubicBezTo>
                    <a:cubicBezTo>
                      <a:pt x="25" y="4"/>
                      <a:pt x="26" y="2"/>
                      <a:pt x="27" y="1"/>
                    </a:cubicBezTo>
                    <a:cubicBezTo>
                      <a:pt x="27" y="4"/>
                      <a:pt x="27" y="7"/>
                      <a:pt x="27" y="10"/>
                    </a:cubicBezTo>
                    <a:cubicBezTo>
                      <a:pt x="24" y="12"/>
                      <a:pt x="21" y="16"/>
                      <a:pt x="19" y="19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92" name="Google Shape;2550;p10">
                <a:extLst>
                  <a:ext uri="{FF2B5EF4-FFF2-40B4-BE49-F238E27FC236}">
                    <a16:creationId xmlns:a16="http://schemas.microsoft.com/office/drawing/2014/main" id="{9418DA77-AAAA-3D33-BEE9-E722C582BE82}"/>
                  </a:ext>
                </a:extLst>
              </p:cNvPr>
              <p:cNvSpPr/>
              <p:nvPr/>
            </p:nvSpPr>
            <p:spPr>
              <a:xfrm>
                <a:off x="2534" y="2715"/>
                <a:ext cx="85" cy="123"/>
              </a:xfrm>
              <a:custGeom>
                <a:avLst/>
                <a:gdLst/>
                <a:ahLst/>
                <a:cxnLst/>
                <a:rect l="l" t="t" r="r" b="b"/>
                <a:pathLst>
                  <a:path w="34" h="46" extrusionOk="0">
                    <a:moveTo>
                      <a:pt x="7" y="26"/>
                    </a:moveTo>
                    <a:cubicBezTo>
                      <a:pt x="9" y="26"/>
                      <a:pt x="11" y="24"/>
                      <a:pt x="13" y="24"/>
                    </a:cubicBezTo>
                    <a:cubicBezTo>
                      <a:pt x="14" y="23"/>
                      <a:pt x="16" y="23"/>
                      <a:pt x="17" y="22"/>
                    </a:cubicBezTo>
                    <a:cubicBezTo>
                      <a:pt x="19" y="21"/>
                      <a:pt x="20" y="20"/>
                      <a:pt x="22" y="19"/>
                    </a:cubicBezTo>
                    <a:cubicBezTo>
                      <a:pt x="23" y="19"/>
                      <a:pt x="24" y="18"/>
                      <a:pt x="25" y="17"/>
                    </a:cubicBezTo>
                    <a:cubicBezTo>
                      <a:pt x="27" y="15"/>
                      <a:pt x="28" y="12"/>
                      <a:pt x="29" y="10"/>
                    </a:cubicBezTo>
                    <a:cubicBezTo>
                      <a:pt x="31" y="8"/>
                      <a:pt x="34" y="3"/>
                      <a:pt x="34" y="0"/>
                    </a:cubicBezTo>
                    <a:cubicBezTo>
                      <a:pt x="33" y="1"/>
                      <a:pt x="32" y="3"/>
                      <a:pt x="32" y="4"/>
                    </a:cubicBezTo>
                    <a:cubicBezTo>
                      <a:pt x="30" y="6"/>
                      <a:pt x="28" y="9"/>
                      <a:pt x="26" y="11"/>
                    </a:cubicBezTo>
                    <a:cubicBezTo>
                      <a:pt x="23" y="13"/>
                      <a:pt x="16" y="18"/>
                      <a:pt x="12" y="15"/>
                    </a:cubicBezTo>
                    <a:cubicBezTo>
                      <a:pt x="10" y="14"/>
                      <a:pt x="10" y="10"/>
                      <a:pt x="8" y="8"/>
                    </a:cubicBezTo>
                    <a:cubicBezTo>
                      <a:pt x="7" y="6"/>
                      <a:pt x="5" y="5"/>
                      <a:pt x="4" y="3"/>
                    </a:cubicBezTo>
                    <a:cubicBezTo>
                      <a:pt x="3" y="4"/>
                      <a:pt x="2" y="6"/>
                      <a:pt x="2" y="7"/>
                    </a:cubicBezTo>
                    <a:cubicBezTo>
                      <a:pt x="0" y="9"/>
                      <a:pt x="0" y="9"/>
                      <a:pt x="1" y="11"/>
                    </a:cubicBezTo>
                    <a:cubicBezTo>
                      <a:pt x="2" y="14"/>
                      <a:pt x="2" y="18"/>
                      <a:pt x="2" y="21"/>
                    </a:cubicBezTo>
                    <a:cubicBezTo>
                      <a:pt x="2" y="22"/>
                      <a:pt x="2" y="24"/>
                      <a:pt x="2" y="25"/>
                    </a:cubicBezTo>
                    <a:cubicBezTo>
                      <a:pt x="1" y="27"/>
                      <a:pt x="0" y="28"/>
                      <a:pt x="0" y="29"/>
                    </a:cubicBezTo>
                    <a:cubicBezTo>
                      <a:pt x="0" y="32"/>
                      <a:pt x="0" y="35"/>
                      <a:pt x="1" y="37"/>
                    </a:cubicBezTo>
                    <a:cubicBezTo>
                      <a:pt x="1" y="40"/>
                      <a:pt x="2" y="43"/>
                      <a:pt x="3" y="46"/>
                    </a:cubicBezTo>
                    <a:cubicBezTo>
                      <a:pt x="2" y="41"/>
                      <a:pt x="2" y="36"/>
                      <a:pt x="4" y="31"/>
                    </a:cubicBezTo>
                    <a:cubicBezTo>
                      <a:pt x="4" y="29"/>
                      <a:pt x="5" y="25"/>
                      <a:pt x="7" y="25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93" name="Google Shape;2551;p10">
                <a:extLst>
                  <a:ext uri="{FF2B5EF4-FFF2-40B4-BE49-F238E27FC236}">
                    <a16:creationId xmlns:a16="http://schemas.microsoft.com/office/drawing/2014/main" id="{BEE323C4-340D-D2B1-5DEF-AA6511F7AF9F}"/>
                  </a:ext>
                </a:extLst>
              </p:cNvPr>
              <p:cNvSpPr/>
              <p:nvPr/>
            </p:nvSpPr>
            <p:spPr>
              <a:xfrm>
                <a:off x="2536" y="2686"/>
                <a:ext cx="18" cy="50"/>
              </a:xfrm>
              <a:custGeom>
                <a:avLst/>
                <a:gdLst/>
                <a:ahLst/>
                <a:cxnLst/>
                <a:rect l="l" t="t" r="r" b="b"/>
                <a:pathLst>
                  <a:path w="7" h="19" extrusionOk="0">
                    <a:moveTo>
                      <a:pt x="0" y="0"/>
                    </a:moveTo>
                    <a:cubicBezTo>
                      <a:pt x="1" y="4"/>
                      <a:pt x="2" y="9"/>
                      <a:pt x="2" y="13"/>
                    </a:cubicBezTo>
                    <a:cubicBezTo>
                      <a:pt x="2" y="14"/>
                      <a:pt x="2" y="16"/>
                      <a:pt x="3" y="17"/>
                    </a:cubicBezTo>
                    <a:cubicBezTo>
                      <a:pt x="4" y="17"/>
                      <a:pt x="5" y="19"/>
                      <a:pt x="6" y="19"/>
                    </a:cubicBezTo>
                    <a:cubicBezTo>
                      <a:pt x="7" y="18"/>
                      <a:pt x="7" y="17"/>
                      <a:pt x="7" y="16"/>
                    </a:cubicBezTo>
                    <a:cubicBezTo>
                      <a:pt x="6" y="14"/>
                      <a:pt x="6" y="12"/>
                      <a:pt x="5" y="10"/>
                    </a:cubicBezTo>
                    <a:cubicBezTo>
                      <a:pt x="4" y="9"/>
                      <a:pt x="3" y="7"/>
                      <a:pt x="2" y="5"/>
                    </a:cubicBezTo>
                    <a:cubicBezTo>
                      <a:pt x="2" y="3"/>
                      <a:pt x="0" y="2"/>
                      <a:pt x="0" y="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94" name="Google Shape;2552;p10">
                <a:extLst>
                  <a:ext uri="{FF2B5EF4-FFF2-40B4-BE49-F238E27FC236}">
                    <a16:creationId xmlns:a16="http://schemas.microsoft.com/office/drawing/2014/main" id="{5D50BF3B-658F-A91F-64C7-32C44D67FB0E}"/>
                  </a:ext>
                </a:extLst>
              </p:cNvPr>
              <p:cNvSpPr/>
              <p:nvPr/>
            </p:nvSpPr>
            <p:spPr>
              <a:xfrm>
                <a:off x="2591" y="2654"/>
                <a:ext cx="25" cy="61"/>
              </a:xfrm>
              <a:custGeom>
                <a:avLst/>
                <a:gdLst/>
                <a:ahLst/>
                <a:cxnLst/>
                <a:rect l="l" t="t" r="r" b="b"/>
                <a:pathLst>
                  <a:path w="10" h="23" extrusionOk="0">
                    <a:moveTo>
                      <a:pt x="10" y="0"/>
                    </a:moveTo>
                    <a:cubicBezTo>
                      <a:pt x="6" y="0"/>
                      <a:pt x="7" y="8"/>
                      <a:pt x="7" y="11"/>
                    </a:cubicBezTo>
                    <a:cubicBezTo>
                      <a:pt x="6" y="16"/>
                      <a:pt x="4" y="20"/>
                      <a:pt x="0" y="23"/>
                    </a:cubicBezTo>
                    <a:cubicBezTo>
                      <a:pt x="3" y="20"/>
                      <a:pt x="3" y="14"/>
                      <a:pt x="4" y="10"/>
                    </a:cubicBezTo>
                    <a:cubicBezTo>
                      <a:pt x="4" y="8"/>
                      <a:pt x="4" y="7"/>
                      <a:pt x="3" y="5"/>
                    </a:cubicBezTo>
                    <a:cubicBezTo>
                      <a:pt x="3" y="4"/>
                      <a:pt x="3" y="3"/>
                      <a:pt x="3" y="1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95" name="Google Shape;2553;p10">
                <a:extLst>
                  <a:ext uri="{FF2B5EF4-FFF2-40B4-BE49-F238E27FC236}">
                    <a16:creationId xmlns:a16="http://schemas.microsoft.com/office/drawing/2014/main" id="{F52C7A2A-2765-8768-F0C1-59DABF5B0D8B}"/>
                  </a:ext>
                </a:extLst>
              </p:cNvPr>
              <p:cNvSpPr/>
              <p:nvPr/>
            </p:nvSpPr>
            <p:spPr>
              <a:xfrm>
                <a:off x="2481" y="2667"/>
                <a:ext cx="30" cy="85"/>
              </a:xfrm>
              <a:custGeom>
                <a:avLst/>
                <a:gdLst/>
                <a:ahLst/>
                <a:cxnLst/>
                <a:rect l="l" t="t" r="r" b="b"/>
                <a:pathLst>
                  <a:path w="12" h="32" extrusionOk="0">
                    <a:moveTo>
                      <a:pt x="1" y="2"/>
                    </a:moveTo>
                    <a:cubicBezTo>
                      <a:pt x="0" y="5"/>
                      <a:pt x="0" y="7"/>
                      <a:pt x="3" y="9"/>
                    </a:cubicBezTo>
                    <a:cubicBezTo>
                      <a:pt x="6" y="11"/>
                      <a:pt x="8" y="12"/>
                      <a:pt x="9" y="15"/>
                    </a:cubicBezTo>
                    <a:cubicBezTo>
                      <a:pt x="10" y="18"/>
                      <a:pt x="10" y="21"/>
                      <a:pt x="10" y="24"/>
                    </a:cubicBezTo>
                    <a:cubicBezTo>
                      <a:pt x="11" y="27"/>
                      <a:pt x="12" y="30"/>
                      <a:pt x="12" y="32"/>
                    </a:cubicBezTo>
                    <a:cubicBezTo>
                      <a:pt x="12" y="29"/>
                      <a:pt x="11" y="26"/>
                      <a:pt x="11" y="23"/>
                    </a:cubicBezTo>
                    <a:cubicBezTo>
                      <a:pt x="11" y="20"/>
                      <a:pt x="12" y="15"/>
                      <a:pt x="11" y="12"/>
                    </a:cubicBezTo>
                    <a:cubicBezTo>
                      <a:pt x="10" y="9"/>
                      <a:pt x="7" y="8"/>
                      <a:pt x="5" y="7"/>
                    </a:cubicBezTo>
                    <a:cubicBezTo>
                      <a:pt x="4" y="6"/>
                      <a:pt x="2" y="5"/>
                      <a:pt x="1" y="4"/>
                    </a:cubicBezTo>
                    <a:cubicBezTo>
                      <a:pt x="1" y="2"/>
                      <a:pt x="2" y="2"/>
                      <a:pt x="2" y="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96" name="Google Shape;2554;p10">
                <a:extLst>
                  <a:ext uri="{FF2B5EF4-FFF2-40B4-BE49-F238E27FC236}">
                    <a16:creationId xmlns:a16="http://schemas.microsoft.com/office/drawing/2014/main" id="{CFF3B02E-A9BC-1646-8A8C-7F4B89BD89C4}"/>
                  </a:ext>
                </a:extLst>
              </p:cNvPr>
              <p:cNvSpPr/>
              <p:nvPr/>
            </p:nvSpPr>
            <p:spPr>
              <a:xfrm>
                <a:off x="2516" y="2662"/>
                <a:ext cx="18" cy="72"/>
              </a:xfrm>
              <a:custGeom>
                <a:avLst/>
                <a:gdLst/>
                <a:ahLst/>
                <a:cxnLst/>
                <a:rect l="l" t="t" r="r" b="b"/>
                <a:pathLst>
                  <a:path w="7" h="27" extrusionOk="0">
                    <a:moveTo>
                      <a:pt x="3" y="4"/>
                    </a:moveTo>
                    <a:cubicBezTo>
                      <a:pt x="3" y="9"/>
                      <a:pt x="2" y="13"/>
                      <a:pt x="3" y="17"/>
                    </a:cubicBezTo>
                    <a:cubicBezTo>
                      <a:pt x="3" y="21"/>
                      <a:pt x="5" y="24"/>
                      <a:pt x="7" y="27"/>
                    </a:cubicBezTo>
                    <a:cubicBezTo>
                      <a:pt x="6" y="25"/>
                      <a:pt x="5" y="23"/>
                      <a:pt x="5" y="21"/>
                    </a:cubicBezTo>
                    <a:cubicBezTo>
                      <a:pt x="5" y="18"/>
                      <a:pt x="5" y="15"/>
                      <a:pt x="6" y="12"/>
                    </a:cubicBezTo>
                    <a:cubicBezTo>
                      <a:pt x="6" y="9"/>
                      <a:pt x="6" y="6"/>
                      <a:pt x="5" y="3"/>
                    </a:cubicBezTo>
                    <a:cubicBezTo>
                      <a:pt x="3" y="1"/>
                      <a:pt x="1" y="2"/>
                      <a:pt x="0" y="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97" name="Google Shape;2555;p10">
                <a:extLst>
                  <a:ext uri="{FF2B5EF4-FFF2-40B4-BE49-F238E27FC236}">
                    <a16:creationId xmlns:a16="http://schemas.microsoft.com/office/drawing/2014/main" id="{3B13B274-917A-76C6-82D2-6DF354C3573D}"/>
                  </a:ext>
                </a:extLst>
              </p:cNvPr>
              <p:cNvSpPr/>
              <p:nvPr/>
            </p:nvSpPr>
            <p:spPr>
              <a:xfrm>
                <a:off x="2434" y="2779"/>
                <a:ext cx="82" cy="115"/>
              </a:xfrm>
              <a:custGeom>
                <a:avLst/>
                <a:gdLst/>
                <a:ahLst/>
                <a:cxnLst/>
                <a:rect l="l" t="t" r="r" b="b"/>
                <a:pathLst>
                  <a:path w="33" h="43" extrusionOk="0">
                    <a:moveTo>
                      <a:pt x="27" y="6"/>
                    </a:moveTo>
                    <a:cubicBezTo>
                      <a:pt x="24" y="7"/>
                      <a:pt x="22" y="8"/>
                      <a:pt x="18" y="8"/>
                    </a:cubicBezTo>
                    <a:cubicBezTo>
                      <a:pt x="15" y="8"/>
                      <a:pt x="13" y="7"/>
                      <a:pt x="9" y="6"/>
                    </a:cubicBezTo>
                    <a:cubicBezTo>
                      <a:pt x="7" y="5"/>
                      <a:pt x="6" y="4"/>
                      <a:pt x="4" y="6"/>
                    </a:cubicBezTo>
                    <a:cubicBezTo>
                      <a:pt x="3" y="9"/>
                      <a:pt x="3" y="11"/>
                      <a:pt x="4" y="14"/>
                    </a:cubicBezTo>
                    <a:cubicBezTo>
                      <a:pt x="4" y="18"/>
                      <a:pt x="5" y="25"/>
                      <a:pt x="3" y="29"/>
                    </a:cubicBezTo>
                    <a:cubicBezTo>
                      <a:pt x="2" y="31"/>
                      <a:pt x="0" y="31"/>
                      <a:pt x="1" y="34"/>
                    </a:cubicBezTo>
                    <a:cubicBezTo>
                      <a:pt x="2" y="37"/>
                      <a:pt x="3" y="40"/>
                      <a:pt x="3" y="43"/>
                    </a:cubicBezTo>
                    <a:cubicBezTo>
                      <a:pt x="3" y="39"/>
                      <a:pt x="4" y="34"/>
                      <a:pt x="7" y="31"/>
                    </a:cubicBezTo>
                    <a:cubicBezTo>
                      <a:pt x="8" y="29"/>
                      <a:pt x="9" y="26"/>
                      <a:pt x="10" y="24"/>
                    </a:cubicBezTo>
                    <a:cubicBezTo>
                      <a:pt x="11" y="21"/>
                      <a:pt x="10" y="18"/>
                      <a:pt x="11" y="15"/>
                    </a:cubicBezTo>
                    <a:cubicBezTo>
                      <a:pt x="11" y="13"/>
                      <a:pt x="12" y="12"/>
                      <a:pt x="14" y="12"/>
                    </a:cubicBezTo>
                    <a:cubicBezTo>
                      <a:pt x="17" y="13"/>
                      <a:pt x="19" y="13"/>
                      <a:pt x="22" y="13"/>
                    </a:cubicBezTo>
                    <a:cubicBezTo>
                      <a:pt x="25" y="12"/>
                      <a:pt x="28" y="12"/>
                      <a:pt x="30" y="9"/>
                    </a:cubicBezTo>
                    <a:cubicBezTo>
                      <a:pt x="32" y="6"/>
                      <a:pt x="31" y="2"/>
                      <a:pt x="33" y="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98" name="Google Shape;2556;p10">
                <a:extLst>
                  <a:ext uri="{FF2B5EF4-FFF2-40B4-BE49-F238E27FC236}">
                    <a16:creationId xmlns:a16="http://schemas.microsoft.com/office/drawing/2014/main" id="{0995DF3F-DCB2-9D6B-3AF0-38C4FC4DA649}"/>
                  </a:ext>
                </a:extLst>
              </p:cNvPr>
              <p:cNvSpPr/>
              <p:nvPr/>
            </p:nvSpPr>
            <p:spPr>
              <a:xfrm>
                <a:off x="2441" y="2832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5"/>
                    </a:moveTo>
                    <a:cubicBezTo>
                      <a:pt x="8" y="10"/>
                      <a:pt x="16" y="4"/>
                      <a:pt x="16" y="0"/>
                    </a:cubicBezTo>
                    <a:cubicBezTo>
                      <a:pt x="16" y="2"/>
                      <a:pt x="15" y="4"/>
                      <a:pt x="14" y="5"/>
                    </a:cubicBezTo>
                    <a:cubicBezTo>
                      <a:pt x="13" y="7"/>
                      <a:pt x="13" y="10"/>
                      <a:pt x="11" y="12"/>
                    </a:cubicBezTo>
                    <a:cubicBezTo>
                      <a:pt x="9" y="13"/>
                      <a:pt x="7" y="12"/>
                      <a:pt x="5" y="12"/>
                    </a:cubicBezTo>
                    <a:cubicBezTo>
                      <a:pt x="3" y="12"/>
                      <a:pt x="2" y="14"/>
                      <a:pt x="0" y="15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199" name="Google Shape;2557;p10">
                <a:extLst>
                  <a:ext uri="{FF2B5EF4-FFF2-40B4-BE49-F238E27FC236}">
                    <a16:creationId xmlns:a16="http://schemas.microsoft.com/office/drawing/2014/main" id="{CACE9680-9182-FBE2-E962-28F1416DB1EF}"/>
                  </a:ext>
                </a:extLst>
              </p:cNvPr>
              <p:cNvSpPr/>
              <p:nvPr/>
            </p:nvSpPr>
            <p:spPr>
              <a:xfrm>
                <a:off x="2431" y="2883"/>
                <a:ext cx="45" cy="62"/>
              </a:xfrm>
              <a:custGeom>
                <a:avLst/>
                <a:gdLst/>
                <a:ahLst/>
                <a:cxnLst/>
                <a:rect l="l" t="t" r="r" b="b"/>
                <a:pathLst>
                  <a:path w="18" h="23" extrusionOk="0">
                    <a:moveTo>
                      <a:pt x="4" y="1"/>
                    </a:moveTo>
                    <a:cubicBezTo>
                      <a:pt x="4" y="1"/>
                      <a:pt x="4" y="1"/>
                      <a:pt x="4" y="0"/>
                    </a:cubicBezTo>
                    <a:cubicBezTo>
                      <a:pt x="5" y="5"/>
                      <a:pt x="1" y="13"/>
                      <a:pt x="8" y="15"/>
                    </a:cubicBezTo>
                    <a:cubicBezTo>
                      <a:pt x="14" y="17"/>
                      <a:pt x="18" y="7"/>
                      <a:pt x="17" y="3"/>
                    </a:cubicBezTo>
                    <a:cubicBezTo>
                      <a:pt x="17" y="5"/>
                      <a:pt x="18" y="8"/>
                      <a:pt x="17" y="11"/>
                    </a:cubicBezTo>
                    <a:cubicBezTo>
                      <a:pt x="16" y="12"/>
                      <a:pt x="15" y="13"/>
                      <a:pt x="14" y="14"/>
                    </a:cubicBezTo>
                    <a:cubicBezTo>
                      <a:pt x="12" y="15"/>
                      <a:pt x="11" y="17"/>
                      <a:pt x="9" y="19"/>
                    </a:cubicBezTo>
                    <a:cubicBezTo>
                      <a:pt x="8" y="20"/>
                      <a:pt x="5" y="23"/>
                      <a:pt x="3" y="23"/>
                    </a:cubicBezTo>
                    <a:cubicBezTo>
                      <a:pt x="3" y="21"/>
                      <a:pt x="2" y="20"/>
                      <a:pt x="1" y="18"/>
                    </a:cubicBezTo>
                    <a:cubicBezTo>
                      <a:pt x="0" y="16"/>
                      <a:pt x="0" y="14"/>
                      <a:pt x="0" y="12"/>
                    </a:cubicBezTo>
                    <a:cubicBezTo>
                      <a:pt x="1" y="9"/>
                      <a:pt x="4" y="8"/>
                      <a:pt x="4" y="4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00" name="Google Shape;2558;p10">
                <a:extLst>
                  <a:ext uri="{FF2B5EF4-FFF2-40B4-BE49-F238E27FC236}">
                    <a16:creationId xmlns:a16="http://schemas.microsoft.com/office/drawing/2014/main" id="{DA2BA768-0227-130E-214A-20321DB59908}"/>
                  </a:ext>
                </a:extLst>
              </p:cNvPr>
              <p:cNvSpPr/>
              <p:nvPr/>
            </p:nvSpPr>
            <p:spPr>
              <a:xfrm>
                <a:off x="2376" y="2896"/>
                <a:ext cx="60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4" h="33" extrusionOk="0">
                    <a:moveTo>
                      <a:pt x="4" y="0"/>
                    </a:move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12" y="5"/>
                      <a:pt x="13" y="9"/>
                      <a:pt x="15" y="12"/>
                    </a:cubicBezTo>
                    <a:cubicBezTo>
                      <a:pt x="17" y="14"/>
                      <a:pt x="21" y="19"/>
                      <a:pt x="24" y="17"/>
                    </a:cubicBezTo>
                    <a:cubicBezTo>
                      <a:pt x="24" y="18"/>
                      <a:pt x="21" y="19"/>
                      <a:pt x="20" y="20"/>
                    </a:cubicBezTo>
                    <a:cubicBezTo>
                      <a:pt x="19" y="22"/>
                      <a:pt x="17" y="23"/>
                      <a:pt x="15" y="24"/>
                    </a:cubicBezTo>
                    <a:cubicBezTo>
                      <a:pt x="10" y="28"/>
                      <a:pt x="6" y="30"/>
                      <a:pt x="0" y="33"/>
                    </a:cubicBezTo>
                    <a:cubicBezTo>
                      <a:pt x="2" y="32"/>
                      <a:pt x="4" y="30"/>
                      <a:pt x="6" y="28"/>
                    </a:cubicBezTo>
                    <a:cubicBezTo>
                      <a:pt x="7" y="27"/>
                      <a:pt x="9" y="25"/>
                      <a:pt x="10" y="23"/>
                    </a:cubicBezTo>
                    <a:cubicBezTo>
                      <a:pt x="13" y="19"/>
                      <a:pt x="13" y="15"/>
                      <a:pt x="12" y="10"/>
                    </a:cubicBezTo>
                    <a:cubicBezTo>
                      <a:pt x="10" y="6"/>
                      <a:pt x="6" y="1"/>
                      <a:pt x="4" y="1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01" name="Google Shape;2559;p10">
                <a:extLst>
                  <a:ext uri="{FF2B5EF4-FFF2-40B4-BE49-F238E27FC236}">
                    <a16:creationId xmlns:a16="http://schemas.microsoft.com/office/drawing/2014/main" id="{B8246A09-CD48-7FD2-C631-49B2A081B468}"/>
                  </a:ext>
                </a:extLst>
              </p:cNvPr>
              <p:cNvSpPr/>
              <p:nvPr/>
            </p:nvSpPr>
            <p:spPr>
              <a:xfrm>
                <a:off x="2251" y="2926"/>
                <a:ext cx="140" cy="91"/>
              </a:xfrm>
              <a:custGeom>
                <a:avLst/>
                <a:gdLst/>
                <a:ahLst/>
                <a:cxnLst/>
                <a:rect l="l" t="t" r="r" b="b"/>
                <a:pathLst>
                  <a:path w="56" h="34" extrusionOk="0">
                    <a:moveTo>
                      <a:pt x="22" y="24"/>
                    </a:moveTo>
                    <a:cubicBezTo>
                      <a:pt x="21" y="26"/>
                      <a:pt x="20" y="27"/>
                      <a:pt x="23" y="29"/>
                    </a:cubicBezTo>
                    <a:cubicBezTo>
                      <a:pt x="25" y="29"/>
                      <a:pt x="27" y="29"/>
                      <a:pt x="29" y="29"/>
                    </a:cubicBezTo>
                    <a:cubicBezTo>
                      <a:pt x="34" y="28"/>
                      <a:pt x="33" y="22"/>
                      <a:pt x="37" y="19"/>
                    </a:cubicBezTo>
                    <a:cubicBezTo>
                      <a:pt x="40" y="16"/>
                      <a:pt x="45" y="17"/>
                      <a:pt x="48" y="13"/>
                    </a:cubicBezTo>
                    <a:cubicBezTo>
                      <a:pt x="51" y="11"/>
                      <a:pt x="53" y="4"/>
                      <a:pt x="50" y="0"/>
                    </a:cubicBezTo>
                    <a:cubicBezTo>
                      <a:pt x="51" y="3"/>
                      <a:pt x="52" y="7"/>
                      <a:pt x="51" y="10"/>
                    </a:cubicBezTo>
                    <a:cubicBezTo>
                      <a:pt x="50" y="12"/>
                      <a:pt x="47" y="17"/>
                      <a:pt x="50" y="19"/>
                    </a:cubicBezTo>
                    <a:cubicBezTo>
                      <a:pt x="51" y="20"/>
                      <a:pt x="56" y="18"/>
                      <a:pt x="54" y="21"/>
                    </a:cubicBezTo>
                    <a:cubicBezTo>
                      <a:pt x="53" y="22"/>
                      <a:pt x="51" y="23"/>
                      <a:pt x="49" y="24"/>
                    </a:cubicBezTo>
                    <a:cubicBezTo>
                      <a:pt x="46" y="25"/>
                      <a:pt x="44" y="27"/>
                      <a:pt x="42" y="27"/>
                    </a:cubicBezTo>
                    <a:cubicBezTo>
                      <a:pt x="34" y="30"/>
                      <a:pt x="26" y="33"/>
                      <a:pt x="18" y="33"/>
                    </a:cubicBezTo>
                    <a:cubicBezTo>
                      <a:pt x="15" y="33"/>
                      <a:pt x="9" y="34"/>
                      <a:pt x="6" y="33"/>
                    </a:cubicBezTo>
                    <a:cubicBezTo>
                      <a:pt x="4" y="33"/>
                      <a:pt x="2" y="33"/>
                      <a:pt x="0" y="31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02" name="Google Shape;2560;p10">
                <a:extLst>
                  <a:ext uri="{FF2B5EF4-FFF2-40B4-BE49-F238E27FC236}">
                    <a16:creationId xmlns:a16="http://schemas.microsoft.com/office/drawing/2014/main" id="{E8C9E9FB-D951-A1C9-4B2A-8B7D630D1D99}"/>
                  </a:ext>
                </a:extLst>
              </p:cNvPr>
              <p:cNvSpPr/>
              <p:nvPr/>
            </p:nvSpPr>
            <p:spPr>
              <a:xfrm>
                <a:off x="2091" y="2950"/>
                <a:ext cx="165" cy="61"/>
              </a:xfrm>
              <a:custGeom>
                <a:avLst/>
                <a:gdLst/>
                <a:ahLst/>
                <a:cxnLst/>
                <a:rect l="l" t="t" r="r" b="b"/>
                <a:pathLst>
                  <a:path w="66" h="23" extrusionOk="0">
                    <a:moveTo>
                      <a:pt x="25" y="14"/>
                    </a:moveTo>
                    <a:cubicBezTo>
                      <a:pt x="27" y="15"/>
                      <a:pt x="29" y="15"/>
                      <a:pt x="31" y="16"/>
                    </a:cubicBezTo>
                    <a:cubicBezTo>
                      <a:pt x="34" y="17"/>
                      <a:pt x="36" y="18"/>
                      <a:pt x="39" y="19"/>
                    </a:cubicBezTo>
                    <a:cubicBezTo>
                      <a:pt x="43" y="20"/>
                      <a:pt x="48" y="21"/>
                      <a:pt x="53" y="22"/>
                    </a:cubicBezTo>
                    <a:cubicBezTo>
                      <a:pt x="56" y="23"/>
                      <a:pt x="59" y="23"/>
                      <a:pt x="62" y="23"/>
                    </a:cubicBezTo>
                    <a:cubicBezTo>
                      <a:pt x="63" y="23"/>
                      <a:pt x="64" y="23"/>
                      <a:pt x="65" y="22"/>
                    </a:cubicBezTo>
                    <a:cubicBezTo>
                      <a:pt x="66" y="21"/>
                      <a:pt x="66" y="18"/>
                      <a:pt x="66" y="16"/>
                    </a:cubicBezTo>
                    <a:cubicBezTo>
                      <a:pt x="64" y="19"/>
                      <a:pt x="64" y="21"/>
                      <a:pt x="61" y="20"/>
                    </a:cubicBezTo>
                    <a:cubicBezTo>
                      <a:pt x="59" y="20"/>
                      <a:pt x="58" y="19"/>
                      <a:pt x="56" y="18"/>
                    </a:cubicBezTo>
                    <a:cubicBezTo>
                      <a:pt x="54" y="18"/>
                      <a:pt x="52" y="18"/>
                      <a:pt x="51" y="18"/>
                    </a:cubicBezTo>
                    <a:cubicBezTo>
                      <a:pt x="47" y="18"/>
                      <a:pt x="43" y="18"/>
                      <a:pt x="40" y="17"/>
                    </a:cubicBezTo>
                    <a:cubicBezTo>
                      <a:pt x="36" y="15"/>
                      <a:pt x="33" y="13"/>
                      <a:pt x="29" y="11"/>
                    </a:cubicBezTo>
                    <a:cubicBezTo>
                      <a:pt x="27" y="10"/>
                      <a:pt x="26" y="8"/>
                      <a:pt x="25" y="5"/>
                    </a:cubicBezTo>
                    <a:cubicBezTo>
                      <a:pt x="25" y="4"/>
                      <a:pt x="25" y="2"/>
                      <a:pt x="24" y="2"/>
                    </a:cubicBezTo>
                    <a:cubicBezTo>
                      <a:pt x="23" y="2"/>
                      <a:pt x="21" y="3"/>
                      <a:pt x="21" y="3"/>
                    </a:cubicBezTo>
                    <a:cubicBezTo>
                      <a:pt x="17" y="4"/>
                      <a:pt x="14" y="4"/>
                      <a:pt x="10" y="3"/>
                    </a:cubicBezTo>
                    <a:cubicBezTo>
                      <a:pt x="8" y="3"/>
                      <a:pt x="1" y="3"/>
                      <a:pt x="0" y="0"/>
                    </a:cubicBezTo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03" name="Google Shape;2561;p10">
                <a:extLst>
                  <a:ext uri="{FF2B5EF4-FFF2-40B4-BE49-F238E27FC236}">
                    <a16:creationId xmlns:a16="http://schemas.microsoft.com/office/drawing/2014/main" id="{1CE45F64-7ACE-D778-68DA-A4B539B26A57}"/>
                  </a:ext>
                </a:extLst>
              </p:cNvPr>
              <p:cNvSpPr/>
              <p:nvPr/>
            </p:nvSpPr>
            <p:spPr>
              <a:xfrm>
                <a:off x="1894" y="2414"/>
                <a:ext cx="780" cy="544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04" extrusionOk="0">
                    <a:moveTo>
                      <a:pt x="227" y="8"/>
                    </a:moveTo>
                    <a:cubicBezTo>
                      <a:pt x="191" y="0"/>
                      <a:pt x="153" y="3"/>
                      <a:pt x="147" y="28"/>
                    </a:cubicBezTo>
                    <a:cubicBezTo>
                      <a:pt x="147" y="28"/>
                      <a:pt x="141" y="55"/>
                      <a:pt x="141" y="55"/>
                    </a:cubicBezTo>
                    <a:cubicBezTo>
                      <a:pt x="136" y="72"/>
                      <a:pt x="136" y="72"/>
                      <a:pt x="136" y="72"/>
                    </a:cubicBezTo>
                    <a:cubicBezTo>
                      <a:pt x="128" y="106"/>
                      <a:pt x="113" y="126"/>
                      <a:pt x="90" y="133"/>
                    </a:cubicBezTo>
                    <a:cubicBezTo>
                      <a:pt x="83" y="135"/>
                      <a:pt x="78" y="138"/>
                      <a:pt x="76" y="145"/>
                    </a:cubicBezTo>
                    <a:cubicBezTo>
                      <a:pt x="74" y="151"/>
                      <a:pt x="70" y="153"/>
                      <a:pt x="70" y="147"/>
                    </a:cubicBezTo>
                    <a:cubicBezTo>
                      <a:pt x="70" y="144"/>
                      <a:pt x="69" y="141"/>
                      <a:pt x="68" y="138"/>
                    </a:cubicBezTo>
                    <a:cubicBezTo>
                      <a:pt x="68" y="138"/>
                      <a:pt x="67" y="136"/>
                      <a:pt x="65" y="136"/>
                    </a:cubicBezTo>
                    <a:cubicBezTo>
                      <a:pt x="55" y="135"/>
                      <a:pt x="50" y="133"/>
                      <a:pt x="45" y="129"/>
                    </a:cubicBezTo>
                    <a:cubicBezTo>
                      <a:pt x="42" y="128"/>
                      <a:pt x="40" y="126"/>
                      <a:pt x="36" y="126"/>
                    </a:cubicBezTo>
                    <a:cubicBezTo>
                      <a:pt x="29" y="125"/>
                      <a:pt x="26" y="125"/>
                      <a:pt x="22" y="126"/>
                    </a:cubicBezTo>
                    <a:cubicBezTo>
                      <a:pt x="15" y="127"/>
                      <a:pt x="9" y="131"/>
                      <a:pt x="5" y="137"/>
                    </a:cubicBezTo>
                    <a:cubicBezTo>
                      <a:pt x="2" y="142"/>
                      <a:pt x="0" y="148"/>
                      <a:pt x="0" y="154"/>
                    </a:cubicBezTo>
                    <a:cubicBezTo>
                      <a:pt x="0" y="157"/>
                      <a:pt x="0" y="160"/>
                      <a:pt x="1" y="163"/>
                    </a:cubicBezTo>
                    <a:cubicBezTo>
                      <a:pt x="3" y="171"/>
                      <a:pt x="9" y="181"/>
                      <a:pt x="13" y="188"/>
                    </a:cubicBezTo>
                    <a:cubicBezTo>
                      <a:pt x="13" y="188"/>
                      <a:pt x="13" y="188"/>
                      <a:pt x="13" y="188"/>
                    </a:cubicBezTo>
                    <a:cubicBezTo>
                      <a:pt x="13" y="188"/>
                      <a:pt x="13" y="188"/>
                      <a:pt x="13" y="188"/>
                    </a:cubicBezTo>
                    <a:cubicBezTo>
                      <a:pt x="14" y="188"/>
                      <a:pt x="15" y="189"/>
                      <a:pt x="15" y="190"/>
                    </a:cubicBezTo>
                    <a:cubicBezTo>
                      <a:pt x="15" y="190"/>
                      <a:pt x="15" y="190"/>
                      <a:pt x="15" y="190"/>
                    </a:cubicBezTo>
                    <a:cubicBezTo>
                      <a:pt x="16" y="191"/>
                      <a:pt x="16" y="191"/>
                      <a:pt x="17" y="192"/>
                    </a:cubicBezTo>
                    <a:cubicBezTo>
                      <a:pt x="17" y="192"/>
                      <a:pt x="17" y="192"/>
                      <a:pt x="17" y="192"/>
                    </a:cubicBezTo>
                    <a:cubicBezTo>
                      <a:pt x="17" y="193"/>
                      <a:pt x="18" y="193"/>
                      <a:pt x="18" y="193"/>
                    </a:cubicBezTo>
                    <a:cubicBezTo>
                      <a:pt x="18" y="194"/>
                      <a:pt x="18" y="194"/>
                      <a:pt x="18" y="194"/>
                    </a:cubicBezTo>
                    <a:cubicBezTo>
                      <a:pt x="19" y="194"/>
                      <a:pt x="19" y="195"/>
                      <a:pt x="20" y="195"/>
                    </a:cubicBezTo>
                    <a:cubicBezTo>
                      <a:pt x="31" y="204"/>
                      <a:pt x="39" y="203"/>
                      <a:pt x="49" y="202"/>
                    </a:cubicBezTo>
                    <a:cubicBezTo>
                      <a:pt x="53" y="202"/>
                      <a:pt x="57" y="201"/>
                      <a:pt x="62" y="201"/>
                    </a:cubicBezTo>
                    <a:cubicBezTo>
                      <a:pt x="62" y="201"/>
                      <a:pt x="63" y="201"/>
                      <a:pt x="65" y="201"/>
                    </a:cubicBezTo>
                    <a:cubicBezTo>
                      <a:pt x="65" y="201"/>
                      <a:pt x="66" y="201"/>
                      <a:pt x="66" y="201"/>
                    </a:cubicBezTo>
                    <a:cubicBezTo>
                      <a:pt x="66" y="201"/>
                      <a:pt x="66" y="200"/>
                      <a:pt x="66" y="200"/>
                    </a:cubicBezTo>
                    <a:cubicBezTo>
                      <a:pt x="67" y="197"/>
                      <a:pt x="69" y="193"/>
                      <a:pt x="70" y="190"/>
                    </a:cubicBezTo>
                    <a:cubicBezTo>
                      <a:pt x="75" y="186"/>
                      <a:pt x="76" y="177"/>
                      <a:pt x="77" y="171"/>
                    </a:cubicBezTo>
                    <a:cubicBezTo>
                      <a:pt x="77" y="169"/>
                      <a:pt x="76" y="166"/>
                      <a:pt x="76" y="163"/>
                    </a:cubicBezTo>
                    <a:cubicBezTo>
                      <a:pt x="75" y="161"/>
                      <a:pt x="75" y="159"/>
                      <a:pt x="75" y="158"/>
                    </a:cubicBezTo>
                    <a:cubicBezTo>
                      <a:pt x="76" y="159"/>
                      <a:pt x="76" y="159"/>
                      <a:pt x="77" y="159"/>
                    </a:cubicBezTo>
                    <a:cubicBezTo>
                      <a:pt x="79" y="159"/>
                      <a:pt x="81" y="157"/>
                      <a:pt x="83" y="157"/>
                    </a:cubicBezTo>
                    <a:cubicBezTo>
                      <a:pt x="79" y="155"/>
                      <a:pt x="84" y="153"/>
                      <a:pt x="88" y="151"/>
                    </a:cubicBezTo>
                    <a:cubicBezTo>
                      <a:pt x="89" y="151"/>
                      <a:pt x="90" y="151"/>
                      <a:pt x="91" y="151"/>
                    </a:cubicBezTo>
                    <a:cubicBezTo>
                      <a:pt x="95" y="151"/>
                      <a:pt x="98" y="151"/>
                      <a:pt x="102" y="150"/>
                    </a:cubicBezTo>
                    <a:cubicBezTo>
                      <a:pt x="106" y="149"/>
                      <a:pt x="109" y="147"/>
                      <a:pt x="113" y="145"/>
                    </a:cubicBezTo>
                    <a:cubicBezTo>
                      <a:pt x="114" y="144"/>
                      <a:pt x="116" y="142"/>
                      <a:pt x="118" y="142"/>
                    </a:cubicBezTo>
                    <a:cubicBezTo>
                      <a:pt x="119" y="141"/>
                      <a:pt x="121" y="141"/>
                      <a:pt x="123" y="140"/>
                    </a:cubicBezTo>
                    <a:cubicBezTo>
                      <a:pt x="127" y="139"/>
                      <a:pt x="129" y="134"/>
                      <a:pt x="133" y="132"/>
                    </a:cubicBezTo>
                    <a:cubicBezTo>
                      <a:pt x="137" y="131"/>
                      <a:pt x="138" y="136"/>
                      <a:pt x="136" y="139"/>
                    </a:cubicBezTo>
                    <a:cubicBezTo>
                      <a:pt x="138" y="137"/>
                      <a:pt x="138" y="135"/>
                      <a:pt x="138" y="133"/>
                    </a:cubicBezTo>
                    <a:cubicBezTo>
                      <a:pt x="139" y="131"/>
                      <a:pt x="139" y="130"/>
                      <a:pt x="140" y="129"/>
                    </a:cubicBezTo>
                    <a:cubicBezTo>
                      <a:pt x="142" y="128"/>
                      <a:pt x="143" y="128"/>
                      <a:pt x="145" y="127"/>
                    </a:cubicBezTo>
                    <a:cubicBezTo>
                      <a:pt x="146" y="126"/>
                      <a:pt x="147" y="125"/>
                      <a:pt x="147" y="123"/>
                    </a:cubicBezTo>
                    <a:cubicBezTo>
                      <a:pt x="148" y="123"/>
                      <a:pt x="148" y="123"/>
                      <a:pt x="148" y="124"/>
                    </a:cubicBezTo>
                    <a:cubicBezTo>
                      <a:pt x="150" y="125"/>
                      <a:pt x="149" y="129"/>
                      <a:pt x="148" y="130"/>
                    </a:cubicBezTo>
                    <a:cubicBezTo>
                      <a:pt x="151" y="129"/>
                      <a:pt x="152" y="125"/>
                      <a:pt x="153" y="122"/>
                    </a:cubicBezTo>
                    <a:cubicBezTo>
                      <a:pt x="154" y="121"/>
                      <a:pt x="155" y="117"/>
                      <a:pt x="155" y="114"/>
                    </a:cubicBezTo>
                    <a:cubicBezTo>
                      <a:pt x="157" y="114"/>
                      <a:pt x="159" y="113"/>
                      <a:pt x="160" y="112"/>
                    </a:cubicBezTo>
                    <a:cubicBezTo>
                      <a:pt x="161" y="110"/>
                      <a:pt x="162" y="108"/>
                      <a:pt x="163" y="106"/>
                    </a:cubicBezTo>
                    <a:cubicBezTo>
                      <a:pt x="162" y="107"/>
                      <a:pt x="160" y="108"/>
                      <a:pt x="158" y="109"/>
                    </a:cubicBezTo>
                    <a:cubicBezTo>
                      <a:pt x="156" y="109"/>
                      <a:pt x="153" y="110"/>
                      <a:pt x="152" y="112"/>
                    </a:cubicBezTo>
                    <a:cubicBezTo>
                      <a:pt x="151" y="114"/>
                      <a:pt x="145" y="124"/>
                      <a:pt x="142" y="122"/>
                    </a:cubicBezTo>
                    <a:cubicBezTo>
                      <a:pt x="142" y="122"/>
                      <a:pt x="142" y="121"/>
                      <a:pt x="142" y="121"/>
                    </a:cubicBezTo>
                    <a:cubicBezTo>
                      <a:pt x="142" y="121"/>
                      <a:pt x="142" y="120"/>
                      <a:pt x="142" y="120"/>
                    </a:cubicBezTo>
                    <a:cubicBezTo>
                      <a:pt x="142" y="120"/>
                      <a:pt x="142" y="119"/>
                      <a:pt x="142" y="118"/>
                    </a:cubicBezTo>
                    <a:cubicBezTo>
                      <a:pt x="143" y="116"/>
                      <a:pt x="145" y="114"/>
                      <a:pt x="146" y="112"/>
                    </a:cubicBezTo>
                    <a:cubicBezTo>
                      <a:pt x="147" y="109"/>
                      <a:pt x="148" y="107"/>
                      <a:pt x="148" y="104"/>
                    </a:cubicBezTo>
                    <a:cubicBezTo>
                      <a:pt x="150" y="103"/>
                      <a:pt x="152" y="101"/>
                      <a:pt x="155" y="100"/>
                    </a:cubicBezTo>
                    <a:cubicBezTo>
                      <a:pt x="159" y="97"/>
                      <a:pt x="160" y="93"/>
                      <a:pt x="162" y="89"/>
                    </a:cubicBezTo>
                    <a:cubicBezTo>
                      <a:pt x="163" y="87"/>
                      <a:pt x="165" y="85"/>
                      <a:pt x="166" y="83"/>
                    </a:cubicBezTo>
                    <a:cubicBezTo>
                      <a:pt x="167" y="82"/>
                      <a:pt x="167" y="80"/>
                      <a:pt x="168" y="79"/>
                    </a:cubicBezTo>
                    <a:cubicBezTo>
                      <a:pt x="170" y="75"/>
                      <a:pt x="175" y="78"/>
                      <a:pt x="177" y="75"/>
                    </a:cubicBezTo>
                    <a:cubicBezTo>
                      <a:pt x="168" y="78"/>
                      <a:pt x="171" y="69"/>
                      <a:pt x="171" y="64"/>
                    </a:cubicBezTo>
                    <a:cubicBezTo>
                      <a:pt x="173" y="58"/>
                      <a:pt x="170" y="54"/>
                      <a:pt x="175" y="49"/>
                    </a:cubicBezTo>
                    <a:cubicBezTo>
                      <a:pt x="179" y="48"/>
                      <a:pt x="182" y="47"/>
                      <a:pt x="184" y="45"/>
                    </a:cubicBezTo>
                    <a:cubicBezTo>
                      <a:pt x="188" y="41"/>
                      <a:pt x="190" y="34"/>
                      <a:pt x="191" y="28"/>
                    </a:cubicBezTo>
                    <a:cubicBezTo>
                      <a:pt x="191" y="26"/>
                      <a:pt x="191" y="24"/>
                      <a:pt x="191" y="21"/>
                    </a:cubicBezTo>
                    <a:cubicBezTo>
                      <a:pt x="196" y="20"/>
                      <a:pt x="201" y="19"/>
                      <a:pt x="206" y="18"/>
                    </a:cubicBezTo>
                    <a:cubicBezTo>
                      <a:pt x="206" y="21"/>
                      <a:pt x="207" y="23"/>
                      <a:pt x="207" y="26"/>
                    </a:cubicBezTo>
                    <a:cubicBezTo>
                      <a:pt x="207" y="29"/>
                      <a:pt x="204" y="33"/>
                      <a:pt x="203" y="36"/>
                    </a:cubicBezTo>
                    <a:cubicBezTo>
                      <a:pt x="202" y="40"/>
                      <a:pt x="201" y="43"/>
                      <a:pt x="201" y="47"/>
                    </a:cubicBezTo>
                    <a:cubicBezTo>
                      <a:pt x="201" y="50"/>
                      <a:pt x="202" y="53"/>
                      <a:pt x="201" y="56"/>
                    </a:cubicBezTo>
                    <a:cubicBezTo>
                      <a:pt x="205" y="47"/>
                      <a:pt x="206" y="37"/>
                      <a:pt x="212" y="28"/>
                    </a:cubicBezTo>
                    <a:cubicBezTo>
                      <a:pt x="213" y="27"/>
                      <a:pt x="218" y="24"/>
                      <a:pt x="222" y="24"/>
                    </a:cubicBezTo>
                    <a:cubicBezTo>
                      <a:pt x="225" y="25"/>
                      <a:pt x="227" y="27"/>
                      <a:pt x="228" y="30"/>
                    </a:cubicBezTo>
                    <a:cubicBezTo>
                      <a:pt x="229" y="32"/>
                      <a:pt x="228" y="33"/>
                      <a:pt x="228" y="35"/>
                    </a:cubicBezTo>
                    <a:cubicBezTo>
                      <a:pt x="229" y="36"/>
                      <a:pt x="230" y="37"/>
                      <a:pt x="230" y="38"/>
                    </a:cubicBezTo>
                    <a:cubicBezTo>
                      <a:pt x="229" y="35"/>
                      <a:pt x="231" y="32"/>
                      <a:pt x="231" y="29"/>
                    </a:cubicBezTo>
                    <a:cubicBezTo>
                      <a:pt x="232" y="27"/>
                      <a:pt x="231" y="25"/>
                      <a:pt x="230" y="23"/>
                    </a:cubicBezTo>
                    <a:cubicBezTo>
                      <a:pt x="230" y="22"/>
                      <a:pt x="230" y="22"/>
                      <a:pt x="230" y="21"/>
                    </a:cubicBezTo>
                    <a:cubicBezTo>
                      <a:pt x="233" y="22"/>
                      <a:pt x="236" y="22"/>
                      <a:pt x="240" y="23"/>
                    </a:cubicBezTo>
                    <a:cubicBezTo>
                      <a:pt x="241" y="23"/>
                      <a:pt x="242" y="24"/>
                      <a:pt x="243" y="24"/>
                    </a:cubicBezTo>
                    <a:cubicBezTo>
                      <a:pt x="240" y="26"/>
                      <a:pt x="239" y="28"/>
                      <a:pt x="238" y="31"/>
                    </a:cubicBezTo>
                    <a:cubicBezTo>
                      <a:pt x="238" y="35"/>
                      <a:pt x="240" y="39"/>
                      <a:pt x="241" y="42"/>
                    </a:cubicBezTo>
                    <a:cubicBezTo>
                      <a:pt x="242" y="46"/>
                      <a:pt x="245" y="48"/>
                      <a:pt x="247" y="51"/>
                    </a:cubicBezTo>
                    <a:cubicBezTo>
                      <a:pt x="249" y="55"/>
                      <a:pt x="247" y="60"/>
                      <a:pt x="246" y="63"/>
                    </a:cubicBezTo>
                    <a:cubicBezTo>
                      <a:pt x="247" y="61"/>
                      <a:pt x="249" y="58"/>
                      <a:pt x="249" y="55"/>
                    </a:cubicBezTo>
                    <a:cubicBezTo>
                      <a:pt x="250" y="52"/>
                      <a:pt x="249" y="47"/>
                      <a:pt x="248" y="44"/>
                    </a:cubicBezTo>
                    <a:cubicBezTo>
                      <a:pt x="247" y="41"/>
                      <a:pt x="245" y="39"/>
                      <a:pt x="246" y="35"/>
                    </a:cubicBezTo>
                    <a:cubicBezTo>
                      <a:pt x="246" y="33"/>
                      <a:pt x="244" y="33"/>
                      <a:pt x="245" y="32"/>
                    </a:cubicBezTo>
                    <a:cubicBezTo>
                      <a:pt x="246" y="30"/>
                      <a:pt x="249" y="30"/>
                      <a:pt x="250" y="31"/>
                    </a:cubicBezTo>
                    <a:cubicBezTo>
                      <a:pt x="250" y="33"/>
                      <a:pt x="251" y="33"/>
                      <a:pt x="250" y="34"/>
                    </a:cubicBezTo>
                    <a:cubicBezTo>
                      <a:pt x="249" y="38"/>
                      <a:pt x="250" y="42"/>
                      <a:pt x="253" y="45"/>
                    </a:cubicBezTo>
                    <a:cubicBezTo>
                      <a:pt x="256" y="47"/>
                      <a:pt x="261" y="46"/>
                      <a:pt x="263" y="44"/>
                    </a:cubicBezTo>
                    <a:cubicBezTo>
                      <a:pt x="265" y="41"/>
                      <a:pt x="266" y="39"/>
                      <a:pt x="267" y="36"/>
                    </a:cubicBezTo>
                    <a:cubicBezTo>
                      <a:pt x="267" y="34"/>
                      <a:pt x="267" y="33"/>
                      <a:pt x="266" y="32"/>
                    </a:cubicBezTo>
                    <a:cubicBezTo>
                      <a:pt x="266" y="32"/>
                      <a:pt x="266" y="32"/>
                      <a:pt x="267" y="32"/>
                    </a:cubicBezTo>
                    <a:cubicBezTo>
                      <a:pt x="267" y="33"/>
                      <a:pt x="267" y="34"/>
                      <a:pt x="267" y="35"/>
                    </a:cubicBezTo>
                    <a:cubicBezTo>
                      <a:pt x="267" y="38"/>
                      <a:pt x="266" y="39"/>
                      <a:pt x="266" y="41"/>
                    </a:cubicBezTo>
                    <a:cubicBezTo>
                      <a:pt x="268" y="40"/>
                      <a:pt x="269" y="35"/>
                      <a:pt x="272" y="38"/>
                    </a:cubicBezTo>
                    <a:cubicBezTo>
                      <a:pt x="273" y="39"/>
                      <a:pt x="273" y="41"/>
                      <a:pt x="273" y="42"/>
                    </a:cubicBezTo>
                    <a:cubicBezTo>
                      <a:pt x="273" y="44"/>
                      <a:pt x="271" y="46"/>
                      <a:pt x="271" y="47"/>
                    </a:cubicBezTo>
                    <a:cubicBezTo>
                      <a:pt x="274" y="46"/>
                      <a:pt x="275" y="43"/>
                      <a:pt x="275" y="40"/>
                    </a:cubicBezTo>
                    <a:cubicBezTo>
                      <a:pt x="275" y="38"/>
                      <a:pt x="274" y="37"/>
                      <a:pt x="274" y="35"/>
                    </a:cubicBezTo>
                    <a:cubicBezTo>
                      <a:pt x="274" y="35"/>
                      <a:pt x="274" y="35"/>
                      <a:pt x="274" y="35"/>
                    </a:cubicBezTo>
                    <a:cubicBezTo>
                      <a:pt x="275" y="39"/>
                      <a:pt x="276" y="43"/>
                      <a:pt x="273" y="46"/>
                    </a:cubicBezTo>
                    <a:cubicBezTo>
                      <a:pt x="276" y="45"/>
                      <a:pt x="276" y="43"/>
                      <a:pt x="278" y="42"/>
                    </a:cubicBezTo>
                    <a:cubicBezTo>
                      <a:pt x="279" y="40"/>
                      <a:pt x="281" y="41"/>
                      <a:pt x="283" y="42"/>
                    </a:cubicBezTo>
                    <a:cubicBezTo>
                      <a:pt x="284" y="43"/>
                      <a:pt x="285" y="44"/>
                      <a:pt x="286" y="45"/>
                    </a:cubicBezTo>
                    <a:cubicBezTo>
                      <a:pt x="286" y="47"/>
                      <a:pt x="284" y="50"/>
                      <a:pt x="286" y="51"/>
                    </a:cubicBezTo>
                    <a:cubicBezTo>
                      <a:pt x="286" y="51"/>
                      <a:pt x="286" y="50"/>
                      <a:pt x="287" y="49"/>
                    </a:cubicBezTo>
                    <a:cubicBezTo>
                      <a:pt x="287" y="47"/>
                      <a:pt x="288" y="47"/>
                      <a:pt x="289" y="45"/>
                    </a:cubicBezTo>
                    <a:cubicBezTo>
                      <a:pt x="289" y="45"/>
                      <a:pt x="289" y="45"/>
                      <a:pt x="289" y="45"/>
                    </a:cubicBezTo>
                    <a:cubicBezTo>
                      <a:pt x="291" y="46"/>
                      <a:pt x="292" y="48"/>
                      <a:pt x="294" y="49"/>
                    </a:cubicBezTo>
                    <a:cubicBezTo>
                      <a:pt x="295" y="52"/>
                      <a:pt x="296" y="55"/>
                      <a:pt x="292" y="55"/>
                    </a:cubicBezTo>
                    <a:cubicBezTo>
                      <a:pt x="294" y="56"/>
                      <a:pt x="298" y="56"/>
                      <a:pt x="299" y="60"/>
                    </a:cubicBezTo>
                    <a:cubicBezTo>
                      <a:pt x="299" y="62"/>
                      <a:pt x="298" y="65"/>
                      <a:pt x="296" y="67"/>
                    </a:cubicBezTo>
                    <a:cubicBezTo>
                      <a:pt x="294" y="70"/>
                      <a:pt x="292" y="71"/>
                      <a:pt x="289" y="71"/>
                    </a:cubicBezTo>
                    <a:cubicBezTo>
                      <a:pt x="287" y="71"/>
                      <a:pt x="286" y="69"/>
                      <a:pt x="284" y="70"/>
                    </a:cubicBezTo>
                    <a:cubicBezTo>
                      <a:pt x="282" y="70"/>
                      <a:pt x="282" y="71"/>
                      <a:pt x="281" y="73"/>
                    </a:cubicBezTo>
                    <a:cubicBezTo>
                      <a:pt x="279" y="76"/>
                      <a:pt x="280" y="78"/>
                      <a:pt x="277" y="81"/>
                    </a:cubicBezTo>
                    <a:cubicBezTo>
                      <a:pt x="275" y="82"/>
                      <a:pt x="274" y="84"/>
                      <a:pt x="272" y="86"/>
                    </a:cubicBezTo>
                    <a:cubicBezTo>
                      <a:pt x="271" y="88"/>
                      <a:pt x="269" y="93"/>
                      <a:pt x="266" y="91"/>
                    </a:cubicBezTo>
                    <a:cubicBezTo>
                      <a:pt x="264" y="90"/>
                      <a:pt x="262" y="85"/>
                      <a:pt x="261" y="83"/>
                    </a:cubicBezTo>
                    <a:cubicBezTo>
                      <a:pt x="261" y="82"/>
                      <a:pt x="260" y="80"/>
                      <a:pt x="259" y="80"/>
                    </a:cubicBezTo>
                    <a:cubicBezTo>
                      <a:pt x="257" y="81"/>
                      <a:pt x="259" y="84"/>
                      <a:pt x="259" y="85"/>
                    </a:cubicBezTo>
                    <a:cubicBezTo>
                      <a:pt x="260" y="86"/>
                      <a:pt x="261" y="87"/>
                      <a:pt x="262" y="88"/>
                    </a:cubicBezTo>
                    <a:cubicBezTo>
                      <a:pt x="263" y="89"/>
                      <a:pt x="264" y="91"/>
                      <a:pt x="265" y="92"/>
                    </a:cubicBezTo>
                    <a:cubicBezTo>
                      <a:pt x="268" y="98"/>
                      <a:pt x="270" y="105"/>
                      <a:pt x="269" y="112"/>
                    </a:cubicBezTo>
                    <a:cubicBezTo>
                      <a:pt x="269" y="111"/>
                      <a:pt x="270" y="109"/>
                      <a:pt x="271" y="108"/>
                    </a:cubicBezTo>
                    <a:cubicBezTo>
                      <a:pt x="272" y="105"/>
                      <a:pt x="271" y="104"/>
                      <a:pt x="271" y="102"/>
                    </a:cubicBezTo>
                    <a:cubicBezTo>
                      <a:pt x="270" y="98"/>
                      <a:pt x="270" y="95"/>
                      <a:pt x="273" y="93"/>
                    </a:cubicBezTo>
                    <a:cubicBezTo>
                      <a:pt x="274" y="93"/>
                      <a:pt x="275" y="92"/>
                      <a:pt x="276" y="91"/>
                    </a:cubicBezTo>
                    <a:cubicBezTo>
                      <a:pt x="278" y="90"/>
                      <a:pt x="278" y="88"/>
                      <a:pt x="279" y="87"/>
                    </a:cubicBezTo>
                    <a:cubicBezTo>
                      <a:pt x="279" y="86"/>
                      <a:pt x="280" y="84"/>
                      <a:pt x="281" y="84"/>
                    </a:cubicBezTo>
                    <a:cubicBezTo>
                      <a:pt x="282" y="82"/>
                      <a:pt x="283" y="83"/>
                      <a:pt x="284" y="82"/>
                    </a:cubicBezTo>
                    <a:cubicBezTo>
                      <a:pt x="286" y="81"/>
                      <a:pt x="289" y="79"/>
                      <a:pt x="291" y="77"/>
                    </a:cubicBezTo>
                    <a:cubicBezTo>
                      <a:pt x="292" y="77"/>
                      <a:pt x="292" y="76"/>
                      <a:pt x="293" y="76"/>
                    </a:cubicBezTo>
                    <a:cubicBezTo>
                      <a:pt x="295" y="76"/>
                      <a:pt x="296" y="76"/>
                      <a:pt x="297" y="75"/>
                    </a:cubicBezTo>
                    <a:cubicBezTo>
                      <a:pt x="299" y="73"/>
                      <a:pt x="299" y="69"/>
                      <a:pt x="302" y="68"/>
                    </a:cubicBezTo>
                    <a:cubicBezTo>
                      <a:pt x="304" y="68"/>
                      <a:pt x="306" y="70"/>
                      <a:pt x="306" y="72"/>
                    </a:cubicBezTo>
                    <a:cubicBezTo>
                      <a:pt x="306" y="72"/>
                      <a:pt x="306" y="71"/>
                      <a:pt x="306" y="71"/>
                    </a:cubicBezTo>
                    <a:cubicBezTo>
                      <a:pt x="306" y="71"/>
                      <a:pt x="306" y="72"/>
                      <a:pt x="306" y="72"/>
                    </a:cubicBezTo>
                    <a:cubicBezTo>
                      <a:pt x="307" y="73"/>
                      <a:pt x="308" y="73"/>
                      <a:pt x="308" y="74"/>
                    </a:cubicBezTo>
                    <a:cubicBezTo>
                      <a:pt x="312" y="44"/>
                      <a:pt x="270" y="18"/>
                      <a:pt x="227" y="8"/>
                    </a:cubicBezTo>
                    <a:close/>
                    <a:moveTo>
                      <a:pt x="67" y="177"/>
                    </a:moveTo>
                    <a:cubicBezTo>
                      <a:pt x="66" y="182"/>
                      <a:pt x="62" y="197"/>
                      <a:pt x="46" y="197"/>
                    </a:cubicBezTo>
                    <a:cubicBezTo>
                      <a:pt x="39" y="197"/>
                      <a:pt x="35" y="197"/>
                      <a:pt x="26" y="191"/>
                    </a:cubicBezTo>
                    <a:cubicBezTo>
                      <a:pt x="18" y="186"/>
                      <a:pt x="13" y="170"/>
                      <a:pt x="15" y="162"/>
                    </a:cubicBezTo>
                    <a:cubicBezTo>
                      <a:pt x="16" y="157"/>
                      <a:pt x="19" y="151"/>
                      <a:pt x="27" y="146"/>
                    </a:cubicBezTo>
                    <a:cubicBezTo>
                      <a:pt x="35" y="140"/>
                      <a:pt x="59" y="147"/>
                      <a:pt x="64" y="158"/>
                    </a:cubicBezTo>
                    <a:cubicBezTo>
                      <a:pt x="67" y="163"/>
                      <a:pt x="67" y="171"/>
                      <a:pt x="67" y="177"/>
                    </a:cubicBezTo>
                    <a:close/>
                    <a:moveTo>
                      <a:pt x="134" y="119"/>
                    </a:moveTo>
                    <a:cubicBezTo>
                      <a:pt x="133" y="120"/>
                      <a:pt x="131" y="122"/>
                      <a:pt x="129" y="124"/>
                    </a:cubicBezTo>
                    <a:cubicBezTo>
                      <a:pt x="129" y="124"/>
                      <a:pt x="128" y="125"/>
                      <a:pt x="128" y="125"/>
                    </a:cubicBezTo>
                    <a:cubicBezTo>
                      <a:pt x="127" y="126"/>
                      <a:pt x="127" y="128"/>
                      <a:pt x="126" y="129"/>
                    </a:cubicBezTo>
                    <a:cubicBezTo>
                      <a:pt x="125" y="130"/>
                      <a:pt x="125" y="132"/>
                      <a:pt x="124" y="134"/>
                    </a:cubicBezTo>
                    <a:cubicBezTo>
                      <a:pt x="123" y="135"/>
                      <a:pt x="122" y="137"/>
                      <a:pt x="120" y="138"/>
                    </a:cubicBezTo>
                    <a:cubicBezTo>
                      <a:pt x="118" y="139"/>
                      <a:pt x="116" y="139"/>
                      <a:pt x="114" y="141"/>
                    </a:cubicBezTo>
                    <a:cubicBezTo>
                      <a:pt x="113" y="142"/>
                      <a:pt x="112" y="143"/>
                      <a:pt x="111" y="143"/>
                    </a:cubicBezTo>
                    <a:cubicBezTo>
                      <a:pt x="109" y="144"/>
                      <a:pt x="108" y="145"/>
                      <a:pt x="106" y="146"/>
                    </a:cubicBezTo>
                    <a:cubicBezTo>
                      <a:pt x="105" y="147"/>
                      <a:pt x="104" y="147"/>
                      <a:pt x="103" y="148"/>
                    </a:cubicBezTo>
                    <a:cubicBezTo>
                      <a:pt x="102" y="148"/>
                      <a:pt x="101" y="148"/>
                      <a:pt x="99" y="148"/>
                    </a:cubicBezTo>
                    <a:cubicBezTo>
                      <a:pt x="98" y="149"/>
                      <a:pt x="96" y="150"/>
                      <a:pt x="95" y="150"/>
                    </a:cubicBezTo>
                    <a:cubicBezTo>
                      <a:pt x="93" y="151"/>
                      <a:pt x="91" y="151"/>
                      <a:pt x="90" y="151"/>
                    </a:cubicBezTo>
                    <a:cubicBezTo>
                      <a:pt x="89" y="151"/>
                      <a:pt x="89" y="151"/>
                      <a:pt x="89" y="151"/>
                    </a:cubicBezTo>
                    <a:cubicBezTo>
                      <a:pt x="90" y="151"/>
                      <a:pt x="92" y="151"/>
                      <a:pt x="92" y="150"/>
                    </a:cubicBezTo>
                    <a:cubicBezTo>
                      <a:pt x="90" y="150"/>
                      <a:pt x="87" y="152"/>
                      <a:pt x="84" y="151"/>
                    </a:cubicBezTo>
                    <a:cubicBezTo>
                      <a:pt x="82" y="150"/>
                      <a:pt x="82" y="147"/>
                      <a:pt x="83" y="145"/>
                    </a:cubicBezTo>
                    <a:cubicBezTo>
                      <a:pt x="84" y="144"/>
                      <a:pt x="85" y="143"/>
                      <a:pt x="86" y="142"/>
                    </a:cubicBezTo>
                    <a:cubicBezTo>
                      <a:pt x="90" y="140"/>
                      <a:pt x="95" y="141"/>
                      <a:pt x="99" y="140"/>
                    </a:cubicBezTo>
                    <a:cubicBezTo>
                      <a:pt x="114" y="139"/>
                      <a:pt x="127" y="129"/>
                      <a:pt x="135" y="116"/>
                    </a:cubicBezTo>
                    <a:cubicBezTo>
                      <a:pt x="135" y="117"/>
                      <a:pt x="134" y="118"/>
                      <a:pt x="134" y="119"/>
                    </a:cubicBezTo>
                    <a:close/>
                    <a:moveTo>
                      <a:pt x="187" y="31"/>
                    </a:moveTo>
                    <a:cubicBezTo>
                      <a:pt x="186" y="35"/>
                      <a:pt x="182" y="44"/>
                      <a:pt x="176" y="39"/>
                    </a:cubicBezTo>
                    <a:cubicBezTo>
                      <a:pt x="176" y="42"/>
                      <a:pt x="174" y="42"/>
                      <a:pt x="172" y="44"/>
                    </a:cubicBezTo>
                    <a:cubicBezTo>
                      <a:pt x="170" y="46"/>
                      <a:pt x="169" y="48"/>
                      <a:pt x="168" y="50"/>
                    </a:cubicBezTo>
                    <a:cubicBezTo>
                      <a:pt x="167" y="53"/>
                      <a:pt x="165" y="55"/>
                      <a:pt x="164" y="57"/>
                    </a:cubicBezTo>
                    <a:cubicBezTo>
                      <a:pt x="163" y="60"/>
                      <a:pt x="164" y="62"/>
                      <a:pt x="163" y="65"/>
                    </a:cubicBezTo>
                    <a:cubicBezTo>
                      <a:pt x="164" y="64"/>
                      <a:pt x="164" y="64"/>
                      <a:pt x="164" y="64"/>
                    </a:cubicBezTo>
                    <a:cubicBezTo>
                      <a:pt x="164" y="64"/>
                      <a:pt x="164" y="64"/>
                      <a:pt x="164" y="65"/>
                    </a:cubicBezTo>
                    <a:cubicBezTo>
                      <a:pt x="165" y="68"/>
                      <a:pt x="165" y="68"/>
                      <a:pt x="164" y="71"/>
                    </a:cubicBezTo>
                    <a:cubicBezTo>
                      <a:pt x="164" y="73"/>
                      <a:pt x="163" y="76"/>
                      <a:pt x="162" y="78"/>
                    </a:cubicBezTo>
                    <a:cubicBezTo>
                      <a:pt x="160" y="82"/>
                      <a:pt x="156" y="86"/>
                      <a:pt x="154" y="90"/>
                    </a:cubicBezTo>
                    <a:cubicBezTo>
                      <a:pt x="154" y="91"/>
                      <a:pt x="154" y="91"/>
                      <a:pt x="154" y="91"/>
                    </a:cubicBezTo>
                    <a:cubicBezTo>
                      <a:pt x="153" y="92"/>
                      <a:pt x="153" y="92"/>
                      <a:pt x="152" y="93"/>
                    </a:cubicBezTo>
                    <a:cubicBezTo>
                      <a:pt x="150" y="94"/>
                      <a:pt x="143" y="101"/>
                      <a:pt x="142" y="97"/>
                    </a:cubicBezTo>
                    <a:cubicBezTo>
                      <a:pt x="143" y="95"/>
                      <a:pt x="143" y="94"/>
                      <a:pt x="144" y="92"/>
                    </a:cubicBezTo>
                    <a:cubicBezTo>
                      <a:pt x="147" y="85"/>
                      <a:pt x="152" y="79"/>
                      <a:pt x="154" y="70"/>
                    </a:cubicBezTo>
                    <a:cubicBezTo>
                      <a:pt x="157" y="56"/>
                      <a:pt x="161" y="45"/>
                      <a:pt x="172" y="34"/>
                    </a:cubicBezTo>
                    <a:cubicBezTo>
                      <a:pt x="177" y="28"/>
                      <a:pt x="183" y="25"/>
                      <a:pt x="189" y="22"/>
                    </a:cubicBezTo>
                    <a:cubicBezTo>
                      <a:pt x="188" y="25"/>
                      <a:pt x="188" y="28"/>
                      <a:pt x="187" y="31"/>
                    </a:cubicBezTo>
                    <a:close/>
                    <a:moveTo>
                      <a:pt x="253" y="32"/>
                    </a:moveTo>
                    <a:cubicBezTo>
                      <a:pt x="251" y="30"/>
                      <a:pt x="250" y="29"/>
                      <a:pt x="248" y="28"/>
                    </a:cubicBezTo>
                    <a:cubicBezTo>
                      <a:pt x="247" y="27"/>
                      <a:pt x="246" y="26"/>
                      <a:pt x="245" y="25"/>
                    </a:cubicBezTo>
                    <a:cubicBezTo>
                      <a:pt x="245" y="25"/>
                      <a:pt x="245" y="25"/>
                      <a:pt x="245" y="25"/>
                    </a:cubicBezTo>
                    <a:cubicBezTo>
                      <a:pt x="247" y="25"/>
                      <a:pt x="249" y="26"/>
                      <a:pt x="251" y="26"/>
                    </a:cubicBezTo>
                    <a:cubicBezTo>
                      <a:pt x="253" y="27"/>
                      <a:pt x="254" y="28"/>
                      <a:pt x="255" y="29"/>
                    </a:cubicBezTo>
                    <a:cubicBezTo>
                      <a:pt x="257" y="31"/>
                      <a:pt x="255" y="36"/>
                      <a:pt x="253" y="32"/>
                    </a:cubicBezTo>
                    <a:close/>
                  </a:path>
                </a:pathLst>
              </a:custGeom>
              <a:solidFill>
                <a:srgbClr val="C865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04" name="Google Shape;2562;p10">
                <a:extLst>
                  <a:ext uri="{FF2B5EF4-FFF2-40B4-BE49-F238E27FC236}">
                    <a16:creationId xmlns:a16="http://schemas.microsoft.com/office/drawing/2014/main" id="{C3B1AF08-6DE5-A3FB-FA26-4E6A64196E93}"/>
                  </a:ext>
                </a:extLst>
              </p:cNvPr>
              <p:cNvSpPr/>
              <p:nvPr/>
            </p:nvSpPr>
            <p:spPr>
              <a:xfrm>
                <a:off x="1894" y="2414"/>
                <a:ext cx="752" cy="544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04" extrusionOk="0">
                    <a:moveTo>
                      <a:pt x="227" y="8"/>
                    </a:moveTo>
                    <a:cubicBezTo>
                      <a:pt x="191" y="0"/>
                      <a:pt x="153" y="3"/>
                      <a:pt x="147" y="28"/>
                    </a:cubicBezTo>
                    <a:cubicBezTo>
                      <a:pt x="147" y="28"/>
                      <a:pt x="141" y="55"/>
                      <a:pt x="141" y="55"/>
                    </a:cubicBezTo>
                    <a:cubicBezTo>
                      <a:pt x="136" y="72"/>
                      <a:pt x="136" y="72"/>
                      <a:pt x="136" y="72"/>
                    </a:cubicBezTo>
                    <a:cubicBezTo>
                      <a:pt x="128" y="106"/>
                      <a:pt x="113" y="126"/>
                      <a:pt x="90" y="133"/>
                    </a:cubicBezTo>
                    <a:cubicBezTo>
                      <a:pt x="83" y="135"/>
                      <a:pt x="78" y="138"/>
                      <a:pt x="76" y="145"/>
                    </a:cubicBezTo>
                    <a:cubicBezTo>
                      <a:pt x="76" y="146"/>
                      <a:pt x="75" y="147"/>
                      <a:pt x="74" y="148"/>
                    </a:cubicBezTo>
                    <a:cubicBezTo>
                      <a:pt x="75" y="150"/>
                      <a:pt x="75" y="151"/>
                      <a:pt x="78" y="144"/>
                    </a:cubicBezTo>
                    <a:cubicBezTo>
                      <a:pt x="80" y="138"/>
                      <a:pt x="88" y="142"/>
                      <a:pt x="96" y="140"/>
                    </a:cubicBezTo>
                    <a:cubicBezTo>
                      <a:pt x="118" y="133"/>
                      <a:pt x="134" y="112"/>
                      <a:pt x="142" y="78"/>
                    </a:cubicBezTo>
                    <a:cubicBezTo>
                      <a:pt x="146" y="61"/>
                      <a:pt x="146" y="61"/>
                      <a:pt x="146" y="61"/>
                    </a:cubicBezTo>
                    <a:cubicBezTo>
                      <a:pt x="146" y="61"/>
                      <a:pt x="153" y="34"/>
                      <a:pt x="153" y="34"/>
                    </a:cubicBezTo>
                    <a:cubicBezTo>
                      <a:pt x="158" y="9"/>
                      <a:pt x="197" y="6"/>
                      <a:pt x="232" y="14"/>
                    </a:cubicBezTo>
                    <a:cubicBezTo>
                      <a:pt x="259" y="20"/>
                      <a:pt x="285" y="33"/>
                      <a:pt x="301" y="49"/>
                    </a:cubicBezTo>
                    <a:cubicBezTo>
                      <a:pt x="287" y="30"/>
                      <a:pt x="257" y="15"/>
                      <a:pt x="227" y="8"/>
                    </a:cubicBezTo>
                    <a:close/>
                    <a:moveTo>
                      <a:pt x="76" y="196"/>
                    </a:moveTo>
                    <a:cubicBezTo>
                      <a:pt x="76" y="196"/>
                      <a:pt x="76" y="196"/>
                      <a:pt x="76" y="196"/>
                    </a:cubicBezTo>
                    <a:cubicBezTo>
                      <a:pt x="77" y="199"/>
                      <a:pt x="78" y="202"/>
                      <a:pt x="82" y="204"/>
                    </a:cubicBezTo>
                    <a:cubicBezTo>
                      <a:pt x="81" y="202"/>
                      <a:pt x="81" y="200"/>
                      <a:pt x="80" y="199"/>
                    </a:cubicBezTo>
                    <a:cubicBezTo>
                      <a:pt x="79" y="196"/>
                      <a:pt x="78" y="195"/>
                      <a:pt x="76" y="196"/>
                    </a:cubicBezTo>
                    <a:close/>
                    <a:moveTo>
                      <a:pt x="65" y="136"/>
                    </a:moveTo>
                    <a:cubicBezTo>
                      <a:pt x="55" y="135"/>
                      <a:pt x="50" y="133"/>
                      <a:pt x="45" y="129"/>
                    </a:cubicBezTo>
                    <a:cubicBezTo>
                      <a:pt x="42" y="128"/>
                      <a:pt x="40" y="126"/>
                      <a:pt x="36" y="126"/>
                    </a:cubicBezTo>
                    <a:cubicBezTo>
                      <a:pt x="29" y="125"/>
                      <a:pt x="26" y="125"/>
                      <a:pt x="22" y="126"/>
                    </a:cubicBezTo>
                    <a:cubicBezTo>
                      <a:pt x="15" y="127"/>
                      <a:pt x="9" y="131"/>
                      <a:pt x="5" y="137"/>
                    </a:cubicBezTo>
                    <a:cubicBezTo>
                      <a:pt x="2" y="142"/>
                      <a:pt x="0" y="148"/>
                      <a:pt x="0" y="154"/>
                    </a:cubicBezTo>
                    <a:cubicBezTo>
                      <a:pt x="0" y="157"/>
                      <a:pt x="0" y="160"/>
                      <a:pt x="1" y="163"/>
                    </a:cubicBezTo>
                    <a:cubicBezTo>
                      <a:pt x="4" y="174"/>
                      <a:pt x="14" y="190"/>
                      <a:pt x="19" y="195"/>
                    </a:cubicBezTo>
                    <a:cubicBezTo>
                      <a:pt x="14" y="188"/>
                      <a:pt x="9" y="177"/>
                      <a:pt x="6" y="169"/>
                    </a:cubicBezTo>
                    <a:cubicBezTo>
                      <a:pt x="6" y="166"/>
                      <a:pt x="5" y="163"/>
                      <a:pt x="5" y="160"/>
                    </a:cubicBezTo>
                    <a:cubicBezTo>
                      <a:pt x="5" y="154"/>
                      <a:pt x="7" y="148"/>
                      <a:pt x="10" y="143"/>
                    </a:cubicBezTo>
                    <a:cubicBezTo>
                      <a:pt x="14" y="137"/>
                      <a:pt x="20" y="133"/>
                      <a:pt x="27" y="132"/>
                    </a:cubicBezTo>
                    <a:cubicBezTo>
                      <a:pt x="35" y="131"/>
                      <a:pt x="44" y="135"/>
                      <a:pt x="47" y="137"/>
                    </a:cubicBezTo>
                    <a:cubicBezTo>
                      <a:pt x="52" y="140"/>
                      <a:pt x="60" y="141"/>
                      <a:pt x="69" y="142"/>
                    </a:cubicBezTo>
                    <a:cubicBezTo>
                      <a:pt x="69" y="141"/>
                      <a:pt x="69" y="140"/>
                      <a:pt x="68" y="138"/>
                    </a:cubicBezTo>
                    <a:cubicBezTo>
                      <a:pt x="68" y="138"/>
                      <a:pt x="67" y="136"/>
                      <a:pt x="65" y="136"/>
                    </a:cubicBezTo>
                    <a:close/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05" name="Google Shape;2563;p10">
                <a:extLst>
                  <a:ext uri="{FF2B5EF4-FFF2-40B4-BE49-F238E27FC236}">
                    <a16:creationId xmlns:a16="http://schemas.microsoft.com/office/drawing/2014/main" id="{013E5187-FB12-CD63-77CE-BA9882A0906C}"/>
                  </a:ext>
                </a:extLst>
              </p:cNvPr>
              <p:cNvSpPr/>
              <p:nvPr/>
            </p:nvSpPr>
            <p:spPr>
              <a:xfrm>
                <a:off x="2029" y="2784"/>
                <a:ext cx="60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24" h="52" extrusionOk="0">
                    <a:moveTo>
                      <a:pt x="0" y="0"/>
                    </a:moveTo>
                    <a:cubicBezTo>
                      <a:pt x="8" y="2"/>
                      <a:pt x="10" y="7"/>
                      <a:pt x="12" y="13"/>
                    </a:cubicBezTo>
                    <a:cubicBezTo>
                      <a:pt x="14" y="19"/>
                      <a:pt x="16" y="19"/>
                      <a:pt x="17" y="23"/>
                    </a:cubicBezTo>
                    <a:cubicBezTo>
                      <a:pt x="18" y="28"/>
                      <a:pt x="18" y="30"/>
                      <a:pt x="17" y="35"/>
                    </a:cubicBezTo>
                    <a:cubicBezTo>
                      <a:pt x="16" y="41"/>
                      <a:pt x="14" y="48"/>
                      <a:pt x="15" y="52"/>
                    </a:cubicBezTo>
                    <a:cubicBezTo>
                      <a:pt x="16" y="47"/>
                      <a:pt x="18" y="43"/>
                      <a:pt x="20" y="42"/>
                    </a:cubicBezTo>
                    <a:cubicBezTo>
                      <a:pt x="21" y="37"/>
                      <a:pt x="21" y="33"/>
                      <a:pt x="23" y="31"/>
                    </a:cubicBezTo>
                    <a:cubicBezTo>
                      <a:pt x="24" y="30"/>
                      <a:pt x="24" y="34"/>
                      <a:pt x="22" y="31"/>
                    </a:cubicBezTo>
                    <a:cubicBezTo>
                      <a:pt x="21" y="27"/>
                      <a:pt x="21" y="21"/>
                      <a:pt x="21" y="21"/>
                    </a:cubicBezTo>
                    <a:cubicBezTo>
                      <a:pt x="19" y="18"/>
                      <a:pt x="15" y="10"/>
                      <a:pt x="15" y="5"/>
                    </a:cubicBezTo>
                    <a:cubicBezTo>
                      <a:pt x="15" y="0"/>
                      <a:pt x="12" y="1"/>
                      <a:pt x="12" y="1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06" name="Google Shape;2564;p10">
                <a:extLst>
                  <a:ext uri="{FF2B5EF4-FFF2-40B4-BE49-F238E27FC236}">
                    <a16:creationId xmlns:a16="http://schemas.microsoft.com/office/drawing/2014/main" id="{F5C7DCAC-351D-4D1A-1746-E5F48230381C}"/>
                  </a:ext>
                </a:extLst>
              </p:cNvPr>
              <p:cNvSpPr/>
              <p:nvPr/>
            </p:nvSpPr>
            <p:spPr>
              <a:xfrm>
                <a:off x="2009" y="2915"/>
                <a:ext cx="6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5" extrusionOk="0">
                    <a:moveTo>
                      <a:pt x="8" y="13"/>
                    </a:moveTo>
                    <a:cubicBezTo>
                      <a:pt x="10" y="13"/>
                      <a:pt x="12" y="13"/>
                      <a:pt x="14" y="13"/>
                    </a:cubicBezTo>
                    <a:cubicBezTo>
                      <a:pt x="16" y="13"/>
                      <a:pt x="19" y="13"/>
                      <a:pt x="21" y="12"/>
                    </a:cubicBezTo>
                    <a:cubicBezTo>
                      <a:pt x="24" y="11"/>
                      <a:pt x="23" y="3"/>
                      <a:pt x="24" y="0"/>
                    </a:cubicBezTo>
                    <a:cubicBezTo>
                      <a:pt x="21" y="3"/>
                      <a:pt x="20" y="7"/>
                      <a:pt x="17" y="10"/>
                    </a:cubicBezTo>
                    <a:cubicBezTo>
                      <a:pt x="14" y="11"/>
                      <a:pt x="11" y="11"/>
                      <a:pt x="8" y="12"/>
                    </a:cubicBezTo>
                    <a:cubicBezTo>
                      <a:pt x="6" y="13"/>
                      <a:pt x="3" y="15"/>
                      <a:pt x="0" y="15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07" name="Google Shape;2565;p10">
                <a:extLst>
                  <a:ext uri="{FF2B5EF4-FFF2-40B4-BE49-F238E27FC236}">
                    <a16:creationId xmlns:a16="http://schemas.microsoft.com/office/drawing/2014/main" id="{82DC3970-012F-920B-E1CF-A045E493FC90}"/>
                  </a:ext>
                </a:extLst>
              </p:cNvPr>
              <p:cNvSpPr/>
              <p:nvPr/>
            </p:nvSpPr>
            <p:spPr>
              <a:xfrm>
                <a:off x="2171" y="2958"/>
                <a:ext cx="65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6" h="11" extrusionOk="0">
                    <a:moveTo>
                      <a:pt x="23" y="0"/>
                    </a:moveTo>
                    <a:cubicBezTo>
                      <a:pt x="17" y="1"/>
                      <a:pt x="11" y="0"/>
                      <a:pt x="5" y="2"/>
                    </a:cubicBezTo>
                    <a:cubicBezTo>
                      <a:pt x="2" y="4"/>
                      <a:pt x="0" y="7"/>
                      <a:pt x="4" y="9"/>
                    </a:cubicBezTo>
                    <a:cubicBezTo>
                      <a:pt x="7" y="11"/>
                      <a:pt x="12" y="10"/>
                      <a:pt x="15" y="9"/>
                    </a:cubicBezTo>
                    <a:cubicBezTo>
                      <a:pt x="12" y="9"/>
                      <a:pt x="4" y="7"/>
                      <a:pt x="10" y="4"/>
                    </a:cubicBezTo>
                    <a:cubicBezTo>
                      <a:pt x="15" y="2"/>
                      <a:pt x="21" y="3"/>
                      <a:pt x="26" y="1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08" name="Google Shape;2566;p10">
                <a:extLst>
                  <a:ext uri="{FF2B5EF4-FFF2-40B4-BE49-F238E27FC236}">
                    <a16:creationId xmlns:a16="http://schemas.microsoft.com/office/drawing/2014/main" id="{94AD5C12-9472-7449-FA4C-6D99FF1CEAE7}"/>
                  </a:ext>
                </a:extLst>
              </p:cNvPr>
              <p:cNvSpPr/>
              <p:nvPr/>
            </p:nvSpPr>
            <p:spPr>
              <a:xfrm>
                <a:off x="2199" y="2696"/>
                <a:ext cx="32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3" h="17" extrusionOk="0">
                    <a:moveTo>
                      <a:pt x="0" y="13"/>
                    </a:moveTo>
                    <a:cubicBezTo>
                      <a:pt x="2" y="12"/>
                      <a:pt x="4" y="10"/>
                      <a:pt x="6" y="10"/>
                    </a:cubicBezTo>
                    <a:cubicBezTo>
                      <a:pt x="10" y="10"/>
                      <a:pt x="8" y="15"/>
                      <a:pt x="7" y="17"/>
                    </a:cubicBezTo>
                    <a:cubicBezTo>
                      <a:pt x="11" y="15"/>
                      <a:pt x="13" y="10"/>
                      <a:pt x="13" y="6"/>
                    </a:cubicBezTo>
                    <a:cubicBezTo>
                      <a:pt x="13" y="2"/>
                      <a:pt x="9" y="0"/>
                      <a:pt x="5" y="3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09" name="Google Shape;2567;p10">
                <a:extLst>
                  <a:ext uri="{FF2B5EF4-FFF2-40B4-BE49-F238E27FC236}">
                    <a16:creationId xmlns:a16="http://schemas.microsoft.com/office/drawing/2014/main" id="{2237B173-AD46-DA2E-7431-B120CC1B9850}"/>
                  </a:ext>
                </a:extLst>
              </p:cNvPr>
              <p:cNvSpPr/>
              <p:nvPr/>
            </p:nvSpPr>
            <p:spPr>
              <a:xfrm>
                <a:off x="2069" y="2779"/>
                <a:ext cx="65" cy="56"/>
              </a:xfrm>
              <a:custGeom>
                <a:avLst/>
                <a:gdLst/>
                <a:ahLst/>
                <a:cxnLst/>
                <a:rect l="l" t="t" r="r" b="b"/>
                <a:pathLst>
                  <a:path w="26" h="21" extrusionOk="0">
                    <a:moveTo>
                      <a:pt x="9" y="2"/>
                    </a:moveTo>
                    <a:cubicBezTo>
                      <a:pt x="8" y="5"/>
                      <a:pt x="7" y="7"/>
                      <a:pt x="5" y="10"/>
                    </a:cubicBezTo>
                    <a:cubicBezTo>
                      <a:pt x="3" y="12"/>
                      <a:pt x="0" y="12"/>
                      <a:pt x="1" y="16"/>
                    </a:cubicBezTo>
                    <a:cubicBezTo>
                      <a:pt x="3" y="19"/>
                      <a:pt x="4" y="21"/>
                      <a:pt x="7" y="21"/>
                    </a:cubicBezTo>
                    <a:cubicBezTo>
                      <a:pt x="10" y="20"/>
                      <a:pt x="11" y="17"/>
                      <a:pt x="13" y="15"/>
                    </a:cubicBezTo>
                    <a:cubicBezTo>
                      <a:pt x="11" y="11"/>
                      <a:pt x="14" y="8"/>
                      <a:pt x="17" y="5"/>
                    </a:cubicBezTo>
                    <a:cubicBezTo>
                      <a:pt x="18" y="4"/>
                      <a:pt x="26" y="2"/>
                      <a:pt x="26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10" name="Google Shape;2568;p10">
                <a:extLst>
                  <a:ext uri="{FF2B5EF4-FFF2-40B4-BE49-F238E27FC236}">
                    <a16:creationId xmlns:a16="http://schemas.microsoft.com/office/drawing/2014/main" id="{A01D81AF-4B12-74E3-AC32-89397B556224}"/>
                  </a:ext>
                </a:extLst>
              </p:cNvPr>
              <p:cNvSpPr/>
              <p:nvPr/>
            </p:nvSpPr>
            <p:spPr>
              <a:xfrm>
                <a:off x="2356" y="2686"/>
                <a:ext cx="45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8" h="13" extrusionOk="0">
                    <a:moveTo>
                      <a:pt x="11" y="9"/>
                    </a:moveTo>
                    <a:cubicBezTo>
                      <a:pt x="6" y="8"/>
                      <a:pt x="8" y="0"/>
                      <a:pt x="5" y="0"/>
                    </a:cubicBezTo>
                    <a:cubicBezTo>
                      <a:pt x="3" y="0"/>
                      <a:pt x="4" y="3"/>
                      <a:pt x="3" y="5"/>
                    </a:cubicBezTo>
                    <a:cubicBezTo>
                      <a:pt x="3" y="8"/>
                      <a:pt x="1" y="10"/>
                      <a:pt x="0" y="13"/>
                    </a:cubicBezTo>
                    <a:cubicBezTo>
                      <a:pt x="1" y="11"/>
                      <a:pt x="3" y="7"/>
                      <a:pt x="4" y="6"/>
                    </a:cubicBezTo>
                    <a:cubicBezTo>
                      <a:pt x="5" y="8"/>
                      <a:pt x="6" y="12"/>
                      <a:pt x="9" y="12"/>
                    </a:cubicBezTo>
                    <a:cubicBezTo>
                      <a:pt x="14" y="12"/>
                      <a:pt x="16" y="7"/>
                      <a:pt x="18" y="4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11" name="Google Shape;2569;p10">
                <a:extLst>
                  <a:ext uri="{FF2B5EF4-FFF2-40B4-BE49-F238E27FC236}">
                    <a16:creationId xmlns:a16="http://schemas.microsoft.com/office/drawing/2014/main" id="{D247B371-8374-71B3-9BAB-F6C4C8D4F983}"/>
                  </a:ext>
                </a:extLst>
              </p:cNvPr>
              <p:cNvSpPr/>
              <p:nvPr/>
            </p:nvSpPr>
            <p:spPr>
              <a:xfrm>
                <a:off x="2301" y="2750"/>
                <a:ext cx="4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6" h="28" extrusionOk="0">
                    <a:moveTo>
                      <a:pt x="14" y="0"/>
                    </a:moveTo>
                    <a:cubicBezTo>
                      <a:pt x="11" y="4"/>
                      <a:pt x="7" y="7"/>
                      <a:pt x="6" y="12"/>
                    </a:cubicBezTo>
                    <a:cubicBezTo>
                      <a:pt x="4" y="18"/>
                      <a:pt x="4" y="24"/>
                      <a:pt x="0" y="28"/>
                    </a:cubicBezTo>
                    <a:cubicBezTo>
                      <a:pt x="4" y="24"/>
                      <a:pt x="7" y="20"/>
                      <a:pt x="9" y="14"/>
                    </a:cubicBezTo>
                    <a:cubicBezTo>
                      <a:pt x="11" y="9"/>
                      <a:pt x="11" y="4"/>
                      <a:pt x="16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12" name="Google Shape;2570;p10">
                <a:extLst>
                  <a:ext uri="{FF2B5EF4-FFF2-40B4-BE49-F238E27FC236}">
                    <a16:creationId xmlns:a16="http://schemas.microsoft.com/office/drawing/2014/main" id="{75CE571E-4112-C497-2690-660ED9E52D77}"/>
                  </a:ext>
                </a:extLst>
              </p:cNvPr>
              <p:cNvSpPr/>
              <p:nvPr/>
            </p:nvSpPr>
            <p:spPr>
              <a:xfrm>
                <a:off x="2416" y="2742"/>
                <a:ext cx="33" cy="42"/>
              </a:xfrm>
              <a:custGeom>
                <a:avLst/>
                <a:gdLst/>
                <a:ahLst/>
                <a:cxnLst/>
                <a:rect l="l" t="t" r="r" b="b"/>
                <a:pathLst>
                  <a:path w="13" h="16" extrusionOk="0">
                    <a:moveTo>
                      <a:pt x="12" y="6"/>
                    </a:moveTo>
                    <a:cubicBezTo>
                      <a:pt x="7" y="0"/>
                      <a:pt x="0" y="12"/>
                      <a:pt x="2" y="16"/>
                    </a:cubicBezTo>
                    <a:cubicBezTo>
                      <a:pt x="3" y="12"/>
                      <a:pt x="7" y="4"/>
                      <a:pt x="13" y="7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13" name="Google Shape;2571;p10">
                <a:extLst>
                  <a:ext uri="{FF2B5EF4-FFF2-40B4-BE49-F238E27FC236}">
                    <a16:creationId xmlns:a16="http://schemas.microsoft.com/office/drawing/2014/main" id="{6D8D5864-8C72-59F2-27D0-9908A0E046D0}"/>
                  </a:ext>
                </a:extLst>
              </p:cNvPr>
              <p:cNvSpPr/>
              <p:nvPr/>
            </p:nvSpPr>
            <p:spPr>
              <a:xfrm>
                <a:off x="2456" y="2640"/>
                <a:ext cx="23" cy="48"/>
              </a:xfrm>
              <a:custGeom>
                <a:avLst/>
                <a:gdLst/>
                <a:ahLst/>
                <a:cxnLst/>
                <a:rect l="l" t="t" r="r" b="b"/>
                <a:pathLst>
                  <a:path w="9" h="18" extrusionOk="0">
                    <a:moveTo>
                      <a:pt x="7" y="0"/>
                    </a:moveTo>
                    <a:cubicBezTo>
                      <a:pt x="0" y="0"/>
                      <a:pt x="2" y="14"/>
                      <a:pt x="4" y="18"/>
                    </a:cubicBezTo>
                    <a:cubicBezTo>
                      <a:pt x="5" y="12"/>
                      <a:pt x="3" y="4"/>
                      <a:pt x="9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14" name="Google Shape;2572;p10">
                <a:extLst>
                  <a:ext uri="{FF2B5EF4-FFF2-40B4-BE49-F238E27FC236}">
                    <a16:creationId xmlns:a16="http://schemas.microsoft.com/office/drawing/2014/main" id="{A65303C9-00BC-E607-1514-7DEF1180ADE8}"/>
                  </a:ext>
                </a:extLst>
              </p:cNvPr>
              <p:cNvSpPr/>
              <p:nvPr/>
            </p:nvSpPr>
            <p:spPr>
              <a:xfrm>
                <a:off x="2351" y="2619"/>
                <a:ext cx="48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9" h="19" extrusionOk="0">
                    <a:moveTo>
                      <a:pt x="9" y="0"/>
                    </a:moveTo>
                    <a:cubicBezTo>
                      <a:pt x="7" y="6"/>
                      <a:pt x="0" y="11"/>
                      <a:pt x="0" y="17"/>
                    </a:cubicBezTo>
                    <a:cubicBezTo>
                      <a:pt x="4" y="18"/>
                      <a:pt x="9" y="7"/>
                      <a:pt x="12" y="13"/>
                    </a:cubicBezTo>
                    <a:cubicBezTo>
                      <a:pt x="13" y="15"/>
                      <a:pt x="13" y="18"/>
                      <a:pt x="15" y="18"/>
                    </a:cubicBezTo>
                    <a:cubicBezTo>
                      <a:pt x="19" y="19"/>
                      <a:pt x="19" y="12"/>
                      <a:pt x="18" y="10"/>
                    </a:cubicBezTo>
                    <a:cubicBezTo>
                      <a:pt x="17" y="12"/>
                      <a:pt x="18" y="16"/>
                      <a:pt x="15" y="15"/>
                    </a:cubicBezTo>
                    <a:cubicBezTo>
                      <a:pt x="13" y="15"/>
                      <a:pt x="13" y="10"/>
                      <a:pt x="11" y="9"/>
                    </a:cubicBezTo>
                    <a:cubicBezTo>
                      <a:pt x="9" y="7"/>
                      <a:pt x="8" y="10"/>
                      <a:pt x="6" y="10"/>
                    </a:cubicBezTo>
                    <a:cubicBezTo>
                      <a:pt x="4" y="9"/>
                      <a:pt x="5" y="6"/>
                      <a:pt x="5" y="4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15" name="Google Shape;2573;p10">
                <a:extLst>
                  <a:ext uri="{FF2B5EF4-FFF2-40B4-BE49-F238E27FC236}">
                    <a16:creationId xmlns:a16="http://schemas.microsoft.com/office/drawing/2014/main" id="{D9CFFB54-F5E4-0A0C-3DF2-B15540928F82}"/>
                  </a:ext>
                </a:extLst>
              </p:cNvPr>
              <p:cNvSpPr/>
              <p:nvPr/>
            </p:nvSpPr>
            <p:spPr>
              <a:xfrm>
                <a:off x="2379" y="2432"/>
                <a:ext cx="25" cy="3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 extrusionOk="0">
                    <a:moveTo>
                      <a:pt x="0" y="2"/>
                    </a:moveTo>
                    <a:cubicBezTo>
                      <a:pt x="3" y="3"/>
                      <a:pt x="4" y="4"/>
                      <a:pt x="6" y="6"/>
                    </a:cubicBezTo>
                    <a:cubicBezTo>
                      <a:pt x="8" y="8"/>
                      <a:pt x="9" y="9"/>
                      <a:pt x="10" y="11"/>
                    </a:cubicBezTo>
                    <a:cubicBezTo>
                      <a:pt x="10" y="9"/>
                      <a:pt x="9" y="7"/>
                      <a:pt x="8" y="5"/>
                    </a:cubicBezTo>
                    <a:cubicBezTo>
                      <a:pt x="8" y="3"/>
                      <a:pt x="9" y="1"/>
                      <a:pt x="8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16" name="Google Shape;2574;p10">
                <a:extLst>
                  <a:ext uri="{FF2B5EF4-FFF2-40B4-BE49-F238E27FC236}">
                    <a16:creationId xmlns:a16="http://schemas.microsoft.com/office/drawing/2014/main" id="{945B98F3-0A1A-BAB0-E48B-2AEE6690B892}"/>
                  </a:ext>
                </a:extLst>
              </p:cNvPr>
              <p:cNvSpPr/>
              <p:nvPr/>
            </p:nvSpPr>
            <p:spPr>
              <a:xfrm>
                <a:off x="2331" y="2435"/>
                <a:ext cx="33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3" h="14" extrusionOk="0">
                    <a:moveTo>
                      <a:pt x="0" y="4"/>
                    </a:moveTo>
                    <a:cubicBezTo>
                      <a:pt x="4" y="4"/>
                      <a:pt x="6" y="4"/>
                      <a:pt x="9" y="7"/>
                    </a:cubicBezTo>
                    <a:cubicBezTo>
                      <a:pt x="11" y="9"/>
                      <a:pt x="12" y="11"/>
                      <a:pt x="13" y="14"/>
                    </a:cubicBezTo>
                    <a:cubicBezTo>
                      <a:pt x="13" y="9"/>
                      <a:pt x="12" y="4"/>
                      <a:pt x="12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17" name="Google Shape;2575;p10">
                <a:extLst>
                  <a:ext uri="{FF2B5EF4-FFF2-40B4-BE49-F238E27FC236}">
                    <a16:creationId xmlns:a16="http://schemas.microsoft.com/office/drawing/2014/main" id="{D7EA5D73-622A-425E-6D1D-42F9D0E1226F}"/>
                  </a:ext>
                </a:extLst>
              </p:cNvPr>
              <p:cNvSpPr/>
              <p:nvPr/>
            </p:nvSpPr>
            <p:spPr>
              <a:xfrm>
                <a:off x="2294" y="2448"/>
                <a:ext cx="25" cy="48"/>
              </a:xfrm>
              <a:custGeom>
                <a:avLst/>
                <a:gdLst/>
                <a:ahLst/>
                <a:cxnLst/>
                <a:rect l="l" t="t" r="r" b="b"/>
                <a:pathLst>
                  <a:path w="10" h="18" extrusionOk="0">
                    <a:moveTo>
                      <a:pt x="0" y="7"/>
                    </a:moveTo>
                    <a:cubicBezTo>
                      <a:pt x="5" y="9"/>
                      <a:pt x="4" y="14"/>
                      <a:pt x="5" y="18"/>
                    </a:cubicBezTo>
                    <a:cubicBezTo>
                      <a:pt x="10" y="14"/>
                      <a:pt x="5" y="5"/>
                      <a:pt x="5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18" name="Google Shape;2576;p10">
                <a:extLst>
                  <a:ext uri="{FF2B5EF4-FFF2-40B4-BE49-F238E27FC236}">
                    <a16:creationId xmlns:a16="http://schemas.microsoft.com/office/drawing/2014/main" id="{E2BD2524-6877-FD7B-FA4C-CB3B4FD201F3}"/>
                  </a:ext>
                </a:extLst>
              </p:cNvPr>
              <p:cNvSpPr/>
              <p:nvPr/>
            </p:nvSpPr>
            <p:spPr>
              <a:xfrm>
                <a:off x="2271" y="2470"/>
                <a:ext cx="18" cy="61"/>
              </a:xfrm>
              <a:custGeom>
                <a:avLst/>
                <a:gdLst/>
                <a:ahLst/>
                <a:cxnLst/>
                <a:rect l="l" t="t" r="r" b="b"/>
                <a:pathLst>
                  <a:path w="7" h="23" extrusionOk="0">
                    <a:moveTo>
                      <a:pt x="0" y="12"/>
                    </a:moveTo>
                    <a:cubicBezTo>
                      <a:pt x="3" y="8"/>
                      <a:pt x="4" y="21"/>
                      <a:pt x="4" y="23"/>
                    </a:cubicBezTo>
                    <a:cubicBezTo>
                      <a:pt x="6" y="22"/>
                      <a:pt x="7" y="14"/>
                      <a:pt x="6" y="12"/>
                    </a:cubicBezTo>
                    <a:cubicBezTo>
                      <a:pt x="6" y="7"/>
                      <a:pt x="5" y="4"/>
                      <a:pt x="4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19" name="Google Shape;2577;p10">
                <a:extLst>
                  <a:ext uri="{FF2B5EF4-FFF2-40B4-BE49-F238E27FC236}">
                    <a16:creationId xmlns:a16="http://schemas.microsoft.com/office/drawing/2014/main" id="{171417B1-AADA-D3F9-8E5E-4E5F8160117B}"/>
                  </a:ext>
                </a:extLst>
              </p:cNvPr>
              <p:cNvSpPr/>
              <p:nvPr/>
            </p:nvSpPr>
            <p:spPr>
              <a:xfrm>
                <a:off x="2214" y="2600"/>
                <a:ext cx="60" cy="96"/>
              </a:xfrm>
              <a:custGeom>
                <a:avLst/>
                <a:gdLst/>
                <a:ahLst/>
                <a:cxnLst/>
                <a:rect l="l" t="t" r="r" b="b"/>
                <a:pathLst>
                  <a:path w="24" h="36" extrusionOk="0">
                    <a:moveTo>
                      <a:pt x="14" y="0"/>
                    </a:moveTo>
                    <a:cubicBezTo>
                      <a:pt x="14" y="2"/>
                      <a:pt x="13" y="13"/>
                      <a:pt x="18" y="10"/>
                    </a:cubicBezTo>
                    <a:cubicBezTo>
                      <a:pt x="21" y="8"/>
                      <a:pt x="22" y="3"/>
                      <a:pt x="24" y="1"/>
                    </a:cubicBezTo>
                    <a:cubicBezTo>
                      <a:pt x="24" y="7"/>
                      <a:pt x="21" y="13"/>
                      <a:pt x="18" y="17"/>
                    </a:cubicBezTo>
                    <a:cubicBezTo>
                      <a:pt x="16" y="20"/>
                      <a:pt x="15" y="22"/>
                      <a:pt x="14" y="25"/>
                    </a:cubicBezTo>
                    <a:cubicBezTo>
                      <a:pt x="14" y="26"/>
                      <a:pt x="13" y="27"/>
                      <a:pt x="14" y="28"/>
                    </a:cubicBezTo>
                    <a:cubicBezTo>
                      <a:pt x="16" y="30"/>
                      <a:pt x="17" y="28"/>
                      <a:pt x="18" y="27"/>
                    </a:cubicBezTo>
                    <a:cubicBezTo>
                      <a:pt x="17" y="28"/>
                      <a:pt x="15" y="31"/>
                      <a:pt x="14" y="31"/>
                    </a:cubicBezTo>
                    <a:cubicBezTo>
                      <a:pt x="11" y="31"/>
                      <a:pt x="12" y="27"/>
                      <a:pt x="10" y="29"/>
                    </a:cubicBezTo>
                    <a:cubicBezTo>
                      <a:pt x="8" y="30"/>
                      <a:pt x="7" y="32"/>
                      <a:pt x="6" y="34"/>
                    </a:cubicBezTo>
                    <a:cubicBezTo>
                      <a:pt x="5" y="36"/>
                      <a:pt x="2" y="36"/>
                      <a:pt x="0" y="36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20" name="Google Shape;2578;p10">
                <a:extLst>
                  <a:ext uri="{FF2B5EF4-FFF2-40B4-BE49-F238E27FC236}">
                    <a16:creationId xmlns:a16="http://schemas.microsoft.com/office/drawing/2014/main" id="{2594F245-6E9B-2975-D7CE-9B829DB3DE44}"/>
                  </a:ext>
                </a:extLst>
              </p:cNvPr>
              <p:cNvSpPr/>
              <p:nvPr/>
            </p:nvSpPr>
            <p:spPr>
              <a:xfrm>
                <a:off x="2249" y="2704"/>
                <a:ext cx="42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10" y="4"/>
                    </a:moveTo>
                    <a:cubicBezTo>
                      <a:pt x="9" y="8"/>
                      <a:pt x="5" y="14"/>
                      <a:pt x="0" y="14"/>
                    </a:cubicBezTo>
                    <a:cubicBezTo>
                      <a:pt x="1" y="15"/>
                      <a:pt x="4" y="14"/>
                      <a:pt x="5" y="13"/>
                    </a:cubicBezTo>
                    <a:cubicBezTo>
                      <a:pt x="8" y="12"/>
                      <a:pt x="8" y="11"/>
                      <a:pt x="10" y="9"/>
                    </a:cubicBezTo>
                    <a:cubicBezTo>
                      <a:pt x="12" y="4"/>
                      <a:pt x="13" y="2"/>
                      <a:pt x="17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21" name="Google Shape;2579;p10">
                <a:extLst>
                  <a:ext uri="{FF2B5EF4-FFF2-40B4-BE49-F238E27FC236}">
                    <a16:creationId xmlns:a16="http://schemas.microsoft.com/office/drawing/2014/main" id="{BD2A057C-048E-029A-55F7-A40F3E4386A3}"/>
                  </a:ext>
                </a:extLst>
              </p:cNvPr>
              <p:cNvSpPr/>
              <p:nvPr/>
            </p:nvSpPr>
            <p:spPr>
              <a:xfrm>
                <a:off x="2211" y="2806"/>
                <a:ext cx="63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5" h="17" extrusionOk="0">
                    <a:moveTo>
                      <a:pt x="0" y="17"/>
                    </a:moveTo>
                    <a:cubicBezTo>
                      <a:pt x="6" y="14"/>
                      <a:pt x="11" y="10"/>
                      <a:pt x="16" y="6"/>
                    </a:cubicBezTo>
                    <a:cubicBezTo>
                      <a:pt x="24" y="0"/>
                      <a:pt x="18" y="15"/>
                      <a:pt x="25" y="13"/>
                    </a:cubicBezTo>
                    <a:cubicBezTo>
                      <a:pt x="22" y="16"/>
                      <a:pt x="19" y="10"/>
                      <a:pt x="17" y="10"/>
                    </a:cubicBezTo>
                    <a:cubicBezTo>
                      <a:pt x="15" y="10"/>
                      <a:pt x="13" y="11"/>
                      <a:pt x="12" y="12"/>
                    </a:cubicBezTo>
                    <a:cubicBezTo>
                      <a:pt x="8" y="15"/>
                      <a:pt x="5" y="15"/>
                      <a:pt x="1" y="16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22" name="Google Shape;2580;p10">
                <a:extLst>
                  <a:ext uri="{FF2B5EF4-FFF2-40B4-BE49-F238E27FC236}">
                    <a16:creationId xmlns:a16="http://schemas.microsoft.com/office/drawing/2014/main" id="{78A93877-0381-DBBA-4494-B2D10F57A4A1}"/>
                  </a:ext>
                </a:extLst>
              </p:cNvPr>
              <p:cNvSpPr/>
              <p:nvPr/>
            </p:nvSpPr>
            <p:spPr>
              <a:xfrm>
                <a:off x="2239" y="2771"/>
                <a:ext cx="47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3" extrusionOk="0">
                    <a:moveTo>
                      <a:pt x="0" y="13"/>
                    </a:moveTo>
                    <a:cubicBezTo>
                      <a:pt x="2" y="11"/>
                      <a:pt x="4" y="8"/>
                      <a:pt x="7" y="5"/>
                    </a:cubicBezTo>
                    <a:cubicBezTo>
                      <a:pt x="8" y="4"/>
                      <a:pt x="11" y="1"/>
                      <a:pt x="13" y="1"/>
                    </a:cubicBezTo>
                    <a:cubicBezTo>
                      <a:pt x="17" y="0"/>
                      <a:pt x="14" y="10"/>
                      <a:pt x="19" y="8"/>
                    </a:cubicBezTo>
                    <a:cubicBezTo>
                      <a:pt x="15" y="10"/>
                      <a:pt x="16" y="5"/>
                      <a:pt x="13" y="4"/>
                    </a:cubicBezTo>
                    <a:cubicBezTo>
                      <a:pt x="9" y="2"/>
                      <a:pt x="6" y="8"/>
                      <a:pt x="3" y="9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23" name="Google Shape;2581;p10">
                <a:extLst>
                  <a:ext uri="{FF2B5EF4-FFF2-40B4-BE49-F238E27FC236}">
                    <a16:creationId xmlns:a16="http://schemas.microsoft.com/office/drawing/2014/main" id="{25C32A61-F660-58B5-9F24-E555103073EA}"/>
                  </a:ext>
                </a:extLst>
              </p:cNvPr>
              <p:cNvSpPr/>
              <p:nvPr/>
            </p:nvSpPr>
            <p:spPr>
              <a:xfrm>
                <a:off x="2439" y="2792"/>
                <a:ext cx="47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16" y="3"/>
                    </a:moveTo>
                    <a:cubicBezTo>
                      <a:pt x="14" y="3"/>
                      <a:pt x="12" y="3"/>
                      <a:pt x="10" y="2"/>
                    </a:cubicBezTo>
                    <a:cubicBezTo>
                      <a:pt x="8" y="2"/>
                      <a:pt x="6" y="0"/>
                      <a:pt x="4" y="0"/>
                    </a:cubicBezTo>
                    <a:cubicBezTo>
                      <a:pt x="0" y="1"/>
                      <a:pt x="1" y="12"/>
                      <a:pt x="2" y="15"/>
                    </a:cubicBezTo>
                    <a:cubicBezTo>
                      <a:pt x="3" y="12"/>
                      <a:pt x="2" y="5"/>
                      <a:pt x="6" y="4"/>
                    </a:cubicBezTo>
                    <a:cubicBezTo>
                      <a:pt x="8" y="4"/>
                      <a:pt x="10" y="5"/>
                      <a:pt x="12" y="5"/>
                    </a:cubicBezTo>
                    <a:cubicBezTo>
                      <a:pt x="14" y="5"/>
                      <a:pt x="17" y="4"/>
                      <a:pt x="19" y="4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24" name="Google Shape;2582;p10">
                <a:extLst>
                  <a:ext uri="{FF2B5EF4-FFF2-40B4-BE49-F238E27FC236}">
                    <a16:creationId xmlns:a16="http://schemas.microsoft.com/office/drawing/2014/main" id="{31984EE0-6FBB-3553-6DAB-235E17D12CCE}"/>
                  </a:ext>
                </a:extLst>
              </p:cNvPr>
              <p:cNvSpPr/>
              <p:nvPr/>
            </p:nvSpPr>
            <p:spPr>
              <a:xfrm>
                <a:off x="2534" y="2707"/>
                <a:ext cx="15" cy="56"/>
              </a:xfrm>
              <a:custGeom>
                <a:avLst/>
                <a:gdLst/>
                <a:ahLst/>
                <a:cxnLst/>
                <a:rect l="l" t="t" r="r" b="b"/>
                <a:pathLst>
                  <a:path w="6" h="21" extrusionOk="0">
                    <a:moveTo>
                      <a:pt x="3" y="3"/>
                    </a:moveTo>
                    <a:cubicBezTo>
                      <a:pt x="4" y="6"/>
                      <a:pt x="0" y="9"/>
                      <a:pt x="0" y="11"/>
                    </a:cubicBezTo>
                    <a:cubicBezTo>
                      <a:pt x="0" y="12"/>
                      <a:pt x="2" y="14"/>
                      <a:pt x="3" y="15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4" y="18"/>
                      <a:pt x="3" y="15"/>
                      <a:pt x="4" y="12"/>
                    </a:cubicBezTo>
                    <a:cubicBezTo>
                      <a:pt x="5" y="10"/>
                      <a:pt x="6" y="8"/>
                      <a:pt x="6" y="6"/>
                    </a:cubicBezTo>
                    <a:cubicBezTo>
                      <a:pt x="6" y="4"/>
                      <a:pt x="3" y="2"/>
                      <a:pt x="4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25" name="Google Shape;2583;p10">
                <a:extLst>
                  <a:ext uri="{FF2B5EF4-FFF2-40B4-BE49-F238E27FC236}">
                    <a16:creationId xmlns:a16="http://schemas.microsoft.com/office/drawing/2014/main" id="{2F30B273-85D4-DED2-F07A-F17CE328E296}"/>
                  </a:ext>
                </a:extLst>
              </p:cNvPr>
              <p:cNvSpPr/>
              <p:nvPr/>
            </p:nvSpPr>
            <p:spPr>
              <a:xfrm>
                <a:off x="2249" y="2974"/>
                <a:ext cx="77" cy="43"/>
              </a:xfrm>
              <a:custGeom>
                <a:avLst/>
                <a:gdLst/>
                <a:ahLst/>
                <a:cxnLst/>
                <a:rect l="l" t="t" r="r" b="b"/>
                <a:pathLst>
                  <a:path w="31" h="16" extrusionOk="0">
                    <a:moveTo>
                      <a:pt x="1" y="14"/>
                    </a:moveTo>
                    <a:cubicBezTo>
                      <a:pt x="4" y="12"/>
                      <a:pt x="2" y="9"/>
                      <a:pt x="5" y="8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20" y="5"/>
                      <a:pt x="26" y="4"/>
                      <a:pt x="31" y="0"/>
                    </a:cubicBezTo>
                    <a:cubicBezTo>
                      <a:pt x="25" y="3"/>
                      <a:pt x="20" y="7"/>
                      <a:pt x="14" y="9"/>
                    </a:cubicBezTo>
                    <a:cubicBezTo>
                      <a:pt x="10" y="10"/>
                      <a:pt x="6" y="11"/>
                      <a:pt x="10" y="15"/>
                    </a:cubicBezTo>
                    <a:cubicBezTo>
                      <a:pt x="8" y="16"/>
                      <a:pt x="3" y="15"/>
                      <a:pt x="0" y="15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26" name="Google Shape;2584;p10">
                <a:extLst>
                  <a:ext uri="{FF2B5EF4-FFF2-40B4-BE49-F238E27FC236}">
                    <a16:creationId xmlns:a16="http://schemas.microsoft.com/office/drawing/2014/main" id="{D1F6FDED-632D-C982-1E63-77A36AFE23A0}"/>
                  </a:ext>
                </a:extLst>
              </p:cNvPr>
              <p:cNvSpPr/>
              <p:nvPr/>
            </p:nvSpPr>
            <p:spPr>
              <a:xfrm>
                <a:off x="2334" y="2961"/>
                <a:ext cx="42" cy="42"/>
              </a:xfrm>
              <a:custGeom>
                <a:avLst/>
                <a:gdLst/>
                <a:ahLst/>
                <a:cxnLst/>
                <a:rect l="l" t="t" r="r" b="b"/>
                <a:pathLst>
                  <a:path w="17" h="16" extrusionOk="0">
                    <a:moveTo>
                      <a:pt x="9" y="4"/>
                    </a:moveTo>
                    <a:cubicBezTo>
                      <a:pt x="3" y="4"/>
                      <a:pt x="0" y="11"/>
                      <a:pt x="1" y="16"/>
                    </a:cubicBezTo>
                    <a:cubicBezTo>
                      <a:pt x="1" y="12"/>
                      <a:pt x="5" y="9"/>
                      <a:pt x="8" y="8"/>
                    </a:cubicBezTo>
                    <a:cubicBezTo>
                      <a:pt x="10" y="7"/>
                      <a:pt x="12" y="6"/>
                      <a:pt x="14" y="4"/>
                    </a:cubicBezTo>
                    <a:cubicBezTo>
                      <a:pt x="15" y="3"/>
                      <a:pt x="16" y="1"/>
                      <a:pt x="17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27" name="Google Shape;2585;p10">
                <a:extLst>
                  <a:ext uri="{FF2B5EF4-FFF2-40B4-BE49-F238E27FC236}">
                    <a16:creationId xmlns:a16="http://schemas.microsoft.com/office/drawing/2014/main" id="{C6CD8832-343D-BA50-0CA6-B52546371E99}"/>
                  </a:ext>
                </a:extLst>
              </p:cNvPr>
              <p:cNvSpPr/>
              <p:nvPr/>
            </p:nvSpPr>
            <p:spPr>
              <a:xfrm>
                <a:off x="2384" y="2929"/>
                <a:ext cx="45" cy="56"/>
              </a:xfrm>
              <a:custGeom>
                <a:avLst/>
                <a:gdLst/>
                <a:ahLst/>
                <a:cxnLst/>
                <a:rect l="l" t="t" r="r" b="b"/>
                <a:pathLst>
                  <a:path w="18" h="21" extrusionOk="0">
                    <a:moveTo>
                      <a:pt x="9" y="0"/>
                    </a:moveTo>
                    <a:cubicBezTo>
                      <a:pt x="9" y="4"/>
                      <a:pt x="9" y="7"/>
                      <a:pt x="7" y="11"/>
                    </a:cubicBezTo>
                    <a:cubicBezTo>
                      <a:pt x="5" y="14"/>
                      <a:pt x="2" y="17"/>
                      <a:pt x="0" y="21"/>
                    </a:cubicBezTo>
                    <a:cubicBezTo>
                      <a:pt x="6" y="16"/>
                      <a:pt x="12" y="13"/>
                      <a:pt x="18" y="8"/>
                    </a:cubicBezTo>
                    <a:cubicBezTo>
                      <a:pt x="16" y="9"/>
                      <a:pt x="13" y="10"/>
                      <a:pt x="11" y="11"/>
                    </a:cubicBezTo>
                    <a:cubicBezTo>
                      <a:pt x="11" y="8"/>
                      <a:pt x="11" y="6"/>
                      <a:pt x="10" y="4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28" name="Google Shape;2586;p10">
                <a:extLst>
                  <a:ext uri="{FF2B5EF4-FFF2-40B4-BE49-F238E27FC236}">
                    <a16:creationId xmlns:a16="http://schemas.microsoft.com/office/drawing/2014/main" id="{72B0FD5B-2FE5-B408-8ADF-07CCA5227D98}"/>
                  </a:ext>
                </a:extLst>
              </p:cNvPr>
              <p:cNvSpPr/>
              <p:nvPr/>
            </p:nvSpPr>
            <p:spPr>
              <a:xfrm>
                <a:off x="2536" y="2627"/>
                <a:ext cx="15" cy="21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6" y="7"/>
                    </a:moveTo>
                    <a:cubicBezTo>
                      <a:pt x="5" y="6"/>
                      <a:pt x="4" y="0"/>
                      <a:pt x="2" y="0"/>
                    </a:cubicBezTo>
                    <a:cubicBezTo>
                      <a:pt x="0" y="0"/>
                      <a:pt x="5" y="7"/>
                      <a:pt x="5" y="8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29" name="Google Shape;2587;p10">
                <a:extLst>
                  <a:ext uri="{FF2B5EF4-FFF2-40B4-BE49-F238E27FC236}">
                    <a16:creationId xmlns:a16="http://schemas.microsoft.com/office/drawing/2014/main" id="{B2415929-5B61-9AEE-4D21-9D305F6D9D29}"/>
                  </a:ext>
                </a:extLst>
              </p:cNvPr>
              <p:cNvSpPr/>
              <p:nvPr/>
            </p:nvSpPr>
            <p:spPr>
              <a:xfrm>
                <a:off x="2554" y="2627"/>
                <a:ext cx="35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4" h="19" extrusionOk="0">
                    <a:moveTo>
                      <a:pt x="0" y="12"/>
                    </a:moveTo>
                    <a:cubicBezTo>
                      <a:pt x="2" y="14"/>
                      <a:pt x="3" y="17"/>
                      <a:pt x="4" y="19"/>
                    </a:cubicBezTo>
                    <a:cubicBezTo>
                      <a:pt x="4" y="14"/>
                      <a:pt x="5" y="14"/>
                      <a:pt x="9" y="11"/>
                    </a:cubicBezTo>
                    <a:cubicBezTo>
                      <a:pt x="13" y="8"/>
                      <a:pt x="11" y="3"/>
                      <a:pt x="14" y="0"/>
                    </a:cubicBezTo>
                    <a:cubicBezTo>
                      <a:pt x="12" y="1"/>
                      <a:pt x="9" y="4"/>
                      <a:pt x="8" y="7"/>
                    </a:cubicBezTo>
                    <a:cubicBezTo>
                      <a:pt x="7" y="8"/>
                      <a:pt x="7" y="10"/>
                      <a:pt x="5" y="11"/>
                    </a:cubicBezTo>
                    <a:cubicBezTo>
                      <a:pt x="3" y="12"/>
                      <a:pt x="3" y="10"/>
                      <a:pt x="1" y="1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30" name="Google Shape;2588;p10">
                <a:extLst>
                  <a:ext uri="{FF2B5EF4-FFF2-40B4-BE49-F238E27FC236}">
                    <a16:creationId xmlns:a16="http://schemas.microsoft.com/office/drawing/2014/main" id="{31544F6E-5BD6-45CA-B408-795D27486809}"/>
                  </a:ext>
                </a:extLst>
              </p:cNvPr>
              <p:cNvSpPr/>
              <p:nvPr/>
            </p:nvSpPr>
            <p:spPr>
              <a:xfrm>
                <a:off x="2464" y="2552"/>
                <a:ext cx="22" cy="56"/>
              </a:xfrm>
              <a:custGeom>
                <a:avLst/>
                <a:gdLst/>
                <a:ahLst/>
                <a:cxnLst/>
                <a:rect l="l" t="t" r="r" b="b"/>
                <a:pathLst>
                  <a:path w="9" h="21" extrusionOk="0">
                    <a:moveTo>
                      <a:pt x="1" y="0"/>
                    </a:moveTo>
                    <a:cubicBezTo>
                      <a:pt x="2" y="4"/>
                      <a:pt x="2" y="7"/>
                      <a:pt x="2" y="10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21"/>
                      <a:pt x="4" y="19"/>
                      <a:pt x="5" y="17"/>
                    </a:cubicBezTo>
                    <a:cubicBezTo>
                      <a:pt x="7" y="14"/>
                      <a:pt x="9" y="10"/>
                      <a:pt x="8" y="6"/>
                    </a:cubicBezTo>
                    <a:cubicBezTo>
                      <a:pt x="8" y="9"/>
                      <a:pt x="7" y="12"/>
                      <a:pt x="5" y="14"/>
                    </a:cubicBezTo>
                    <a:cubicBezTo>
                      <a:pt x="3" y="12"/>
                      <a:pt x="4" y="6"/>
                      <a:pt x="3" y="3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31" name="Google Shape;2589;p10">
                <a:extLst>
                  <a:ext uri="{FF2B5EF4-FFF2-40B4-BE49-F238E27FC236}">
                    <a16:creationId xmlns:a16="http://schemas.microsoft.com/office/drawing/2014/main" id="{38216D36-A247-7037-92F9-EB3241A4ED6E}"/>
                  </a:ext>
                </a:extLst>
              </p:cNvPr>
              <p:cNvSpPr/>
              <p:nvPr/>
            </p:nvSpPr>
            <p:spPr>
              <a:xfrm>
                <a:off x="2401" y="2435"/>
                <a:ext cx="28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1" h="14" extrusionOk="0">
                    <a:moveTo>
                      <a:pt x="11" y="3"/>
                    </a:moveTo>
                    <a:cubicBezTo>
                      <a:pt x="5" y="4"/>
                      <a:pt x="4" y="8"/>
                      <a:pt x="4" y="14"/>
                    </a:cubicBezTo>
                    <a:cubicBezTo>
                      <a:pt x="1" y="10"/>
                      <a:pt x="0" y="5"/>
                      <a:pt x="1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32" name="Google Shape;2590;p10">
                <a:extLst>
                  <a:ext uri="{FF2B5EF4-FFF2-40B4-BE49-F238E27FC236}">
                    <a16:creationId xmlns:a16="http://schemas.microsoft.com/office/drawing/2014/main" id="{9E11F609-587A-D7B8-7B97-98E8D7BDFA87}"/>
                  </a:ext>
                </a:extLst>
              </p:cNvPr>
              <p:cNvSpPr/>
              <p:nvPr/>
            </p:nvSpPr>
            <p:spPr>
              <a:xfrm>
                <a:off x="2446" y="2443"/>
                <a:ext cx="6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5" h="10" extrusionOk="0">
                    <a:moveTo>
                      <a:pt x="0" y="0"/>
                    </a:moveTo>
                    <a:cubicBezTo>
                      <a:pt x="2" y="2"/>
                      <a:pt x="3" y="3"/>
                      <a:pt x="5" y="5"/>
                    </a:cubicBezTo>
                    <a:cubicBezTo>
                      <a:pt x="7" y="6"/>
                      <a:pt x="8" y="9"/>
                      <a:pt x="10" y="10"/>
                    </a:cubicBezTo>
                    <a:cubicBezTo>
                      <a:pt x="5" y="3"/>
                      <a:pt x="24" y="7"/>
                      <a:pt x="25" y="6"/>
                    </a:cubicBezTo>
                    <a:cubicBezTo>
                      <a:pt x="23" y="5"/>
                      <a:pt x="20" y="5"/>
                      <a:pt x="18" y="4"/>
                    </a:cubicBezTo>
                    <a:cubicBezTo>
                      <a:pt x="14" y="2"/>
                      <a:pt x="10" y="2"/>
                      <a:pt x="6" y="1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33" name="Google Shape;2591;p10">
                <a:extLst>
                  <a:ext uri="{FF2B5EF4-FFF2-40B4-BE49-F238E27FC236}">
                    <a16:creationId xmlns:a16="http://schemas.microsoft.com/office/drawing/2014/main" id="{2919F98D-192B-ECE4-B1C3-CAEF32FD178D}"/>
                  </a:ext>
                </a:extLst>
              </p:cNvPr>
              <p:cNvSpPr/>
              <p:nvPr/>
            </p:nvSpPr>
            <p:spPr>
              <a:xfrm>
                <a:off x="2514" y="2462"/>
                <a:ext cx="67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7" extrusionOk="0">
                    <a:moveTo>
                      <a:pt x="0" y="0"/>
                    </a:moveTo>
                    <a:cubicBezTo>
                      <a:pt x="0" y="5"/>
                      <a:pt x="8" y="6"/>
                      <a:pt x="11" y="7"/>
                    </a:cubicBezTo>
                    <a:cubicBezTo>
                      <a:pt x="16" y="8"/>
                      <a:pt x="20" y="11"/>
                      <a:pt x="19" y="17"/>
                    </a:cubicBezTo>
                    <a:cubicBezTo>
                      <a:pt x="19" y="11"/>
                      <a:pt x="24" y="13"/>
                      <a:pt x="27" y="13"/>
                    </a:cubicBezTo>
                    <a:cubicBezTo>
                      <a:pt x="27" y="11"/>
                      <a:pt x="25" y="9"/>
                      <a:pt x="24" y="8"/>
                    </a:cubicBezTo>
                    <a:cubicBezTo>
                      <a:pt x="18" y="5"/>
                      <a:pt x="11" y="3"/>
                      <a:pt x="5" y="1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34" name="Google Shape;2592;p10">
                <a:extLst>
                  <a:ext uri="{FF2B5EF4-FFF2-40B4-BE49-F238E27FC236}">
                    <a16:creationId xmlns:a16="http://schemas.microsoft.com/office/drawing/2014/main" id="{ED5D2C10-8EBC-904E-7DDB-3CDBA2252F25}"/>
                  </a:ext>
                </a:extLst>
              </p:cNvPr>
              <p:cNvSpPr/>
              <p:nvPr/>
            </p:nvSpPr>
            <p:spPr>
              <a:xfrm>
                <a:off x="2591" y="2579"/>
                <a:ext cx="5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5" extrusionOk="0">
                    <a:moveTo>
                      <a:pt x="1" y="14"/>
                    </a:moveTo>
                    <a:cubicBezTo>
                      <a:pt x="2" y="12"/>
                      <a:pt x="2" y="10"/>
                      <a:pt x="5" y="9"/>
                    </a:cubicBezTo>
                    <a:cubicBezTo>
                      <a:pt x="7" y="8"/>
                      <a:pt x="9" y="9"/>
                      <a:pt x="11" y="8"/>
                    </a:cubicBezTo>
                    <a:cubicBezTo>
                      <a:pt x="16" y="8"/>
                      <a:pt x="20" y="4"/>
                      <a:pt x="20" y="0"/>
                    </a:cubicBezTo>
                    <a:cubicBezTo>
                      <a:pt x="18" y="4"/>
                      <a:pt x="19" y="10"/>
                      <a:pt x="13" y="11"/>
                    </a:cubicBezTo>
                    <a:cubicBezTo>
                      <a:pt x="10" y="11"/>
                      <a:pt x="0" y="10"/>
                      <a:pt x="1" y="15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35" name="Google Shape;2593;p10">
                <a:extLst>
                  <a:ext uri="{FF2B5EF4-FFF2-40B4-BE49-F238E27FC236}">
                    <a16:creationId xmlns:a16="http://schemas.microsoft.com/office/drawing/2014/main" id="{17508162-7E1E-F1E7-2AD1-B254F52F3B95}"/>
                  </a:ext>
                </a:extLst>
              </p:cNvPr>
              <p:cNvSpPr/>
              <p:nvPr/>
            </p:nvSpPr>
            <p:spPr>
              <a:xfrm>
                <a:off x="2361" y="2736"/>
                <a:ext cx="2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9" h="27" extrusionOk="0">
                    <a:moveTo>
                      <a:pt x="7" y="0"/>
                    </a:moveTo>
                    <a:cubicBezTo>
                      <a:pt x="4" y="4"/>
                      <a:pt x="2" y="8"/>
                      <a:pt x="1" y="13"/>
                    </a:cubicBezTo>
                    <a:cubicBezTo>
                      <a:pt x="1" y="17"/>
                      <a:pt x="0" y="23"/>
                      <a:pt x="3" y="27"/>
                    </a:cubicBezTo>
                    <a:cubicBezTo>
                      <a:pt x="1" y="22"/>
                      <a:pt x="3" y="17"/>
                      <a:pt x="4" y="13"/>
                    </a:cubicBezTo>
                    <a:cubicBezTo>
                      <a:pt x="5" y="10"/>
                      <a:pt x="6" y="2"/>
                      <a:pt x="9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36" name="Google Shape;2594;p10">
                <a:extLst>
                  <a:ext uri="{FF2B5EF4-FFF2-40B4-BE49-F238E27FC236}">
                    <a16:creationId xmlns:a16="http://schemas.microsoft.com/office/drawing/2014/main" id="{2B54FD2A-A6B8-7FA6-9CC4-9D2C42ACDEB5}"/>
                  </a:ext>
                </a:extLst>
              </p:cNvPr>
              <p:cNvSpPr/>
              <p:nvPr/>
            </p:nvSpPr>
            <p:spPr>
              <a:xfrm>
                <a:off x="2216" y="2915"/>
                <a:ext cx="50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0" h="7" extrusionOk="0">
                    <a:moveTo>
                      <a:pt x="0" y="7"/>
                    </a:moveTo>
                    <a:cubicBezTo>
                      <a:pt x="5" y="1"/>
                      <a:pt x="13" y="0"/>
                      <a:pt x="20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37" name="Google Shape;2595;p10">
                <a:extLst>
                  <a:ext uri="{FF2B5EF4-FFF2-40B4-BE49-F238E27FC236}">
                    <a16:creationId xmlns:a16="http://schemas.microsoft.com/office/drawing/2014/main" id="{66B589C2-BB70-27F9-84D5-64D9F5E15992}"/>
                  </a:ext>
                </a:extLst>
              </p:cNvPr>
              <p:cNvSpPr/>
              <p:nvPr/>
            </p:nvSpPr>
            <p:spPr>
              <a:xfrm>
                <a:off x="2306" y="2443"/>
                <a:ext cx="20" cy="37"/>
              </a:xfrm>
              <a:custGeom>
                <a:avLst/>
                <a:gdLst/>
                <a:ahLst/>
                <a:cxnLst/>
                <a:rect l="l" t="t" r="r" b="b"/>
                <a:pathLst>
                  <a:path w="8" h="14" extrusionOk="0">
                    <a:moveTo>
                      <a:pt x="8" y="3"/>
                    </a:moveTo>
                    <a:cubicBezTo>
                      <a:pt x="3" y="5"/>
                      <a:pt x="4" y="9"/>
                      <a:pt x="2" y="14"/>
                    </a:cubicBezTo>
                    <a:cubicBezTo>
                      <a:pt x="0" y="11"/>
                      <a:pt x="1" y="3"/>
                      <a:pt x="2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38" name="Google Shape;2596;p10">
                <a:extLst>
                  <a:ext uri="{FF2B5EF4-FFF2-40B4-BE49-F238E27FC236}">
                    <a16:creationId xmlns:a16="http://schemas.microsoft.com/office/drawing/2014/main" id="{3A83AAE8-E4D9-24DB-F301-042A3B3E353E}"/>
                  </a:ext>
                </a:extLst>
              </p:cNvPr>
              <p:cNvSpPr/>
              <p:nvPr/>
            </p:nvSpPr>
            <p:spPr>
              <a:xfrm>
                <a:off x="2361" y="2432"/>
                <a:ext cx="1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7" h="12" extrusionOk="0">
                    <a:moveTo>
                      <a:pt x="7" y="3"/>
                    </a:moveTo>
                    <a:cubicBezTo>
                      <a:pt x="3" y="4"/>
                      <a:pt x="1" y="8"/>
                      <a:pt x="0" y="12"/>
                    </a:cubicBezTo>
                    <a:cubicBezTo>
                      <a:pt x="2" y="9"/>
                      <a:pt x="1" y="3"/>
                      <a:pt x="1" y="0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39" name="Google Shape;2597;p10">
                <a:extLst>
                  <a:ext uri="{FF2B5EF4-FFF2-40B4-BE49-F238E27FC236}">
                    <a16:creationId xmlns:a16="http://schemas.microsoft.com/office/drawing/2014/main" id="{6FC1E5FA-0002-D898-7A69-39B0C83CF5F6}"/>
                  </a:ext>
                </a:extLst>
              </p:cNvPr>
              <p:cNvSpPr/>
              <p:nvPr/>
            </p:nvSpPr>
            <p:spPr>
              <a:xfrm>
                <a:off x="2304" y="2510"/>
                <a:ext cx="55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2" y="18"/>
                    </a:moveTo>
                    <a:cubicBezTo>
                      <a:pt x="4" y="15"/>
                      <a:pt x="6" y="13"/>
                      <a:pt x="8" y="11"/>
                    </a:cubicBezTo>
                    <a:cubicBezTo>
                      <a:pt x="10" y="8"/>
                      <a:pt x="10" y="5"/>
                      <a:pt x="11" y="3"/>
                    </a:cubicBezTo>
                    <a:cubicBezTo>
                      <a:pt x="13" y="4"/>
                      <a:pt x="14" y="5"/>
                      <a:pt x="16" y="5"/>
                    </a:cubicBezTo>
                    <a:cubicBezTo>
                      <a:pt x="18" y="4"/>
                      <a:pt x="22" y="2"/>
                      <a:pt x="21" y="0"/>
                    </a:cubicBezTo>
                    <a:cubicBezTo>
                      <a:pt x="20" y="2"/>
                      <a:pt x="20" y="4"/>
                      <a:pt x="18" y="6"/>
                    </a:cubicBezTo>
                    <a:cubicBezTo>
                      <a:pt x="16" y="8"/>
                      <a:pt x="15" y="8"/>
                      <a:pt x="12" y="9"/>
                    </a:cubicBezTo>
                    <a:cubicBezTo>
                      <a:pt x="7" y="11"/>
                      <a:pt x="2" y="19"/>
                      <a:pt x="0" y="24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0" name="Google Shape;2598;p10">
                <a:extLst>
                  <a:ext uri="{FF2B5EF4-FFF2-40B4-BE49-F238E27FC236}">
                    <a16:creationId xmlns:a16="http://schemas.microsoft.com/office/drawing/2014/main" id="{51F9AE34-0EC2-D4E6-F87D-09CD320487F9}"/>
                  </a:ext>
                </a:extLst>
              </p:cNvPr>
              <p:cNvSpPr/>
              <p:nvPr/>
            </p:nvSpPr>
            <p:spPr>
              <a:xfrm>
                <a:off x="2216" y="2646"/>
                <a:ext cx="7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8" h="18" extrusionOk="0">
                    <a:moveTo>
                      <a:pt x="11" y="11"/>
                    </a:moveTo>
                    <a:cubicBezTo>
                      <a:pt x="17" y="15"/>
                      <a:pt x="26" y="4"/>
                      <a:pt x="28" y="0"/>
                    </a:cubicBezTo>
                    <a:cubicBezTo>
                      <a:pt x="24" y="5"/>
                      <a:pt x="22" y="14"/>
                      <a:pt x="15" y="16"/>
                    </a:cubicBezTo>
                    <a:cubicBezTo>
                      <a:pt x="12" y="17"/>
                      <a:pt x="11" y="15"/>
                      <a:pt x="9" y="14"/>
                    </a:cubicBezTo>
                    <a:cubicBezTo>
                      <a:pt x="5" y="13"/>
                      <a:pt x="3" y="16"/>
                      <a:pt x="1" y="18"/>
                    </a:cubicBezTo>
                    <a:cubicBezTo>
                      <a:pt x="0" y="14"/>
                      <a:pt x="5" y="8"/>
                      <a:pt x="6" y="4"/>
                    </a:cubicBezTo>
                  </a:path>
                </a:pathLst>
              </a:custGeom>
              <a:solidFill>
                <a:srgbClr val="BD3C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1" name="Google Shape;2599;p10">
                <a:extLst>
                  <a:ext uri="{FF2B5EF4-FFF2-40B4-BE49-F238E27FC236}">
                    <a16:creationId xmlns:a16="http://schemas.microsoft.com/office/drawing/2014/main" id="{4C053BB5-2C2E-510F-C9B2-BAAC9E46E473}"/>
                  </a:ext>
                </a:extLst>
              </p:cNvPr>
              <p:cNvSpPr/>
              <p:nvPr/>
            </p:nvSpPr>
            <p:spPr>
              <a:xfrm>
                <a:off x="2411" y="2734"/>
                <a:ext cx="25" cy="48"/>
              </a:xfrm>
              <a:custGeom>
                <a:avLst/>
                <a:gdLst/>
                <a:ahLst/>
                <a:cxnLst/>
                <a:rect l="l" t="t" r="r" b="b"/>
                <a:pathLst>
                  <a:path w="10" h="18" extrusionOk="0">
                    <a:moveTo>
                      <a:pt x="5" y="1"/>
                    </a:moveTo>
                    <a:cubicBezTo>
                      <a:pt x="0" y="4"/>
                      <a:pt x="0" y="12"/>
                      <a:pt x="0" y="18"/>
                    </a:cubicBezTo>
                    <a:cubicBezTo>
                      <a:pt x="0" y="13"/>
                      <a:pt x="3" y="0"/>
                      <a:pt x="10" y="3"/>
                    </a:cubicBezTo>
                    <a:cubicBezTo>
                      <a:pt x="9" y="1"/>
                      <a:pt x="8" y="1"/>
                      <a:pt x="7" y="0"/>
                    </a:cubicBezTo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2" name="Google Shape;2600;p10">
                <a:extLst>
                  <a:ext uri="{FF2B5EF4-FFF2-40B4-BE49-F238E27FC236}">
                    <a16:creationId xmlns:a16="http://schemas.microsoft.com/office/drawing/2014/main" id="{FFE510C0-C44C-AB9C-77B8-6978B0F2AB89}"/>
                  </a:ext>
                </a:extLst>
              </p:cNvPr>
              <p:cNvSpPr/>
              <p:nvPr/>
            </p:nvSpPr>
            <p:spPr>
              <a:xfrm>
                <a:off x="2514" y="2728"/>
                <a:ext cx="10" cy="56"/>
              </a:xfrm>
              <a:custGeom>
                <a:avLst/>
                <a:gdLst/>
                <a:ahLst/>
                <a:cxnLst/>
                <a:rect l="l" t="t" r="r" b="b"/>
                <a:pathLst>
                  <a:path w="4" h="21" extrusionOk="0">
                    <a:moveTo>
                      <a:pt x="0" y="0"/>
                    </a:moveTo>
                    <a:cubicBezTo>
                      <a:pt x="1" y="7"/>
                      <a:pt x="3" y="14"/>
                      <a:pt x="2" y="21"/>
                    </a:cubicBezTo>
                    <a:cubicBezTo>
                      <a:pt x="4" y="17"/>
                      <a:pt x="4" y="13"/>
                      <a:pt x="3" y="9"/>
                    </a:cubicBezTo>
                    <a:cubicBezTo>
                      <a:pt x="3" y="7"/>
                      <a:pt x="3" y="5"/>
                      <a:pt x="2" y="4"/>
                    </a:cubicBezTo>
                    <a:cubicBezTo>
                      <a:pt x="1" y="3"/>
                      <a:pt x="0" y="2"/>
                      <a:pt x="0" y="1"/>
                    </a:cubicBezTo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3" name="Google Shape;2601;p10">
                <a:extLst>
                  <a:ext uri="{FF2B5EF4-FFF2-40B4-BE49-F238E27FC236}">
                    <a16:creationId xmlns:a16="http://schemas.microsoft.com/office/drawing/2014/main" id="{1DB41EA7-6EC8-F071-7584-A1BE42466860}"/>
                  </a:ext>
                </a:extLst>
              </p:cNvPr>
              <p:cNvSpPr/>
              <p:nvPr/>
            </p:nvSpPr>
            <p:spPr>
              <a:xfrm>
                <a:off x="2484" y="2579"/>
                <a:ext cx="32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3" h="25" extrusionOk="0">
                    <a:moveTo>
                      <a:pt x="13" y="0"/>
                    </a:moveTo>
                    <a:cubicBezTo>
                      <a:pt x="11" y="2"/>
                      <a:pt x="12" y="4"/>
                      <a:pt x="10" y="6"/>
                    </a:cubicBezTo>
                    <a:cubicBezTo>
                      <a:pt x="8" y="8"/>
                      <a:pt x="6" y="10"/>
                      <a:pt x="5" y="12"/>
                    </a:cubicBezTo>
                    <a:cubicBezTo>
                      <a:pt x="4" y="14"/>
                      <a:pt x="4" y="17"/>
                      <a:pt x="4" y="20"/>
                    </a:cubicBezTo>
                    <a:cubicBezTo>
                      <a:pt x="4" y="21"/>
                      <a:pt x="4" y="22"/>
                      <a:pt x="4" y="23"/>
                    </a:cubicBezTo>
                    <a:cubicBezTo>
                      <a:pt x="3" y="24"/>
                      <a:pt x="1" y="24"/>
                      <a:pt x="0" y="25"/>
                    </a:cubicBezTo>
                    <a:cubicBezTo>
                      <a:pt x="2" y="24"/>
                      <a:pt x="5" y="23"/>
                      <a:pt x="6" y="22"/>
                    </a:cubicBezTo>
                    <a:cubicBezTo>
                      <a:pt x="8" y="19"/>
                      <a:pt x="7" y="16"/>
                      <a:pt x="7" y="13"/>
                    </a:cubicBezTo>
                    <a:cubicBezTo>
                      <a:pt x="8" y="10"/>
                      <a:pt x="10" y="9"/>
                      <a:pt x="11" y="7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3" y="3"/>
                      <a:pt x="12" y="1"/>
                      <a:pt x="13" y="0"/>
                    </a:cubicBezTo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4" name="Google Shape;2602;p10">
                <a:extLst>
                  <a:ext uri="{FF2B5EF4-FFF2-40B4-BE49-F238E27FC236}">
                    <a16:creationId xmlns:a16="http://schemas.microsoft.com/office/drawing/2014/main" id="{B47E2F8C-69FD-B725-A6F7-0A44D869C392}"/>
                  </a:ext>
                </a:extLst>
              </p:cNvPr>
              <p:cNvSpPr/>
              <p:nvPr/>
            </p:nvSpPr>
            <p:spPr>
              <a:xfrm>
                <a:off x="2481" y="2531"/>
                <a:ext cx="15" cy="69"/>
              </a:xfrm>
              <a:custGeom>
                <a:avLst/>
                <a:gdLst/>
                <a:ahLst/>
                <a:cxnLst/>
                <a:rect l="l" t="t" r="r" b="b"/>
                <a:pathLst>
                  <a:path w="6" h="26" extrusionOk="0">
                    <a:moveTo>
                      <a:pt x="2" y="3"/>
                    </a:moveTo>
                    <a:cubicBezTo>
                      <a:pt x="4" y="6"/>
                      <a:pt x="4" y="11"/>
                      <a:pt x="4" y="15"/>
                    </a:cubicBezTo>
                    <a:cubicBezTo>
                      <a:pt x="3" y="19"/>
                      <a:pt x="2" y="22"/>
                      <a:pt x="0" y="26"/>
                    </a:cubicBezTo>
                    <a:cubicBezTo>
                      <a:pt x="2" y="25"/>
                      <a:pt x="3" y="22"/>
                      <a:pt x="4" y="21"/>
                    </a:cubicBezTo>
                    <a:cubicBezTo>
                      <a:pt x="5" y="19"/>
                      <a:pt x="5" y="16"/>
                      <a:pt x="6" y="14"/>
                    </a:cubicBezTo>
                    <a:cubicBezTo>
                      <a:pt x="6" y="12"/>
                      <a:pt x="5" y="9"/>
                      <a:pt x="5" y="7"/>
                    </a:cubicBezTo>
                    <a:cubicBezTo>
                      <a:pt x="4" y="4"/>
                      <a:pt x="1" y="3"/>
                      <a:pt x="1" y="0"/>
                    </a:cubicBezTo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5" name="Google Shape;2603;p10">
                <a:extLst>
                  <a:ext uri="{FF2B5EF4-FFF2-40B4-BE49-F238E27FC236}">
                    <a16:creationId xmlns:a16="http://schemas.microsoft.com/office/drawing/2014/main" id="{BE107D13-F90D-3F91-40C7-44FBB50932EB}"/>
                  </a:ext>
                </a:extLst>
              </p:cNvPr>
              <p:cNvSpPr/>
              <p:nvPr/>
            </p:nvSpPr>
            <p:spPr>
              <a:xfrm>
                <a:off x="2396" y="2576"/>
                <a:ext cx="18" cy="56"/>
              </a:xfrm>
              <a:custGeom>
                <a:avLst/>
                <a:gdLst/>
                <a:ahLst/>
                <a:cxnLst/>
                <a:rect l="l" t="t" r="r" b="b"/>
                <a:pathLst>
                  <a:path w="7" h="21" extrusionOk="0">
                    <a:moveTo>
                      <a:pt x="7" y="0"/>
                    </a:moveTo>
                    <a:cubicBezTo>
                      <a:pt x="6" y="2"/>
                      <a:pt x="6" y="4"/>
                      <a:pt x="5" y="6"/>
                    </a:cubicBezTo>
                    <a:cubicBezTo>
                      <a:pt x="4" y="7"/>
                      <a:pt x="3" y="8"/>
                      <a:pt x="2" y="10"/>
                    </a:cubicBezTo>
                    <a:cubicBezTo>
                      <a:pt x="0" y="13"/>
                      <a:pt x="1" y="18"/>
                      <a:pt x="2" y="21"/>
                    </a:cubicBezTo>
                    <a:cubicBezTo>
                      <a:pt x="2" y="18"/>
                      <a:pt x="1" y="14"/>
                      <a:pt x="3" y="10"/>
                    </a:cubicBezTo>
                    <a:cubicBezTo>
                      <a:pt x="4" y="9"/>
                      <a:pt x="5" y="8"/>
                      <a:pt x="5" y="7"/>
                    </a:cubicBezTo>
                    <a:cubicBezTo>
                      <a:pt x="6" y="6"/>
                      <a:pt x="6" y="3"/>
                      <a:pt x="7" y="2"/>
                    </a:cubicBezTo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6" name="Google Shape;2604;p10">
                <a:extLst>
                  <a:ext uri="{FF2B5EF4-FFF2-40B4-BE49-F238E27FC236}">
                    <a16:creationId xmlns:a16="http://schemas.microsoft.com/office/drawing/2014/main" id="{46FE9A16-3DDC-CAAB-9F54-4B4909B6A6BE}"/>
                  </a:ext>
                </a:extLst>
              </p:cNvPr>
              <p:cNvSpPr/>
              <p:nvPr/>
            </p:nvSpPr>
            <p:spPr>
              <a:xfrm>
                <a:off x="2351" y="2512"/>
                <a:ext cx="3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5" h="28" extrusionOk="0">
                    <a:moveTo>
                      <a:pt x="12" y="10"/>
                    </a:moveTo>
                    <a:cubicBezTo>
                      <a:pt x="8" y="16"/>
                      <a:pt x="3" y="20"/>
                      <a:pt x="3" y="28"/>
                    </a:cubicBezTo>
                    <a:cubicBezTo>
                      <a:pt x="0" y="17"/>
                      <a:pt x="13" y="11"/>
                      <a:pt x="14" y="0"/>
                    </a:cubicBezTo>
                    <a:cubicBezTo>
                      <a:pt x="14" y="3"/>
                      <a:pt x="15" y="5"/>
                      <a:pt x="12" y="10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7" name="Google Shape;2605;p10">
                <a:extLst>
                  <a:ext uri="{FF2B5EF4-FFF2-40B4-BE49-F238E27FC236}">
                    <a16:creationId xmlns:a16="http://schemas.microsoft.com/office/drawing/2014/main" id="{4D233614-2E78-75D4-7F4A-BF44E2BD61EC}"/>
                  </a:ext>
                </a:extLst>
              </p:cNvPr>
              <p:cNvSpPr/>
              <p:nvPr/>
            </p:nvSpPr>
            <p:spPr>
              <a:xfrm>
                <a:off x="2269" y="2800"/>
                <a:ext cx="35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4" h="12" extrusionOk="0">
                    <a:moveTo>
                      <a:pt x="0" y="7"/>
                    </a:moveTo>
                    <a:cubicBezTo>
                      <a:pt x="0" y="8"/>
                      <a:pt x="0" y="10"/>
                      <a:pt x="2" y="11"/>
                    </a:cubicBezTo>
                    <a:cubicBezTo>
                      <a:pt x="3" y="12"/>
                      <a:pt x="6" y="10"/>
                      <a:pt x="7" y="9"/>
                    </a:cubicBezTo>
                    <a:cubicBezTo>
                      <a:pt x="10" y="7"/>
                      <a:pt x="13" y="4"/>
                      <a:pt x="14" y="0"/>
                    </a:cubicBezTo>
                    <a:cubicBezTo>
                      <a:pt x="13" y="1"/>
                      <a:pt x="12" y="3"/>
                      <a:pt x="11" y="4"/>
                    </a:cubicBezTo>
                    <a:cubicBezTo>
                      <a:pt x="10" y="5"/>
                      <a:pt x="9" y="6"/>
                      <a:pt x="7" y="6"/>
                    </a:cubicBezTo>
                    <a:cubicBezTo>
                      <a:pt x="6" y="7"/>
                      <a:pt x="4" y="9"/>
                      <a:pt x="3" y="9"/>
                    </a:cubicBezTo>
                    <a:cubicBezTo>
                      <a:pt x="1" y="9"/>
                      <a:pt x="1" y="9"/>
                      <a:pt x="0" y="7"/>
                    </a:cubicBezTo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8" name="Google Shape;2606;p10">
                <a:extLst>
                  <a:ext uri="{FF2B5EF4-FFF2-40B4-BE49-F238E27FC236}">
                    <a16:creationId xmlns:a16="http://schemas.microsoft.com/office/drawing/2014/main" id="{CB79BC0E-AB68-FE3E-8E30-E244FB81F8CF}"/>
                  </a:ext>
                </a:extLst>
              </p:cNvPr>
              <p:cNvSpPr/>
              <p:nvPr/>
            </p:nvSpPr>
            <p:spPr>
              <a:xfrm>
                <a:off x="2271" y="2862"/>
                <a:ext cx="48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9" h="17" extrusionOk="0">
                    <a:moveTo>
                      <a:pt x="19" y="0"/>
                    </a:moveTo>
                    <a:cubicBezTo>
                      <a:pt x="16" y="13"/>
                      <a:pt x="6" y="15"/>
                      <a:pt x="0" y="17"/>
                    </a:cubicBezTo>
                    <a:cubicBezTo>
                      <a:pt x="5" y="14"/>
                      <a:pt x="13" y="12"/>
                      <a:pt x="19" y="0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9" name="Google Shape;2607;p10">
                <a:extLst>
                  <a:ext uri="{FF2B5EF4-FFF2-40B4-BE49-F238E27FC236}">
                    <a16:creationId xmlns:a16="http://schemas.microsoft.com/office/drawing/2014/main" id="{676C2B2B-7651-0DE0-4CFB-E0272EF448F9}"/>
                  </a:ext>
                </a:extLst>
              </p:cNvPr>
              <p:cNvSpPr/>
              <p:nvPr/>
            </p:nvSpPr>
            <p:spPr>
              <a:xfrm>
                <a:off x="2324" y="2915"/>
                <a:ext cx="50" cy="3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3" extrusionOk="0">
                    <a:moveTo>
                      <a:pt x="0" y="13"/>
                    </a:moveTo>
                    <a:cubicBezTo>
                      <a:pt x="5" y="9"/>
                      <a:pt x="8" y="4"/>
                      <a:pt x="12" y="2"/>
                    </a:cubicBezTo>
                    <a:cubicBezTo>
                      <a:pt x="16" y="0"/>
                      <a:pt x="20" y="5"/>
                      <a:pt x="20" y="10"/>
                    </a:cubicBezTo>
                    <a:cubicBezTo>
                      <a:pt x="19" y="5"/>
                      <a:pt x="14" y="3"/>
                      <a:pt x="11" y="6"/>
                    </a:cubicBezTo>
                    <a:cubicBezTo>
                      <a:pt x="9" y="8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0" name="Google Shape;2608;p10">
                <a:extLst>
                  <a:ext uri="{FF2B5EF4-FFF2-40B4-BE49-F238E27FC236}">
                    <a16:creationId xmlns:a16="http://schemas.microsoft.com/office/drawing/2014/main" id="{B3979963-6693-F077-0A19-0D2201AD8503}"/>
                  </a:ext>
                </a:extLst>
              </p:cNvPr>
              <p:cNvSpPr/>
              <p:nvPr/>
            </p:nvSpPr>
            <p:spPr>
              <a:xfrm>
                <a:off x="2101" y="2875"/>
                <a:ext cx="83" cy="19"/>
              </a:xfrm>
              <a:custGeom>
                <a:avLst/>
                <a:gdLst/>
                <a:ahLst/>
                <a:cxnLst/>
                <a:rect l="l" t="t" r="r" b="b"/>
                <a:pathLst>
                  <a:path w="33" h="7" extrusionOk="0">
                    <a:moveTo>
                      <a:pt x="0" y="5"/>
                    </a:moveTo>
                    <a:cubicBezTo>
                      <a:pt x="5" y="7"/>
                      <a:pt x="14" y="7"/>
                      <a:pt x="20" y="5"/>
                    </a:cubicBezTo>
                    <a:cubicBezTo>
                      <a:pt x="27" y="3"/>
                      <a:pt x="28" y="1"/>
                      <a:pt x="33" y="0"/>
                    </a:cubicBezTo>
                    <a:cubicBezTo>
                      <a:pt x="27" y="1"/>
                      <a:pt x="22" y="2"/>
                      <a:pt x="18" y="4"/>
                    </a:cubicBezTo>
                    <a:cubicBezTo>
                      <a:pt x="14" y="6"/>
                      <a:pt x="3" y="5"/>
                      <a:pt x="0" y="5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1" name="Google Shape;2609;p10">
                <a:extLst>
                  <a:ext uri="{FF2B5EF4-FFF2-40B4-BE49-F238E27FC236}">
                    <a16:creationId xmlns:a16="http://schemas.microsoft.com/office/drawing/2014/main" id="{2D60A990-4651-40D8-026E-B966FD899176}"/>
                  </a:ext>
                </a:extLst>
              </p:cNvPr>
              <p:cNvSpPr/>
              <p:nvPr/>
            </p:nvSpPr>
            <p:spPr>
              <a:xfrm>
                <a:off x="2159" y="2835"/>
                <a:ext cx="67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7" h="7" extrusionOk="0">
                    <a:moveTo>
                      <a:pt x="0" y="6"/>
                    </a:moveTo>
                    <a:cubicBezTo>
                      <a:pt x="4" y="6"/>
                      <a:pt x="8" y="7"/>
                      <a:pt x="15" y="6"/>
                    </a:cubicBezTo>
                    <a:cubicBezTo>
                      <a:pt x="22" y="4"/>
                      <a:pt x="26" y="1"/>
                      <a:pt x="27" y="0"/>
                    </a:cubicBezTo>
                    <a:cubicBezTo>
                      <a:pt x="22" y="3"/>
                      <a:pt x="20" y="3"/>
                      <a:pt x="14" y="4"/>
                    </a:cubicBezTo>
                    <a:cubicBezTo>
                      <a:pt x="8" y="5"/>
                      <a:pt x="1" y="5"/>
                      <a:pt x="0" y="6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2" name="Google Shape;2610;p10">
                <a:extLst>
                  <a:ext uri="{FF2B5EF4-FFF2-40B4-BE49-F238E27FC236}">
                    <a16:creationId xmlns:a16="http://schemas.microsoft.com/office/drawing/2014/main" id="{294666F8-0795-AEFD-70A0-F7B28FB1037D}"/>
                  </a:ext>
                </a:extLst>
              </p:cNvPr>
              <p:cNvSpPr/>
              <p:nvPr/>
            </p:nvSpPr>
            <p:spPr>
              <a:xfrm>
                <a:off x="2114" y="2937"/>
                <a:ext cx="42" cy="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5" extrusionOk="0">
                    <a:moveTo>
                      <a:pt x="0" y="0"/>
                    </a:moveTo>
                    <a:cubicBezTo>
                      <a:pt x="4" y="3"/>
                      <a:pt x="6" y="5"/>
                      <a:pt x="17" y="3"/>
                    </a:cubicBezTo>
                    <a:cubicBezTo>
                      <a:pt x="13" y="4"/>
                      <a:pt x="4" y="2"/>
                      <a:pt x="0" y="0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3" name="Google Shape;2611;p10">
                <a:extLst>
                  <a:ext uri="{FF2B5EF4-FFF2-40B4-BE49-F238E27FC236}">
                    <a16:creationId xmlns:a16="http://schemas.microsoft.com/office/drawing/2014/main" id="{818EA6A1-49D1-DE50-417B-4845979D0A7C}"/>
                  </a:ext>
                </a:extLst>
              </p:cNvPr>
              <p:cNvSpPr/>
              <p:nvPr/>
            </p:nvSpPr>
            <p:spPr>
              <a:xfrm>
                <a:off x="2204" y="2979"/>
                <a:ext cx="5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0" h="6" extrusionOk="0">
                    <a:moveTo>
                      <a:pt x="0" y="3"/>
                    </a:moveTo>
                    <a:cubicBezTo>
                      <a:pt x="6" y="2"/>
                      <a:pt x="12" y="0"/>
                      <a:pt x="15" y="1"/>
                    </a:cubicBezTo>
                    <a:cubicBezTo>
                      <a:pt x="17" y="2"/>
                      <a:pt x="20" y="5"/>
                      <a:pt x="20" y="6"/>
                    </a:cubicBezTo>
                    <a:cubicBezTo>
                      <a:pt x="19" y="4"/>
                      <a:pt x="17" y="3"/>
                      <a:pt x="14" y="3"/>
                    </a:cubicBezTo>
                    <a:cubicBezTo>
                      <a:pt x="10" y="3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4" name="Google Shape;2612;p10">
                <a:extLst>
                  <a:ext uri="{FF2B5EF4-FFF2-40B4-BE49-F238E27FC236}">
                    <a16:creationId xmlns:a16="http://schemas.microsoft.com/office/drawing/2014/main" id="{33ECFDC9-E242-91FC-B995-399B3E9C19A3}"/>
                  </a:ext>
                </a:extLst>
              </p:cNvPr>
              <p:cNvSpPr/>
              <p:nvPr/>
            </p:nvSpPr>
            <p:spPr>
              <a:xfrm>
                <a:off x="2419" y="2819"/>
                <a:ext cx="22" cy="48"/>
              </a:xfrm>
              <a:custGeom>
                <a:avLst/>
                <a:gdLst/>
                <a:ahLst/>
                <a:cxnLst/>
                <a:rect l="l" t="t" r="r" b="b"/>
                <a:pathLst>
                  <a:path w="9" h="18" extrusionOk="0">
                    <a:moveTo>
                      <a:pt x="0" y="15"/>
                    </a:moveTo>
                    <a:cubicBezTo>
                      <a:pt x="8" y="18"/>
                      <a:pt x="9" y="5"/>
                      <a:pt x="8" y="0"/>
                    </a:cubicBezTo>
                    <a:cubicBezTo>
                      <a:pt x="8" y="5"/>
                      <a:pt x="7" y="16"/>
                      <a:pt x="0" y="15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5" name="Google Shape;2613;p10">
                <a:extLst>
                  <a:ext uri="{FF2B5EF4-FFF2-40B4-BE49-F238E27FC236}">
                    <a16:creationId xmlns:a16="http://schemas.microsoft.com/office/drawing/2014/main" id="{73BFDDB4-5484-AA1C-0EB7-921F06BCD922}"/>
                  </a:ext>
                </a:extLst>
              </p:cNvPr>
              <p:cNvSpPr/>
              <p:nvPr/>
            </p:nvSpPr>
            <p:spPr>
              <a:xfrm>
                <a:off x="2536" y="2526"/>
                <a:ext cx="28" cy="26"/>
              </a:xfrm>
              <a:custGeom>
                <a:avLst/>
                <a:gdLst/>
                <a:ahLst/>
                <a:cxnLst/>
                <a:rect l="l" t="t" r="r" b="b"/>
                <a:pathLst>
                  <a:path w="11" h="10" extrusionOk="0">
                    <a:moveTo>
                      <a:pt x="11" y="0"/>
                    </a:moveTo>
                    <a:cubicBezTo>
                      <a:pt x="8" y="6"/>
                      <a:pt x="3" y="8"/>
                      <a:pt x="0" y="6"/>
                    </a:cubicBezTo>
                    <a:cubicBezTo>
                      <a:pt x="3" y="10"/>
                      <a:pt x="10" y="8"/>
                      <a:pt x="11" y="0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6" name="Google Shape;2614;p10">
                <a:extLst>
                  <a:ext uri="{FF2B5EF4-FFF2-40B4-BE49-F238E27FC236}">
                    <a16:creationId xmlns:a16="http://schemas.microsoft.com/office/drawing/2014/main" id="{FBAB6074-5B48-3843-9AF4-145406B07305}"/>
                  </a:ext>
                </a:extLst>
              </p:cNvPr>
              <p:cNvSpPr/>
              <p:nvPr/>
            </p:nvSpPr>
            <p:spPr>
              <a:xfrm>
                <a:off x="2614" y="2568"/>
                <a:ext cx="25" cy="30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 extrusionOk="0">
                    <a:moveTo>
                      <a:pt x="5" y="0"/>
                    </a:moveTo>
                    <a:cubicBezTo>
                      <a:pt x="9" y="0"/>
                      <a:pt x="10" y="2"/>
                      <a:pt x="7" y="7"/>
                    </a:cubicBezTo>
                    <a:cubicBezTo>
                      <a:pt x="5" y="11"/>
                      <a:pt x="4" y="11"/>
                      <a:pt x="0" y="10"/>
                    </a:cubicBezTo>
                    <a:cubicBezTo>
                      <a:pt x="4" y="10"/>
                      <a:pt x="6" y="8"/>
                      <a:pt x="6" y="4"/>
                    </a:cubicBezTo>
                    <a:cubicBezTo>
                      <a:pt x="6" y="3"/>
                      <a:pt x="6" y="1"/>
                      <a:pt x="5" y="0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7" name="Google Shape;2615;p10">
                <a:extLst>
                  <a:ext uri="{FF2B5EF4-FFF2-40B4-BE49-F238E27FC236}">
                    <a16:creationId xmlns:a16="http://schemas.microsoft.com/office/drawing/2014/main" id="{5698091E-BF1E-DF97-0D0A-165869116A16}"/>
                  </a:ext>
                </a:extLst>
              </p:cNvPr>
              <p:cNvSpPr/>
              <p:nvPr/>
            </p:nvSpPr>
            <p:spPr>
              <a:xfrm>
                <a:off x="2251" y="2630"/>
                <a:ext cx="23" cy="42"/>
              </a:xfrm>
              <a:custGeom>
                <a:avLst/>
                <a:gdLst/>
                <a:ahLst/>
                <a:cxnLst/>
                <a:rect l="l" t="t" r="r" b="b"/>
                <a:pathLst>
                  <a:path w="9" h="16" extrusionOk="0">
                    <a:moveTo>
                      <a:pt x="6" y="10"/>
                    </a:moveTo>
                    <a:cubicBezTo>
                      <a:pt x="3" y="13"/>
                      <a:pt x="2" y="14"/>
                      <a:pt x="1" y="16"/>
                    </a:cubicBezTo>
                    <a:cubicBezTo>
                      <a:pt x="0" y="15"/>
                      <a:pt x="2" y="12"/>
                      <a:pt x="5" y="9"/>
                    </a:cubicBezTo>
                    <a:cubicBezTo>
                      <a:pt x="7" y="5"/>
                      <a:pt x="7" y="4"/>
                      <a:pt x="9" y="0"/>
                    </a:cubicBezTo>
                    <a:cubicBezTo>
                      <a:pt x="9" y="4"/>
                      <a:pt x="9" y="6"/>
                      <a:pt x="6" y="10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8" name="Google Shape;2616;p10">
                <a:extLst>
                  <a:ext uri="{FF2B5EF4-FFF2-40B4-BE49-F238E27FC236}">
                    <a16:creationId xmlns:a16="http://schemas.microsoft.com/office/drawing/2014/main" id="{B4C22378-304D-D6D4-6766-0A2390772B21}"/>
                  </a:ext>
                </a:extLst>
              </p:cNvPr>
              <p:cNvSpPr/>
              <p:nvPr/>
            </p:nvSpPr>
            <p:spPr>
              <a:xfrm>
                <a:off x="2269" y="2739"/>
                <a:ext cx="15" cy="29"/>
              </a:xfrm>
              <a:custGeom>
                <a:avLst/>
                <a:gdLst/>
                <a:ahLst/>
                <a:cxnLst/>
                <a:rect l="l" t="t" r="r" b="b"/>
                <a:pathLst>
                  <a:path w="6" h="11" extrusionOk="0">
                    <a:moveTo>
                      <a:pt x="0" y="11"/>
                    </a:moveTo>
                    <a:cubicBezTo>
                      <a:pt x="4" y="7"/>
                      <a:pt x="5" y="4"/>
                      <a:pt x="6" y="0"/>
                    </a:cubicBezTo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9" name="Google Shape;2617;p10">
                <a:extLst>
                  <a:ext uri="{FF2B5EF4-FFF2-40B4-BE49-F238E27FC236}">
                    <a16:creationId xmlns:a16="http://schemas.microsoft.com/office/drawing/2014/main" id="{111FCE7E-5542-74C2-C0F8-8384B4B75374}"/>
                  </a:ext>
                </a:extLst>
              </p:cNvPr>
              <p:cNvSpPr/>
              <p:nvPr/>
            </p:nvSpPr>
            <p:spPr>
              <a:xfrm>
                <a:off x="2349" y="2800"/>
                <a:ext cx="15" cy="54"/>
              </a:xfrm>
              <a:custGeom>
                <a:avLst/>
                <a:gdLst/>
                <a:ahLst/>
                <a:cxnLst/>
                <a:rect l="l" t="t" r="r" b="b"/>
                <a:pathLst>
                  <a:path w="6" h="20" extrusionOk="0">
                    <a:moveTo>
                      <a:pt x="5" y="0"/>
                    </a:moveTo>
                    <a:cubicBezTo>
                      <a:pt x="6" y="5"/>
                      <a:pt x="6" y="13"/>
                      <a:pt x="0" y="20"/>
                    </a:cubicBezTo>
                    <a:cubicBezTo>
                      <a:pt x="2" y="18"/>
                      <a:pt x="6" y="7"/>
                      <a:pt x="5" y="0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60" name="Google Shape;2618;p10">
                <a:extLst>
                  <a:ext uri="{FF2B5EF4-FFF2-40B4-BE49-F238E27FC236}">
                    <a16:creationId xmlns:a16="http://schemas.microsoft.com/office/drawing/2014/main" id="{F85C610E-727E-6D47-FB8D-694F79FFF76D}"/>
                  </a:ext>
                </a:extLst>
              </p:cNvPr>
              <p:cNvSpPr/>
              <p:nvPr/>
            </p:nvSpPr>
            <p:spPr>
              <a:xfrm>
                <a:off x="2296" y="2896"/>
                <a:ext cx="38" cy="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0" y="14"/>
                    </a:moveTo>
                    <a:cubicBezTo>
                      <a:pt x="5" y="14"/>
                      <a:pt x="8" y="13"/>
                      <a:pt x="11" y="9"/>
                    </a:cubicBezTo>
                    <a:cubicBezTo>
                      <a:pt x="14" y="5"/>
                      <a:pt x="15" y="3"/>
                      <a:pt x="14" y="0"/>
                    </a:cubicBezTo>
                    <a:cubicBezTo>
                      <a:pt x="14" y="3"/>
                      <a:pt x="11" y="6"/>
                      <a:pt x="8" y="10"/>
                    </a:cubicBezTo>
                    <a:cubicBezTo>
                      <a:pt x="6" y="13"/>
                      <a:pt x="2" y="14"/>
                      <a:pt x="0" y="14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61" name="Google Shape;2619;p10">
                <a:extLst>
                  <a:ext uri="{FF2B5EF4-FFF2-40B4-BE49-F238E27FC236}">
                    <a16:creationId xmlns:a16="http://schemas.microsoft.com/office/drawing/2014/main" id="{FC21ED5E-E8E2-D7CB-8221-55C970C927DF}"/>
                  </a:ext>
                </a:extLst>
              </p:cNvPr>
              <p:cNvSpPr/>
              <p:nvPr/>
            </p:nvSpPr>
            <p:spPr>
              <a:xfrm>
                <a:off x="2269" y="2814"/>
                <a:ext cx="27" cy="21"/>
              </a:xfrm>
              <a:custGeom>
                <a:avLst/>
                <a:gdLst/>
                <a:ahLst/>
                <a:cxnLst/>
                <a:rect l="l" t="t" r="r" b="b"/>
                <a:pathLst>
                  <a:path w="11" h="8" extrusionOk="0">
                    <a:moveTo>
                      <a:pt x="1" y="5"/>
                    </a:moveTo>
                    <a:cubicBezTo>
                      <a:pt x="3" y="8"/>
                      <a:pt x="5" y="6"/>
                      <a:pt x="6" y="4"/>
                    </a:cubicBezTo>
                    <a:cubicBezTo>
                      <a:pt x="8" y="3"/>
                      <a:pt x="11" y="2"/>
                      <a:pt x="11" y="0"/>
                    </a:cubicBezTo>
                    <a:cubicBezTo>
                      <a:pt x="10" y="2"/>
                      <a:pt x="8" y="2"/>
                      <a:pt x="6" y="4"/>
                    </a:cubicBezTo>
                    <a:cubicBezTo>
                      <a:pt x="5" y="4"/>
                      <a:pt x="5" y="4"/>
                      <a:pt x="4" y="5"/>
                    </a:cubicBezTo>
                    <a:cubicBezTo>
                      <a:pt x="3" y="5"/>
                      <a:pt x="1" y="6"/>
                      <a:pt x="0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62" name="Google Shape;2620;p10">
                <a:extLst>
                  <a:ext uri="{FF2B5EF4-FFF2-40B4-BE49-F238E27FC236}">
                    <a16:creationId xmlns:a16="http://schemas.microsoft.com/office/drawing/2014/main" id="{21DAD7EA-D20D-08B0-EFA8-A314B87CA954}"/>
                  </a:ext>
                </a:extLst>
              </p:cNvPr>
              <p:cNvSpPr/>
              <p:nvPr/>
            </p:nvSpPr>
            <p:spPr>
              <a:xfrm>
                <a:off x="2314" y="2907"/>
                <a:ext cx="15" cy="22"/>
              </a:xfrm>
              <a:custGeom>
                <a:avLst/>
                <a:gdLst/>
                <a:ahLst/>
                <a:cxnLst/>
                <a:rect l="l" t="t" r="r" b="b"/>
                <a:pathLst>
                  <a:path w="6" h="8" extrusionOk="0">
                    <a:moveTo>
                      <a:pt x="0" y="8"/>
                    </a:moveTo>
                    <a:cubicBezTo>
                      <a:pt x="1" y="7"/>
                      <a:pt x="2" y="5"/>
                      <a:pt x="3" y="4"/>
                    </a:cubicBezTo>
                    <a:cubicBezTo>
                      <a:pt x="5" y="3"/>
                      <a:pt x="6" y="1"/>
                      <a:pt x="6" y="0"/>
                    </a:cubicBezTo>
                    <a:cubicBezTo>
                      <a:pt x="5" y="1"/>
                      <a:pt x="4" y="2"/>
                      <a:pt x="3" y="3"/>
                    </a:cubicBezTo>
                    <a:cubicBezTo>
                      <a:pt x="2" y="4"/>
                      <a:pt x="2" y="6"/>
                      <a:pt x="1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63" name="Google Shape;2621;p10">
                <a:extLst>
                  <a:ext uri="{FF2B5EF4-FFF2-40B4-BE49-F238E27FC236}">
                    <a16:creationId xmlns:a16="http://schemas.microsoft.com/office/drawing/2014/main" id="{4E013D1E-7D90-83EB-84EA-E8C4D284E3C4}"/>
                  </a:ext>
                </a:extLst>
              </p:cNvPr>
              <p:cNvSpPr/>
              <p:nvPr/>
            </p:nvSpPr>
            <p:spPr>
              <a:xfrm>
                <a:off x="2346" y="2913"/>
                <a:ext cx="2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0" y="6"/>
                    </a:moveTo>
                    <a:cubicBezTo>
                      <a:pt x="1" y="4"/>
                      <a:pt x="7" y="0"/>
                      <a:pt x="8" y="5"/>
                    </a:cubicBezTo>
                    <a:cubicBezTo>
                      <a:pt x="6" y="3"/>
                      <a:pt x="4" y="4"/>
                      <a:pt x="2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64" name="Google Shape;2622;p10">
                <a:extLst>
                  <a:ext uri="{FF2B5EF4-FFF2-40B4-BE49-F238E27FC236}">
                    <a16:creationId xmlns:a16="http://schemas.microsoft.com/office/drawing/2014/main" id="{DD98E76F-BF3B-8A16-C8BA-903F25F37E54}"/>
                  </a:ext>
                </a:extLst>
              </p:cNvPr>
              <p:cNvSpPr/>
              <p:nvPr/>
            </p:nvSpPr>
            <p:spPr>
              <a:xfrm>
                <a:off x="2286" y="2880"/>
                <a:ext cx="23" cy="19"/>
              </a:xfrm>
              <a:custGeom>
                <a:avLst/>
                <a:gdLst/>
                <a:ahLst/>
                <a:cxnLst/>
                <a:rect l="l" t="t" r="r" b="b"/>
                <a:pathLst>
                  <a:path w="9" h="7" extrusionOk="0">
                    <a:moveTo>
                      <a:pt x="0" y="7"/>
                    </a:moveTo>
                    <a:cubicBezTo>
                      <a:pt x="4" y="5"/>
                      <a:pt x="7" y="3"/>
                      <a:pt x="9" y="0"/>
                    </a:cubicBezTo>
                    <a:cubicBezTo>
                      <a:pt x="8" y="2"/>
                      <a:pt x="5" y="3"/>
                      <a:pt x="2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65" name="Google Shape;2623;p10">
                <a:extLst>
                  <a:ext uri="{FF2B5EF4-FFF2-40B4-BE49-F238E27FC236}">
                    <a16:creationId xmlns:a16="http://schemas.microsoft.com/office/drawing/2014/main" id="{E0F040F4-1F8C-3D51-4559-5F05A223A86B}"/>
                  </a:ext>
                </a:extLst>
              </p:cNvPr>
              <p:cNvSpPr/>
              <p:nvPr/>
            </p:nvSpPr>
            <p:spPr>
              <a:xfrm>
                <a:off x="2414" y="2736"/>
                <a:ext cx="15" cy="19"/>
              </a:xfrm>
              <a:custGeom>
                <a:avLst/>
                <a:gdLst/>
                <a:ahLst/>
                <a:cxnLst/>
                <a:rect l="l" t="t" r="r" b="b"/>
                <a:pathLst>
                  <a:path w="6" h="7" extrusionOk="0">
                    <a:moveTo>
                      <a:pt x="6" y="0"/>
                    </a:moveTo>
                    <a:cubicBezTo>
                      <a:pt x="4" y="0"/>
                      <a:pt x="1" y="2"/>
                      <a:pt x="0" y="7"/>
                    </a:cubicBezTo>
                    <a:cubicBezTo>
                      <a:pt x="2" y="3"/>
                      <a:pt x="5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66" name="Google Shape;2624;p10">
                <a:extLst>
                  <a:ext uri="{FF2B5EF4-FFF2-40B4-BE49-F238E27FC236}">
                    <a16:creationId xmlns:a16="http://schemas.microsoft.com/office/drawing/2014/main" id="{5F2B3BC2-87AA-1BD0-3502-AF6E0DE408BE}"/>
                  </a:ext>
                </a:extLst>
              </p:cNvPr>
              <p:cNvSpPr/>
              <p:nvPr/>
            </p:nvSpPr>
            <p:spPr>
              <a:xfrm>
                <a:off x="2521" y="2744"/>
                <a:ext cx="3" cy="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0" y="0"/>
                    </a:moveTo>
                    <a:cubicBezTo>
                      <a:pt x="1" y="4"/>
                      <a:pt x="1" y="8"/>
                      <a:pt x="0" y="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67" name="Google Shape;2625;p10">
                <a:extLst>
                  <a:ext uri="{FF2B5EF4-FFF2-40B4-BE49-F238E27FC236}">
                    <a16:creationId xmlns:a16="http://schemas.microsoft.com/office/drawing/2014/main" id="{8331BB21-D51F-1153-2668-2CA340D171A9}"/>
                  </a:ext>
                </a:extLst>
              </p:cNvPr>
              <p:cNvSpPr/>
              <p:nvPr/>
            </p:nvSpPr>
            <p:spPr>
              <a:xfrm>
                <a:off x="2434" y="2843"/>
                <a:ext cx="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2" y="0"/>
                    </a:moveTo>
                    <a:cubicBezTo>
                      <a:pt x="2" y="2"/>
                      <a:pt x="1" y="4"/>
                      <a:pt x="0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68" name="Google Shape;2626;p10">
                <a:extLst>
                  <a:ext uri="{FF2B5EF4-FFF2-40B4-BE49-F238E27FC236}">
                    <a16:creationId xmlns:a16="http://schemas.microsoft.com/office/drawing/2014/main" id="{BD971209-4040-0C35-3BA4-946A34BE445E}"/>
                  </a:ext>
                </a:extLst>
              </p:cNvPr>
              <p:cNvSpPr/>
              <p:nvPr/>
            </p:nvSpPr>
            <p:spPr>
              <a:xfrm>
                <a:off x="2359" y="2819"/>
                <a:ext cx="5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" h="7" extrusionOk="0">
                    <a:moveTo>
                      <a:pt x="2" y="0"/>
                    </a:moveTo>
                    <a:cubicBezTo>
                      <a:pt x="2" y="3"/>
                      <a:pt x="2" y="4"/>
                      <a:pt x="0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69" name="Google Shape;2627;p10">
                <a:extLst>
                  <a:ext uri="{FF2B5EF4-FFF2-40B4-BE49-F238E27FC236}">
                    <a16:creationId xmlns:a16="http://schemas.microsoft.com/office/drawing/2014/main" id="{79D749C3-D050-FBBB-A4D6-5AF637B1A4F2}"/>
                  </a:ext>
                </a:extLst>
              </p:cNvPr>
              <p:cNvSpPr/>
              <p:nvPr/>
            </p:nvSpPr>
            <p:spPr>
              <a:xfrm>
                <a:off x="2179" y="2848"/>
                <a:ext cx="27" cy="6"/>
              </a:xfrm>
              <a:custGeom>
                <a:avLst/>
                <a:gdLst/>
                <a:ahLst/>
                <a:cxnLst/>
                <a:rect l="l" t="t" r="r" b="b"/>
                <a:pathLst>
                  <a:path w="11" h="2" extrusionOk="0">
                    <a:moveTo>
                      <a:pt x="0" y="1"/>
                    </a:moveTo>
                    <a:cubicBezTo>
                      <a:pt x="4" y="2"/>
                      <a:pt x="9" y="1"/>
                      <a:pt x="1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0" name="Google Shape;2628;p10">
                <a:extLst>
                  <a:ext uri="{FF2B5EF4-FFF2-40B4-BE49-F238E27FC236}">
                    <a16:creationId xmlns:a16="http://schemas.microsoft.com/office/drawing/2014/main" id="{C05D8B4A-4BB9-9038-84ED-4B799D1B1FB9}"/>
                  </a:ext>
                </a:extLst>
              </p:cNvPr>
              <p:cNvSpPr/>
              <p:nvPr/>
            </p:nvSpPr>
            <p:spPr>
              <a:xfrm>
                <a:off x="2124" y="2886"/>
                <a:ext cx="37" cy="8"/>
              </a:xfrm>
              <a:custGeom>
                <a:avLst/>
                <a:gdLst/>
                <a:ahLst/>
                <a:cxnLst/>
                <a:rect l="l" t="t" r="r" b="b"/>
                <a:pathLst>
                  <a:path w="15" h="3" extrusionOk="0">
                    <a:moveTo>
                      <a:pt x="0" y="3"/>
                    </a:moveTo>
                    <a:cubicBezTo>
                      <a:pt x="4" y="3"/>
                      <a:pt x="13" y="2"/>
                      <a:pt x="1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1" name="Google Shape;2629;p10">
                <a:extLst>
                  <a:ext uri="{FF2B5EF4-FFF2-40B4-BE49-F238E27FC236}">
                    <a16:creationId xmlns:a16="http://schemas.microsoft.com/office/drawing/2014/main" id="{DD36D9D7-24D2-4CA6-83CC-19B74CDE90AF}"/>
                  </a:ext>
                </a:extLst>
              </p:cNvPr>
              <p:cNvSpPr/>
              <p:nvPr/>
            </p:nvSpPr>
            <p:spPr>
              <a:xfrm>
                <a:off x="2124" y="2945"/>
                <a:ext cx="17" cy="2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0" y="0"/>
                    </a:moveTo>
                    <a:cubicBezTo>
                      <a:pt x="3" y="1"/>
                      <a:pt x="4" y="1"/>
                      <a:pt x="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2" name="Google Shape;2630;p10">
                <a:extLst>
                  <a:ext uri="{FF2B5EF4-FFF2-40B4-BE49-F238E27FC236}">
                    <a16:creationId xmlns:a16="http://schemas.microsoft.com/office/drawing/2014/main" id="{6F6C7900-551B-E3F7-E437-5094897E0412}"/>
                  </a:ext>
                </a:extLst>
              </p:cNvPr>
              <p:cNvSpPr/>
              <p:nvPr/>
            </p:nvSpPr>
            <p:spPr>
              <a:xfrm>
                <a:off x="2224" y="2979"/>
                <a:ext cx="22" cy="6"/>
              </a:xfrm>
              <a:custGeom>
                <a:avLst/>
                <a:gdLst/>
                <a:ahLst/>
                <a:cxnLst/>
                <a:rect l="l" t="t" r="r" b="b"/>
                <a:pathLst>
                  <a:path w="9" h="2" extrusionOk="0">
                    <a:moveTo>
                      <a:pt x="0" y="2"/>
                    </a:moveTo>
                    <a:cubicBezTo>
                      <a:pt x="3" y="0"/>
                      <a:pt x="7" y="1"/>
                      <a:pt x="9" y="2"/>
                    </a:cubicBezTo>
                    <a:cubicBezTo>
                      <a:pt x="8" y="2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3" name="Google Shape;2631;p10">
                <a:extLst>
                  <a:ext uri="{FF2B5EF4-FFF2-40B4-BE49-F238E27FC236}">
                    <a16:creationId xmlns:a16="http://schemas.microsoft.com/office/drawing/2014/main" id="{2F482DC8-DDE5-709C-905B-A4748BEDBE48}"/>
                  </a:ext>
                </a:extLst>
              </p:cNvPr>
              <p:cNvSpPr/>
              <p:nvPr/>
            </p:nvSpPr>
            <p:spPr>
              <a:xfrm>
                <a:off x="2276" y="2744"/>
                <a:ext cx="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" h="5" extrusionOk="0">
                    <a:moveTo>
                      <a:pt x="2" y="0"/>
                    </a:moveTo>
                    <a:cubicBezTo>
                      <a:pt x="2" y="2"/>
                      <a:pt x="1" y="4"/>
                      <a:pt x="0" y="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4" name="Google Shape;2632;p10">
                <a:extLst>
                  <a:ext uri="{FF2B5EF4-FFF2-40B4-BE49-F238E27FC236}">
                    <a16:creationId xmlns:a16="http://schemas.microsoft.com/office/drawing/2014/main" id="{97A87496-B70F-B722-1C12-BEB0023FD680}"/>
                  </a:ext>
                </a:extLst>
              </p:cNvPr>
              <p:cNvSpPr/>
              <p:nvPr/>
            </p:nvSpPr>
            <p:spPr>
              <a:xfrm>
                <a:off x="2264" y="2640"/>
                <a:ext cx="7" cy="22"/>
              </a:xfrm>
              <a:custGeom>
                <a:avLst/>
                <a:gdLst/>
                <a:ahLst/>
                <a:cxnLst/>
                <a:rect l="l" t="t" r="r" b="b"/>
                <a:pathLst>
                  <a:path w="3" h="8" extrusionOk="0">
                    <a:moveTo>
                      <a:pt x="3" y="0"/>
                    </a:moveTo>
                    <a:cubicBezTo>
                      <a:pt x="3" y="4"/>
                      <a:pt x="2" y="6"/>
                      <a:pt x="0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5" name="Google Shape;2633;p10">
                <a:extLst>
                  <a:ext uri="{FF2B5EF4-FFF2-40B4-BE49-F238E27FC236}">
                    <a16:creationId xmlns:a16="http://schemas.microsoft.com/office/drawing/2014/main" id="{BD2723D3-7D24-4B38-A112-4F10F71EA785}"/>
                  </a:ext>
                </a:extLst>
              </p:cNvPr>
              <p:cNvSpPr/>
              <p:nvPr/>
            </p:nvSpPr>
            <p:spPr>
              <a:xfrm>
                <a:off x="2396" y="2600"/>
                <a:ext cx="8" cy="19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3" y="0"/>
                    </a:moveTo>
                    <a:cubicBezTo>
                      <a:pt x="1" y="2"/>
                      <a:pt x="0" y="4"/>
                      <a:pt x="1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6" name="Google Shape;2634;p10">
                <a:extLst>
                  <a:ext uri="{FF2B5EF4-FFF2-40B4-BE49-F238E27FC236}">
                    <a16:creationId xmlns:a16="http://schemas.microsoft.com/office/drawing/2014/main" id="{473955CE-3E1E-27A0-A311-168C2BA62B0A}"/>
                  </a:ext>
                </a:extLst>
              </p:cNvPr>
              <p:cNvSpPr/>
              <p:nvPr/>
            </p:nvSpPr>
            <p:spPr>
              <a:xfrm>
                <a:off x="2494" y="2600"/>
                <a:ext cx="1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5" h="12" extrusionOk="0">
                    <a:moveTo>
                      <a:pt x="5" y="0"/>
                    </a:moveTo>
                    <a:cubicBezTo>
                      <a:pt x="3" y="1"/>
                      <a:pt x="1" y="3"/>
                      <a:pt x="0" y="5"/>
                    </a:cubicBezTo>
                    <a:cubicBezTo>
                      <a:pt x="0" y="8"/>
                      <a:pt x="0" y="11"/>
                      <a:pt x="0" y="12"/>
                    </a:cubicBezTo>
                    <a:cubicBezTo>
                      <a:pt x="1" y="8"/>
                      <a:pt x="1" y="6"/>
                      <a:pt x="2" y="4"/>
                    </a:cubicBezTo>
                    <a:cubicBezTo>
                      <a:pt x="3" y="3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7" name="Google Shape;2635;p10">
                <a:extLst>
                  <a:ext uri="{FF2B5EF4-FFF2-40B4-BE49-F238E27FC236}">
                    <a16:creationId xmlns:a16="http://schemas.microsoft.com/office/drawing/2014/main" id="{A3F96595-8CE9-B204-B0BB-11C832C91101}"/>
                  </a:ext>
                </a:extLst>
              </p:cNvPr>
              <p:cNvSpPr/>
              <p:nvPr/>
            </p:nvSpPr>
            <p:spPr>
              <a:xfrm>
                <a:off x="2489" y="2560"/>
                <a:ext cx="5" cy="22"/>
              </a:xfrm>
              <a:custGeom>
                <a:avLst/>
                <a:gdLst/>
                <a:ahLst/>
                <a:cxnLst/>
                <a:rect l="l" t="t" r="r" b="b"/>
                <a:pathLst>
                  <a:path w="2" h="8" extrusionOk="0">
                    <a:moveTo>
                      <a:pt x="0" y="8"/>
                    </a:moveTo>
                    <a:cubicBezTo>
                      <a:pt x="1" y="6"/>
                      <a:pt x="2" y="2"/>
                      <a:pt x="1" y="0"/>
                    </a:cubicBezTo>
                    <a:cubicBezTo>
                      <a:pt x="1" y="2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8" name="Google Shape;2636;p10">
                <a:extLst>
                  <a:ext uri="{FF2B5EF4-FFF2-40B4-BE49-F238E27FC236}">
                    <a16:creationId xmlns:a16="http://schemas.microsoft.com/office/drawing/2014/main" id="{91E54C8D-2E95-6B0A-FDFB-9916296604E9}"/>
                  </a:ext>
                </a:extLst>
              </p:cNvPr>
              <p:cNvSpPr/>
              <p:nvPr/>
            </p:nvSpPr>
            <p:spPr>
              <a:xfrm>
                <a:off x="2621" y="2587"/>
                <a:ext cx="10" cy="11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4" y="0"/>
                    </a:moveTo>
                    <a:cubicBezTo>
                      <a:pt x="4" y="2"/>
                      <a:pt x="2" y="4"/>
                      <a:pt x="0" y="4"/>
                    </a:cubicBezTo>
                    <a:cubicBezTo>
                      <a:pt x="1" y="3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9" name="Google Shape;2637;p10">
                <a:extLst>
                  <a:ext uri="{FF2B5EF4-FFF2-40B4-BE49-F238E27FC236}">
                    <a16:creationId xmlns:a16="http://schemas.microsoft.com/office/drawing/2014/main" id="{971E502B-C218-6DA5-2F20-F8F2A8863D70}"/>
                  </a:ext>
                </a:extLst>
              </p:cNvPr>
              <p:cNvSpPr/>
              <p:nvPr/>
            </p:nvSpPr>
            <p:spPr>
              <a:xfrm>
                <a:off x="2546" y="2536"/>
                <a:ext cx="13" cy="8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0" y="3"/>
                    </a:moveTo>
                    <a:cubicBezTo>
                      <a:pt x="2" y="3"/>
                      <a:pt x="4" y="2"/>
                      <a:pt x="5" y="0"/>
                    </a:cubicBezTo>
                    <a:cubicBezTo>
                      <a:pt x="4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0" name="Google Shape;2638;p10">
                <a:extLst>
                  <a:ext uri="{FF2B5EF4-FFF2-40B4-BE49-F238E27FC236}">
                    <a16:creationId xmlns:a16="http://schemas.microsoft.com/office/drawing/2014/main" id="{2C794E27-0195-115A-7F8B-220EF481D657}"/>
                  </a:ext>
                </a:extLst>
              </p:cNvPr>
              <p:cNvSpPr/>
              <p:nvPr/>
            </p:nvSpPr>
            <p:spPr>
              <a:xfrm>
                <a:off x="2356" y="2558"/>
                <a:ext cx="8" cy="21"/>
              </a:xfrm>
              <a:custGeom>
                <a:avLst/>
                <a:gdLst/>
                <a:ahLst/>
                <a:cxnLst/>
                <a:rect l="l" t="t" r="r" b="b"/>
                <a:pathLst>
                  <a:path w="3" h="8" extrusionOk="0">
                    <a:moveTo>
                      <a:pt x="3" y="0"/>
                    </a:moveTo>
                    <a:cubicBezTo>
                      <a:pt x="1" y="2"/>
                      <a:pt x="0" y="5"/>
                      <a:pt x="0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1" name="Google Shape;2639;p10">
                <a:extLst>
                  <a:ext uri="{FF2B5EF4-FFF2-40B4-BE49-F238E27FC236}">
                    <a16:creationId xmlns:a16="http://schemas.microsoft.com/office/drawing/2014/main" id="{192AFE53-8007-8B75-0D4A-DFCFDF23D4F8}"/>
                  </a:ext>
                </a:extLst>
              </p:cNvPr>
              <p:cNvSpPr/>
              <p:nvPr/>
            </p:nvSpPr>
            <p:spPr>
              <a:xfrm>
                <a:off x="1979" y="2902"/>
                <a:ext cx="77" cy="43"/>
              </a:xfrm>
              <a:custGeom>
                <a:avLst/>
                <a:gdLst/>
                <a:ahLst/>
                <a:cxnLst/>
                <a:rect l="l" t="t" r="r" b="b"/>
                <a:pathLst>
                  <a:path w="31" h="16" extrusionOk="0">
                    <a:moveTo>
                      <a:pt x="0" y="11"/>
                    </a:moveTo>
                    <a:cubicBezTo>
                      <a:pt x="5" y="14"/>
                      <a:pt x="25" y="16"/>
                      <a:pt x="31" y="0"/>
                    </a:cubicBezTo>
                    <a:cubicBezTo>
                      <a:pt x="30" y="3"/>
                      <a:pt x="20" y="16"/>
                      <a:pt x="0" y="11"/>
                    </a:cubicBezTo>
                    <a:close/>
                  </a:path>
                </a:pathLst>
              </a:custGeom>
              <a:solidFill>
                <a:srgbClr val="DFABB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2" name="Google Shape;2640;p10">
                <a:extLst>
                  <a:ext uri="{FF2B5EF4-FFF2-40B4-BE49-F238E27FC236}">
                    <a16:creationId xmlns:a16="http://schemas.microsoft.com/office/drawing/2014/main" id="{73E9337F-70C1-44B9-C079-419DB19B3C5E}"/>
                  </a:ext>
                </a:extLst>
              </p:cNvPr>
              <p:cNvSpPr/>
              <p:nvPr/>
            </p:nvSpPr>
            <p:spPr>
              <a:xfrm>
                <a:off x="2024" y="2926"/>
                <a:ext cx="7" cy="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3" name="Google Shape;2641;p10">
                <a:extLst>
                  <a:ext uri="{FF2B5EF4-FFF2-40B4-BE49-F238E27FC236}">
                    <a16:creationId xmlns:a16="http://schemas.microsoft.com/office/drawing/2014/main" id="{B4902106-97A8-232A-52B3-20166B4E0E7D}"/>
                  </a:ext>
                </a:extLst>
              </p:cNvPr>
              <p:cNvSpPr/>
              <p:nvPr/>
            </p:nvSpPr>
            <p:spPr>
              <a:xfrm>
                <a:off x="2006" y="2931"/>
                <a:ext cx="5" cy="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4" name="Google Shape;2642;p10">
                <a:extLst>
                  <a:ext uri="{FF2B5EF4-FFF2-40B4-BE49-F238E27FC236}">
                    <a16:creationId xmlns:a16="http://schemas.microsoft.com/office/drawing/2014/main" id="{E6550311-5A08-52B0-868D-9791A10ACCB8}"/>
                  </a:ext>
                </a:extLst>
              </p:cNvPr>
              <p:cNvSpPr/>
              <p:nvPr/>
            </p:nvSpPr>
            <p:spPr>
              <a:xfrm>
                <a:off x="2014" y="2929"/>
                <a:ext cx="10" cy="1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5" name="Google Shape;2643;p10">
                <a:extLst>
                  <a:ext uri="{FF2B5EF4-FFF2-40B4-BE49-F238E27FC236}">
                    <a16:creationId xmlns:a16="http://schemas.microsoft.com/office/drawing/2014/main" id="{954AC839-CF00-A696-476C-C16D22CF3520}"/>
                  </a:ext>
                </a:extLst>
              </p:cNvPr>
              <p:cNvSpPr/>
              <p:nvPr/>
            </p:nvSpPr>
            <p:spPr>
              <a:xfrm>
                <a:off x="2506" y="2272"/>
                <a:ext cx="10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4" h="54" extrusionOk="0">
                    <a:moveTo>
                      <a:pt x="4" y="0"/>
                    </a:moveTo>
                    <a:cubicBezTo>
                      <a:pt x="0" y="14"/>
                      <a:pt x="1" y="42"/>
                      <a:pt x="3" y="54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6" name="Google Shape;2644;p10">
                <a:extLst>
                  <a:ext uri="{FF2B5EF4-FFF2-40B4-BE49-F238E27FC236}">
                    <a16:creationId xmlns:a16="http://schemas.microsoft.com/office/drawing/2014/main" id="{F3EF99EA-F391-1DD6-2BFD-48FC02A87E70}"/>
                  </a:ext>
                </a:extLst>
              </p:cNvPr>
              <p:cNvSpPr/>
              <p:nvPr/>
            </p:nvSpPr>
            <p:spPr>
              <a:xfrm>
                <a:off x="2489" y="2283"/>
                <a:ext cx="10" cy="152"/>
              </a:xfrm>
              <a:custGeom>
                <a:avLst/>
                <a:gdLst/>
                <a:ahLst/>
                <a:cxnLst/>
                <a:rect l="l" t="t" r="r" b="b"/>
                <a:pathLst>
                  <a:path w="4" h="57" extrusionOk="0">
                    <a:moveTo>
                      <a:pt x="3" y="0"/>
                    </a:moveTo>
                    <a:cubicBezTo>
                      <a:pt x="0" y="13"/>
                      <a:pt x="2" y="50"/>
                      <a:pt x="4" y="57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7" name="Google Shape;2645;p10">
                <a:extLst>
                  <a:ext uri="{FF2B5EF4-FFF2-40B4-BE49-F238E27FC236}">
                    <a16:creationId xmlns:a16="http://schemas.microsoft.com/office/drawing/2014/main" id="{8E32CFBE-6AB8-505B-CE21-987166A2E693}"/>
                  </a:ext>
                </a:extLst>
              </p:cNvPr>
              <p:cNvSpPr/>
              <p:nvPr/>
            </p:nvSpPr>
            <p:spPr>
              <a:xfrm>
                <a:off x="2534" y="2352"/>
                <a:ext cx="12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48" h="18" extrusionOk="0">
                    <a:moveTo>
                      <a:pt x="0" y="0"/>
                    </a:moveTo>
                    <a:cubicBezTo>
                      <a:pt x="14" y="0"/>
                      <a:pt x="42" y="13"/>
                      <a:pt x="48" y="18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8" name="Google Shape;2646;p10">
                <a:extLst>
                  <a:ext uri="{FF2B5EF4-FFF2-40B4-BE49-F238E27FC236}">
                    <a16:creationId xmlns:a16="http://schemas.microsoft.com/office/drawing/2014/main" id="{3CC8BC94-8A64-30E8-C129-79D1D3928069}"/>
                  </a:ext>
                </a:extLst>
              </p:cNvPr>
              <p:cNvSpPr/>
              <p:nvPr/>
            </p:nvSpPr>
            <p:spPr>
              <a:xfrm>
                <a:off x="2599" y="2416"/>
                <a:ext cx="20" cy="83"/>
              </a:xfrm>
              <a:custGeom>
                <a:avLst/>
                <a:gdLst/>
                <a:ahLst/>
                <a:cxnLst/>
                <a:rect l="l" t="t" r="r" b="b"/>
                <a:pathLst>
                  <a:path w="8" h="31" extrusionOk="0">
                    <a:moveTo>
                      <a:pt x="0" y="0"/>
                    </a:moveTo>
                    <a:cubicBezTo>
                      <a:pt x="5" y="7"/>
                      <a:pt x="8" y="31"/>
                      <a:pt x="8" y="31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9" name="Google Shape;2647;p10">
                <a:extLst>
                  <a:ext uri="{FF2B5EF4-FFF2-40B4-BE49-F238E27FC236}">
                    <a16:creationId xmlns:a16="http://schemas.microsoft.com/office/drawing/2014/main" id="{3C8226F4-7235-7C4F-5A22-F0924CA57046}"/>
                  </a:ext>
                </a:extLst>
              </p:cNvPr>
              <p:cNvSpPr/>
              <p:nvPr/>
            </p:nvSpPr>
            <p:spPr>
              <a:xfrm>
                <a:off x="2649" y="2318"/>
                <a:ext cx="2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0" y="0"/>
                    </a:moveTo>
                    <a:cubicBezTo>
                      <a:pt x="1" y="6"/>
                      <a:pt x="1" y="22"/>
                      <a:pt x="1" y="22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0" name="Google Shape;2648;p10">
                <a:extLst>
                  <a:ext uri="{FF2B5EF4-FFF2-40B4-BE49-F238E27FC236}">
                    <a16:creationId xmlns:a16="http://schemas.microsoft.com/office/drawing/2014/main" id="{C455FD93-81B6-8334-CE6F-173B8507CA41}"/>
                  </a:ext>
                </a:extLst>
              </p:cNvPr>
              <p:cNvSpPr/>
              <p:nvPr/>
            </p:nvSpPr>
            <p:spPr>
              <a:xfrm>
                <a:off x="2524" y="2272"/>
                <a:ext cx="7" cy="94"/>
              </a:xfrm>
              <a:custGeom>
                <a:avLst/>
                <a:gdLst/>
                <a:ahLst/>
                <a:cxnLst/>
                <a:rect l="l" t="t" r="r" b="b"/>
                <a:pathLst>
                  <a:path w="3" h="35" extrusionOk="0">
                    <a:moveTo>
                      <a:pt x="3" y="0"/>
                    </a:moveTo>
                    <a:cubicBezTo>
                      <a:pt x="2" y="3"/>
                      <a:pt x="0" y="30"/>
                      <a:pt x="1" y="35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1" name="Google Shape;2649;p10">
                <a:extLst>
                  <a:ext uri="{FF2B5EF4-FFF2-40B4-BE49-F238E27FC236}">
                    <a16:creationId xmlns:a16="http://schemas.microsoft.com/office/drawing/2014/main" id="{DC1257CD-31E1-87DE-790C-6D3C9BF90760}"/>
                  </a:ext>
                </a:extLst>
              </p:cNvPr>
              <p:cNvSpPr/>
              <p:nvPr/>
            </p:nvSpPr>
            <p:spPr>
              <a:xfrm>
                <a:off x="2544" y="2278"/>
                <a:ext cx="7" cy="61"/>
              </a:xfrm>
              <a:custGeom>
                <a:avLst/>
                <a:gdLst/>
                <a:ahLst/>
                <a:cxnLst/>
                <a:rect l="l" t="t" r="r" b="b"/>
                <a:pathLst>
                  <a:path w="3" h="23" extrusionOk="0">
                    <a:moveTo>
                      <a:pt x="3" y="0"/>
                    </a:moveTo>
                    <a:cubicBezTo>
                      <a:pt x="0" y="13"/>
                      <a:pt x="1" y="23"/>
                      <a:pt x="1" y="23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2" name="Google Shape;2650;p10">
                <a:extLst>
                  <a:ext uri="{FF2B5EF4-FFF2-40B4-BE49-F238E27FC236}">
                    <a16:creationId xmlns:a16="http://schemas.microsoft.com/office/drawing/2014/main" id="{E50DB59B-FD8D-FF3D-8CC6-F65ED38CBCA1}"/>
                  </a:ext>
                </a:extLst>
              </p:cNvPr>
              <p:cNvSpPr/>
              <p:nvPr/>
            </p:nvSpPr>
            <p:spPr>
              <a:xfrm>
                <a:off x="2634" y="2312"/>
                <a:ext cx="2" cy="62"/>
              </a:xfrm>
              <a:custGeom>
                <a:avLst/>
                <a:gdLst/>
                <a:ahLst/>
                <a:cxnLst/>
                <a:rect l="l" t="t" r="r" b="b"/>
                <a:pathLst>
                  <a:path w="1" h="23" extrusionOk="0">
                    <a:moveTo>
                      <a:pt x="0" y="0"/>
                    </a:moveTo>
                    <a:cubicBezTo>
                      <a:pt x="1" y="5"/>
                      <a:pt x="1" y="21"/>
                      <a:pt x="1" y="23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3" name="Google Shape;2651;p10">
                <a:extLst>
                  <a:ext uri="{FF2B5EF4-FFF2-40B4-BE49-F238E27FC236}">
                    <a16:creationId xmlns:a16="http://schemas.microsoft.com/office/drawing/2014/main" id="{FCB95BD4-2E60-C97F-5281-7ECC99686737}"/>
                  </a:ext>
                </a:extLst>
              </p:cNvPr>
              <p:cNvSpPr/>
              <p:nvPr/>
            </p:nvSpPr>
            <p:spPr>
              <a:xfrm>
                <a:off x="2616" y="2302"/>
                <a:ext cx="5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" h="24" extrusionOk="0">
                    <a:moveTo>
                      <a:pt x="0" y="0"/>
                    </a:moveTo>
                    <a:cubicBezTo>
                      <a:pt x="2" y="5"/>
                      <a:pt x="2" y="21"/>
                      <a:pt x="2" y="24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4" name="Google Shape;2652;p10">
                <a:extLst>
                  <a:ext uri="{FF2B5EF4-FFF2-40B4-BE49-F238E27FC236}">
                    <a16:creationId xmlns:a16="http://schemas.microsoft.com/office/drawing/2014/main" id="{67FA9FA8-210A-3E76-9739-C040C58D5376}"/>
                  </a:ext>
                </a:extLst>
              </p:cNvPr>
              <p:cNvSpPr/>
              <p:nvPr/>
            </p:nvSpPr>
            <p:spPr>
              <a:xfrm>
                <a:off x="2474" y="2347"/>
                <a:ext cx="5" cy="83"/>
              </a:xfrm>
              <a:custGeom>
                <a:avLst/>
                <a:gdLst/>
                <a:ahLst/>
                <a:cxnLst/>
                <a:rect l="l" t="t" r="r" b="b"/>
                <a:pathLst>
                  <a:path w="2" h="31" extrusionOk="0">
                    <a:moveTo>
                      <a:pt x="1" y="0"/>
                    </a:moveTo>
                    <a:cubicBezTo>
                      <a:pt x="0" y="5"/>
                      <a:pt x="0" y="26"/>
                      <a:pt x="2" y="31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5" name="Google Shape;2653;p10">
                <a:extLst>
                  <a:ext uri="{FF2B5EF4-FFF2-40B4-BE49-F238E27FC236}">
                    <a16:creationId xmlns:a16="http://schemas.microsoft.com/office/drawing/2014/main" id="{70074085-B723-803D-63A5-51920A3939B8}"/>
                  </a:ext>
                </a:extLst>
              </p:cNvPr>
              <p:cNvSpPr/>
              <p:nvPr/>
            </p:nvSpPr>
            <p:spPr>
              <a:xfrm>
                <a:off x="2624" y="2427"/>
                <a:ext cx="1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4" h="18" extrusionOk="0">
                    <a:moveTo>
                      <a:pt x="0" y="0"/>
                    </a:moveTo>
                    <a:cubicBezTo>
                      <a:pt x="2" y="4"/>
                      <a:pt x="4" y="15"/>
                      <a:pt x="3" y="18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6" name="Google Shape;2654;p10">
                <a:extLst>
                  <a:ext uri="{FF2B5EF4-FFF2-40B4-BE49-F238E27FC236}">
                    <a16:creationId xmlns:a16="http://schemas.microsoft.com/office/drawing/2014/main" id="{12708B14-7CE3-35B1-930E-864A5A6ABF97}"/>
                  </a:ext>
                </a:extLst>
              </p:cNvPr>
              <p:cNvSpPr/>
              <p:nvPr/>
            </p:nvSpPr>
            <p:spPr>
              <a:xfrm>
                <a:off x="2584" y="2430"/>
                <a:ext cx="12" cy="56"/>
              </a:xfrm>
              <a:custGeom>
                <a:avLst/>
                <a:gdLst/>
                <a:ahLst/>
                <a:cxnLst/>
                <a:rect l="l" t="t" r="r" b="b"/>
                <a:pathLst>
                  <a:path w="5" h="21" extrusionOk="0">
                    <a:moveTo>
                      <a:pt x="0" y="0"/>
                    </a:moveTo>
                    <a:cubicBezTo>
                      <a:pt x="3" y="5"/>
                      <a:pt x="5" y="21"/>
                      <a:pt x="5" y="21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7" name="Google Shape;2655;p10">
                <a:extLst>
                  <a:ext uri="{FF2B5EF4-FFF2-40B4-BE49-F238E27FC236}">
                    <a16:creationId xmlns:a16="http://schemas.microsoft.com/office/drawing/2014/main" id="{5592B05B-4003-89AC-E2E4-74C624344BF6}"/>
                  </a:ext>
                </a:extLst>
              </p:cNvPr>
              <p:cNvSpPr/>
              <p:nvPr/>
            </p:nvSpPr>
            <p:spPr>
              <a:xfrm>
                <a:off x="2529" y="2366"/>
                <a:ext cx="12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48" h="18" extrusionOk="0">
                    <a:moveTo>
                      <a:pt x="0" y="0"/>
                    </a:moveTo>
                    <a:cubicBezTo>
                      <a:pt x="8" y="1"/>
                      <a:pt x="39" y="11"/>
                      <a:pt x="48" y="18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8" name="Google Shape;2656;p10">
                <a:extLst>
                  <a:ext uri="{FF2B5EF4-FFF2-40B4-BE49-F238E27FC236}">
                    <a16:creationId xmlns:a16="http://schemas.microsoft.com/office/drawing/2014/main" id="{18F4A463-82B9-6CC8-85E8-4FC43E6841D7}"/>
                  </a:ext>
                </a:extLst>
              </p:cNvPr>
              <p:cNvSpPr/>
              <p:nvPr/>
            </p:nvSpPr>
            <p:spPr>
              <a:xfrm>
                <a:off x="2524" y="2379"/>
                <a:ext cx="122" cy="48"/>
              </a:xfrm>
              <a:custGeom>
                <a:avLst/>
                <a:gdLst/>
                <a:ahLst/>
                <a:cxnLst/>
                <a:rect l="l" t="t" r="r" b="b"/>
                <a:pathLst>
                  <a:path w="49" h="18" extrusionOk="0">
                    <a:moveTo>
                      <a:pt x="0" y="0"/>
                    </a:moveTo>
                    <a:cubicBezTo>
                      <a:pt x="8" y="2"/>
                      <a:pt x="40" y="13"/>
                      <a:pt x="49" y="18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9" name="Google Shape;2657;p10">
                <a:extLst>
                  <a:ext uri="{FF2B5EF4-FFF2-40B4-BE49-F238E27FC236}">
                    <a16:creationId xmlns:a16="http://schemas.microsoft.com/office/drawing/2014/main" id="{676E67DA-5B8D-4A86-EF3D-F91111615864}"/>
                  </a:ext>
                </a:extLst>
              </p:cNvPr>
              <p:cNvSpPr/>
              <p:nvPr/>
            </p:nvSpPr>
            <p:spPr>
              <a:xfrm>
                <a:off x="2521" y="2395"/>
                <a:ext cx="65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6" h="9" extrusionOk="0">
                    <a:moveTo>
                      <a:pt x="0" y="0"/>
                    </a:moveTo>
                    <a:cubicBezTo>
                      <a:pt x="6" y="1"/>
                      <a:pt x="25" y="8"/>
                      <a:pt x="26" y="9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00" name="Google Shape;2658;p10">
                <a:extLst>
                  <a:ext uri="{FF2B5EF4-FFF2-40B4-BE49-F238E27FC236}">
                    <a16:creationId xmlns:a16="http://schemas.microsoft.com/office/drawing/2014/main" id="{0D140531-063E-3295-CFD7-75A8E088D32C}"/>
                  </a:ext>
                </a:extLst>
              </p:cNvPr>
              <p:cNvSpPr/>
              <p:nvPr/>
            </p:nvSpPr>
            <p:spPr>
              <a:xfrm>
                <a:off x="2516" y="2408"/>
                <a:ext cx="65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6" h="9" extrusionOk="0">
                    <a:moveTo>
                      <a:pt x="0" y="0"/>
                    </a:moveTo>
                    <a:cubicBezTo>
                      <a:pt x="5" y="1"/>
                      <a:pt x="23" y="8"/>
                      <a:pt x="26" y="9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01" name="Google Shape;2659;p10">
                <a:extLst>
                  <a:ext uri="{FF2B5EF4-FFF2-40B4-BE49-F238E27FC236}">
                    <a16:creationId xmlns:a16="http://schemas.microsoft.com/office/drawing/2014/main" id="{E1A7C7FE-6C14-FB1F-D628-4FC7AB78142B}"/>
                  </a:ext>
                </a:extLst>
              </p:cNvPr>
              <p:cNvSpPr/>
              <p:nvPr/>
            </p:nvSpPr>
            <p:spPr>
              <a:xfrm>
                <a:off x="2514" y="2424"/>
                <a:ext cx="60" cy="27"/>
              </a:xfrm>
              <a:custGeom>
                <a:avLst/>
                <a:gdLst/>
                <a:ahLst/>
                <a:cxnLst/>
                <a:rect l="l" t="t" r="r" b="b"/>
                <a:pathLst>
                  <a:path w="24" h="10" extrusionOk="0">
                    <a:moveTo>
                      <a:pt x="0" y="0"/>
                    </a:moveTo>
                    <a:cubicBezTo>
                      <a:pt x="5" y="1"/>
                      <a:pt x="18" y="6"/>
                      <a:pt x="24" y="10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02" name="Google Shape;2660;p10">
                <a:extLst>
                  <a:ext uri="{FF2B5EF4-FFF2-40B4-BE49-F238E27FC236}">
                    <a16:creationId xmlns:a16="http://schemas.microsoft.com/office/drawing/2014/main" id="{2BAFC6A2-A2A9-E5F5-1231-058B7D2992D7}"/>
                  </a:ext>
                </a:extLst>
              </p:cNvPr>
              <p:cNvSpPr/>
              <p:nvPr/>
            </p:nvSpPr>
            <p:spPr>
              <a:xfrm>
                <a:off x="2566" y="2286"/>
                <a:ext cx="3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0"/>
                    </a:moveTo>
                    <a:cubicBezTo>
                      <a:pt x="1" y="4"/>
                      <a:pt x="0" y="18"/>
                      <a:pt x="1" y="22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03" name="Google Shape;2661;p10">
                <a:extLst>
                  <a:ext uri="{FF2B5EF4-FFF2-40B4-BE49-F238E27FC236}">
                    <a16:creationId xmlns:a16="http://schemas.microsoft.com/office/drawing/2014/main" id="{25EB8140-9EE6-0DCE-C373-FA3E34FC4265}"/>
                  </a:ext>
                </a:extLst>
              </p:cNvPr>
              <p:cNvSpPr/>
              <p:nvPr/>
            </p:nvSpPr>
            <p:spPr>
              <a:xfrm>
                <a:off x="2586" y="2294"/>
                <a:ext cx="3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22" extrusionOk="0">
                    <a:moveTo>
                      <a:pt x="1" y="0"/>
                    </a:moveTo>
                    <a:cubicBezTo>
                      <a:pt x="0" y="5"/>
                      <a:pt x="0" y="19"/>
                      <a:pt x="1" y="22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04" name="Google Shape;2662;p10">
                <a:extLst>
                  <a:ext uri="{FF2B5EF4-FFF2-40B4-BE49-F238E27FC236}">
                    <a16:creationId xmlns:a16="http://schemas.microsoft.com/office/drawing/2014/main" id="{B44C712C-C800-F6D1-C5B5-5B5154C6D461}"/>
                  </a:ext>
                </a:extLst>
              </p:cNvPr>
              <p:cNvSpPr/>
              <p:nvPr/>
            </p:nvSpPr>
            <p:spPr>
              <a:xfrm>
                <a:off x="2604" y="2299"/>
                <a:ext cx="5" cy="61"/>
              </a:xfrm>
              <a:custGeom>
                <a:avLst/>
                <a:gdLst/>
                <a:ahLst/>
                <a:cxnLst/>
                <a:rect l="l" t="t" r="r" b="b"/>
                <a:pathLst>
                  <a:path w="2" h="23" extrusionOk="0">
                    <a:moveTo>
                      <a:pt x="0" y="0"/>
                    </a:moveTo>
                    <a:cubicBezTo>
                      <a:pt x="0" y="5"/>
                      <a:pt x="1" y="20"/>
                      <a:pt x="2" y="23"/>
                    </a:cubicBezTo>
                  </a:path>
                </a:pathLst>
              </a:custGeom>
              <a:noFill/>
              <a:ln w="9525" cap="rnd" cmpd="sng">
                <a:solidFill>
                  <a:srgbClr val="F4D1C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05" name="Google Shape;2663;p10">
                <a:extLst>
                  <a:ext uri="{FF2B5EF4-FFF2-40B4-BE49-F238E27FC236}">
                    <a16:creationId xmlns:a16="http://schemas.microsoft.com/office/drawing/2014/main" id="{3014B343-CF2D-7D64-6774-AF4D9CDAA053}"/>
                  </a:ext>
                </a:extLst>
              </p:cNvPr>
              <p:cNvSpPr/>
              <p:nvPr/>
            </p:nvSpPr>
            <p:spPr>
              <a:xfrm>
                <a:off x="2166" y="2747"/>
                <a:ext cx="170" cy="115"/>
              </a:xfrm>
              <a:custGeom>
                <a:avLst/>
                <a:gdLst/>
                <a:ahLst/>
                <a:cxnLst/>
                <a:rect l="l" t="t" r="r" b="b"/>
                <a:pathLst>
                  <a:path w="68" h="43" extrusionOk="0">
                    <a:moveTo>
                      <a:pt x="0" y="42"/>
                    </a:moveTo>
                    <a:cubicBezTo>
                      <a:pt x="5" y="43"/>
                      <a:pt x="15" y="40"/>
                      <a:pt x="20" y="38"/>
                    </a:cubicBezTo>
                    <a:cubicBezTo>
                      <a:pt x="26" y="35"/>
                      <a:pt x="31" y="29"/>
                      <a:pt x="38" y="26"/>
                    </a:cubicBezTo>
                    <a:cubicBezTo>
                      <a:pt x="40" y="28"/>
                      <a:pt x="38" y="30"/>
                      <a:pt x="39" y="32"/>
                    </a:cubicBezTo>
                    <a:cubicBezTo>
                      <a:pt x="42" y="37"/>
                      <a:pt x="47" y="33"/>
                      <a:pt x="50" y="31"/>
                    </a:cubicBezTo>
                    <a:cubicBezTo>
                      <a:pt x="55" y="28"/>
                      <a:pt x="58" y="23"/>
                      <a:pt x="59" y="16"/>
                    </a:cubicBezTo>
                    <a:cubicBezTo>
                      <a:pt x="60" y="9"/>
                      <a:pt x="63" y="5"/>
                      <a:pt x="68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06" name="Google Shape;2664;p10">
                <a:extLst>
                  <a:ext uri="{FF2B5EF4-FFF2-40B4-BE49-F238E27FC236}">
                    <a16:creationId xmlns:a16="http://schemas.microsoft.com/office/drawing/2014/main" id="{C1BCBEBF-24B7-0347-6BA2-CD016D7E2F51}"/>
                  </a:ext>
                </a:extLst>
              </p:cNvPr>
              <p:cNvSpPr/>
              <p:nvPr/>
            </p:nvSpPr>
            <p:spPr>
              <a:xfrm>
                <a:off x="2216" y="2664"/>
                <a:ext cx="120" cy="176"/>
              </a:xfrm>
              <a:custGeom>
                <a:avLst/>
                <a:gdLst/>
                <a:ahLst/>
                <a:cxnLst/>
                <a:rect l="l" t="t" r="r" b="b"/>
                <a:pathLst>
                  <a:path w="48" h="66" extrusionOk="0">
                    <a:moveTo>
                      <a:pt x="26" y="23"/>
                    </a:moveTo>
                    <a:cubicBezTo>
                      <a:pt x="24" y="36"/>
                      <a:pt x="6" y="49"/>
                      <a:pt x="0" y="59"/>
                    </a:cubicBezTo>
                    <a:cubicBezTo>
                      <a:pt x="1" y="66"/>
                      <a:pt x="15" y="44"/>
                      <a:pt x="20" y="41"/>
                    </a:cubicBezTo>
                    <a:cubicBezTo>
                      <a:pt x="27" y="39"/>
                      <a:pt x="24" y="44"/>
                      <a:pt x="26" y="48"/>
                    </a:cubicBezTo>
                    <a:cubicBezTo>
                      <a:pt x="34" y="47"/>
                      <a:pt x="31" y="32"/>
                      <a:pt x="33" y="27"/>
                    </a:cubicBezTo>
                    <a:cubicBezTo>
                      <a:pt x="36" y="17"/>
                      <a:pt x="44" y="10"/>
                      <a:pt x="48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07" name="Google Shape;2665;p10">
                <a:extLst>
                  <a:ext uri="{FF2B5EF4-FFF2-40B4-BE49-F238E27FC236}">
                    <a16:creationId xmlns:a16="http://schemas.microsoft.com/office/drawing/2014/main" id="{BB824AC9-1C87-496D-D7D1-4A0AE964E94C}"/>
                  </a:ext>
                </a:extLst>
              </p:cNvPr>
              <p:cNvSpPr/>
              <p:nvPr/>
            </p:nvSpPr>
            <p:spPr>
              <a:xfrm>
                <a:off x="2351" y="2566"/>
                <a:ext cx="60" cy="106"/>
              </a:xfrm>
              <a:custGeom>
                <a:avLst/>
                <a:gdLst/>
                <a:ahLst/>
                <a:cxnLst/>
                <a:rect l="l" t="t" r="r" b="b"/>
                <a:pathLst>
                  <a:path w="24" h="40" extrusionOk="0">
                    <a:moveTo>
                      <a:pt x="12" y="7"/>
                    </a:moveTo>
                    <a:cubicBezTo>
                      <a:pt x="11" y="18"/>
                      <a:pt x="4" y="26"/>
                      <a:pt x="0" y="36"/>
                    </a:cubicBezTo>
                    <a:cubicBezTo>
                      <a:pt x="0" y="37"/>
                      <a:pt x="1" y="37"/>
                      <a:pt x="1" y="37"/>
                    </a:cubicBezTo>
                    <a:cubicBezTo>
                      <a:pt x="4" y="35"/>
                      <a:pt x="8" y="31"/>
                      <a:pt x="10" y="31"/>
                    </a:cubicBezTo>
                    <a:cubicBezTo>
                      <a:pt x="14" y="32"/>
                      <a:pt x="11" y="38"/>
                      <a:pt x="14" y="39"/>
                    </a:cubicBezTo>
                    <a:cubicBezTo>
                      <a:pt x="22" y="40"/>
                      <a:pt x="18" y="24"/>
                      <a:pt x="18" y="22"/>
                    </a:cubicBezTo>
                    <a:cubicBezTo>
                      <a:pt x="16" y="12"/>
                      <a:pt x="24" y="9"/>
                      <a:pt x="24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08" name="Google Shape;2666;p10">
                <a:extLst>
                  <a:ext uri="{FF2B5EF4-FFF2-40B4-BE49-F238E27FC236}">
                    <a16:creationId xmlns:a16="http://schemas.microsoft.com/office/drawing/2014/main" id="{49F94AF8-2E2D-1A9B-A223-39DCE775F084}"/>
                  </a:ext>
                </a:extLst>
              </p:cNvPr>
              <p:cNvSpPr/>
              <p:nvPr/>
            </p:nvSpPr>
            <p:spPr>
              <a:xfrm>
                <a:off x="2344" y="2566"/>
                <a:ext cx="87" cy="162"/>
              </a:xfrm>
              <a:custGeom>
                <a:avLst/>
                <a:gdLst/>
                <a:ahLst/>
                <a:cxnLst/>
                <a:rect l="l" t="t" r="r" b="b"/>
                <a:pathLst>
                  <a:path w="35" h="61" extrusionOk="0">
                    <a:moveTo>
                      <a:pt x="0" y="61"/>
                    </a:moveTo>
                    <a:cubicBezTo>
                      <a:pt x="3" y="60"/>
                      <a:pt x="5" y="58"/>
                      <a:pt x="7" y="55"/>
                    </a:cubicBezTo>
                    <a:cubicBezTo>
                      <a:pt x="7" y="53"/>
                      <a:pt x="7" y="44"/>
                      <a:pt x="10" y="44"/>
                    </a:cubicBezTo>
                    <a:cubicBezTo>
                      <a:pt x="13" y="45"/>
                      <a:pt x="12" y="51"/>
                      <a:pt x="14" y="53"/>
                    </a:cubicBezTo>
                    <a:cubicBezTo>
                      <a:pt x="17" y="55"/>
                      <a:pt x="22" y="50"/>
                      <a:pt x="24" y="47"/>
                    </a:cubicBezTo>
                    <a:cubicBezTo>
                      <a:pt x="27" y="43"/>
                      <a:pt x="28" y="38"/>
                      <a:pt x="28" y="33"/>
                    </a:cubicBezTo>
                    <a:cubicBezTo>
                      <a:pt x="28" y="30"/>
                      <a:pt x="26" y="26"/>
                      <a:pt x="27" y="23"/>
                    </a:cubicBezTo>
                    <a:cubicBezTo>
                      <a:pt x="27" y="20"/>
                      <a:pt x="31" y="18"/>
                      <a:pt x="33" y="16"/>
                    </a:cubicBezTo>
                    <a:cubicBezTo>
                      <a:pt x="35" y="11"/>
                      <a:pt x="32" y="5"/>
                      <a:pt x="34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09" name="Google Shape;2667;p10">
                <a:extLst>
                  <a:ext uri="{FF2B5EF4-FFF2-40B4-BE49-F238E27FC236}">
                    <a16:creationId xmlns:a16="http://schemas.microsoft.com/office/drawing/2014/main" id="{85C18318-8288-FAFA-5903-75AF05AF3D3C}"/>
                  </a:ext>
                </a:extLst>
              </p:cNvPr>
              <p:cNvSpPr/>
              <p:nvPr/>
            </p:nvSpPr>
            <p:spPr>
              <a:xfrm>
                <a:off x="2249" y="2595"/>
                <a:ext cx="47" cy="91"/>
              </a:xfrm>
              <a:custGeom>
                <a:avLst/>
                <a:gdLst/>
                <a:ahLst/>
                <a:cxnLst/>
                <a:rect l="l" t="t" r="r" b="b"/>
                <a:pathLst>
                  <a:path w="19" h="34" extrusionOk="0">
                    <a:moveTo>
                      <a:pt x="11" y="0"/>
                    </a:moveTo>
                    <a:cubicBezTo>
                      <a:pt x="11" y="6"/>
                      <a:pt x="8" y="12"/>
                      <a:pt x="6" y="17"/>
                    </a:cubicBezTo>
                    <a:cubicBezTo>
                      <a:pt x="5" y="20"/>
                      <a:pt x="0" y="26"/>
                      <a:pt x="0" y="29"/>
                    </a:cubicBezTo>
                    <a:cubicBezTo>
                      <a:pt x="1" y="34"/>
                      <a:pt x="7" y="29"/>
                      <a:pt x="9" y="27"/>
                    </a:cubicBezTo>
                    <a:cubicBezTo>
                      <a:pt x="13" y="22"/>
                      <a:pt x="17" y="17"/>
                      <a:pt x="19" y="11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0" name="Google Shape;2668;p10">
                <a:extLst>
                  <a:ext uri="{FF2B5EF4-FFF2-40B4-BE49-F238E27FC236}">
                    <a16:creationId xmlns:a16="http://schemas.microsoft.com/office/drawing/2014/main" id="{EA1A050D-1BA6-4B66-4F95-F52ECFF78F5A}"/>
                  </a:ext>
                </a:extLst>
              </p:cNvPr>
              <p:cNvSpPr/>
              <p:nvPr/>
            </p:nvSpPr>
            <p:spPr>
              <a:xfrm>
                <a:off x="2246" y="2632"/>
                <a:ext cx="80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32" h="40" extrusionOk="0">
                    <a:moveTo>
                      <a:pt x="8" y="23"/>
                    </a:moveTo>
                    <a:cubicBezTo>
                      <a:pt x="9" y="30"/>
                      <a:pt x="0" y="34"/>
                      <a:pt x="2" y="40"/>
                    </a:cubicBezTo>
                    <a:cubicBezTo>
                      <a:pt x="6" y="40"/>
                      <a:pt x="7" y="36"/>
                      <a:pt x="9" y="33"/>
                    </a:cubicBezTo>
                    <a:cubicBezTo>
                      <a:pt x="10" y="30"/>
                      <a:pt x="12" y="28"/>
                      <a:pt x="15" y="26"/>
                    </a:cubicBezTo>
                    <a:cubicBezTo>
                      <a:pt x="16" y="26"/>
                      <a:pt x="17" y="27"/>
                      <a:pt x="18" y="26"/>
                    </a:cubicBezTo>
                    <a:cubicBezTo>
                      <a:pt x="20" y="25"/>
                      <a:pt x="22" y="23"/>
                      <a:pt x="23" y="21"/>
                    </a:cubicBezTo>
                    <a:cubicBezTo>
                      <a:pt x="27" y="15"/>
                      <a:pt x="32" y="7"/>
                      <a:pt x="31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1" name="Google Shape;2669;p10">
                <a:extLst>
                  <a:ext uri="{FF2B5EF4-FFF2-40B4-BE49-F238E27FC236}">
                    <a16:creationId xmlns:a16="http://schemas.microsoft.com/office/drawing/2014/main" id="{282AAACE-4D70-EF8A-4054-91ACB131CB1B}"/>
                  </a:ext>
                </a:extLst>
              </p:cNvPr>
              <p:cNvSpPr/>
              <p:nvPr/>
            </p:nvSpPr>
            <p:spPr>
              <a:xfrm>
                <a:off x="2346" y="2464"/>
                <a:ext cx="40" cy="123"/>
              </a:xfrm>
              <a:custGeom>
                <a:avLst/>
                <a:gdLst/>
                <a:ahLst/>
                <a:cxnLst/>
                <a:rect l="l" t="t" r="r" b="b"/>
                <a:pathLst>
                  <a:path w="16" h="46" extrusionOk="0">
                    <a:moveTo>
                      <a:pt x="2" y="46"/>
                    </a:moveTo>
                    <a:cubicBezTo>
                      <a:pt x="0" y="37"/>
                      <a:pt x="6" y="33"/>
                      <a:pt x="10" y="27"/>
                    </a:cubicBezTo>
                    <a:cubicBezTo>
                      <a:pt x="16" y="19"/>
                      <a:pt x="14" y="10"/>
                      <a:pt x="13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2" name="Google Shape;2670;p10">
                <a:extLst>
                  <a:ext uri="{FF2B5EF4-FFF2-40B4-BE49-F238E27FC236}">
                    <a16:creationId xmlns:a16="http://schemas.microsoft.com/office/drawing/2014/main" id="{A9FC967B-5DA9-12DC-B699-AF8F9B759525}"/>
                  </a:ext>
                </a:extLst>
              </p:cNvPr>
              <p:cNvSpPr/>
              <p:nvPr/>
            </p:nvSpPr>
            <p:spPr>
              <a:xfrm>
                <a:off x="2399" y="2638"/>
                <a:ext cx="102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1" h="70" extrusionOk="0">
                    <a:moveTo>
                      <a:pt x="34" y="0"/>
                    </a:moveTo>
                    <a:cubicBezTo>
                      <a:pt x="12" y="0"/>
                      <a:pt x="41" y="41"/>
                      <a:pt x="28" y="49"/>
                    </a:cubicBezTo>
                    <a:cubicBezTo>
                      <a:pt x="21" y="53"/>
                      <a:pt x="20" y="36"/>
                      <a:pt x="11" y="46"/>
                    </a:cubicBezTo>
                    <a:cubicBezTo>
                      <a:pt x="8" y="49"/>
                      <a:pt x="8" y="52"/>
                      <a:pt x="8" y="56"/>
                    </a:cubicBezTo>
                    <a:cubicBezTo>
                      <a:pt x="8" y="63"/>
                      <a:pt x="6" y="67"/>
                      <a:pt x="0" y="7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3" name="Google Shape;2671;p10">
                <a:extLst>
                  <a:ext uri="{FF2B5EF4-FFF2-40B4-BE49-F238E27FC236}">
                    <a16:creationId xmlns:a16="http://schemas.microsoft.com/office/drawing/2014/main" id="{8197DD42-9AD0-6040-45CF-5154DBE4C392}"/>
                  </a:ext>
                </a:extLst>
              </p:cNvPr>
              <p:cNvSpPr/>
              <p:nvPr/>
            </p:nvSpPr>
            <p:spPr>
              <a:xfrm>
                <a:off x="2411" y="2790"/>
                <a:ext cx="43" cy="82"/>
              </a:xfrm>
              <a:custGeom>
                <a:avLst/>
                <a:gdLst/>
                <a:ahLst/>
                <a:cxnLst/>
                <a:rect l="l" t="t" r="r" b="b"/>
                <a:pathLst>
                  <a:path w="17" h="31" extrusionOk="0">
                    <a:moveTo>
                      <a:pt x="0" y="26"/>
                    </a:moveTo>
                    <a:cubicBezTo>
                      <a:pt x="5" y="31"/>
                      <a:pt x="12" y="27"/>
                      <a:pt x="13" y="21"/>
                    </a:cubicBezTo>
                    <a:cubicBezTo>
                      <a:pt x="15" y="15"/>
                      <a:pt x="10" y="4"/>
                      <a:pt x="15" y="0"/>
                    </a:cubicBezTo>
                    <a:cubicBezTo>
                      <a:pt x="16" y="0"/>
                      <a:pt x="17" y="1"/>
                      <a:pt x="17" y="1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4" name="Google Shape;2672;p10">
                <a:extLst>
                  <a:ext uri="{FF2B5EF4-FFF2-40B4-BE49-F238E27FC236}">
                    <a16:creationId xmlns:a16="http://schemas.microsoft.com/office/drawing/2014/main" id="{491F7D59-1070-D1CB-9536-985EA75C359E}"/>
                  </a:ext>
                </a:extLst>
              </p:cNvPr>
              <p:cNvSpPr/>
              <p:nvPr/>
            </p:nvSpPr>
            <p:spPr>
              <a:xfrm>
                <a:off x="2459" y="2816"/>
                <a:ext cx="55" cy="43"/>
              </a:xfrm>
              <a:custGeom>
                <a:avLst/>
                <a:gdLst/>
                <a:ahLst/>
                <a:cxnLst/>
                <a:rect l="l" t="t" r="r" b="b"/>
                <a:pathLst>
                  <a:path w="22" h="16" extrusionOk="0">
                    <a:moveTo>
                      <a:pt x="0" y="12"/>
                    </a:moveTo>
                    <a:cubicBezTo>
                      <a:pt x="5" y="16"/>
                      <a:pt x="8" y="7"/>
                      <a:pt x="10" y="5"/>
                    </a:cubicBezTo>
                    <a:cubicBezTo>
                      <a:pt x="15" y="0"/>
                      <a:pt x="20" y="6"/>
                      <a:pt x="22" y="11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5" name="Google Shape;2673;p10">
                <a:extLst>
                  <a:ext uri="{FF2B5EF4-FFF2-40B4-BE49-F238E27FC236}">
                    <a16:creationId xmlns:a16="http://schemas.microsoft.com/office/drawing/2014/main" id="{7AFB0DC5-BE33-EFF6-A8D7-EA02233EE6A5}"/>
                  </a:ext>
                </a:extLst>
              </p:cNvPr>
              <p:cNvSpPr/>
              <p:nvPr/>
            </p:nvSpPr>
            <p:spPr>
              <a:xfrm>
                <a:off x="2474" y="2667"/>
                <a:ext cx="47" cy="131"/>
              </a:xfrm>
              <a:custGeom>
                <a:avLst/>
                <a:gdLst/>
                <a:ahLst/>
                <a:cxnLst/>
                <a:rect l="l" t="t" r="r" b="b"/>
                <a:pathLst>
                  <a:path w="19" h="49" extrusionOk="0">
                    <a:moveTo>
                      <a:pt x="8" y="49"/>
                    </a:moveTo>
                    <a:cubicBezTo>
                      <a:pt x="19" y="47"/>
                      <a:pt x="16" y="33"/>
                      <a:pt x="14" y="26"/>
                    </a:cubicBezTo>
                    <a:cubicBezTo>
                      <a:pt x="13" y="22"/>
                      <a:pt x="13" y="16"/>
                      <a:pt x="11" y="13"/>
                    </a:cubicBezTo>
                    <a:cubicBezTo>
                      <a:pt x="7" y="8"/>
                      <a:pt x="0" y="8"/>
                      <a:pt x="5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6" name="Google Shape;2674;p10">
                <a:extLst>
                  <a:ext uri="{FF2B5EF4-FFF2-40B4-BE49-F238E27FC236}">
                    <a16:creationId xmlns:a16="http://schemas.microsoft.com/office/drawing/2014/main" id="{126A5F49-7DEA-6CD4-92D0-5EF49A27D3D4}"/>
                  </a:ext>
                </a:extLst>
              </p:cNvPr>
              <p:cNvSpPr/>
              <p:nvPr/>
            </p:nvSpPr>
            <p:spPr>
              <a:xfrm>
                <a:off x="2511" y="2662"/>
                <a:ext cx="30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2" h="46" extrusionOk="0">
                    <a:moveTo>
                      <a:pt x="0" y="0"/>
                    </a:moveTo>
                    <a:cubicBezTo>
                      <a:pt x="8" y="4"/>
                      <a:pt x="4" y="12"/>
                      <a:pt x="5" y="18"/>
                    </a:cubicBezTo>
                    <a:cubicBezTo>
                      <a:pt x="5" y="22"/>
                      <a:pt x="8" y="26"/>
                      <a:pt x="9" y="29"/>
                    </a:cubicBezTo>
                    <a:cubicBezTo>
                      <a:pt x="12" y="35"/>
                      <a:pt x="12" y="40"/>
                      <a:pt x="10" y="46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7" name="Google Shape;2675;p10">
                <a:extLst>
                  <a:ext uri="{FF2B5EF4-FFF2-40B4-BE49-F238E27FC236}">
                    <a16:creationId xmlns:a16="http://schemas.microsoft.com/office/drawing/2014/main" id="{B9103B53-3D8A-4F8F-E834-FB7D62BE3C07}"/>
                  </a:ext>
                </a:extLst>
              </p:cNvPr>
              <p:cNvSpPr/>
              <p:nvPr/>
            </p:nvSpPr>
            <p:spPr>
              <a:xfrm>
                <a:off x="2534" y="2686"/>
                <a:ext cx="17" cy="48"/>
              </a:xfrm>
              <a:custGeom>
                <a:avLst/>
                <a:gdLst/>
                <a:ahLst/>
                <a:cxnLst/>
                <a:rect l="l" t="t" r="r" b="b"/>
                <a:pathLst>
                  <a:path w="7" h="18" extrusionOk="0">
                    <a:moveTo>
                      <a:pt x="0" y="18"/>
                    </a:moveTo>
                    <a:cubicBezTo>
                      <a:pt x="7" y="14"/>
                      <a:pt x="1" y="6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8" name="Google Shape;2676;p10">
                <a:extLst>
                  <a:ext uri="{FF2B5EF4-FFF2-40B4-BE49-F238E27FC236}">
                    <a16:creationId xmlns:a16="http://schemas.microsoft.com/office/drawing/2014/main" id="{9C3F3614-1902-00B3-035B-CF45E536EEB8}"/>
                  </a:ext>
                </a:extLst>
              </p:cNvPr>
              <p:cNvSpPr/>
              <p:nvPr/>
            </p:nvSpPr>
            <p:spPr>
              <a:xfrm>
                <a:off x="2534" y="2622"/>
                <a:ext cx="60" cy="90"/>
              </a:xfrm>
              <a:custGeom>
                <a:avLst/>
                <a:gdLst/>
                <a:ahLst/>
                <a:cxnLst/>
                <a:rect l="l" t="t" r="r" b="b"/>
                <a:pathLst>
                  <a:path w="24" h="34" extrusionOk="0">
                    <a:moveTo>
                      <a:pt x="13" y="34"/>
                    </a:moveTo>
                    <a:cubicBezTo>
                      <a:pt x="15" y="26"/>
                      <a:pt x="13" y="20"/>
                      <a:pt x="8" y="14"/>
                    </a:cubicBezTo>
                    <a:cubicBezTo>
                      <a:pt x="7" y="12"/>
                      <a:pt x="5" y="10"/>
                      <a:pt x="4" y="8"/>
                    </a:cubicBezTo>
                    <a:cubicBezTo>
                      <a:pt x="3" y="7"/>
                      <a:pt x="0" y="0"/>
                      <a:pt x="4" y="3"/>
                    </a:cubicBezTo>
                    <a:cubicBezTo>
                      <a:pt x="8" y="6"/>
                      <a:pt x="5" y="14"/>
                      <a:pt x="12" y="13"/>
                    </a:cubicBezTo>
                    <a:cubicBezTo>
                      <a:pt x="15" y="12"/>
                      <a:pt x="16" y="9"/>
                      <a:pt x="17" y="7"/>
                    </a:cubicBezTo>
                    <a:cubicBezTo>
                      <a:pt x="19" y="4"/>
                      <a:pt x="22" y="3"/>
                      <a:pt x="24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9" name="Google Shape;2677;p10">
                <a:extLst>
                  <a:ext uri="{FF2B5EF4-FFF2-40B4-BE49-F238E27FC236}">
                    <a16:creationId xmlns:a16="http://schemas.microsoft.com/office/drawing/2014/main" id="{7D861EBD-E4AA-2E1F-DAD6-D5BAE55DD769}"/>
                  </a:ext>
                </a:extLst>
              </p:cNvPr>
              <p:cNvSpPr/>
              <p:nvPr/>
            </p:nvSpPr>
            <p:spPr>
              <a:xfrm>
                <a:off x="2511" y="2568"/>
                <a:ext cx="6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25" h="27" extrusionOk="0">
                    <a:moveTo>
                      <a:pt x="1" y="27"/>
                    </a:moveTo>
                    <a:cubicBezTo>
                      <a:pt x="1" y="24"/>
                      <a:pt x="0" y="20"/>
                      <a:pt x="1" y="17"/>
                    </a:cubicBezTo>
                    <a:cubicBezTo>
                      <a:pt x="2" y="14"/>
                      <a:pt x="6" y="11"/>
                      <a:pt x="8" y="9"/>
                    </a:cubicBezTo>
                    <a:cubicBezTo>
                      <a:pt x="16" y="6"/>
                      <a:pt x="15" y="12"/>
                      <a:pt x="17" y="18"/>
                    </a:cubicBezTo>
                    <a:cubicBezTo>
                      <a:pt x="21" y="24"/>
                      <a:pt x="25" y="18"/>
                      <a:pt x="25" y="13"/>
                    </a:cubicBezTo>
                    <a:cubicBezTo>
                      <a:pt x="25" y="10"/>
                      <a:pt x="24" y="6"/>
                      <a:pt x="23" y="3"/>
                    </a:cubicBezTo>
                    <a:cubicBezTo>
                      <a:pt x="21" y="0"/>
                      <a:pt x="18" y="1"/>
                      <a:pt x="15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0" name="Google Shape;2678;p10">
                <a:extLst>
                  <a:ext uri="{FF2B5EF4-FFF2-40B4-BE49-F238E27FC236}">
                    <a16:creationId xmlns:a16="http://schemas.microsoft.com/office/drawing/2014/main" id="{7198E08C-3DFD-A9A0-CA0F-F8BC0E991B3C}"/>
                  </a:ext>
                </a:extLst>
              </p:cNvPr>
              <p:cNvSpPr/>
              <p:nvPr/>
            </p:nvSpPr>
            <p:spPr>
              <a:xfrm>
                <a:off x="2509" y="2438"/>
                <a:ext cx="55" cy="101"/>
              </a:xfrm>
              <a:custGeom>
                <a:avLst/>
                <a:gdLst/>
                <a:ahLst/>
                <a:cxnLst/>
                <a:rect l="l" t="t" r="r" b="b"/>
                <a:pathLst>
                  <a:path w="22" h="38" extrusionOk="0">
                    <a:moveTo>
                      <a:pt x="3" y="24"/>
                    </a:moveTo>
                    <a:cubicBezTo>
                      <a:pt x="2" y="29"/>
                      <a:pt x="6" y="36"/>
                      <a:pt x="11" y="37"/>
                    </a:cubicBezTo>
                    <a:cubicBezTo>
                      <a:pt x="18" y="38"/>
                      <a:pt x="22" y="30"/>
                      <a:pt x="21" y="25"/>
                    </a:cubicBezTo>
                    <a:cubicBezTo>
                      <a:pt x="19" y="19"/>
                      <a:pt x="17" y="17"/>
                      <a:pt x="12" y="16"/>
                    </a:cubicBezTo>
                    <a:cubicBezTo>
                      <a:pt x="8" y="15"/>
                      <a:pt x="3" y="14"/>
                      <a:pt x="1" y="9"/>
                    </a:cubicBezTo>
                    <a:cubicBezTo>
                      <a:pt x="0" y="6"/>
                      <a:pt x="1" y="3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1" name="Google Shape;2679;p10">
                <a:extLst>
                  <a:ext uri="{FF2B5EF4-FFF2-40B4-BE49-F238E27FC236}">
                    <a16:creationId xmlns:a16="http://schemas.microsoft.com/office/drawing/2014/main" id="{38AF719E-90CA-6A03-A14D-72FA4088C8EE}"/>
                  </a:ext>
                </a:extLst>
              </p:cNvPr>
              <p:cNvSpPr/>
              <p:nvPr/>
            </p:nvSpPr>
            <p:spPr>
              <a:xfrm>
                <a:off x="2484" y="2475"/>
                <a:ext cx="32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13" h="45" extrusionOk="0">
                    <a:moveTo>
                      <a:pt x="7" y="0"/>
                    </a:moveTo>
                    <a:cubicBezTo>
                      <a:pt x="0" y="6"/>
                      <a:pt x="3" y="14"/>
                      <a:pt x="7" y="21"/>
                    </a:cubicBezTo>
                    <a:cubicBezTo>
                      <a:pt x="9" y="24"/>
                      <a:pt x="12" y="27"/>
                      <a:pt x="12" y="31"/>
                    </a:cubicBezTo>
                    <a:cubicBezTo>
                      <a:pt x="13" y="36"/>
                      <a:pt x="9" y="40"/>
                      <a:pt x="7" y="45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2" name="Google Shape;2680;p10">
                <a:extLst>
                  <a:ext uri="{FF2B5EF4-FFF2-40B4-BE49-F238E27FC236}">
                    <a16:creationId xmlns:a16="http://schemas.microsoft.com/office/drawing/2014/main" id="{2B30B59D-7C99-A8F8-73EB-8AF19105B5F8}"/>
                  </a:ext>
                </a:extLst>
              </p:cNvPr>
              <p:cNvSpPr/>
              <p:nvPr/>
            </p:nvSpPr>
            <p:spPr>
              <a:xfrm>
                <a:off x="2449" y="2456"/>
                <a:ext cx="42" cy="166"/>
              </a:xfrm>
              <a:custGeom>
                <a:avLst/>
                <a:gdLst/>
                <a:ahLst/>
                <a:cxnLst/>
                <a:rect l="l" t="t" r="r" b="b"/>
                <a:pathLst>
                  <a:path w="17" h="62" extrusionOk="0">
                    <a:moveTo>
                      <a:pt x="0" y="26"/>
                    </a:moveTo>
                    <a:cubicBezTo>
                      <a:pt x="6" y="32"/>
                      <a:pt x="8" y="36"/>
                      <a:pt x="7" y="45"/>
                    </a:cubicBezTo>
                    <a:cubicBezTo>
                      <a:pt x="7" y="48"/>
                      <a:pt x="3" y="62"/>
                      <a:pt x="10" y="54"/>
                    </a:cubicBezTo>
                    <a:cubicBezTo>
                      <a:pt x="17" y="48"/>
                      <a:pt x="14" y="33"/>
                      <a:pt x="11" y="26"/>
                    </a:cubicBezTo>
                    <a:cubicBezTo>
                      <a:pt x="10" y="23"/>
                      <a:pt x="8" y="21"/>
                      <a:pt x="8" y="18"/>
                    </a:cubicBezTo>
                    <a:cubicBezTo>
                      <a:pt x="8" y="16"/>
                      <a:pt x="10" y="15"/>
                      <a:pt x="10" y="13"/>
                    </a:cubicBezTo>
                    <a:cubicBezTo>
                      <a:pt x="11" y="8"/>
                      <a:pt x="7" y="4"/>
                      <a:pt x="4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3" name="Google Shape;2681;p10">
                <a:extLst>
                  <a:ext uri="{FF2B5EF4-FFF2-40B4-BE49-F238E27FC236}">
                    <a16:creationId xmlns:a16="http://schemas.microsoft.com/office/drawing/2014/main" id="{1B6C97AC-6A04-C4F8-4B2B-EED59BEC160F}"/>
                  </a:ext>
                </a:extLst>
              </p:cNvPr>
              <p:cNvSpPr/>
              <p:nvPr/>
            </p:nvSpPr>
            <p:spPr>
              <a:xfrm>
                <a:off x="2401" y="2472"/>
                <a:ext cx="53" cy="227"/>
              </a:xfrm>
              <a:custGeom>
                <a:avLst/>
                <a:gdLst/>
                <a:ahLst/>
                <a:cxnLst/>
                <a:rect l="l" t="t" r="r" b="b"/>
                <a:pathLst>
                  <a:path w="21" h="85" extrusionOk="0">
                    <a:moveTo>
                      <a:pt x="18" y="2"/>
                    </a:moveTo>
                    <a:cubicBezTo>
                      <a:pt x="0" y="0"/>
                      <a:pt x="20" y="36"/>
                      <a:pt x="20" y="44"/>
                    </a:cubicBezTo>
                    <a:cubicBezTo>
                      <a:pt x="20" y="52"/>
                      <a:pt x="14" y="57"/>
                      <a:pt x="13" y="65"/>
                    </a:cubicBezTo>
                    <a:cubicBezTo>
                      <a:pt x="13" y="72"/>
                      <a:pt x="21" y="79"/>
                      <a:pt x="19" y="85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4" name="Google Shape;2682;p10">
                <a:extLst>
                  <a:ext uri="{FF2B5EF4-FFF2-40B4-BE49-F238E27FC236}">
                    <a16:creationId xmlns:a16="http://schemas.microsoft.com/office/drawing/2014/main" id="{4AE69A4C-ADD4-5169-65FE-AB0BCB652898}"/>
                  </a:ext>
                </a:extLst>
              </p:cNvPr>
              <p:cNvSpPr/>
              <p:nvPr/>
            </p:nvSpPr>
            <p:spPr>
              <a:xfrm>
                <a:off x="2404" y="2718"/>
                <a:ext cx="35" cy="64"/>
              </a:xfrm>
              <a:custGeom>
                <a:avLst/>
                <a:gdLst/>
                <a:ahLst/>
                <a:cxnLst/>
                <a:rect l="l" t="t" r="r" b="b"/>
                <a:pathLst>
                  <a:path w="14" h="24" extrusionOk="0">
                    <a:moveTo>
                      <a:pt x="1" y="24"/>
                    </a:moveTo>
                    <a:cubicBezTo>
                      <a:pt x="0" y="18"/>
                      <a:pt x="2" y="8"/>
                      <a:pt x="6" y="4"/>
                    </a:cubicBezTo>
                    <a:cubicBezTo>
                      <a:pt x="11" y="0"/>
                      <a:pt x="10" y="4"/>
                      <a:pt x="14" y="7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5" name="Google Shape;2683;p10">
                <a:extLst>
                  <a:ext uri="{FF2B5EF4-FFF2-40B4-BE49-F238E27FC236}">
                    <a16:creationId xmlns:a16="http://schemas.microsoft.com/office/drawing/2014/main" id="{91D06DD3-1695-C6CA-8B6F-BBC49789CFE7}"/>
                  </a:ext>
                </a:extLst>
              </p:cNvPr>
              <p:cNvSpPr/>
              <p:nvPr/>
            </p:nvSpPr>
            <p:spPr>
              <a:xfrm>
                <a:off x="2341" y="2731"/>
                <a:ext cx="40" cy="128"/>
              </a:xfrm>
              <a:custGeom>
                <a:avLst/>
                <a:gdLst/>
                <a:ahLst/>
                <a:cxnLst/>
                <a:rect l="l" t="t" r="r" b="b"/>
                <a:pathLst>
                  <a:path w="16" h="48" extrusionOk="0">
                    <a:moveTo>
                      <a:pt x="16" y="0"/>
                    </a:moveTo>
                    <a:cubicBezTo>
                      <a:pt x="11" y="7"/>
                      <a:pt x="9" y="15"/>
                      <a:pt x="10" y="23"/>
                    </a:cubicBezTo>
                    <a:cubicBezTo>
                      <a:pt x="11" y="33"/>
                      <a:pt x="11" y="44"/>
                      <a:pt x="0" y="48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6" name="Google Shape;2684;p10">
                <a:extLst>
                  <a:ext uri="{FF2B5EF4-FFF2-40B4-BE49-F238E27FC236}">
                    <a16:creationId xmlns:a16="http://schemas.microsoft.com/office/drawing/2014/main" id="{99AE45D8-704F-6354-60BC-8C682DF302A0}"/>
                  </a:ext>
                </a:extLst>
              </p:cNvPr>
              <p:cNvSpPr/>
              <p:nvPr/>
            </p:nvSpPr>
            <p:spPr>
              <a:xfrm>
                <a:off x="2276" y="2904"/>
                <a:ext cx="105" cy="91"/>
              </a:xfrm>
              <a:custGeom>
                <a:avLst/>
                <a:gdLst/>
                <a:ahLst/>
                <a:cxnLst/>
                <a:rect l="l" t="t" r="r" b="b"/>
                <a:pathLst>
                  <a:path w="42" h="34" extrusionOk="0">
                    <a:moveTo>
                      <a:pt x="0" y="24"/>
                    </a:moveTo>
                    <a:cubicBezTo>
                      <a:pt x="8" y="23"/>
                      <a:pt x="16" y="17"/>
                      <a:pt x="22" y="12"/>
                    </a:cubicBezTo>
                    <a:cubicBezTo>
                      <a:pt x="26" y="8"/>
                      <a:pt x="31" y="0"/>
                      <a:pt x="37" y="5"/>
                    </a:cubicBezTo>
                    <a:cubicBezTo>
                      <a:pt x="42" y="9"/>
                      <a:pt x="42" y="19"/>
                      <a:pt x="36" y="23"/>
                    </a:cubicBezTo>
                    <a:cubicBezTo>
                      <a:pt x="34" y="25"/>
                      <a:pt x="30" y="25"/>
                      <a:pt x="28" y="26"/>
                    </a:cubicBezTo>
                    <a:cubicBezTo>
                      <a:pt x="25" y="28"/>
                      <a:pt x="24" y="31"/>
                      <a:pt x="23" y="34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7" name="Google Shape;2685;p10">
                <a:extLst>
                  <a:ext uri="{FF2B5EF4-FFF2-40B4-BE49-F238E27FC236}">
                    <a16:creationId xmlns:a16="http://schemas.microsoft.com/office/drawing/2014/main" id="{8A19BE47-7CA3-CCD3-0A1A-48D2482B3086}"/>
                  </a:ext>
                </a:extLst>
              </p:cNvPr>
              <p:cNvSpPr/>
              <p:nvPr/>
            </p:nvSpPr>
            <p:spPr>
              <a:xfrm>
                <a:off x="2261" y="2939"/>
                <a:ext cx="98" cy="59"/>
              </a:xfrm>
              <a:custGeom>
                <a:avLst/>
                <a:gdLst/>
                <a:ahLst/>
                <a:cxnLst/>
                <a:rect l="l" t="t" r="r" b="b"/>
                <a:pathLst>
                  <a:path w="39" h="22" extrusionOk="0">
                    <a:moveTo>
                      <a:pt x="0" y="21"/>
                    </a:moveTo>
                    <a:cubicBezTo>
                      <a:pt x="4" y="22"/>
                      <a:pt x="9" y="19"/>
                      <a:pt x="13" y="18"/>
                    </a:cubicBezTo>
                    <a:cubicBezTo>
                      <a:pt x="18" y="17"/>
                      <a:pt x="21" y="16"/>
                      <a:pt x="24" y="14"/>
                    </a:cubicBezTo>
                    <a:cubicBezTo>
                      <a:pt x="28" y="12"/>
                      <a:pt x="31" y="9"/>
                      <a:pt x="34" y="6"/>
                    </a:cubicBezTo>
                    <a:cubicBezTo>
                      <a:pt x="35" y="4"/>
                      <a:pt x="36" y="0"/>
                      <a:pt x="39" y="3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8" name="Google Shape;2686;p10">
                <a:extLst>
                  <a:ext uri="{FF2B5EF4-FFF2-40B4-BE49-F238E27FC236}">
                    <a16:creationId xmlns:a16="http://schemas.microsoft.com/office/drawing/2014/main" id="{E6792E55-D496-1551-7F50-A229562EDD60}"/>
                  </a:ext>
                </a:extLst>
              </p:cNvPr>
              <p:cNvSpPr/>
              <p:nvPr/>
            </p:nvSpPr>
            <p:spPr>
              <a:xfrm>
                <a:off x="2371" y="2894"/>
                <a:ext cx="38" cy="85"/>
              </a:xfrm>
              <a:custGeom>
                <a:avLst/>
                <a:gdLst/>
                <a:ahLst/>
                <a:cxnLst/>
                <a:rect l="l" t="t" r="r" b="b"/>
                <a:pathLst>
                  <a:path w="15" h="32" extrusionOk="0">
                    <a:moveTo>
                      <a:pt x="0" y="0"/>
                    </a:moveTo>
                    <a:cubicBezTo>
                      <a:pt x="11" y="1"/>
                      <a:pt x="14" y="8"/>
                      <a:pt x="15" y="18"/>
                    </a:cubicBezTo>
                    <a:cubicBezTo>
                      <a:pt x="15" y="24"/>
                      <a:pt x="9" y="29"/>
                      <a:pt x="4" y="32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9" name="Google Shape;2687;p10">
                <a:extLst>
                  <a:ext uri="{FF2B5EF4-FFF2-40B4-BE49-F238E27FC236}">
                    <a16:creationId xmlns:a16="http://schemas.microsoft.com/office/drawing/2014/main" id="{3F28A5F2-AD9F-4E95-7BB4-FB4DC97B6E0A}"/>
                  </a:ext>
                </a:extLst>
              </p:cNvPr>
              <p:cNvSpPr/>
              <p:nvPr/>
            </p:nvSpPr>
            <p:spPr>
              <a:xfrm>
                <a:off x="2431" y="2864"/>
                <a:ext cx="1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5" h="31" extrusionOk="0">
                    <a:moveTo>
                      <a:pt x="3" y="31"/>
                    </a:moveTo>
                    <a:cubicBezTo>
                      <a:pt x="3" y="27"/>
                      <a:pt x="0" y="25"/>
                      <a:pt x="0" y="21"/>
                    </a:cubicBezTo>
                    <a:cubicBezTo>
                      <a:pt x="0" y="18"/>
                      <a:pt x="2" y="16"/>
                      <a:pt x="3" y="13"/>
                    </a:cubicBezTo>
                    <a:cubicBezTo>
                      <a:pt x="5" y="8"/>
                      <a:pt x="4" y="4"/>
                      <a:pt x="1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0" name="Google Shape;2688;p10">
                <a:extLst>
                  <a:ext uri="{FF2B5EF4-FFF2-40B4-BE49-F238E27FC236}">
                    <a16:creationId xmlns:a16="http://schemas.microsoft.com/office/drawing/2014/main" id="{A8CC8E1B-76BA-9BF6-303A-1DC069D3EB0D}"/>
                  </a:ext>
                </a:extLst>
              </p:cNvPr>
              <p:cNvSpPr/>
              <p:nvPr/>
            </p:nvSpPr>
            <p:spPr>
              <a:xfrm>
                <a:off x="2469" y="2859"/>
                <a:ext cx="27" cy="59"/>
              </a:xfrm>
              <a:custGeom>
                <a:avLst/>
                <a:gdLst/>
                <a:ahLst/>
                <a:cxnLst/>
                <a:rect l="l" t="t" r="r" b="b"/>
                <a:pathLst>
                  <a:path w="11" h="22" extrusionOk="0">
                    <a:moveTo>
                      <a:pt x="0" y="22"/>
                    </a:moveTo>
                    <a:cubicBezTo>
                      <a:pt x="5" y="22"/>
                      <a:pt x="3" y="9"/>
                      <a:pt x="4" y="6"/>
                    </a:cubicBezTo>
                    <a:cubicBezTo>
                      <a:pt x="4" y="4"/>
                      <a:pt x="5" y="0"/>
                      <a:pt x="8" y="1"/>
                    </a:cubicBezTo>
                    <a:cubicBezTo>
                      <a:pt x="10" y="2"/>
                      <a:pt x="10" y="8"/>
                      <a:pt x="11" y="1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1" name="Google Shape;2689;p10">
                <a:extLst>
                  <a:ext uri="{FF2B5EF4-FFF2-40B4-BE49-F238E27FC236}">
                    <a16:creationId xmlns:a16="http://schemas.microsoft.com/office/drawing/2014/main" id="{4A30D605-CD07-0C0F-0A79-EDB76BA5A0D8}"/>
                  </a:ext>
                </a:extLst>
              </p:cNvPr>
              <p:cNvSpPr/>
              <p:nvPr/>
            </p:nvSpPr>
            <p:spPr>
              <a:xfrm>
                <a:off x="2201" y="2832"/>
                <a:ext cx="128" cy="110"/>
              </a:xfrm>
              <a:custGeom>
                <a:avLst/>
                <a:gdLst/>
                <a:ahLst/>
                <a:cxnLst/>
                <a:rect l="l" t="t" r="r" b="b"/>
                <a:pathLst>
                  <a:path w="51" h="41" extrusionOk="0">
                    <a:moveTo>
                      <a:pt x="0" y="41"/>
                    </a:moveTo>
                    <a:cubicBezTo>
                      <a:pt x="5" y="38"/>
                      <a:pt x="9" y="34"/>
                      <a:pt x="15" y="32"/>
                    </a:cubicBezTo>
                    <a:cubicBezTo>
                      <a:pt x="22" y="30"/>
                      <a:pt x="29" y="31"/>
                      <a:pt x="35" y="29"/>
                    </a:cubicBezTo>
                    <a:cubicBezTo>
                      <a:pt x="47" y="23"/>
                      <a:pt x="51" y="11"/>
                      <a:pt x="50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2" name="Google Shape;2690;p10">
                <a:extLst>
                  <a:ext uri="{FF2B5EF4-FFF2-40B4-BE49-F238E27FC236}">
                    <a16:creationId xmlns:a16="http://schemas.microsoft.com/office/drawing/2014/main" id="{6811C999-8D8E-81B5-8754-6EF5BBA09A05}"/>
                  </a:ext>
                </a:extLst>
              </p:cNvPr>
              <p:cNvSpPr/>
              <p:nvPr/>
            </p:nvSpPr>
            <p:spPr>
              <a:xfrm>
                <a:off x="2076" y="2862"/>
                <a:ext cx="195" cy="59"/>
              </a:xfrm>
              <a:custGeom>
                <a:avLst/>
                <a:gdLst/>
                <a:ahLst/>
                <a:cxnLst/>
                <a:rect l="l" t="t" r="r" b="b"/>
                <a:pathLst>
                  <a:path w="78" h="22" extrusionOk="0">
                    <a:moveTo>
                      <a:pt x="0" y="17"/>
                    </a:moveTo>
                    <a:cubicBezTo>
                      <a:pt x="7" y="17"/>
                      <a:pt x="11" y="22"/>
                      <a:pt x="18" y="21"/>
                    </a:cubicBezTo>
                    <a:cubicBezTo>
                      <a:pt x="26" y="20"/>
                      <a:pt x="34" y="18"/>
                      <a:pt x="42" y="17"/>
                    </a:cubicBezTo>
                    <a:cubicBezTo>
                      <a:pt x="48" y="16"/>
                      <a:pt x="54" y="15"/>
                      <a:pt x="61" y="13"/>
                    </a:cubicBezTo>
                    <a:cubicBezTo>
                      <a:pt x="66" y="12"/>
                      <a:pt x="78" y="6"/>
                      <a:pt x="78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3" name="Google Shape;2691;p10">
                <a:extLst>
                  <a:ext uri="{FF2B5EF4-FFF2-40B4-BE49-F238E27FC236}">
                    <a16:creationId xmlns:a16="http://schemas.microsoft.com/office/drawing/2014/main" id="{9419BDB0-D35C-FF7B-F812-0C5CCB307D18}"/>
                  </a:ext>
                </a:extLst>
              </p:cNvPr>
              <p:cNvSpPr/>
              <p:nvPr/>
            </p:nvSpPr>
            <p:spPr>
              <a:xfrm>
                <a:off x="2299" y="2456"/>
                <a:ext cx="40" cy="134"/>
              </a:xfrm>
              <a:custGeom>
                <a:avLst/>
                <a:gdLst/>
                <a:ahLst/>
                <a:cxnLst/>
                <a:rect l="l" t="t" r="r" b="b"/>
                <a:pathLst>
                  <a:path w="16" h="50" extrusionOk="0">
                    <a:moveTo>
                      <a:pt x="1" y="50"/>
                    </a:moveTo>
                    <a:cubicBezTo>
                      <a:pt x="0" y="43"/>
                      <a:pt x="5" y="36"/>
                      <a:pt x="9" y="31"/>
                    </a:cubicBezTo>
                    <a:cubicBezTo>
                      <a:pt x="11" y="27"/>
                      <a:pt x="14" y="24"/>
                      <a:pt x="15" y="19"/>
                    </a:cubicBezTo>
                    <a:cubicBezTo>
                      <a:pt x="16" y="12"/>
                      <a:pt x="15" y="6"/>
                      <a:pt x="16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4" name="Google Shape;2692;p10">
                <a:extLst>
                  <a:ext uri="{FF2B5EF4-FFF2-40B4-BE49-F238E27FC236}">
                    <a16:creationId xmlns:a16="http://schemas.microsoft.com/office/drawing/2014/main" id="{4A50FD89-0812-C275-B8F4-9479C4274F9B}"/>
                  </a:ext>
                </a:extLst>
              </p:cNvPr>
              <p:cNvSpPr/>
              <p:nvPr/>
            </p:nvSpPr>
            <p:spPr>
              <a:xfrm>
                <a:off x="2336" y="2427"/>
                <a:ext cx="33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13" h="40" extrusionOk="0">
                    <a:moveTo>
                      <a:pt x="0" y="34"/>
                    </a:moveTo>
                    <a:cubicBezTo>
                      <a:pt x="4" y="40"/>
                      <a:pt x="10" y="27"/>
                      <a:pt x="11" y="25"/>
                    </a:cubicBezTo>
                    <a:cubicBezTo>
                      <a:pt x="13" y="16"/>
                      <a:pt x="9" y="8"/>
                      <a:pt x="11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5" name="Google Shape;2693;p10">
                <a:extLst>
                  <a:ext uri="{FF2B5EF4-FFF2-40B4-BE49-F238E27FC236}">
                    <a16:creationId xmlns:a16="http://schemas.microsoft.com/office/drawing/2014/main" id="{F668829B-28D3-CC97-7AC7-F8E1E581BF33}"/>
                  </a:ext>
                </a:extLst>
              </p:cNvPr>
              <p:cNvSpPr/>
              <p:nvPr/>
            </p:nvSpPr>
            <p:spPr>
              <a:xfrm>
                <a:off x="2569" y="2510"/>
                <a:ext cx="25" cy="72"/>
              </a:xfrm>
              <a:custGeom>
                <a:avLst/>
                <a:gdLst/>
                <a:ahLst/>
                <a:cxnLst/>
                <a:rect l="l" t="t" r="r" b="b"/>
                <a:pathLst>
                  <a:path w="10" h="27" extrusionOk="0">
                    <a:moveTo>
                      <a:pt x="4" y="0"/>
                    </a:moveTo>
                    <a:cubicBezTo>
                      <a:pt x="5" y="3"/>
                      <a:pt x="6" y="6"/>
                      <a:pt x="4" y="9"/>
                    </a:cubicBezTo>
                    <a:cubicBezTo>
                      <a:pt x="3" y="11"/>
                      <a:pt x="0" y="12"/>
                      <a:pt x="0" y="15"/>
                    </a:cubicBezTo>
                    <a:cubicBezTo>
                      <a:pt x="0" y="17"/>
                      <a:pt x="4" y="17"/>
                      <a:pt x="6" y="18"/>
                    </a:cubicBezTo>
                    <a:cubicBezTo>
                      <a:pt x="10" y="21"/>
                      <a:pt x="10" y="23"/>
                      <a:pt x="10" y="27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6" name="Google Shape;2694;p10">
                <a:extLst>
                  <a:ext uri="{FF2B5EF4-FFF2-40B4-BE49-F238E27FC236}">
                    <a16:creationId xmlns:a16="http://schemas.microsoft.com/office/drawing/2014/main" id="{C20A4E1E-0408-2958-8718-A9E8E888F213}"/>
                  </a:ext>
                </a:extLst>
              </p:cNvPr>
              <p:cNvSpPr/>
              <p:nvPr/>
            </p:nvSpPr>
            <p:spPr>
              <a:xfrm>
                <a:off x="2264" y="2875"/>
                <a:ext cx="72" cy="70"/>
              </a:xfrm>
              <a:custGeom>
                <a:avLst/>
                <a:gdLst/>
                <a:ahLst/>
                <a:cxnLst/>
                <a:rect l="l" t="t" r="r" b="b"/>
                <a:pathLst>
                  <a:path w="29" h="26" extrusionOk="0">
                    <a:moveTo>
                      <a:pt x="0" y="24"/>
                    </a:moveTo>
                    <a:cubicBezTo>
                      <a:pt x="6" y="20"/>
                      <a:pt x="13" y="26"/>
                      <a:pt x="19" y="23"/>
                    </a:cubicBezTo>
                    <a:cubicBezTo>
                      <a:pt x="24" y="21"/>
                      <a:pt x="28" y="16"/>
                      <a:pt x="29" y="11"/>
                    </a:cubicBezTo>
                    <a:cubicBezTo>
                      <a:pt x="29" y="7"/>
                      <a:pt x="27" y="4"/>
                      <a:pt x="26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7" name="Google Shape;2695;p10">
                <a:extLst>
                  <a:ext uri="{FF2B5EF4-FFF2-40B4-BE49-F238E27FC236}">
                    <a16:creationId xmlns:a16="http://schemas.microsoft.com/office/drawing/2014/main" id="{CE7C26F8-2674-CFFD-FE3B-BCAE591D931C}"/>
                  </a:ext>
                </a:extLst>
              </p:cNvPr>
              <p:cNvSpPr/>
              <p:nvPr/>
            </p:nvSpPr>
            <p:spPr>
              <a:xfrm>
                <a:off x="2391" y="2424"/>
                <a:ext cx="20" cy="115"/>
              </a:xfrm>
              <a:custGeom>
                <a:avLst/>
                <a:gdLst/>
                <a:ahLst/>
                <a:cxnLst/>
                <a:rect l="l" t="t" r="r" b="b"/>
                <a:pathLst>
                  <a:path w="8" h="43" extrusionOk="0">
                    <a:moveTo>
                      <a:pt x="5" y="0"/>
                    </a:moveTo>
                    <a:cubicBezTo>
                      <a:pt x="5" y="3"/>
                      <a:pt x="4" y="5"/>
                      <a:pt x="4" y="8"/>
                    </a:cubicBezTo>
                    <a:cubicBezTo>
                      <a:pt x="5" y="13"/>
                      <a:pt x="7" y="17"/>
                      <a:pt x="8" y="22"/>
                    </a:cubicBezTo>
                    <a:cubicBezTo>
                      <a:pt x="8" y="29"/>
                      <a:pt x="0" y="37"/>
                      <a:pt x="2" y="43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8" name="Google Shape;2696;p10">
                <a:extLst>
                  <a:ext uri="{FF2B5EF4-FFF2-40B4-BE49-F238E27FC236}">
                    <a16:creationId xmlns:a16="http://schemas.microsoft.com/office/drawing/2014/main" id="{4B83235D-FB10-30B0-73B0-8CB31838A1A5}"/>
                  </a:ext>
                </a:extLst>
              </p:cNvPr>
              <p:cNvSpPr/>
              <p:nvPr/>
            </p:nvSpPr>
            <p:spPr>
              <a:xfrm>
                <a:off x="2554" y="2587"/>
                <a:ext cx="110" cy="163"/>
              </a:xfrm>
              <a:custGeom>
                <a:avLst/>
                <a:gdLst/>
                <a:ahLst/>
                <a:cxnLst/>
                <a:rect l="l" t="t" r="r" b="b"/>
                <a:pathLst>
                  <a:path w="44" h="61" extrusionOk="0">
                    <a:moveTo>
                      <a:pt x="44" y="0"/>
                    </a:moveTo>
                    <a:cubicBezTo>
                      <a:pt x="44" y="4"/>
                      <a:pt x="42" y="7"/>
                      <a:pt x="40" y="10"/>
                    </a:cubicBezTo>
                    <a:cubicBezTo>
                      <a:pt x="37" y="15"/>
                      <a:pt x="34" y="15"/>
                      <a:pt x="30" y="18"/>
                    </a:cubicBezTo>
                    <a:cubicBezTo>
                      <a:pt x="27" y="19"/>
                      <a:pt x="24" y="21"/>
                      <a:pt x="21" y="23"/>
                    </a:cubicBezTo>
                    <a:cubicBezTo>
                      <a:pt x="17" y="26"/>
                      <a:pt x="18" y="27"/>
                      <a:pt x="18" y="32"/>
                    </a:cubicBezTo>
                    <a:cubicBezTo>
                      <a:pt x="19" y="39"/>
                      <a:pt x="17" y="48"/>
                      <a:pt x="11" y="53"/>
                    </a:cubicBezTo>
                    <a:cubicBezTo>
                      <a:pt x="10" y="54"/>
                      <a:pt x="0" y="61"/>
                      <a:pt x="0" y="55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9" name="Google Shape;2697;p10">
                <a:extLst>
                  <a:ext uri="{FF2B5EF4-FFF2-40B4-BE49-F238E27FC236}">
                    <a16:creationId xmlns:a16="http://schemas.microsoft.com/office/drawing/2014/main" id="{70850F59-E057-CC7C-FFF9-E8B58ECD7D0C}"/>
                  </a:ext>
                </a:extLst>
              </p:cNvPr>
              <p:cNvSpPr/>
              <p:nvPr/>
            </p:nvSpPr>
            <p:spPr>
              <a:xfrm>
                <a:off x="2599" y="2518"/>
                <a:ext cx="45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8" h="33" extrusionOk="0">
                    <a:moveTo>
                      <a:pt x="0" y="32"/>
                    </a:moveTo>
                    <a:cubicBezTo>
                      <a:pt x="4" y="29"/>
                      <a:pt x="8" y="33"/>
                      <a:pt x="12" y="31"/>
                    </a:cubicBezTo>
                    <a:cubicBezTo>
                      <a:pt x="15" y="29"/>
                      <a:pt x="18" y="21"/>
                      <a:pt x="15" y="18"/>
                    </a:cubicBezTo>
                    <a:cubicBezTo>
                      <a:pt x="12" y="15"/>
                      <a:pt x="4" y="20"/>
                      <a:pt x="4" y="11"/>
                    </a:cubicBezTo>
                    <a:cubicBezTo>
                      <a:pt x="5" y="8"/>
                      <a:pt x="11" y="3"/>
                      <a:pt x="9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40" name="Google Shape;2698;p10">
                <a:extLst>
                  <a:ext uri="{FF2B5EF4-FFF2-40B4-BE49-F238E27FC236}">
                    <a16:creationId xmlns:a16="http://schemas.microsoft.com/office/drawing/2014/main" id="{5B25E590-0A87-D7B1-E9E4-A234887D4014}"/>
                  </a:ext>
                </a:extLst>
              </p:cNvPr>
              <p:cNvSpPr/>
              <p:nvPr/>
            </p:nvSpPr>
            <p:spPr>
              <a:xfrm>
                <a:off x="2539" y="2755"/>
                <a:ext cx="60" cy="85"/>
              </a:xfrm>
              <a:custGeom>
                <a:avLst/>
                <a:gdLst/>
                <a:ahLst/>
                <a:cxnLst/>
                <a:rect l="l" t="t" r="r" b="b"/>
                <a:pathLst>
                  <a:path w="24" h="32" extrusionOk="0">
                    <a:moveTo>
                      <a:pt x="1" y="32"/>
                    </a:moveTo>
                    <a:cubicBezTo>
                      <a:pt x="0" y="29"/>
                      <a:pt x="1" y="23"/>
                      <a:pt x="1" y="20"/>
                    </a:cubicBezTo>
                    <a:cubicBezTo>
                      <a:pt x="2" y="13"/>
                      <a:pt x="3" y="10"/>
                      <a:pt x="9" y="9"/>
                    </a:cubicBezTo>
                    <a:cubicBezTo>
                      <a:pt x="14" y="9"/>
                      <a:pt x="16" y="8"/>
                      <a:pt x="19" y="5"/>
                    </a:cubicBezTo>
                    <a:cubicBezTo>
                      <a:pt x="21" y="4"/>
                      <a:pt x="24" y="2"/>
                      <a:pt x="24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41" name="Google Shape;2699;p10">
                <a:extLst>
                  <a:ext uri="{FF2B5EF4-FFF2-40B4-BE49-F238E27FC236}">
                    <a16:creationId xmlns:a16="http://schemas.microsoft.com/office/drawing/2014/main" id="{C248E79B-3E10-9C42-C989-235CCC661325}"/>
                  </a:ext>
                </a:extLst>
              </p:cNvPr>
              <p:cNvSpPr/>
              <p:nvPr/>
            </p:nvSpPr>
            <p:spPr>
              <a:xfrm>
                <a:off x="2079" y="2856"/>
                <a:ext cx="170" cy="43"/>
              </a:xfrm>
              <a:custGeom>
                <a:avLst/>
                <a:gdLst/>
                <a:ahLst/>
                <a:cxnLst/>
                <a:rect l="l" t="t" r="r" b="b"/>
                <a:pathLst>
                  <a:path w="68" h="16" extrusionOk="0">
                    <a:moveTo>
                      <a:pt x="0" y="14"/>
                    </a:moveTo>
                    <a:cubicBezTo>
                      <a:pt x="4" y="13"/>
                      <a:pt x="9" y="15"/>
                      <a:pt x="13" y="15"/>
                    </a:cubicBezTo>
                    <a:cubicBezTo>
                      <a:pt x="20" y="16"/>
                      <a:pt x="28" y="15"/>
                      <a:pt x="34" y="12"/>
                    </a:cubicBezTo>
                    <a:cubicBezTo>
                      <a:pt x="37" y="11"/>
                      <a:pt x="39" y="10"/>
                      <a:pt x="42" y="9"/>
                    </a:cubicBezTo>
                    <a:cubicBezTo>
                      <a:pt x="46" y="9"/>
                      <a:pt x="50" y="9"/>
                      <a:pt x="54" y="8"/>
                    </a:cubicBezTo>
                    <a:cubicBezTo>
                      <a:pt x="57" y="8"/>
                      <a:pt x="60" y="7"/>
                      <a:pt x="63" y="5"/>
                    </a:cubicBezTo>
                    <a:cubicBezTo>
                      <a:pt x="65" y="4"/>
                      <a:pt x="66" y="1"/>
                      <a:pt x="68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42" name="Google Shape;2700;p10">
                <a:extLst>
                  <a:ext uri="{FF2B5EF4-FFF2-40B4-BE49-F238E27FC236}">
                    <a16:creationId xmlns:a16="http://schemas.microsoft.com/office/drawing/2014/main" id="{4DEA34B6-AC7B-7A5D-FF56-ADB1705F00C6}"/>
                  </a:ext>
                </a:extLst>
              </p:cNvPr>
              <p:cNvSpPr/>
              <p:nvPr/>
            </p:nvSpPr>
            <p:spPr>
              <a:xfrm>
                <a:off x="2086" y="2854"/>
                <a:ext cx="7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8" h="9" extrusionOk="0">
                    <a:moveTo>
                      <a:pt x="0" y="5"/>
                    </a:moveTo>
                    <a:cubicBezTo>
                      <a:pt x="9" y="9"/>
                      <a:pt x="18" y="0"/>
                      <a:pt x="28" y="1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43" name="Google Shape;2701;p10">
                <a:extLst>
                  <a:ext uri="{FF2B5EF4-FFF2-40B4-BE49-F238E27FC236}">
                    <a16:creationId xmlns:a16="http://schemas.microsoft.com/office/drawing/2014/main" id="{ABE3A398-DBFF-B1FD-54A3-A59379DE6980}"/>
                  </a:ext>
                </a:extLst>
              </p:cNvPr>
              <p:cNvSpPr/>
              <p:nvPr/>
            </p:nvSpPr>
            <p:spPr>
              <a:xfrm>
                <a:off x="2081" y="2766"/>
                <a:ext cx="155" cy="72"/>
              </a:xfrm>
              <a:custGeom>
                <a:avLst/>
                <a:gdLst/>
                <a:ahLst/>
                <a:cxnLst/>
                <a:rect l="l" t="t" r="r" b="b"/>
                <a:pathLst>
                  <a:path w="62" h="27" extrusionOk="0">
                    <a:moveTo>
                      <a:pt x="0" y="27"/>
                    </a:moveTo>
                    <a:cubicBezTo>
                      <a:pt x="12" y="23"/>
                      <a:pt x="26" y="27"/>
                      <a:pt x="37" y="19"/>
                    </a:cubicBezTo>
                    <a:cubicBezTo>
                      <a:pt x="43" y="15"/>
                      <a:pt x="49" y="12"/>
                      <a:pt x="53" y="7"/>
                    </a:cubicBezTo>
                    <a:cubicBezTo>
                      <a:pt x="55" y="5"/>
                      <a:pt x="56" y="1"/>
                      <a:pt x="58" y="1"/>
                    </a:cubicBezTo>
                    <a:cubicBezTo>
                      <a:pt x="62" y="0"/>
                      <a:pt x="62" y="3"/>
                      <a:pt x="61" y="6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44" name="Google Shape;2702;p10">
                <a:extLst>
                  <a:ext uri="{FF2B5EF4-FFF2-40B4-BE49-F238E27FC236}">
                    <a16:creationId xmlns:a16="http://schemas.microsoft.com/office/drawing/2014/main" id="{22DAADEF-7CB0-98E9-C81C-CF2B551519DA}"/>
                  </a:ext>
                </a:extLst>
              </p:cNvPr>
              <p:cNvSpPr/>
              <p:nvPr/>
            </p:nvSpPr>
            <p:spPr>
              <a:xfrm>
                <a:off x="2254" y="2459"/>
                <a:ext cx="37" cy="160"/>
              </a:xfrm>
              <a:custGeom>
                <a:avLst/>
                <a:gdLst/>
                <a:ahLst/>
                <a:cxnLst/>
                <a:rect l="l" t="t" r="r" b="b"/>
                <a:pathLst>
                  <a:path w="15" h="60" extrusionOk="0">
                    <a:moveTo>
                      <a:pt x="0" y="60"/>
                    </a:moveTo>
                    <a:cubicBezTo>
                      <a:pt x="2" y="55"/>
                      <a:pt x="3" y="49"/>
                      <a:pt x="4" y="44"/>
                    </a:cubicBezTo>
                    <a:cubicBezTo>
                      <a:pt x="5" y="38"/>
                      <a:pt x="9" y="34"/>
                      <a:pt x="11" y="29"/>
                    </a:cubicBezTo>
                    <a:cubicBezTo>
                      <a:pt x="14" y="22"/>
                      <a:pt x="15" y="8"/>
                      <a:pt x="11" y="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45" name="Google Shape;2703;p10">
                <a:extLst>
                  <a:ext uri="{FF2B5EF4-FFF2-40B4-BE49-F238E27FC236}">
                    <a16:creationId xmlns:a16="http://schemas.microsoft.com/office/drawing/2014/main" id="{9147C893-5F82-42BC-215C-413D93AB907D}"/>
                  </a:ext>
                </a:extLst>
              </p:cNvPr>
              <p:cNvSpPr/>
              <p:nvPr/>
            </p:nvSpPr>
            <p:spPr>
              <a:xfrm>
                <a:off x="2259" y="2494"/>
                <a:ext cx="12" cy="29"/>
              </a:xfrm>
              <a:custGeom>
                <a:avLst/>
                <a:gdLst/>
                <a:ahLst/>
                <a:cxnLst/>
                <a:rect l="l" t="t" r="r" b="b"/>
                <a:pathLst>
                  <a:path w="5" h="11" extrusionOk="0">
                    <a:moveTo>
                      <a:pt x="2" y="0"/>
                    </a:moveTo>
                    <a:cubicBezTo>
                      <a:pt x="0" y="2"/>
                      <a:pt x="2" y="11"/>
                      <a:pt x="5" y="10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46" name="Google Shape;2704;p10">
                <a:extLst>
                  <a:ext uri="{FF2B5EF4-FFF2-40B4-BE49-F238E27FC236}">
                    <a16:creationId xmlns:a16="http://schemas.microsoft.com/office/drawing/2014/main" id="{A09E222E-DFF6-75CB-CD93-2F5E082994EF}"/>
                  </a:ext>
                </a:extLst>
              </p:cNvPr>
              <p:cNvSpPr/>
              <p:nvPr/>
            </p:nvSpPr>
            <p:spPr>
              <a:xfrm>
                <a:off x="2301" y="2438"/>
                <a:ext cx="10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" h="27" extrusionOk="0">
                    <a:moveTo>
                      <a:pt x="3" y="0"/>
                    </a:moveTo>
                    <a:cubicBezTo>
                      <a:pt x="3" y="5"/>
                      <a:pt x="4" y="11"/>
                      <a:pt x="4" y="17"/>
                    </a:cubicBezTo>
                    <a:cubicBezTo>
                      <a:pt x="4" y="22"/>
                      <a:pt x="3" y="24"/>
                      <a:pt x="0" y="27"/>
                    </a:cubicBezTo>
                  </a:path>
                </a:pathLst>
              </a:custGeom>
              <a:noFill/>
              <a:ln w="9525" cap="rnd" cmpd="sng">
                <a:solidFill>
                  <a:srgbClr val="E6C1C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090" name="Google Shape;2705;p10">
              <a:extLst>
                <a:ext uri="{FF2B5EF4-FFF2-40B4-BE49-F238E27FC236}">
                  <a16:creationId xmlns:a16="http://schemas.microsoft.com/office/drawing/2014/main" id="{5E278610-8161-F7CE-A861-1259B3EB498D}"/>
                </a:ext>
              </a:extLst>
            </p:cNvPr>
            <p:cNvSpPr/>
            <p:nvPr/>
          </p:nvSpPr>
          <p:spPr>
            <a:xfrm>
              <a:off x="2319" y="2574"/>
              <a:ext cx="25" cy="45"/>
            </a:xfrm>
            <a:custGeom>
              <a:avLst/>
              <a:gdLst/>
              <a:ahLst/>
              <a:cxnLst/>
              <a:rect l="l" t="t" r="r" b="b"/>
              <a:pathLst>
                <a:path w="10" h="17" extrusionOk="0">
                  <a:moveTo>
                    <a:pt x="2" y="0"/>
                  </a:moveTo>
                  <a:cubicBezTo>
                    <a:pt x="3" y="4"/>
                    <a:pt x="0" y="8"/>
                    <a:pt x="1" y="11"/>
                  </a:cubicBezTo>
                  <a:cubicBezTo>
                    <a:pt x="2" y="15"/>
                    <a:pt x="7" y="17"/>
                    <a:pt x="10" y="15"/>
                  </a:cubicBezTo>
                </a:path>
              </a:pathLst>
            </a:custGeom>
            <a:noFill/>
            <a:ln w="9525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1" name="Google Shape;2706;p10">
              <a:extLst>
                <a:ext uri="{FF2B5EF4-FFF2-40B4-BE49-F238E27FC236}">
                  <a16:creationId xmlns:a16="http://schemas.microsoft.com/office/drawing/2014/main" id="{102521D7-1291-F880-07E5-50AA914992C6}"/>
                </a:ext>
              </a:extLst>
            </p:cNvPr>
            <p:cNvSpPr/>
            <p:nvPr/>
          </p:nvSpPr>
          <p:spPr>
            <a:xfrm>
              <a:off x="2084" y="2923"/>
              <a:ext cx="87" cy="32"/>
            </a:xfrm>
            <a:custGeom>
              <a:avLst/>
              <a:gdLst/>
              <a:ahLst/>
              <a:cxnLst/>
              <a:rect l="l" t="t" r="r" b="b"/>
              <a:pathLst>
                <a:path w="35" h="12" extrusionOk="0">
                  <a:moveTo>
                    <a:pt x="35" y="9"/>
                  </a:moveTo>
                  <a:cubicBezTo>
                    <a:pt x="28" y="9"/>
                    <a:pt x="20" y="12"/>
                    <a:pt x="14" y="8"/>
                  </a:cubicBezTo>
                  <a:cubicBezTo>
                    <a:pt x="10" y="6"/>
                    <a:pt x="5" y="0"/>
                    <a:pt x="0" y="3"/>
                  </a:cubicBezTo>
                </a:path>
              </a:pathLst>
            </a:custGeom>
            <a:noFill/>
            <a:ln w="9525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2" name="Google Shape;2707;p10">
              <a:extLst>
                <a:ext uri="{FF2B5EF4-FFF2-40B4-BE49-F238E27FC236}">
                  <a16:creationId xmlns:a16="http://schemas.microsoft.com/office/drawing/2014/main" id="{0186A680-47FA-A857-D132-C3B01CDC2E86}"/>
                </a:ext>
              </a:extLst>
            </p:cNvPr>
            <p:cNvSpPr/>
            <p:nvPr/>
          </p:nvSpPr>
          <p:spPr>
            <a:xfrm>
              <a:off x="2164" y="2945"/>
              <a:ext cx="95" cy="66"/>
            </a:xfrm>
            <a:custGeom>
              <a:avLst/>
              <a:gdLst/>
              <a:ahLst/>
              <a:cxnLst/>
              <a:rect l="l" t="t" r="r" b="b"/>
              <a:pathLst>
                <a:path w="38" h="25" extrusionOk="0">
                  <a:moveTo>
                    <a:pt x="34" y="0"/>
                  </a:moveTo>
                  <a:cubicBezTo>
                    <a:pt x="32" y="6"/>
                    <a:pt x="22" y="6"/>
                    <a:pt x="17" y="6"/>
                  </a:cubicBezTo>
                  <a:cubicBezTo>
                    <a:pt x="14" y="6"/>
                    <a:pt x="0" y="7"/>
                    <a:pt x="7" y="13"/>
                  </a:cubicBezTo>
                  <a:cubicBezTo>
                    <a:pt x="11" y="16"/>
                    <a:pt x="18" y="14"/>
                    <a:pt x="23" y="13"/>
                  </a:cubicBezTo>
                  <a:cubicBezTo>
                    <a:pt x="25" y="13"/>
                    <a:pt x="28" y="12"/>
                    <a:pt x="30" y="12"/>
                  </a:cubicBezTo>
                  <a:cubicBezTo>
                    <a:pt x="32" y="12"/>
                    <a:pt x="33" y="14"/>
                    <a:pt x="35" y="14"/>
                  </a:cubicBezTo>
                  <a:cubicBezTo>
                    <a:pt x="38" y="15"/>
                    <a:pt x="38" y="22"/>
                    <a:pt x="34" y="25"/>
                  </a:cubicBezTo>
                </a:path>
              </a:pathLst>
            </a:custGeom>
            <a:noFill/>
            <a:ln w="9525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3" name="Google Shape;2708;p10">
              <a:extLst>
                <a:ext uri="{FF2B5EF4-FFF2-40B4-BE49-F238E27FC236}">
                  <a16:creationId xmlns:a16="http://schemas.microsoft.com/office/drawing/2014/main" id="{16DA5BC7-D865-B0F0-4F6E-83CABA8C4814}"/>
                </a:ext>
              </a:extLst>
            </p:cNvPr>
            <p:cNvSpPr/>
            <p:nvPr/>
          </p:nvSpPr>
          <p:spPr>
            <a:xfrm>
              <a:off x="2094" y="2734"/>
              <a:ext cx="105" cy="88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42" y="0"/>
                  </a:moveTo>
                  <a:cubicBezTo>
                    <a:pt x="39" y="6"/>
                    <a:pt x="33" y="12"/>
                    <a:pt x="28" y="17"/>
                  </a:cubicBezTo>
                  <a:cubicBezTo>
                    <a:pt x="23" y="21"/>
                    <a:pt x="19" y="21"/>
                    <a:pt x="14" y="21"/>
                  </a:cubicBezTo>
                  <a:cubicBezTo>
                    <a:pt x="10" y="21"/>
                    <a:pt x="5" y="24"/>
                    <a:pt x="3" y="27"/>
                  </a:cubicBezTo>
                  <a:cubicBezTo>
                    <a:pt x="0" y="33"/>
                    <a:pt x="9" y="32"/>
                    <a:pt x="12" y="30"/>
                  </a:cubicBezTo>
                </a:path>
              </a:pathLst>
            </a:custGeom>
            <a:noFill/>
            <a:ln w="9525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4" name="Google Shape;2709;p10">
              <a:extLst>
                <a:ext uri="{FF2B5EF4-FFF2-40B4-BE49-F238E27FC236}">
                  <a16:creationId xmlns:a16="http://schemas.microsoft.com/office/drawing/2014/main" id="{30926D0C-AC00-A577-DAB4-908D7A212373}"/>
                </a:ext>
              </a:extLst>
            </p:cNvPr>
            <p:cNvSpPr/>
            <p:nvPr/>
          </p:nvSpPr>
          <p:spPr>
            <a:xfrm>
              <a:off x="2179" y="2699"/>
              <a:ext cx="57" cy="88"/>
            </a:xfrm>
            <a:custGeom>
              <a:avLst/>
              <a:gdLst/>
              <a:ahLst/>
              <a:cxnLst/>
              <a:rect l="l" t="t" r="r" b="b"/>
              <a:pathLst>
                <a:path w="23" h="33" extrusionOk="0">
                  <a:moveTo>
                    <a:pt x="14" y="3"/>
                  </a:moveTo>
                  <a:cubicBezTo>
                    <a:pt x="15" y="0"/>
                    <a:pt x="19" y="0"/>
                    <a:pt x="20" y="2"/>
                  </a:cubicBezTo>
                  <a:cubicBezTo>
                    <a:pt x="23" y="6"/>
                    <a:pt x="19" y="11"/>
                    <a:pt x="17" y="14"/>
                  </a:cubicBezTo>
                  <a:cubicBezTo>
                    <a:pt x="15" y="17"/>
                    <a:pt x="12" y="19"/>
                    <a:pt x="11" y="23"/>
                  </a:cubicBezTo>
                  <a:cubicBezTo>
                    <a:pt x="11" y="25"/>
                    <a:pt x="10" y="26"/>
                    <a:pt x="10" y="28"/>
                  </a:cubicBezTo>
                  <a:cubicBezTo>
                    <a:pt x="8" y="31"/>
                    <a:pt x="3" y="32"/>
                    <a:pt x="0" y="33"/>
                  </a:cubicBezTo>
                </a:path>
              </a:pathLst>
            </a:custGeom>
            <a:noFill/>
            <a:ln w="9525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5" name="Google Shape;2710;p10">
              <a:extLst>
                <a:ext uri="{FF2B5EF4-FFF2-40B4-BE49-F238E27FC236}">
                  <a16:creationId xmlns:a16="http://schemas.microsoft.com/office/drawing/2014/main" id="{28D93AE9-83FE-B27A-F4A1-4FC1AB35B2D3}"/>
                </a:ext>
              </a:extLst>
            </p:cNvPr>
            <p:cNvSpPr/>
            <p:nvPr/>
          </p:nvSpPr>
          <p:spPr>
            <a:xfrm>
              <a:off x="2411" y="2856"/>
              <a:ext cx="10" cy="16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2" y="0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2" y="6"/>
                    <a:pt x="4" y="2"/>
                    <a:pt x="3" y="1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6" name="Google Shape;2711;p10">
              <a:extLst>
                <a:ext uri="{FF2B5EF4-FFF2-40B4-BE49-F238E27FC236}">
                  <a16:creationId xmlns:a16="http://schemas.microsoft.com/office/drawing/2014/main" id="{BADCA374-0F47-111B-791A-89EDEEA260A3}"/>
                </a:ext>
              </a:extLst>
            </p:cNvPr>
            <p:cNvSpPr/>
            <p:nvPr/>
          </p:nvSpPr>
          <p:spPr>
            <a:xfrm>
              <a:off x="2399" y="2822"/>
              <a:ext cx="5" cy="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7" name="Google Shape;2712;p10">
              <a:extLst>
                <a:ext uri="{FF2B5EF4-FFF2-40B4-BE49-F238E27FC236}">
                  <a16:creationId xmlns:a16="http://schemas.microsoft.com/office/drawing/2014/main" id="{CD4F83E8-3A13-BA09-922B-EE81862F9A63}"/>
                </a:ext>
              </a:extLst>
            </p:cNvPr>
            <p:cNvSpPr/>
            <p:nvPr/>
          </p:nvSpPr>
          <p:spPr>
            <a:xfrm>
              <a:off x="2341" y="2851"/>
              <a:ext cx="10" cy="11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2"/>
                  </a:moveTo>
                  <a:cubicBezTo>
                    <a:pt x="1" y="2"/>
                    <a:pt x="1" y="4"/>
                    <a:pt x="2" y="4"/>
                  </a:cubicBezTo>
                  <a:cubicBezTo>
                    <a:pt x="4" y="4"/>
                    <a:pt x="3" y="0"/>
                    <a:pt x="2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8" name="Google Shape;2713;p10">
              <a:extLst>
                <a:ext uri="{FF2B5EF4-FFF2-40B4-BE49-F238E27FC236}">
                  <a16:creationId xmlns:a16="http://schemas.microsoft.com/office/drawing/2014/main" id="{97701DC7-89E4-93C6-D0F3-A736CC948B94}"/>
                </a:ext>
              </a:extLst>
            </p:cNvPr>
            <p:cNvSpPr/>
            <p:nvPr/>
          </p:nvSpPr>
          <p:spPr>
            <a:xfrm>
              <a:off x="2374" y="2888"/>
              <a:ext cx="7" cy="14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4"/>
                  </a:moveTo>
                  <a:cubicBezTo>
                    <a:pt x="0" y="4"/>
                    <a:pt x="0" y="0"/>
                    <a:pt x="2" y="0"/>
                  </a:cubicBezTo>
                  <a:cubicBezTo>
                    <a:pt x="3" y="1"/>
                    <a:pt x="3" y="4"/>
                    <a:pt x="3" y="5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9" name="Google Shape;2714;p10">
              <a:extLst>
                <a:ext uri="{FF2B5EF4-FFF2-40B4-BE49-F238E27FC236}">
                  <a16:creationId xmlns:a16="http://schemas.microsoft.com/office/drawing/2014/main" id="{DC894C00-6DFB-AB44-49B1-4656A66DD55B}"/>
                </a:ext>
              </a:extLst>
            </p:cNvPr>
            <p:cNvSpPr/>
            <p:nvPr/>
          </p:nvSpPr>
          <p:spPr>
            <a:xfrm>
              <a:off x="2329" y="2875"/>
              <a:ext cx="5" cy="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2"/>
                  </a:moveTo>
                  <a:cubicBezTo>
                    <a:pt x="0" y="2"/>
                    <a:pt x="1" y="1"/>
                    <a:pt x="2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0" name="Google Shape;2715;p10">
              <a:extLst>
                <a:ext uri="{FF2B5EF4-FFF2-40B4-BE49-F238E27FC236}">
                  <a16:creationId xmlns:a16="http://schemas.microsoft.com/office/drawing/2014/main" id="{4C4EE1D1-ABA8-2F85-A997-4BD0FC43640D}"/>
                </a:ext>
              </a:extLst>
            </p:cNvPr>
            <p:cNvSpPr/>
            <p:nvPr/>
          </p:nvSpPr>
          <p:spPr>
            <a:xfrm>
              <a:off x="2269" y="2864"/>
              <a:ext cx="7" cy="3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1" name="Google Shape;2716;p10">
              <a:extLst>
                <a:ext uri="{FF2B5EF4-FFF2-40B4-BE49-F238E27FC236}">
                  <a16:creationId xmlns:a16="http://schemas.microsoft.com/office/drawing/2014/main" id="{89C393A0-1B5A-91E4-2BFC-D7DAD1A33C5C}"/>
                </a:ext>
              </a:extLst>
            </p:cNvPr>
            <p:cNvSpPr/>
            <p:nvPr/>
          </p:nvSpPr>
          <p:spPr>
            <a:xfrm>
              <a:off x="2201" y="2931"/>
              <a:ext cx="10" cy="14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1" y="5"/>
                  </a:moveTo>
                  <a:cubicBezTo>
                    <a:pt x="1" y="4"/>
                    <a:pt x="0" y="2"/>
                    <a:pt x="0" y="1"/>
                  </a:cubicBezTo>
                  <a:cubicBezTo>
                    <a:pt x="1" y="0"/>
                    <a:pt x="4" y="3"/>
                    <a:pt x="4" y="4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2" name="Google Shape;2717;p10">
              <a:extLst>
                <a:ext uri="{FF2B5EF4-FFF2-40B4-BE49-F238E27FC236}">
                  <a16:creationId xmlns:a16="http://schemas.microsoft.com/office/drawing/2014/main" id="{4ED9981C-A576-7A46-8620-E22AC2835408}"/>
                </a:ext>
              </a:extLst>
            </p:cNvPr>
            <p:cNvSpPr/>
            <p:nvPr/>
          </p:nvSpPr>
          <p:spPr>
            <a:xfrm>
              <a:off x="2279" y="2958"/>
              <a:ext cx="15" cy="13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2"/>
                  </a:moveTo>
                  <a:cubicBezTo>
                    <a:pt x="0" y="3"/>
                    <a:pt x="0" y="5"/>
                    <a:pt x="1" y="5"/>
                  </a:cubicBezTo>
                  <a:cubicBezTo>
                    <a:pt x="3" y="5"/>
                    <a:pt x="2" y="3"/>
                    <a:pt x="2" y="2"/>
                  </a:cubicBezTo>
                  <a:cubicBezTo>
                    <a:pt x="3" y="1"/>
                    <a:pt x="3" y="0"/>
                    <a:pt x="4" y="1"/>
                  </a:cubicBezTo>
                  <a:cubicBezTo>
                    <a:pt x="5" y="1"/>
                    <a:pt x="5" y="3"/>
                    <a:pt x="6" y="4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3" name="Google Shape;2718;p10">
              <a:extLst>
                <a:ext uri="{FF2B5EF4-FFF2-40B4-BE49-F238E27FC236}">
                  <a16:creationId xmlns:a16="http://schemas.microsoft.com/office/drawing/2014/main" id="{F52D792E-248E-EF85-F840-CC8E81738B1A}"/>
                </a:ext>
              </a:extLst>
            </p:cNvPr>
            <p:cNvSpPr/>
            <p:nvPr/>
          </p:nvSpPr>
          <p:spPr>
            <a:xfrm>
              <a:off x="2511" y="2659"/>
              <a:ext cx="5" cy="8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4" name="Google Shape;2719;p10">
              <a:extLst>
                <a:ext uri="{FF2B5EF4-FFF2-40B4-BE49-F238E27FC236}">
                  <a16:creationId xmlns:a16="http://schemas.microsoft.com/office/drawing/2014/main" id="{581D995E-3D47-7CE8-001F-5BDA12A414E9}"/>
                </a:ext>
              </a:extLst>
            </p:cNvPr>
            <p:cNvSpPr/>
            <p:nvPr/>
          </p:nvSpPr>
          <p:spPr>
            <a:xfrm>
              <a:off x="2564" y="2707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1"/>
                  </a:move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5" name="Google Shape;2720;p10">
              <a:extLst>
                <a:ext uri="{FF2B5EF4-FFF2-40B4-BE49-F238E27FC236}">
                  <a16:creationId xmlns:a16="http://schemas.microsoft.com/office/drawing/2014/main" id="{741973BD-116E-561D-665C-23C3A7A4684C}"/>
                </a:ext>
              </a:extLst>
            </p:cNvPr>
            <p:cNvSpPr/>
            <p:nvPr/>
          </p:nvSpPr>
          <p:spPr>
            <a:xfrm>
              <a:off x="2534" y="2686"/>
              <a:ext cx="7" cy="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6" name="Google Shape;2721;p10">
              <a:extLst>
                <a:ext uri="{FF2B5EF4-FFF2-40B4-BE49-F238E27FC236}">
                  <a16:creationId xmlns:a16="http://schemas.microsoft.com/office/drawing/2014/main" id="{AF1F45E4-D795-63BF-1D0D-AA4FEABE1D03}"/>
                </a:ext>
              </a:extLst>
            </p:cNvPr>
            <p:cNvSpPr/>
            <p:nvPr/>
          </p:nvSpPr>
          <p:spPr>
            <a:xfrm>
              <a:off x="2481" y="2672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7" name="Google Shape;2722;p10">
              <a:extLst>
                <a:ext uri="{FF2B5EF4-FFF2-40B4-BE49-F238E27FC236}">
                  <a16:creationId xmlns:a16="http://schemas.microsoft.com/office/drawing/2014/main" id="{450C1451-DE1F-D53B-D4EE-CEBEE15D4D65}"/>
                </a:ext>
              </a:extLst>
            </p:cNvPr>
            <p:cNvSpPr/>
            <p:nvPr/>
          </p:nvSpPr>
          <p:spPr>
            <a:xfrm>
              <a:off x="2439" y="2675"/>
              <a:ext cx="15" cy="24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2" y="9"/>
                  </a:moveTo>
                  <a:cubicBezTo>
                    <a:pt x="3" y="8"/>
                    <a:pt x="5" y="8"/>
                    <a:pt x="5" y="7"/>
                  </a:cubicBezTo>
                  <a:cubicBezTo>
                    <a:pt x="6" y="6"/>
                    <a:pt x="5" y="6"/>
                    <a:pt x="3" y="6"/>
                  </a:cubicBezTo>
                  <a:cubicBezTo>
                    <a:pt x="2" y="5"/>
                    <a:pt x="0" y="6"/>
                    <a:pt x="1" y="4"/>
                  </a:cubicBezTo>
                  <a:cubicBezTo>
                    <a:pt x="1" y="2"/>
                    <a:pt x="4" y="1"/>
                    <a:pt x="6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8" name="Google Shape;2723;p10">
              <a:extLst>
                <a:ext uri="{FF2B5EF4-FFF2-40B4-BE49-F238E27FC236}">
                  <a16:creationId xmlns:a16="http://schemas.microsoft.com/office/drawing/2014/main" id="{B59F3C2F-FABA-48BA-3CE2-E9C78C92C590}"/>
                </a:ext>
              </a:extLst>
            </p:cNvPr>
            <p:cNvSpPr/>
            <p:nvPr/>
          </p:nvSpPr>
          <p:spPr>
            <a:xfrm>
              <a:off x="2434" y="2728"/>
              <a:ext cx="2" cy="8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3"/>
                  </a:moveTo>
                  <a:cubicBezTo>
                    <a:pt x="0" y="2"/>
                    <a:pt x="1" y="1"/>
                    <a:pt x="1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9" name="Google Shape;2724;p10">
              <a:extLst>
                <a:ext uri="{FF2B5EF4-FFF2-40B4-BE49-F238E27FC236}">
                  <a16:creationId xmlns:a16="http://schemas.microsoft.com/office/drawing/2014/main" id="{0276C39D-A69F-2170-6503-2F1C0CA96E3B}"/>
                </a:ext>
              </a:extLst>
            </p:cNvPr>
            <p:cNvSpPr/>
            <p:nvPr/>
          </p:nvSpPr>
          <p:spPr>
            <a:xfrm>
              <a:off x="2401" y="2776"/>
              <a:ext cx="8" cy="3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0" name="Google Shape;2725;p10">
              <a:extLst>
                <a:ext uri="{FF2B5EF4-FFF2-40B4-BE49-F238E27FC236}">
                  <a16:creationId xmlns:a16="http://schemas.microsoft.com/office/drawing/2014/main" id="{B62DDAA3-A585-9D9A-FC7E-101BB92A6B75}"/>
                </a:ext>
              </a:extLst>
            </p:cNvPr>
            <p:cNvSpPr/>
            <p:nvPr/>
          </p:nvSpPr>
          <p:spPr>
            <a:xfrm>
              <a:off x="2424" y="2568"/>
              <a:ext cx="10" cy="3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0" y="0"/>
                  </a:moveTo>
                  <a:cubicBezTo>
                    <a:pt x="0" y="1"/>
                    <a:pt x="3" y="0"/>
                    <a:pt x="4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1" name="Google Shape;2726;p10">
              <a:extLst>
                <a:ext uri="{FF2B5EF4-FFF2-40B4-BE49-F238E27FC236}">
                  <a16:creationId xmlns:a16="http://schemas.microsoft.com/office/drawing/2014/main" id="{9D96B3B3-86BC-4677-8B12-FFAF08D25650}"/>
                </a:ext>
              </a:extLst>
            </p:cNvPr>
            <p:cNvSpPr/>
            <p:nvPr/>
          </p:nvSpPr>
          <p:spPr>
            <a:xfrm>
              <a:off x="2404" y="2566"/>
              <a:ext cx="12" cy="1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1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0" y="4"/>
                    <a:pt x="4" y="4"/>
                    <a:pt x="5" y="4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2" name="Google Shape;2727;p10">
              <a:extLst>
                <a:ext uri="{FF2B5EF4-FFF2-40B4-BE49-F238E27FC236}">
                  <a16:creationId xmlns:a16="http://schemas.microsoft.com/office/drawing/2014/main" id="{349BDB53-E1A3-90E4-6667-658F05B1E88F}"/>
                </a:ext>
              </a:extLst>
            </p:cNvPr>
            <p:cNvSpPr/>
            <p:nvPr/>
          </p:nvSpPr>
          <p:spPr>
            <a:xfrm>
              <a:off x="2374" y="2584"/>
              <a:ext cx="12" cy="8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5" y="1"/>
                  </a:moveTo>
                  <a:cubicBezTo>
                    <a:pt x="3" y="1"/>
                    <a:pt x="2" y="0"/>
                    <a:pt x="0" y="1"/>
                  </a:cubicBezTo>
                  <a:cubicBezTo>
                    <a:pt x="0" y="3"/>
                    <a:pt x="3" y="3"/>
                    <a:pt x="4" y="3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3" name="Google Shape;2728;p10">
              <a:extLst>
                <a:ext uri="{FF2B5EF4-FFF2-40B4-BE49-F238E27FC236}">
                  <a16:creationId xmlns:a16="http://schemas.microsoft.com/office/drawing/2014/main" id="{042C51D3-A793-9616-00CE-86A4F7BDD676}"/>
                </a:ext>
              </a:extLst>
            </p:cNvPr>
            <p:cNvSpPr/>
            <p:nvPr/>
          </p:nvSpPr>
          <p:spPr>
            <a:xfrm>
              <a:off x="2341" y="2611"/>
              <a:ext cx="3" cy="11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0"/>
                  </a:moveTo>
                  <a:cubicBezTo>
                    <a:pt x="0" y="2"/>
                    <a:pt x="1" y="3"/>
                    <a:pt x="1" y="4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4" name="Google Shape;2729;p10">
              <a:extLst>
                <a:ext uri="{FF2B5EF4-FFF2-40B4-BE49-F238E27FC236}">
                  <a16:creationId xmlns:a16="http://schemas.microsoft.com/office/drawing/2014/main" id="{6FB1FD83-9598-CD09-95CB-69BD606ACAF7}"/>
                </a:ext>
              </a:extLst>
            </p:cNvPr>
            <p:cNvSpPr/>
            <p:nvPr/>
          </p:nvSpPr>
          <p:spPr>
            <a:xfrm>
              <a:off x="2341" y="2576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2"/>
                  </a:moveTo>
                  <a:cubicBezTo>
                    <a:pt x="4" y="3"/>
                    <a:pt x="1" y="4"/>
                    <a:pt x="1" y="2"/>
                  </a:cubicBezTo>
                  <a:cubicBezTo>
                    <a:pt x="0" y="0"/>
                    <a:pt x="4" y="1"/>
                    <a:pt x="5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5" name="Google Shape;2730;p10">
              <a:extLst>
                <a:ext uri="{FF2B5EF4-FFF2-40B4-BE49-F238E27FC236}">
                  <a16:creationId xmlns:a16="http://schemas.microsoft.com/office/drawing/2014/main" id="{AA651773-5AD9-A355-DD67-0B45D1605554}"/>
                </a:ext>
              </a:extLst>
            </p:cNvPr>
            <p:cNvSpPr/>
            <p:nvPr/>
          </p:nvSpPr>
          <p:spPr>
            <a:xfrm>
              <a:off x="2324" y="2576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6" name="Google Shape;2731;p10">
              <a:extLst>
                <a:ext uri="{FF2B5EF4-FFF2-40B4-BE49-F238E27FC236}">
                  <a16:creationId xmlns:a16="http://schemas.microsoft.com/office/drawing/2014/main" id="{2CD32D68-DFDB-409E-8B76-83FAF2459794}"/>
                </a:ext>
              </a:extLst>
            </p:cNvPr>
            <p:cNvSpPr/>
            <p:nvPr/>
          </p:nvSpPr>
          <p:spPr>
            <a:xfrm>
              <a:off x="2314" y="2635"/>
              <a:ext cx="17" cy="19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3" y="1"/>
                  </a:moveTo>
                  <a:cubicBezTo>
                    <a:pt x="4" y="0"/>
                    <a:pt x="6" y="0"/>
                    <a:pt x="6" y="1"/>
                  </a:cubicBezTo>
                  <a:cubicBezTo>
                    <a:pt x="7" y="3"/>
                    <a:pt x="4" y="4"/>
                    <a:pt x="2" y="4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1" y="6"/>
                    <a:pt x="3" y="7"/>
                    <a:pt x="4" y="7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7" name="Google Shape;2732;p10">
              <a:extLst>
                <a:ext uri="{FF2B5EF4-FFF2-40B4-BE49-F238E27FC236}">
                  <a16:creationId xmlns:a16="http://schemas.microsoft.com/office/drawing/2014/main" id="{5D79072E-503F-1ED9-B745-6D41D0A70A13}"/>
                </a:ext>
              </a:extLst>
            </p:cNvPr>
            <p:cNvSpPr/>
            <p:nvPr/>
          </p:nvSpPr>
          <p:spPr>
            <a:xfrm>
              <a:off x="2329" y="2664"/>
              <a:ext cx="7" cy="3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1"/>
                  </a:move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8" name="Google Shape;2733;p10">
              <a:extLst>
                <a:ext uri="{FF2B5EF4-FFF2-40B4-BE49-F238E27FC236}">
                  <a16:creationId xmlns:a16="http://schemas.microsoft.com/office/drawing/2014/main" id="{3E824D20-FC4A-9095-7A2D-C66029220B42}"/>
                </a:ext>
              </a:extLst>
            </p:cNvPr>
            <p:cNvSpPr/>
            <p:nvPr/>
          </p:nvSpPr>
          <p:spPr>
            <a:xfrm>
              <a:off x="2344" y="2726"/>
              <a:ext cx="2" cy="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9" name="Google Shape;2734;p10">
              <a:extLst>
                <a:ext uri="{FF2B5EF4-FFF2-40B4-BE49-F238E27FC236}">
                  <a16:creationId xmlns:a16="http://schemas.microsoft.com/office/drawing/2014/main" id="{2543A23C-3AEA-93CE-131E-B89BCDE9EAD2}"/>
                </a:ext>
              </a:extLst>
            </p:cNvPr>
            <p:cNvSpPr/>
            <p:nvPr/>
          </p:nvSpPr>
          <p:spPr>
            <a:xfrm>
              <a:off x="2331" y="2747"/>
              <a:ext cx="3" cy="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0" name="Google Shape;2735;p10">
              <a:extLst>
                <a:ext uri="{FF2B5EF4-FFF2-40B4-BE49-F238E27FC236}">
                  <a16:creationId xmlns:a16="http://schemas.microsoft.com/office/drawing/2014/main" id="{A36A4182-1A66-2E4E-0F9E-51338DC7766D}"/>
                </a:ext>
              </a:extLst>
            </p:cNvPr>
            <p:cNvSpPr/>
            <p:nvPr/>
          </p:nvSpPr>
          <p:spPr>
            <a:xfrm>
              <a:off x="2496" y="2579"/>
              <a:ext cx="15" cy="16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4" y="6"/>
                  </a:moveTo>
                  <a:cubicBezTo>
                    <a:pt x="4" y="5"/>
                    <a:pt x="0" y="3"/>
                    <a:pt x="3" y="3"/>
                  </a:cubicBezTo>
                  <a:cubicBezTo>
                    <a:pt x="4" y="3"/>
                    <a:pt x="6" y="4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1" name="Google Shape;2736;p10">
              <a:extLst>
                <a:ext uri="{FF2B5EF4-FFF2-40B4-BE49-F238E27FC236}">
                  <a16:creationId xmlns:a16="http://schemas.microsoft.com/office/drawing/2014/main" id="{F4A0ACB1-CE89-047A-9AE1-2BE90A555930}"/>
                </a:ext>
              </a:extLst>
            </p:cNvPr>
            <p:cNvSpPr/>
            <p:nvPr/>
          </p:nvSpPr>
          <p:spPr>
            <a:xfrm>
              <a:off x="2509" y="2638"/>
              <a:ext cx="10" cy="2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cubicBezTo>
                    <a:pt x="2" y="0"/>
                    <a:pt x="1" y="1"/>
                    <a:pt x="0" y="1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2" name="Google Shape;2737;p10">
              <a:extLst>
                <a:ext uri="{FF2B5EF4-FFF2-40B4-BE49-F238E27FC236}">
                  <a16:creationId xmlns:a16="http://schemas.microsoft.com/office/drawing/2014/main" id="{2FEEB81E-7108-A42F-06D3-DDE6680550FA}"/>
                </a:ext>
              </a:extLst>
            </p:cNvPr>
            <p:cNvSpPr/>
            <p:nvPr/>
          </p:nvSpPr>
          <p:spPr>
            <a:xfrm>
              <a:off x="2549" y="2563"/>
              <a:ext cx="7" cy="11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1" y="1"/>
                  </a:moveTo>
                  <a:cubicBezTo>
                    <a:pt x="1" y="2"/>
                    <a:pt x="0" y="4"/>
                    <a:pt x="2" y="4"/>
                  </a:cubicBezTo>
                  <a:cubicBezTo>
                    <a:pt x="3" y="4"/>
                    <a:pt x="3" y="1"/>
                    <a:pt x="3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3" name="Google Shape;2738;p10">
              <a:extLst>
                <a:ext uri="{FF2B5EF4-FFF2-40B4-BE49-F238E27FC236}">
                  <a16:creationId xmlns:a16="http://schemas.microsoft.com/office/drawing/2014/main" id="{6CDE9CC3-21E8-008D-6D3E-9A360184999E}"/>
                </a:ext>
              </a:extLst>
            </p:cNvPr>
            <p:cNvSpPr/>
            <p:nvPr/>
          </p:nvSpPr>
          <p:spPr>
            <a:xfrm>
              <a:off x="2586" y="2568"/>
              <a:ext cx="15" cy="11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1" y="4"/>
                  </a:moveTo>
                  <a:cubicBezTo>
                    <a:pt x="2" y="4"/>
                    <a:pt x="6" y="4"/>
                    <a:pt x="6" y="2"/>
                  </a:cubicBezTo>
                  <a:cubicBezTo>
                    <a:pt x="6" y="0"/>
                    <a:pt x="1" y="1"/>
                    <a:pt x="0" y="2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4" name="Google Shape;2739;p10">
              <a:extLst>
                <a:ext uri="{FF2B5EF4-FFF2-40B4-BE49-F238E27FC236}">
                  <a16:creationId xmlns:a16="http://schemas.microsoft.com/office/drawing/2014/main" id="{D35CF9C1-CA02-28AB-F8B8-0DAB3AC64CC5}"/>
                </a:ext>
              </a:extLst>
            </p:cNvPr>
            <p:cNvSpPr/>
            <p:nvPr/>
          </p:nvSpPr>
          <p:spPr>
            <a:xfrm>
              <a:off x="2376" y="2467"/>
              <a:ext cx="10" cy="11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4" y="3"/>
                    <a:pt x="1" y="4"/>
                    <a:pt x="0" y="4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5" name="Google Shape;2740;p10">
              <a:extLst>
                <a:ext uri="{FF2B5EF4-FFF2-40B4-BE49-F238E27FC236}">
                  <a16:creationId xmlns:a16="http://schemas.microsoft.com/office/drawing/2014/main" id="{9C8F51D4-541D-37A2-8F7C-88A8503ABFCD}"/>
                </a:ext>
              </a:extLst>
            </p:cNvPr>
            <p:cNvSpPr/>
            <p:nvPr/>
          </p:nvSpPr>
          <p:spPr>
            <a:xfrm>
              <a:off x="2264" y="2699"/>
              <a:ext cx="7" cy="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6" name="Google Shape;2741;p10">
              <a:extLst>
                <a:ext uri="{FF2B5EF4-FFF2-40B4-BE49-F238E27FC236}">
                  <a16:creationId xmlns:a16="http://schemas.microsoft.com/office/drawing/2014/main" id="{7C19BE92-FA5B-6385-4136-75DC431F12B0}"/>
                </a:ext>
              </a:extLst>
            </p:cNvPr>
            <p:cNvSpPr/>
            <p:nvPr/>
          </p:nvSpPr>
          <p:spPr>
            <a:xfrm>
              <a:off x="2279" y="2731"/>
              <a:ext cx="5" cy="1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7" name="Google Shape;2742;p10">
              <a:extLst>
                <a:ext uri="{FF2B5EF4-FFF2-40B4-BE49-F238E27FC236}">
                  <a16:creationId xmlns:a16="http://schemas.microsoft.com/office/drawing/2014/main" id="{ED095BD2-38E5-433E-9683-FBF389D435DA}"/>
                </a:ext>
              </a:extLst>
            </p:cNvPr>
            <p:cNvSpPr/>
            <p:nvPr/>
          </p:nvSpPr>
          <p:spPr>
            <a:xfrm>
              <a:off x="2231" y="2776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1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D3899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8" name="Google Shape;2743;p10">
              <a:extLst>
                <a:ext uri="{FF2B5EF4-FFF2-40B4-BE49-F238E27FC236}">
                  <a16:creationId xmlns:a16="http://schemas.microsoft.com/office/drawing/2014/main" id="{97AD200F-B82C-D4A1-8DF4-1C6633D36C56}"/>
                </a:ext>
              </a:extLst>
            </p:cNvPr>
            <p:cNvSpPr/>
            <p:nvPr/>
          </p:nvSpPr>
          <p:spPr>
            <a:xfrm>
              <a:off x="2181" y="2784"/>
              <a:ext cx="1" cy="6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0" y="2"/>
                  </a:move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noFill/>
            <a:ln w="9525" cap="rnd" cmpd="sng">
              <a:solidFill>
                <a:srgbClr val="D389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9" name="Google Shape;2744;p10">
              <a:extLst>
                <a:ext uri="{FF2B5EF4-FFF2-40B4-BE49-F238E27FC236}">
                  <a16:creationId xmlns:a16="http://schemas.microsoft.com/office/drawing/2014/main" id="{8548ECD5-8FA1-FFAE-11A9-8FB13DB92D3D}"/>
                </a:ext>
              </a:extLst>
            </p:cNvPr>
            <p:cNvSpPr/>
            <p:nvPr/>
          </p:nvSpPr>
          <p:spPr>
            <a:xfrm>
              <a:off x="2121" y="2808"/>
              <a:ext cx="3" cy="11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noFill/>
            <a:ln w="9525" cap="rnd" cmpd="sng">
              <a:solidFill>
                <a:srgbClr val="D389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0" name="Google Shape;2745;p10">
              <a:extLst>
                <a:ext uri="{FF2B5EF4-FFF2-40B4-BE49-F238E27FC236}">
                  <a16:creationId xmlns:a16="http://schemas.microsoft.com/office/drawing/2014/main" id="{DDC9DA3E-2A9D-2599-39F2-D3EEA5A0B696}"/>
                </a:ext>
              </a:extLst>
            </p:cNvPr>
            <p:cNvSpPr/>
            <p:nvPr/>
          </p:nvSpPr>
          <p:spPr>
            <a:xfrm>
              <a:off x="2156" y="2942"/>
              <a:ext cx="13" cy="19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3"/>
                  </a:moveTo>
                  <a:cubicBezTo>
                    <a:pt x="5" y="2"/>
                    <a:pt x="5" y="0"/>
                    <a:pt x="4" y="0"/>
                  </a:cubicBezTo>
                  <a:cubicBezTo>
                    <a:pt x="2" y="1"/>
                    <a:pt x="3" y="3"/>
                    <a:pt x="3" y="4"/>
                  </a:cubicBezTo>
                  <a:cubicBezTo>
                    <a:pt x="1" y="7"/>
                    <a:pt x="0" y="2"/>
                    <a:pt x="0" y="1"/>
                  </a:cubicBezTo>
                </a:path>
              </a:pathLst>
            </a:custGeom>
            <a:noFill/>
            <a:ln w="9525" cap="rnd" cmpd="sng">
              <a:solidFill>
                <a:srgbClr val="D389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1" name="Google Shape;2746;p10">
              <a:extLst>
                <a:ext uri="{FF2B5EF4-FFF2-40B4-BE49-F238E27FC236}">
                  <a16:creationId xmlns:a16="http://schemas.microsoft.com/office/drawing/2014/main" id="{883EF9DE-D40C-641F-EB6A-69729FCC56EA}"/>
                </a:ext>
              </a:extLst>
            </p:cNvPr>
            <p:cNvSpPr/>
            <p:nvPr/>
          </p:nvSpPr>
          <p:spPr>
            <a:xfrm>
              <a:off x="2491" y="2880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</a:path>
              </a:pathLst>
            </a:custGeom>
            <a:noFill/>
            <a:ln w="9525" cap="rnd" cmpd="sng">
              <a:solidFill>
                <a:srgbClr val="C865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2" name="Google Shape;2747;p10">
              <a:extLst>
                <a:ext uri="{FF2B5EF4-FFF2-40B4-BE49-F238E27FC236}">
                  <a16:creationId xmlns:a16="http://schemas.microsoft.com/office/drawing/2014/main" id="{E89A43F8-1FF1-330F-A802-55C2B9ABBD9A}"/>
                </a:ext>
              </a:extLst>
            </p:cNvPr>
            <p:cNvSpPr/>
            <p:nvPr/>
          </p:nvSpPr>
          <p:spPr>
            <a:xfrm>
              <a:off x="2496" y="2798"/>
              <a:ext cx="3" cy="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0" y="0"/>
                  </a:moveTo>
                  <a:cubicBezTo>
                    <a:pt x="1" y="0"/>
                    <a:pt x="0" y="1"/>
                    <a:pt x="1" y="2"/>
                  </a:cubicBezTo>
                </a:path>
              </a:pathLst>
            </a:custGeom>
            <a:noFill/>
            <a:ln w="9525" cap="rnd" cmpd="sng">
              <a:solidFill>
                <a:srgbClr val="C865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3" name="Google Shape;2748;p10">
              <a:extLst>
                <a:ext uri="{FF2B5EF4-FFF2-40B4-BE49-F238E27FC236}">
                  <a16:creationId xmlns:a16="http://schemas.microsoft.com/office/drawing/2014/main" id="{21BE59E0-AA17-52DD-1672-A0695CB177C8}"/>
                </a:ext>
              </a:extLst>
            </p:cNvPr>
            <p:cNvSpPr/>
            <p:nvPr/>
          </p:nvSpPr>
          <p:spPr>
            <a:xfrm>
              <a:off x="2591" y="2622"/>
              <a:ext cx="3" cy="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</a:path>
              </a:pathLst>
            </a:custGeom>
            <a:noFill/>
            <a:ln w="9525" cap="rnd" cmpd="sng">
              <a:solidFill>
                <a:srgbClr val="C865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4" name="Google Shape;2749;p10">
              <a:extLst>
                <a:ext uri="{FF2B5EF4-FFF2-40B4-BE49-F238E27FC236}">
                  <a16:creationId xmlns:a16="http://schemas.microsoft.com/office/drawing/2014/main" id="{BAFDFB05-19E9-35F5-70D7-7BB263BDB07D}"/>
                </a:ext>
              </a:extLst>
            </p:cNvPr>
            <p:cNvSpPr/>
            <p:nvPr/>
          </p:nvSpPr>
          <p:spPr>
            <a:xfrm>
              <a:off x="2579" y="2510"/>
              <a:ext cx="10" cy="1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2"/>
                  </a:moveTo>
                  <a:cubicBezTo>
                    <a:pt x="0" y="1"/>
                    <a:pt x="2" y="0"/>
                    <a:pt x="2" y="1"/>
                  </a:cubicBezTo>
                  <a:cubicBezTo>
                    <a:pt x="4" y="2"/>
                    <a:pt x="1" y="4"/>
                    <a:pt x="0" y="4"/>
                  </a:cubicBezTo>
                </a:path>
              </a:pathLst>
            </a:custGeom>
            <a:noFill/>
            <a:ln w="9525" cap="rnd" cmpd="sng">
              <a:solidFill>
                <a:srgbClr val="C865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5" name="Google Shape;2750;p10">
              <a:extLst>
                <a:ext uri="{FF2B5EF4-FFF2-40B4-BE49-F238E27FC236}">
                  <a16:creationId xmlns:a16="http://schemas.microsoft.com/office/drawing/2014/main" id="{46E30F4C-09AF-B1F7-FF65-501D1A415C37}"/>
                </a:ext>
              </a:extLst>
            </p:cNvPr>
            <p:cNvSpPr/>
            <p:nvPr/>
          </p:nvSpPr>
          <p:spPr>
            <a:xfrm>
              <a:off x="2496" y="2472"/>
              <a:ext cx="5" cy="8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3"/>
                  </a:move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noFill/>
            <a:ln w="9525" cap="rnd" cmpd="sng">
              <a:solidFill>
                <a:srgbClr val="C865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6" name="Google Shape;2751;p10">
              <a:extLst>
                <a:ext uri="{FF2B5EF4-FFF2-40B4-BE49-F238E27FC236}">
                  <a16:creationId xmlns:a16="http://schemas.microsoft.com/office/drawing/2014/main" id="{EDE8948C-8693-CEE6-179F-9FDA7F15994F}"/>
                </a:ext>
              </a:extLst>
            </p:cNvPr>
            <p:cNvSpPr/>
            <p:nvPr/>
          </p:nvSpPr>
          <p:spPr>
            <a:xfrm>
              <a:off x="2456" y="2456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</a:path>
              </a:pathLst>
            </a:custGeom>
            <a:noFill/>
            <a:ln w="9525" cap="rnd" cmpd="sng">
              <a:solidFill>
                <a:srgbClr val="C865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7" name="Google Shape;2752;p10">
              <a:extLst>
                <a:ext uri="{FF2B5EF4-FFF2-40B4-BE49-F238E27FC236}">
                  <a16:creationId xmlns:a16="http://schemas.microsoft.com/office/drawing/2014/main" id="{8F7DEEDF-C36B-74F8-3E1A-D0472155E744}"/>
                </a:ext>
              </a:extLst>
            </p:cNvPr>
            <p:cNvSpPr/>
            <p:nvPr/>
          </p:nvSpPr>
          <p:spPr>
            <a:xfrm>
              <a:off x="2331" y="2456"/>
              <a:ext cx="13" cy="16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4" y="1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1"/>
                    <a:pt x="0" y="2"/>
                    <a:pt x="2" y="3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2" y="6"/>
                    <a:pt x="1" y="6"/>
                  </a:cubicBezTo>
                </a:path>
              </a:pathLst>
            </a:custGeom>
            <a:noFill/>
            <a:ln w="9525" cap="rnd" cmpd="sng">
              <a:solidFill>
                <a:srgbClr val="C865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8" name="Google Shape;2753;p10">
              <a:extLst>
                <a:ext uri="{FF2B5EF4-FFF2-40B4-BE49-F238E27FC236}">
                  <a16:creationId xmlns:a16="http://schemas.microsoft.com/office/drawing/2014/main" id="{1055B811-FEF7-A5C1-FD74-2091E03AB0D5}"/>
                </a:ext>
              </a:extLst>
            </p:cNvPr>
            <p:cNvSpPr/>
            <p:nvPr/>
          </p:nvSpPr>
          <p:spPr>
            <a:xfrm>
              <a:off x="2299" y="2504"/>
              <a:ext cx="7" cy="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cubicBezTo>
                    <a:pt x="1" y="1"/>
                    <a:pt x="2" y="2"/>
                    <a:pt x="3" y="2"/>
                  </a:cubicBezTo>
                </a:path>
              </a:pathLst>
            </a:custGeom>
            <a:noFill/>
            <a:ln w="9525" cap="rnd" cmpd="sng">
              <a:solidFill>
                <a:srgbClr val="C865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9" name="Google Shape;2754;p10">
              <a:extLst>
                <a:ext uri="{FF2B5EF4-FFF2-40B4-BE49-F238E27FC236}">
                  <a16:creationId xmlns:a16="http://schemas.microsoft.com/office/drawing/2014/main" id="{0BFFA195-8FC8-0E3D-C1A5-4E2C8A422DB0}"/>
                </a:ext>
              </a:extLst>
            </p:cNvPr>
            <p:cNvSpPr/>
            <p:nvPr/>
          </p:nvSpPr>
          <p:spPr>
            <a:xfrm>
              <a:off x="2251" y="2603"/>
              <a:ext cx="10" cy="13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4"/>
                  </a:moveTo>
                  <a:cubicBezTo>
                    <a:pt x="2" y="5"/>
                    <a:pt x="4" y="5"/>
                    <a:pt x="4" y="3"/>
                  </a:cubicBezTo>
                  <a:cubicBezTo>
                    <a:pt x="4" y="1"/>
                    <a:pt x="3" y="1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C865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0" name="Google Shape;2755;p10">
              <a:extLst>
                <a:ext uri="{FF2B5EF4-FFF2-40B4-BE49-F238E27FC236}">
                  <a16:creationId xmlns:a16="http://schemas.microsoft.com/office/drawing/2014/main" id="{C4221AC9-8F24-893D-F9EB-841CDAF93BB6}"/>
                </a:ext>
              </a:extLst>
            </p:cNvPr>
            <p:cNvSpPr/>
            <p:nvPr/>
          </p:nvSpPr>
          <p:spPr>
            <a:xfrm>
              <a:off x="2504" y="2331"/>
              <a:ext cx="157" cy="109"/>
            </a:xfrm>
            <a:custGeom>
              <a:avLst/>
              <a:gdLst/>
              <a:ahLst/>
              <a:cxnLst/>
              <a:rect l="l" t="t" r="r" b="b"/>
              <a:pathLst>
                <a:path w="63" h="41" extrusionOk="0">
                  <a:moveTo>
                    <a:pt x="3" y="41"/>
                  </a:moveTo>
                  <a:cubicBezTo>
                    <a:pt x="5" y="25"/>
                    <a:pt x="13" y="6"/>
                    <a:pt x="15" y="5"/>
                  </a:cubicBezTo>
                  <a:cubicBezTo>
                    <a:pt x="19" y="4"/>
                    <a:pt x="55" y="15"/>
                    <a:pt x="60" y="22"/>
                  </a:cubicBezTo>
                  <a:cubicBezTo>
                    <a:pt x="60" y="23"/>
                    <a:pt x="61" y="23"/>
                    <a:pt x="62" y="23"/>
                  </a:cubicBezTo>
                  <a:cubicBezTo>
                    <a:pt x="63" y="22"/>
                    <a:pt x="63" y="21"/>
                    <a:pt x="62" y="20"/>
                  </a:cubicBezTo>
                  <a:cubicBezTo>
                    <a:pt x="57" y="13"/>
                    <a:pt x="18" y="0"/>
                    <a:pt x="14" y="2"/>
                  </a:cubicBezTo>
                  <a:cubicBezTo>
                    <a:pt x="10" y="5"/>
                    <a:pt x="2" y="25"/>
                    <a:pt x="0" y="40"/>
                  </a:cubicBezTo>
                </a:path>
              </a:pathLst>
            </a:custGeom>
            <a:solidFill>
              <a:srgbClr val="F2CA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1" name="Google Shape;2756;p10">
              <a:extLst>
                <a:ext uri="{FF2B5EF4-FFF2-40B4-BE49-F238E27FC236}">
                  <a16:creationId xmlns:a16="http://schemas.microsoft.com/office/drawing/2014/main" id="{03017276-EB51-BC90-1FC2-E739CC460496}"/>
                </a:ext>
              </a:extLst>
            </p:cNvPr>
            <p:cNvSpPr/>
            <p:nvPr/>
          </p:nvSpPr>
          <p:spPr>
            <a:xfrm>
              <a:off x="2566" y="2408"/>
              <a:ext cx="80" cy="62"/>
            </a:xfrm>
            <a:custGeom>
              <a:avLst/>
              <a:gdLst/>
              <a:ahLst/>
              <a:cxnLst/>
              <a:rect l="l" t="t" r="r" b="b"/>
              <a:pathLst>
                <a:path w="32" h="23" extrusionOk="0">
                  <a:moveTo>
                    <a:pt x="2" y="23"/>
                  </a:moveTo>
                  <a:cubicBezTo>
                    <a:pt x="5" y="14"/>
                    <a:pt x="9" y="5"/>
                    <a:pt x="11" y="4"/>
                  </a:cubicBezTo>
                  <a:cubicBezTo>
                    <a:pt x="12" y="4"/>
                    <a:pt x="22" y="8"/>
                    <a:pt x="30" y="12"/>
                  </a:cubicBezTo>
                  <a:cubicBezTo>
                    <a:pt x="31" y="12"/>
                    <a:pt x="31" y="12"/>
                    <a:pt x="32" y="11"/>
                  </a:cubicBezTo>
                  <a:cubicBezTo>
                    <a:pt x="32" y="10"/>
                    <a:pt x="32" y="9"/>
                    <a:pt x="31" y="9"/>
                  </a:cubicBezTo>
                  <a:cubicBezTo>
                    <a:pt x="24" y="5"/>
                    <a:pt x="12" y="0"/>
                    <a:pt x="9" y="1"/>
                  </a:cubicBezTo>
                  <a:cubicBezTo>
                    <a:pt x="6" y="3"/>
                    <a:pt x="2" y="13"/>
                    <a:pt x="0" y="21"/>
                  </a:cubicBezTo>
                </a:path>
              </a:pathLst>
            </a:custGeom>
            <a:solidFill>
              <a:srgbClr val="F2CA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2" name="Google Shape;2757;p10">
              <a:extLst>
                <a:ext uri="{FF2B5EF4-FFF2-40B4-BE49-F238E27FC236}">
                  <a16:creationId xmlns:a16="http://schemas.microsoft.com/office/drawing/2014/main" id="{7E8ED420-FD7B-7C5E-FBF5-EEA0CD645FAD}"/>
                </a:ext>
              </a:extLst>
            </p:cNvPr>
            <p:cNvSpPr/>
            <p:nvPr/>
          </p:nvSpPr>
          <p:spPr>
            <a:xfrm>
              <a:off x="2504" y="2331"/>
              <a:ext cx="157" cy="109"/>
            </a:xfrm>
            <a:custGeom>
              <a:avLst/>
              <a:gdLst/>
              <a:ahLst/>
              <a:cxnLst/>
              <a:rect l="l" t="t" r="r" b="b"/>
              <a:pathLst>
                <a:path w="63" h="41" extrusionOk="0">
                  <a:moveTo>
                    <a:pt x="3" y="41"/>
                  </a:moveTo>
                  <a:cubicBezTo>
                    <a:pt x="5" y="25"/>
                    <a:pt x="13" y="6"/>
                    <a:pt x="15" y="5"/>
                  </a:cubicBezTo>
                  <a:cubicBezTo>
                    <a:pt x="19" y="4"/>
                    <a:pt x="55" y="15"/>
                    <a:pt x="60" y="22"/>
                  </a:cubicBezTo>
                  <a:cubicBezTo>
                    <a:pt x="60" y="23"/>
                    <a:pt x="61" y="23"/>
                    <a:pt x="62" y="23"/>
                  </a:cubicBezTo>
                  <a:cubicBezTo>
                    <a:pt x="63" y="22"/>
                    <a:pt x="63" y="21"/>
                    <a:pt x="62" y="20"/>
                  </a:cubicBezTo>
                  <a:cubicBezTo>
                    <a:pt x="57" y="13"/>
                    <a:pt x="18" y="0"/>
                    <a:pt x="14" y="2"/>
                  </a:cubicBezTo>
                  <a:cubicBezTo>
                    <a:pt x="10" y="5"/>
                    <a:pt x="2" y="25"/>
                    <a:pt x="0" y="4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3" name="Google Shape;2758;p10">
              <a:extLst>
                <a:ext uri="{FF2B5EF4-FFF2-40B4-BE49-F238E27FC236}">
                  <a16:creationId xmlns:a16="http://schemas.microsoft.com/office/drawing/2014/main" id="{9FBD3B4D-C8D0-4FFB-58CA-CB35F5B92615}"/>
                </a:ext>
              </a:extLst>
            </p:cNvPr>
            <p:cNvSpPr/>
            <p:nvPr/>
          </p:nvSpPr>
          <p:spPr>
            <a:xfrm>
              <a:off x="2566" y="2408"/>
              <a:ext cx="80" cy="62"/>
            </a:xfrm>
            <a:custGeom>
              <a:avLst/>
              <a:gdLst/>
              <a:ahLst/>
              <a:cxnLst/>
              <a:rect l="l" t="t" r="r" b="b"/>
              <a:pathLst>
                <a:path w="32" h="23" extrusionOk="0">
                  <a:moveTo>
                    <a:pt x="2" y="23"/>
                  </a:moveTo>
                  <a:cubicBezTo>
                    <a:pt x="5" y="14"/>
                    <a:pt x="9" y="5"/>
                    <a:pt x="11" y="4"/>
                  </a:cubicBezTo>
                  <a:cubicBezTo>
                    <a:pt x="12" y="4"/>
                    <a:pt x="22" y="8"/>
                    <a:pt x="30" y="12"/>
                  </a:cubicBezTo>
                  <a:cubicBezTo>
                    <a:pt x="31" y="12"/>
                    <a:pt x="31" y="12"/>
                    <a:pt x="32" y="11"/>
                  </a:cubicBezTo>
                  <a:cubicBezTo>
                    <a:pt x="32" y="10"/>
                    <a:pt x="32" y="9"/>
                    <a:pt x="31" y="9"/>
                  </a:cubicBezTo>
                  <a:cubicBezTo>
                    <a:pt x="24" y="5"/>
                    <a:pt x="12" y="0"/>
                    <a:pt x="9" y="1"/>
                  </a:cubicBezTo>
                  <a:cubicBezTo>
                    <a:pt x="6" y="3"/>
                    <a:pt x="2" y="13"/>
                    <a:pt x="0" y="21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4" name="Google Shape;2759;p10">
              <a:extLst>
                <a:ext uri="{FF2B5EF4-FFF2-40B4-BE49-F238E27FC236}">
                  <a16:creationId xmlns:a16="http://schemas.microsoft.com/office/drawing/2014/main" id="{130E4A40-8646-205D-DCE9-A5FB229AEADA}"/>
                </a:ext>
              </a:extLst>
            </p:cNvPr>
            <p:cNvSpPr/>
            <p:nvPr/>
          </p:nvSpPr>
          <p:spPr>
            <a:xfrm>
              <a:off x="1874" y="2256"/>
              <a:ext cx="812" cy="787"/>
            </a:xfrm>
            <a:custGeom>
              <a:avLst/>
              <a:gdLst/>
              <a:ahLst/>
              <a:cxnLst/>
              <a:rect l="l" t="t" r="r" b="b"/>
              <a:pathLst>
                <a:path w="325" h="295" extrusionOk="0">
                  <a:moveTo>
                    <a:pt x="301" y="91"/>
                  </a:moveTo>
                  <a:cubicBezTo>
                    <a:pt x="307" y="78"/>
                    <a:pt x="317" y="40"/>
                    <a:pt x="315" y="30"/>
                  </a:cubicBezTo>
                  <a:cubicBezTo>
                    <a:pt x="312" y="20"/>
                    <a:pt x="258" y="0"/>
                    <a:pt x="251" y="6"/>
                  </a:cubicBezTo>
                  <a:cubicBezTo>
                    <a:pt x="244" y="13"/>
                    <a:pt x="235" y="47"/>
                    <a:pt x="234" y="61"/>
                  </a:cubicBezTo>
                  <a:cubicBezTo>
                    <a:pt x="196" y="53"/>
                    <a:pt x="156" y="57"/>
                    <a:pt x="149" y="85"/>
                  </a:cubicBezTo>
                  <a:cubicBezTo>
                    <a:pt x="149" y="85"/>
                    <a:pt x="143" y="113"/>
                    <a:pt x="143" y="113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29" y="168"/>
                    <a:pt x="111" y="188"/>
                    <a:pt x="83" y="189"/>
                  </a:cubicBezTo>
                  <a:cubicBezTo>
                    <a:pt x="68" y="190"/>
                    <a:pt x="62" y="187"/>
                    <a:pt x="56" y="183"/>
                  </a:cubicBezTo>
                  <a:cubicBezTo>
                    <a:pt x="53" y="181"/>
                    <a:pt x="50" y="180"/>
                    <a:pt x="45" y="179"/>
                  </a:cubicBezTo>
                  <a:cubicBezTo>
                    <a:pt x="38" y="177"/>
                    <a:pt x="33" y="178"/>
                    <a:pt x="29" y="179"/>
                  </a:cubicBezTo>
                  <a:cubicBezTo>
                    <a:pt x="20" y="180"/>
                    <a:pt x="13" y="185"/>
                    <a:pt x="8" y="193"/>
                  </a:cubicBezTo>
                  <a:cubicBezTo>
                    <a:pt x="2" y="202"/>
                    <a:pt x="0" y="213"/>
                    <a:pt x="3" y="223"/>
                  </a:cubicBezTo>
                  <a:cubicBezTo>
                    <a:pt x="3" y="223"/>
                    <a:pt x="3" y="223"/>
                    <a:pt x="3" y="223"/>
                  </a:cubicBezTo>
                  <a:cubicBezTo>
                    <a:pt x="7" y="236"/>
                    <a:pt x="17" y="253"/>
                    <a:pt x="24" y="259"/>
                  </a:cubicBezTo>
                  <a:cubicBezTo>
                    <a:pt x="37" y="269"/>
                    <a:pt x="48" y="268"/>
                    <a:pt x="58" y="267"/>
                  </a:cubicBezTo>
                  <a:cubicBezTo>
                    <a:pt x="62" y="267"/>
                    <a:pt x="65" y="266"/>
                    <a:pt x="69" y="266"/>
                  </a:cubicBezTo>
                  <a:cubicBezTo>
                    <a:pt x="69" y="266"/>
                    <a:pt x="79" y="267"/>
                    <a:pt x="79" y="267"/>
                  </a:cubicBezTo>
                  <a:cubicBezTo>
                    <a:pt x="88" y="267"/>
                    <a:pt x="93" y="270"/>
                    <a:pt x="99" y="274"/>
                  </a:cubicBezTo>
                  <a:cubicBezTo>
                    <a:pt x="109" y="280"/>
                    <a:pt x="122" y="288"/>
                    <a:pt x="157" y="291"/>
                  </a:cubicBezTo>
                  <a:cubicBezTo>
                    <a:pt x="208" y="295"/>
                    <a:pt x="291" y="229"/>
                    <a:pt x="321" y="138"/>
                  </a:cubicBezTo>
                  <a:cubicBezTo>
                    <a:pt x="325" y="121"/>
                    <a:pt x="316" y="104"/>
                    <a:pt x="301" y="91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5" name="Google Shape;2760;p10">
              <a:extLst>
                <a:ext uri="{FF2B5EF4-FFF2-40B4-BE49-F238E27FC236}">
                  <a16:creationId xmlns:a16="http://schemas.microsoft.com/office/drawing/2014/main" id="{F3DFCCCF-BB47-736E-714C-926C0E8B38B0}"/>
                </a:ext>
              </a:extLst>
            </p:cNvPr>
            <p:cNvSpPr/>
            <p:nvPr/>
          </p:nvSpPr>
          <p:spPr>
            <a:xfrm>
              <a:off x="2066" y="2808"/>
              <a:ext cx="20" cy="121"/>
            </a:xfrm>
            <a:custGeom>
              <a:avLst/>
              <a:gdLst/>
              <a:ahLst/>
              <a:cxnLst/>
              <a:rect l="l" t="t" r="r" b="b"/>
              <a:pathLst>
                <a:path w="8" h="45" extrusionOk="0">
                  <a:moveTo>
                    <a:pt x="1" y="0"/>
                  </a:moveTo>
                  <a:cubicBezTo>
                    <a:pt x="1" y="5"/>
                    <a:pt x="4" y="9"/>
                    <a:pt x="6" y="12"/>
                  </a:cubicBezTo>
                  <a:cubicBezTo>
                    <a:pt x="5" y="16"/>
                    <a:pt x="7" y="20"/>
                    <a:pt x="8" y="22"/>
                  </a:cubicBezTo>
                  <a:cubicBezTo>
                    <a:pt x="6" y="23"/>
                    <a:pt x="5" y="28"/>
                    <a:pt x="6" y="32"/>
                  </a:cubicBezTo>
                  <a:cubicBezTo>
                    <a:pt x="3" y="33"/>
                    <a:pt x="0" y="41"/>
                    <a:pt x="0" y="45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6" name="Google Shape;2761;p10">
              <a:extLst>
                <a:ext uri="{FF2B5EF4-FFF2-40B4-BE49-F238E27FC236}">
                  <a16:creationId xmlns:a16="http://schemas.microsoft.com/office/drawing/2014/main" id="{6CA1674E-1555-7620-9CDE-45A1E957E3EC}"/>
                </a:ext>
              </a:extLst>
            </p:cNvPr>
            <p:cNvSpPr/>
            <p:nvPr/>
          </p:nvSpPr>
          <p:spPr>
            <a:xfrm>
              <a:off x="1894" y="2414"/>
              <a:ext cx="787" cy="613"/>
            </a:xfrm>
            <a:custGeom>
              <a:avLst/>
              <a:gdLst/>
              <a:ahLst/>
              <a:cxnLst/>
              <a:rect l="l" t="t" r="r" b="b"/>
              <a:pathLst>
                <a:path w="315" h="230" extrusionOk="0">
                  <a:moveTo>
                    <a:pt x="227" y="8"/>
                  </a:moveTo>
                  <a:cubicBezTo>
                    <a:pt x="191" y="0"/>
                    <a:pt x="153" y="3"/>
                    <a:pt x="147" y="28"/>
                  </a:cubicBezTo>
                  <a:cubicBezTo>
                    <a:pt x="147" y="28"/>
                    <a:pt x="141" y="55"/>
                    <a:pt x="141" y="55"/>
                  </a:cubicBezTo>
                  <a:cubicBezTo>
                    <a:pt x="136" y="72"/>
                    <a:pt x="136" y="72"/>
                    <a:pt x="136" y="72"/>
                  </a:cubicBezTo>
                  <a:cubicBezTo>
                    <a:pt x="128" y="106"/>
                    <a:pt x="113" y="126"/>
                    <a:pt x="90" y="133"/>
                  </a:cubicBezTo>
                  <a:cubicBezTo>
                    <a:pt x="83" y="135"/>
                    <a:pt x="78" y="138"/>
                    <a:pt x="76" y="145"/>
                  </a:cubicBezTo>
                  <a:cubicBezTo>
                    <a:pt x="74" y="151"/>
                    <a:pt x="70" y="153"/>
                    <a:pt x="70" y="147"/>
                  </a:cubicBezTo>
                  <a:cubicBezTo>
                    <a:pt x="70" y="144"/>
                    <a:pt x="69" y="141"/>
                    <a:pt x="68" y="138"/>
                  </a:cubicBezTo>
                  <a:cubicBezTo>
                    <a:pt x="68" y="138"/>
                    <a:pt x="67" y="136"/>
                    <a:pt x="65" y="136"/>
                  </a:cubicBezTo>
                  <a:cubicBezTo>
                    <a:pt x="55" y="135"/>
                    <a:pt x="50" y="133"/>
                    <a:pt x="45" y="129"/>
                  </a:cubicBezTo>
                  <a:cubicBezTo>
                    <a:pt x="42" y="128"/>
                    <a:pt x="40" y="126"/>
                    <a:pt x="36" y="126"/>
                  </a:cubicBezTo>
                  <a:cubicBezTo>
                    <a:pt x="29" y="125"/>
                    <a:pt x="26" y="125"/>
                    <a:pt x="22" y="126"/>
                  </a:cubicBezTo>
                  <a:cubicBezTo>
                    <a:pt x="15" y="127"/>
                    <a:pt x="9" y="131"/>
                    <a:pt x="5" y="137"/>
                  </a:cubicBezTo>
                  <a:cubicBezTo>
                    <a:pt x="2" y="142"/>
                    <a:pt x="0" y="148"/>
                    <a:pt x="0" y="154"/>
                  </a:cubicBezTo>
                  <a:cubicBezTo>
                    <a:pt x="0" y="157"/>
                    <a:pt x="0" y="160"/>
                    <a:pt x="1" y="163"/>
                  </a:cubicBezTo>
                  <a:cubicBezTo>
                    <a:pt x="4" y="175"/>
                    <a:pt x="14" y="191"/>
                    <a:pt x="20" y="195"/>
                  </a:cubicBezTo>
                  <a:cubicBezTo>
                    <a:pt x="31" y="204"/>
                    <a:pt x="39" y="203"/>
                    <a:pt x="49" y="202"/>
                  </a:cubicBezTo>
                  <a:cubicBezTo>
                    <a:pt x="53" y="202"/>
                    <a:pt x="57" y="201"/>
                    <a:pt x="62" y="201"/>
                  </a:cubicBezTo>
                  <a:cubicBezTo>
                    <a:pt x="62" y="201"/>
                    <a:pt x="63" y="201"/>
                    <a:pt x="65" y="201"/>
                  </a:cubicBezTo>
                  <a:cubicBezTo>
                    <a:pt x="65" y="201"/>
                    <a:pt x="67" y="201"/>
                    <a:pt x="68" y="200"/>
                  </a:cubicBezTo>
                  <a:cubicBezTo>
                    <a:pt x="69" y="196"/>
                    <a:pt x="68" y="191"/>
                    <a:pt x="71" y="189"/>
                  </a:cubicBezTo>
                  <a:cubicBezTo>
                    <a:pt x="73" y="188"/>
                    <a:pt x="74" y="190"/>
                    <a:pt x="75" y="193"/>
                  </a:cubicBezTo>
                  <a:cubicBezTo>
                    <a:pt x="76" y="196"/>
                    <a:pt x="77" y="202"/>
                    <a:pt x="84" y="205"/>
                  </a:cubicBezTo>
                  <a:cubicBezTo>
                    <a:pt x="88" y="206"/>
                    <a:pt x="91" y="208"/>
                    <a:pt x="94" y="210"/>
                  </a:cubicBezTo>
                  <a:cubicBezTo>
                    <a:pt x="104" y="216"/>
                    <a:pt x="116" y="223"/>
                    <a:pt x="150" y="226"/>
                  </a:cubicBezTo>
                  <a:cubicBezTo>
                    <a:pt x="198" y="230"/>
                    <a:pt x="279" y="164"/>
                    <a:pt x="308" y="77"/>
                  </a:cubicBezTo>
                  <a:cubicBezTo>
                    <a:pt x="315" y="46"/>
                    <a:pt x="271" y="18"/>
                    <a:pt x="227" y="8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1347" name="Google Shape;2762;p10">
            <a:extLst>
              <a:ext uri="{FF2B5EF4-FFF2-40B4-BE49-F238E27FC236}">
                <a16:creationId xmlns:a16="http://schemas.microsoft.com/office/drawing/2014/main" id="{E5104A57-2D68-9063-1A69-06C7FE531755}"/>
              </a:ext>
            </a:extLst>
          </p:cNvPr>
          <p:cNvGrpSpPr/>
          <p:nvPr/>
        </p:nvGrpSpPr>
        <p:grpSpPr>
          <a:xfrm>
            <a:off x="8374241" y="3451633"/>
            <a:ext cx="379413" cy="474663"/>
            <a:chOff x="1660" y="2341"/>
            <a:chExt cx="480" cy="598"/>
          </a:xfrm>
        </p:grpSpPr>
        <p:sp>
          <p:nvSpPr>
            <p:cNvPr id="1348" name="Google Shape;2763;p10">
              <a:extLst>
                <a:ext uri="{FF2B5EF4-FFF2-40B4-BE49-F238E27FC236}">
                  <a16:creationId xmlns:a16="http://schemas.microsoft.com/office/drawing/2014/main" id="{6D9562C7-C8D5-3985-7C99-BFE5E663943E}"/>
                </a:ext>
              </a:extLst>
            </p:cNvPr>
            <p:cNvSpPr/>
            <p:nvPr/>
          </p:nvSpPr>
          <p:spPr>
            <a:xfrm>
              <a:off x="1660" y="2341"/>
              <a:ext cx="440" cy="523"/>
            </a:xfrm>
            <a:custGeom>
              <a:avLst/>
              <a:gdLst/>
              <a:ahLst/>
              <a:cxnLst/>
              <a:rect l="l" t="t" r="r" b="b"/>
              <a:pathLst>
                <a:path w="176" h="196" extrusionOk="0">
                  <a:moveTo>
                    <a:pt x="149" y="82"/>
                  </a:moveTo>
                  <a:cubicBezTo>
                    <a:pt x="153" y="88"/>
                    <a:pt x="156" y="100"/>
                    <a:pt x="158" y="109"/>
                  </a:cubicBezTo>
                  <a:cubicBezTo>
                    <a:pt x="164" y="127"/>
                    <a:pt x="161" y="180"/>
                    <a:pt x="158" y="196"/>
                  </a:cubicBezTo>
                  <a:cubicBezTo>
                    <a:pt x="160" y="195"/>
                    <a:pt x="161" y="194"/>
                    <a:pt x="162" y="193"/>
                  </a:cubicBezTo>
                  <a:cubicBezTo>
                    <a:pt x="165" y="191"/>
                    <a:pt x="169" y="189"/>
                    <a:pt x="172" y="187"/>
                  </a:cubicBezTo>
                  <a:cubicBezTo>
                    <a:pt x="174" y="171"/>
                    <a:pt x="174" y="140"/>
                    <a:pt x="174" y="140"/>
                  </a:cubicBezTo>
                  <a:cubicBezTo>
                    <a:pt x="176" y="105"/>
                    <a:pt x="164" y="49"/>
                    <a:pt x="155" y="18"/>
                  </a:cubicBezTo>
                  <a:cubicBezTo>
                    <a:pt x="151" y="20"/>
                    <a:pt x="147" y="22"/>
                    <a:pt x="143" y="22"/>
                  </a:cubicBezTo>
                  <a:cubicBezTo>
                    <a:pt x="146" y="35"/>
                    <a:pt x="150" y="52"/>
                    <a:pt x="153" y="67"/>
                  </a:cubicBezTo>
                  <a:cubicBezTo>
                    <a:pt x="146" y="52"/>
                    <a:pt x="139" y="39"/>
                    <a:pt x="117" y="33"/>
                  </a:cubicBezTo>
                  <a:cubicBezTo>
                    <a:pt x="93" y="26"/>
                    <a:pt x="97" y="22"/>
                    <a:pt x="74" y="11"/>
                  </a:cubicBezTo>
                  <a:cubicBezTo>
                    <a:pt x="50" y="0"/>
                    <a:pt x="18" y="6"/>
                    <a:pt x="11" y="35"/>
                  </a:cubicBezTo>
                  <a:cubicBezTo>
                    <a:pt x="0" y="77"/>
                    <a:pt x="31" y="84"/>
                    <a:pt x="61" y="81"/>
                  </a:cubicBezTo>
                  <a:cubicBezTo>
                    <a:pt x="91" y="78"/>
                    <a:pt x="100" y="68"/>
                    <a:pt x="114" y="68"/>
                  </a:cubicBezTo>
                  <a:cubicBezTo>
                    <a:pt x="132" y="68"/>
                    <a:pt x="138" y="62"/>
                    <a:pt x="149" y="82"/>
                  </a:cubicBezTo>
                  <a:close/>
                </a:path>
              </a:pathLst>
            </a:custGeom>
            <a:solidFill>
              <a:srgbClr val="74AA2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49" name="Google Shape;2764;p10">
              <a:extLst>
                <a:ext uri="{FF2B5EF4-FFF2-40B4-BE49-F238E27FC236}">
                  <a16:creationId xmlns:a16="http://schemas.microsoft.com/office/drawing/2014/main" id="{E8B6BCCD-E910-7F3C-07B5-27E29E65FBCF}"/>
                </a:ext>
              </a:extLst>
            </p:cNvPr>
            <p:cNvSpPr/>
            <p:nvPr/>
          </p:nvSpPr>
          <p:spPr>
            <a:xfrm>
              <a:off x="1660" y="2341"/>
              <a:ext cx="440" cy="523"/>
            </a:xfrm>
            <a:custGeom>
              <a:avLst/>
              <a:gdLst/>
              <a:ahLst/>
              <a:cxnLst/>
              <a:rect l="l" t="t" r="r" b="b"/>
              <a:pathLst>
                <a:path w="176" h="196" extrusionOk="0">
                  <a:moveTo>
                    <a:pt x="149" y="82"/>
                  </a:moveTo>
                  <a:cubicBezTo>
                    <a:pt x="153" y="88"/>
                    <a:pt x="156" y="100"/>
                    <a:pt x="158" y="109"/>
                  </a:cubicBezTo>
                  <a:cubicBezTo>
                    <a:pt x="164" y="127"/>
                    <a:pt x="161" y="180"/>
                    <a:pt x="158" y="196"/>
                  </a:cubicBezTo>
                  <a:cubicBezTo>
                    <a:pt x="160" y="195"/>
                    <a:pt x="161" y="194"/>
                    <a:pt x="162" y="193"/>
                  </a:cubicBezTo>
                  <a:cubicBezTo>
                    <a:pt x="165" y="191"/>
                    <a:pt x="169" y="189"/>
                    <a:pt x="172" y="187"/>
                  </a:cubicBezTo>
                  <a:cubicBezTo>
                    <a:pt x="174" y="171"/>
                    <a:pt x="174" y="140"/>
                    <a:pt x="174" y="140"/>
                  </a:cubicBezTo>
                  <a:cubicBezTo>
                    <a:pt x="176" y="105"/>
                    <a:pt x="164" y="49"/>
                    <a:pt x="155" y="18"/>
                  </a:cubicBezTo>
                  <a:cubicBezTo>
                    <a:pt x="151" y="20"/>
                    <a:pt x="147" y="22"/>
                    <a:pt x="143" y="22"/>
                  </a:cubicBezTo>
                  <a:cubicBezTo>
                    <a:pt x="146" y="35"/>
                    <a:pt x="150" y="52"/>
                    <a:pt x="153" y="67"/>
                  </a:cubicBezTo>
                  <a:cubicBezTo>
                    <a:pt x="146" y="52"/>
                    <a:pt x="139" y="39"/>
                    <a:pt x="117" y="33"/>
                  </a:cubicBezTo>
                  <a:cubicBezTo>
                    <a:pt x="93" y="26"/>
                    <a:pt x="97" y="22"/>
                    <a:pt x="74" y="11"/>
                  </a:cubicBezTo>
                  <a:cubicBezTo>
                    <a:pt x="50" y="0"/>
                    <a:pt x="18" y="6"/>
                    <a:pt x="11" y="35"/>
                  </a:cubicBezTo>
                  <a:cubicBezTo>
                    <a:pt x="0" y="77"/>
                    <a:pt x="31" y="84"/>
                    <a:pt x="61" y="81"/>
                  </a:cubicBezTo>
                  <a:cubicBezTo>
                    <a:pt x="91" y="78"/>
                    <a:pt x="100" y="68"/>
                    <a:pt x="114" y="68"/>
                  </a:cubicBezTo>
                  <a:cubicBezTo>
                    <a:pt x="132" y="68"/>
                    <a:pt x="138" y="62"/>
                    <a:pt x="149" y="82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50" name="Google Shape;2765;p10">
              <a:extLst>
                <a:ext uri="{FF2B5EF4-FFF2-40B4-BE49-F238E27FC236}">
                  <a16:creationId xmlns:a16="http://schemas.microsoft.com/office/drawing/2014/main" id="{3F9418CA-5768-8BC1-D3CC-598FFAF35780}"/>
                </a:ext>
              </a:extLst>
            </p:cNvPr>
            <p:cNvSpPr/>
            <p:nvPr/>
          </p:nvSpPr>
          <p:spPr>
            <a:xfrm>
              <a:off x="1700" y="2355"/>
              <a:ext cx="195" cy="133"/>
            </a:xfrm>
            <a:custGeom>
              <a:avLst/>
              <a:gdLst/>
              <a:ahLst/>
              <a:cxnLst/>
              <a:rect l="l" t="t" r="r" b="b"/>
              <a:pathLst>
                <a:path w="78" h="50" extrusionOk="0">
                  <a:moveTo>
                    <a:pt x="0" y="50"/>
                  </a:moveTo>
                  <a:cubicBezTo>
                    <a:pt x="0" y="31"/>
                    <a:pt x="6" y="11"/>
                    <a:pt x="30" y="8"/>
                  </a:cubicBezTo>
                  <a:cubicBezTo>
                    <a:pt x="54" y="6"/>
                    <a:pt x="60" y="16"/>
                    <a:pt x="78" y="25"/>
                  </a:cubicBezTo>
                  <a:cubicBezTo>
                    <a:pt x="64" y="19"/>
                    <a:pt x="17" y="0"/>
                    <a:pt x="0" y="50"/>
                  </a:cubicBezTo>
                  <a:close/>
                </a:path>
              </a:pathLst>
            </a:custGeom>
            <a:solidFill>
              <a:srgbClr val="BFD39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51" name="Google Shape;2766;p10">
              <a:extLst>
                <a:ext uri="{FF2B5EF4-FFF2-40B4-BE49-F238E27FC236}">
                  <a16:creationId xmlns:a16="http://schemas.microsoft.com/office/drawing/2014/main" id="{86C5BF01-E29A-4F02-37B9-92E181538BA5}"/>
                </a:ext>
              </a:extLst>
            </p:cNvPr>
            <p:cNvSpPr/>
            <p:nvPr/>
          </p:nvSpPr>
          <p:spPr>
            <a:xfrm>
              <a:off x="1708" y="2355"/>
              <a:ext cx="154" cy="8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62" y="18"/>
                  </a:moveTo>
                  <a:cubicBezTo>
                    <a:pt x="53" y="12"/>
                    <a:pt x="45" y="7"/>
                    <a:pt x="27" y="8"/>
                  </a:cubicBezTo>
                  <a:cubicBezTo>
                    <a:pt x="12" y="10"/>
                    <a:pt x="3" y="19"/>
                    <a:pt x="0" y="31"/>
                  </a:cubicBezTo>
                  <a:cubicBezTo>
                    <a:pt x="10" y="16"/>
                    <a:pt x="30" y="0"/>
                    <a:pt x="6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52" name="Google Shape;2767;p10">
              <a:extLst>
                <a:ext uri="{FF2B5EF4-FFF2-40B4-BE49-F238E27FC236}">
                  <a16:creationId xmlns:a16="http://schemas.microsoft.com/office/drawing/2014/main" id="{5E0699C8-E370-776D-F9E7-78F1A5EE3F5D}"/>
                </a:ext>
              </a:extLst>
            </p:cNvPr>
            <p:cNvSpPr/>
            <p:nvPr/>
          </p:nvSpPr>
          <p:spPr>
            <a:xfrm>
              <a:off x="1945" y="2493"/>
              <a:ext cx="57" cy="30"/>
            </a:xfrm>
            <a:custGeom>
              <a:avLst/>
              <a:gdLst/>
              <a:ahLst/>
              <a:cxnLst/>
              <a:rect l="l" t="t" r="r" b="b"/>
              <a:pathLst>
                <a:path w="23" h="11" extrusionOk="0">
                  <a:moveTo>
                    <a:pt x="23" y="0"/>
                  </a:moveTo>
                  <a:cubicBezTo>
                    <a:pt x="19" y="8"/>
                    <a:pt x="15" y="9"/>
                    <a:pt x="0" y="11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53" name="Google Shape;2768;p10">
              <a:extLst>
                <a:ext uri="{FF2B5EF4-FFF2-40B4-BE49-F238E27FC236}">
                  <a16:creationId xmlns:a16="http://schemas.microsoft.com/office/drawing/2014/main" id="{1C44173D-D485-870F-8716-6F6416478217}"/>
                </a:ext>
              </a:extLst>
            </p:cNvPr>
            <p:cNvSpPr/>
            <p:nvPr/>
          </p:nvSpPr>
          <p:spPr>
            <a:xfrm>
              <a:off x="1740" y="2461"/>
              <a:ext cx="255" cy="94"/>
            </a:xfrm>
            <a:custGeom>
              <a:avLst/>
              <a:gdLst/>
              <a:ahLst/>
              <a:cxnLst/>
              <a:rect l="l" t="t" r="r" b="b"/>
              <a:pathLst>
                <a:path w="102" h="35" extrusionOk="0">
                  <a:moveTo>
                    <a:pt x="0" y="28"/>
                  </a:moveTo>
                  <a:cubicBezTo>
                    <a:pt x="14" y="31"/>
                    <a:pt x="32" y="35"/>
                    <a:pt x="54" y="25"/>
                  </a:cubicBezTo>
                  <a:cubicBezTo>
                    <a:pt x="80" y="14"/>
                    <a:pt x="89" y="19"/>
                    <a:pt x="96" y="15"/>
                  </a:cubicBezTo>
                  <a:cubicBezTo>
                    <a:pt x="102" y="11"/>
                    <a:pt x="102" y="3"/>
                    <a:pt x="99" y="0"/>
                  </a:cubicBezTo>
                  <a:cubicBezTo>
                    <a:pt x="102" y="3"/>
                    <a:pt x="94" y="9"/>
                    <a:pt x="80" y="11"/>
                  </a:cubicBezTo>
                  <a:cubicBezTo>
                    <a:pt x="66" y="13"/>
                    <a:pt x="57" y="13"/>
                    <a:pt x="46" y="18"/>
                  </a:cubicBezTo>
                  <a:cubicBezTo>
                    <a:pt x="36" y="22"/>
                    <a:pt x="15" y="31"/>
                    <a:pt x="0" y="28"/>
                  </a:cubicBezTo>
                  <a:close/>
                </a:path>
              </a:pathLst>
            </a:custGeom>
            <a:solidFill>
              <a:srgbClr val="2993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54" name="Google Shape;2769;p10">
              <a:extLst>
                <a:ext uri="{FF2B5EF4-FFF2-40B4-BE49-F238E27FC236}">
                  <a16:creationId xmlns:a16="http://schemas.microsoft.com/office/drawing/2014/main" id="{9ADF386F-DDD5-3B87-7604-78ED84FBDEA2}"/>
                </a:ext>
              </a:extLst>
            </p:cNvPr>
            <p:cNvSpPr/>
            <p:nvPr/>
          </p:nvSpPr>
          <p:spPr>
            <a:xfrm>
              <a:off x="2052" y="2576"/>
              <a:ext cx="30" cy="208"/>
            </a:xfrm>
            <a:custGeom>
              <a:avLst/>
              <a:gdLst/>
              <a:ahLst/>
              <a:cxnLst/>
              <a:rect l="l" t="t" r="r" b="b"/>
              <a:pathLst>
                <a:path w="12" h="78" extrusionOk="0">
                  <a:moveTo>
                    <a:pt x="7" y="31"/>
                  </a:moveTo>
                  <a:cubicBezTo>
                    <a:pt x="10" y="48"/>
                    <a:pt x="11" y="68"/>
                    <a:pt x="9" y="78"/>
                  </a:cubicBezTo>
                  <a:cubicBezTo>
                    <a:pt x="11" y="64"/>
                    <a:pt x="12" y="45"/>
                    <a:pt x="10" y="31"/>
                  </a:cubicBezTo>
                  <a:cubicBezTo>
                    <a:pt x="8" y="18"/>
                    <a:pt x="5" y="8"/>
                    <a:pt x="0" y="0"/>
                  </a:cubicBezTo>
                  <a:cubicBezTo>
                    <a:pt x="2" y="5"/>
                    <a:pt x="5" y="17"/>
                    <a:pt x="7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55" name="Google Shape;2770;p10">
              <a:extLst>
                <a:ext uri="{FF2B5EF4-FFF2-40B4-BE49-F238E27FC236}">
                  <a16:creationId xmlns:a16="http://schemas.microsoft.com/office/drawing/2014/main" id="{31596F75-770A-DA5B-F712-5617F017516E}"/>
                </a:ext>
              </a:extLst>
            </p:cNvPr>
            <p:cNvSpPr/>
            <p:nvPr/>
          </p:nvSpPr>
          <p:spPr>
            <a:xfrm>
              <a:off x="1987" y="2491"/>
              <a:ext cx="20" cy="18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8" y="3"/>
                  </a:moveTo>
                  <a:cubicBezTo>
                    <a:pt x="7" y="2"/>
                    <a:pt x="5" y="0"/>
                    <a:pt x="3" y="1"/>
                  </a:cubicBezTo>
                  <a:cubicBezTo>
                    <a:pt x="0" y="3"/>
                    <a:pt x="4" y="7"/>
                    <a:pt x="7" y="7"/>
                  </a:cubicBezTo>
                </a:path>
              </a:pathLst>
            </a:custGeom>
            <a:noFill/>
            <a:ln w="9525" cap="rnd" cmpd="sng">
              <a:solidFill>
                <a:srgbClr val="74AA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56" name="Google Shape;2771;p10">
              <a:extLst>
                <a:ext uri="{FF2B5EF4-FFF2-40B4-BE49-F238E27FC236}">
                  <a16:creationId xmlns:a16="http://schemas.microsoft.com/office/drawing/2014/main" id="{1FF58B7B-B8F9-84F6-3DA5-F727D43308A4}"/>
                </a:ext>
              </a:extLst>
            </p:cNvPr>
            <p:cNvSpPr/>
            <p:nvPr/>
          </p:nvSpPr>
          <p:spPr>
            <a:xfrm>
              <a:off x="1995" y="2776"/>
              <a:ext cx="145" cy="163"/>
            </a:xfrm>
            <a:custGeom>
              <a:avLst/>
              <a:gdLst/>
              <a:ahLst/>
              <a:cxnLst/>
              <a:rect l="l" t="t" r="r" b="b"/>
              <a:pathLst>
                <a:path w="58" h="61" extrusionOk="0">
                  <a:moveTo>
                    <a:pt x="0" y="61"/>
                  </a:moveTo>
                  <a:cubicBezTo>
                    <a:pt x="58" y="61"/>
                    <a:pt x="58" y="61"/>
                    <a:pt x="58" y="61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4" y="7"/>
                    <a:pt x="49" y="5"/>
                    <a:pt x="45" y="4"/>
                  </a:cubicBezTo>
                  <a:cubicBezTo>
                    <a:pt x="32" y="1"/>
                    <a:pt x="17" y="0"/>
                    <a:pt x="0" y="4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57" name="Google Shape;2772;p10">
              <a:extLst>
                <a:ext uri="{FF2B5EF4-FFF2-40B4-BE49-F238E27FC236}">
                  <a16:creationId xmlns:a16="http://schemas.microsoft.com/office/drawing/2014/main" id="{1EBC1D93-DDA8-8791-CA87-F0FBC500C28A}"/>
                </a:ext>
              </a:extLst>
            </p:cNvPr>
            <p:cNvSpPr/>
            <p:nvPr/>
          </p:nvSpPr>
          <p:spPr>
            <a:xfrm>
              <a:off x="1995" y="2776"/>
              <a:ext cx="145" cy="21"/>
            </a:xfrm>
            <a:custGeom>
              <a:avLst/>
              <a:gdLst/>
              <a:ahLst/>
              <a:cxnLst/>
              <a:rect l="l" t="t" r="r" b="b"/>
              <a:pathLst>
                <a:path w="58" h="8" extrusionOk="0">
                  <a:moveTo>
                    <a:pt x="58" y="8"/>
                  </a:moveTo>
                  <a:cubicBezTo>
                    <a:pt x="54" y="7"/>
                    <a:pt x="49" y="5"/>
                    <a:pt x="45" y="4"/>
                  </a:cubicBezTo>
                  <a:cubicBezTo>
                    <a:pt x="32" y="1"/>
                    <a:pt x="17" y="0"/>
                    <a:pt x="0" y="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1358" name="Google Shape;2773;p10">
            <a:extLst>
              <a:ext uri="{FF2B5EF4-FFF2-40B4-BE49-F238E27FC236}">
                <a16:creationId xmlns:a16="http://schemas.microsoft.com/office/drawing/2014/main" id="{9EE9633D-30B5-9B36-0DDE-4CB15E1108A3}"/>
              </a:ext>
            </a:extLst>
          </p:cNvPr>
          <p:cNvGrpSpPr/>
          <p:nvPr/>
        </p:nvGrpSpPr>
        <p:grpSpPr>
          <a:xfrm>
            <a:off x="8459965" y="4308882"/>
            <a:ext cx="1093788" cy="1123950"/>
            <a:chOff x="1560" y="2133"/>
            <a:chExt cx="1360" cy="1398"/>
          </a:xfrm>
        </p:grpSpPr>
        <p:sp>
          <p:nvSpPr>
            <p:cNvPr id="1359" name="Google Shape;2774;p10">
              <a:extLst>
                <a:ext uri="{FF2B5EF4-FFF2-40B4-BE49-F238E27FC236}">
                  <a16:creationId xmlns:a16="http://schemas.microsoft.com/office/drawing/2014/main" id="{D157CF53-D3C4-44BF-89C0-E7050E3581EF}"/>
                </a:ext>
              </a:extLst>
            </p:cNvPr>
            <p:cNvSpPr/>
            <p:nvPr/>
          </p:nvSpPr>
          <p:spPr>
            <a:xfrm>
              <a:off x="1560" y="2133"/>
              <a:ext cx="1360" cy="1398"/>
            </a:xfrm>
            <a:custGeom>
              <a:avLst/>
              <a:gdLst/>
              <a:ahLst/>
              <a:cxnLst/>
              <a:rect l="l" t="t" r="r" b="b"/>
              <a:pathLst>
                <a:path w="544" h="524" extrusionOk="0">
                  <a:moveTo>
                    <a:pt x="139" y="401"/>
                  </a:moveTo>
                  <a:cubicBezTo>
                    <a:pt x="137" y="426"/>
                    <a:pt x="164" y="471"/>
                    <a:pt x="224" y="465"/>
                  </a:cubicBezTo>
                  <a:cubicBezTo>
                    <a:pt x="284" y="459"/>
                    <a:pt x="303" y="431"/>
                    <a:pt x="303" y="431"/>
                  </a:cubicBezTo>
                  <a:cubicBezTo>
                    <a:pt x="307" y="455"/>
                    <a:pt x="411" y="524"/>
                    <a:pt x="455" y="452"/>
                  </a:cubicBezTo>
                  <a:cubicBezTo>
                    <a:pt x="474" y="454"/>
                    <a:pt x="504" y="437"/>
                    <a:pt x="521" y="372"/>
                  </a:cubicBezTo>
                  <a:cubicBezTo>
                    <a:pt x="544" y="284"/>
                    <a:pt x="492" y="195"/>
                    <a:pt x="480" y="174"/>
                  </a:cubicBezTo>
                  <a:cubicBezTo>
                    <a:pt x="480" y="174"/>
                    <a:pt x="480" y="174"/>
                    <a:pt x="480" y="174"/>
                  </a:cubicBezTo>
                  <a:cubicBezTo>
                    <a:pt x="506" y="122"/>
                    <a:pt x="487" y="33"/>
                    <a:pt x="455" y="17"/>
                  </a:cubicBezTo>
                  <a:cubicBezTo>
                    <a:pt x="421" y="0"/>
                    <a:pt x="392" y="26"/>
                    <a:pt x="331" y="67"/>
                  </a:cubicBezTo>
                  <a:cubicBezTo>
                    <a:pt x="270" y="108"/>
                    <a:pt x="187" y="106"/>
                    <a:pt x="162" y="81"/>
                  </a:cubicBezTo>
                  <a:cubicBezTo>
                    <a:pt x="159" y="76"/>
                    <a:pt x="153" y="71"/>
                    <a:pt x="150" y="67"/>
                  </a:cubicBezTo>
                  <a:cubicBezTo>
                    <a:pt x="130" y="41"/>
                    <a:pt x="97" y="3"/>
                    <a:pt x="57" y="28"/>
                  </a:cubicBezTo>
                  <a:cubicBezTo>
                    <a:pt x="28" y="45"/>
                    <a:pt x="30" y="110"/>
                    <a:pt x="37" y="151"/>
                  </a:cubicBezTo>
                  <a:cubicBezTo>
                    <a:pt x="0" y="183"/>
                    <a:pt x="18" y="306"/>
                    <a:pt x="51" y="356"/>
                  </a:cubicBezTo>
                  <a:cubicBezTo>
                    <a:pt x="71" y="386"/>
                    <a:pt x="96" y="413"/>
                    <a:pt x="139" y="401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60" name="Google Shape;2775;p10">
              <a:extLst>
                <a:ext uri="{FF2B5EF4-FFF2-40B4-BE49-F238E27FC236}">
                  <a16:creationId xmlns:a16="http://schemas.microsoft.com/office/drawing/2014/main" id="{B442C95A-8DF9-F59E-D9F0-790E05B4F23A}"/>
                </a:ext>
              </a:extLst>
            </p:cNvPr>
            <p:cNvSpPr/>
            <p:nvPr/>
          </p:nvSpPr>
          <p:spPr>
            <a:xfrm>
              <a:off x="1560" y="2133"/>
              <a:ext cx="1360" cy="1398"/>
            </a:xfrm>
            <a:custGeom>
              <a:avLst/>
              <a:gdLst/>
              <a:ahLst/>
              <a:cxnLst/>
              <a:rect l="l" t="t" r="r" b="b"/>
              <a:pathLst>
                <a:path w="544" h="524" extrusionOk="0">
                  <a:moveTo>
                    <a:pt x="139" y="401"/>
                  </a:moveTo>
                  <a:cubicBezTo>
                    <a:pt x="137" y="426"/>
                    <a:pt x="164" y="471"/>
                    <a:pt x="224" y="465"/>
                  </a:cubicBezTo>
                  <a:cubicBezTo>
                    <a:pt x="284" y="459"/>
                    <a:pt x="303" y="431"/>
                    <a:pt x="303" y="431"/>
                  </a:cubicBezTo>
                  <a:cubicBezTo>
                    <a:pt x="307" y="455"/>
                    <a:pt x="411" y="524"/>
                    <a:pt x="455" y="452"/>
                  </a:cubicBezTo>
                  <a:cubicBezTo>
                    <a:pt x="474" y="454"/>
                    <a:pt x="504" y="437"/>
                    <a:pt x="521" y="372"/>
                  </a:cubicBezTo>
                  <a:cubicBezTo>
                    <a:pt x="544" y="284"/>
                    <a:pt x="492" y="195"/>
                    <a:pt x="480" y="174"/>
                  </a:cubicBezTo>
                  <a:cubicBezTo>
                    <a:pt x="480" y="174"/>
                    <a:pt x="480" y="174"/>
                    <a:pt x="480" y="174"/>
                  </a:cubicBezTo>
                  <a:cubicBezTo>
                    <a:pt x="506" y="122"/>
                    <a:pt x="487" y="33"/>
                    <a:pt x="455" y="17"/>
                  </a:cubicBezTo>
                  <a:cubicBezTo>
                    <a:pt x="421" y="0"/>
                    <a:pt x="392" y="26"/>
                    <a:pt x="331" y="67"/>
                  </a:cubicBezTo>
                  <a:cubicBezTo>
                    <a:pt x="270" y="108"/>
                    <a:pt x="187" y="106"/>
                    <a:pt x="162" y="81"/>
                  </a:cubicBezTo>
                  <a:cubicBezTo>
                    <a:pt x="159" y="76"/>
                    <a:pt x="153" y="71"/>
                    <a:pt x="150" y="67"/>
                  </a:cubicBezTo>
                  <a:cubicBezTo>
                    <a:pt x="130" y="41"/>
                    <a:pt x="97" y="3"/>
                    <a:pt x="57" y="28"/>
                  </a:cubicBezTo>
                  <a:cubicBezTo>
                    <a:pt x="28" y="45"/>
                    <a:pt x="30" y="110"/>
                    <a:pt x="37" y="151"/>
                  </a:cubicBezTo>
                  <a:cubicBezTo>
                    <a:pt x="0" y="183"/>
                    <a:pt x="18" y="306"/>
                    <a:pt x="51" y="356"/>
                  </a:cubicBezTo>
                  <a:cubicBezTo>
                    <a:pt x="71" y="386"/>
                    <a:pt x="96" y="413"/>
                    <a:pt x="139" y="401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61" name="Google Shape;2776;p10">
              <a:extLst>
                <a:ext uri="{FF2B5EF4-FFF2-40B4-BE49-F238E27FC236}">
                  <a16:creationId xmlns:a16="http://schemas.microsoft.com/office/drawing/2014/main" id="{EEB14813-2C0C-B75A-CC45-D0BF11DF985B}"/>
                </a:ext>
              </a:extLst>
            </p:cNvPr>
            <p:cNvSpPr/>
            <p:nvPr/>
          </p:nvSpPr>
          <p:spPr>
            <a:xfrm>
              <a:off x="1657" y="2275"/>
              <a:ext cx="1135" cy="1106"/>
            </a:xfrm>
            <a:custGeom>
              <a:avLst/>
              <a:gdLst/>
              <a:ahLst/>
              <a:cxnLst/>
              <a:rect l="l" t="t" r="r" b="b"/>
              <a:pathLst>
                <a:path w="454" h="415" extrusionOk="0">
                  <a:moveTo>
                    <a:pt x="388" y="239"/>
                  </a:moveTo>
                  <a:cubicBezTo>
                    <a:pt x="394" y="232"/>
                    <a:pt x="406" y="219"/>
                    <a:pt x="417" y="181"/>
                  </a:cubicBezTo>
                  <a:cubicBezTo>
                    <a:pt x="428" y="127"/>
                    <a:pt x="433" y="81"/>
                    <a:pt x="413" y="46"/>
                  </a:cubicBezTo>
                  <a:cubicBezTo>
                    <a:pt x="392" y="8"/>
                    <a:pt x="360" y="0"/>
                    <a:pt x="343" y="31"/>
                  </a:cubicBezTo>
                  <a:cubicBezTo>
                    <a:pt x="343" y="30"/>
                    <a:pt x="344" y="30"/>
                    <a:pt x="344" y="29"/>
                  </a:cubicBezTo>
                  <a:cubicBezTo>
                    <a:pt x="340" y="34"/>
                    <a:pt x="328" y="34"/>
                    <a:pt x="314" y="31"/>
                  </a:cubicBezTo>
                  <a:cubicBezTo>
                    <a:pt x="300" y="29"/>
                    <a:pt x="289" y="23"/>
                    <a:pt x="288" y="16"/>
                  </a:cubicBezTo>
                  <a:cubicBezTo>
                    <a:pt x="281" y="43"/>
                    <a:pt x="268" y="61"/>
                    <a:pt x="247" y="73"/>
                  </a:cubicBezTo>
                  <a:cubicBezTo>
                    <a:pt x="195" y="101"/>
                    <a:pt x="162" y="89"/>
                    <a:pt x="129" y="67"/>
                  </a:cubicBezTo>
                  <a:cubicBezTo>
                    <a:pt x="100" y="46"/>
                    <a:pt x="71" y="25"/>
                    <a:pt x="42" y="37"/>
                  </a:cubicBezTo>
                  <a:cubicBezTo>
                    <a:pt x="13" y="49"/>
                    <a:pt x="18" y="81"/>
                    <a:pt x="40" y="108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37" y="108"/>
                    <a:pt x="34" y="109"/>
                    <a:pt x="31" y="110"/>
                  </a:cubicBezTo>
                  <a:cubicBezTo>
                    <a:pt x="2" y="122"/>
                    <a:pt x="3" y="146"/>
                    <a:pt x="12" y="170"/>
                  </a:cubicBezTo>
                  <a:cubicBezTo>
                    <a:pt x="21" y="195"/>
                    <a:pt x="20" y="207"/>
                    <a:pt x="11" y="229"/>
                  </a:cubicBezTo>
                  <a:cubicBezTo>
                    <a:pt x="0" y="255"/>
                    <a:pt x="6" y="286"/>
                    <a:pt x="51" y="279"/>
                  </a:cubicBezTo>
                  <a:cubicBezTo>
                    <a:pt x="45" y="287"/>
                    <a:pt x="26" y="310"/>
                    <a:pt x="19" y="315"/>
                  </a:cubicBezTo>
                  <a:cubicBezTo>
                    <a:pt x="12" y="319"/>
                    <a:pt x="3" y="330"/>
                    <a:pt x="4" y="340"/>
                  </a:cubicBezTo>
                  <a:cubicBezTo>
                    <a:pt x="4" y="340"/>
                    <a:pt x="1" y="356"/>
                    <a:pt x="27" y="361"/>
                  </a:cubicBezTo>
                  <a:cubicBezTo>
                    <a:pt x="52" y="367"/>
                    <a:pt x="61" y="351"/>
                    <a:pt x="61" y="351"/>
                  </a:cubicBezTo>
                  <a:cubicBezTo>
                    <a:pt x="69" y="343"/>
                    <a:pt x="89" y="322"/>
                    <a:pt x="92" y="320"/>
                  </a:cubicBezTo>
                  <a:cubicBezTo>
                    <a:pt x="97" y="339"/>
                    <a:pt x="100" y="365"/>
                    <a:pt x="138" y="376"/>
                  </a:cubicBezTo>
                  <a:cubicBezTo>
                    <a:pt x="177" y="386"/>
                    <a:pt x="202" y="379"/>
                    <a:pt x="217" y="373"/>
                  </a:cubicBezTo>
                  <a:cubicBezTo>
                    <a:pt x="223" y="370"/>
                    <a:pt x="238" y="364"/>
                    <a:pt x="246" y="364"/>
                  </a:cubicBezTo>
                  <a:cubicBezTo>
                    <a:pt x="259" y="363"/>
                    <a:pt x="268" y="366"/>
                    <a:pt x="280" y="370"/>
                  </a:cubicBezTo>
                  <a:cubicBezTo>
                    <a:pt x="299" y="376"/>
                    <a:pt x="315" y="373"/>
                    <a:pt x="337" y="356"/>
                  </a:cubicBezTo>
                  <a:cubicBezTo>
                    <a:pt x="335" y="365"/>
                    <a:pt x="342" y="389"/>
                    <a:pt x="366" y="401"/>
                  </a:cubicBezTo>
                  <a:cubicBezTo>
                    <a:pt x="398" y="415"/>
                    <a:pt x="428" y="401"/>
                    <a:pt x="440" y="374"/>
                  </a:cubicBezTo>
                  <a:cubicBezTo>
                    <a:pt x="446" y="361"/>
                    <a:pt x="449" y="346"/>
                    <a:pt x="450" y="333"/>
                  </a:cubicBezTo>
                  <a:cubicBezTo>
                    <a:pt x="454" y="305"/>
                    <a:pt x="441" y="231"/>
                    <a:pt x="388" y="239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62" name="Google Shape;2777;p10">
              <a:extLst>
                <a:ext uri="{FF2B5EF4-FFF2-40B4-BE49-F238E27FC236}">
                  <a16:creationId xmlns:a16="http://schemas.microsoft.com/office/drawing/2014/main" id="{7368AFC2-5F8E-5C8D-ECE7-9F69F6377C70}"/>
                </a:ext>
              </a:extLst>
            </p:cNvPr>
            <p:cNvSpPr/>
            <p:nvPr/>
          </p:nvSpPr>
          <p:spPr>
            <a:xfrm>
              <a:off x="2037" y="2789"/>
              <a:ext cx="188" cy="184"/>
            </a:xfrm>
            <a:custGeom>
              <a:avLst/>
              <a:gdLst/>
              <a:ahLst/>
              <a:cxnLst/>
              <a:rect l="l" t="t" r="r" b="b"/>
              <a:pathLst>
                <a:path w="75" h="69" extrusionOk="0">
                  <a:moveTo>
                    <a:pt x="73" y="67"/>
                  </a:moveTo>
                  <a:cubicBezTo>
                    <a:pt x="73" y="67"/>
                    <a:pt x="65" y="69"/>
                    <a:pt x="50" y="61"/>
                  </a:cubicBezTo>
                  <a:cubicBezTo>
                    <a:pt x="35" y="54"/>
                    <a:pt x="19" y="27"/>
                    <a:pt x="1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9" y="18"/>
                    <a:pt x="29" y="7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6" y="10"/>
                    <a:pt x="40" y="21"/>
                    <a:pt x="49" y="35"/>
                  </a:cubicBezTo>
                  <a:cubicBezTo>
                    <a:pt x="57" y="48"/>
                    <a:pt x="65" y="59"/>
                    <a:pt x="75" y="67"/>
                  </a:cubicBezTo>
                  <a:lnTo>
                    <a:pt x="73" y="67"/>
                  </a:ln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63" name="Google Shape;2778;p10">
              <a:extLst>
                <a:ext uri="{FF2B5EF4-FFF2-40B4-BE49-F238E27FC236}">
                  <a16:creationId xmlns:a16="http://schemas.microsoft.com/office/drawing/2014/main" id="{EEDE44E9-C3CE-E366-7E7C-1FA841CAD500}"/>
                </a:ext>
              </a:extLst>
            </p:cNvPr>
            <p:cNvSpPr/>
            <p:nvPr/>
          </p:nvSpPr>
          <p:spPr>
            <a:xfrm>
              <a:off x="2037" y="3061"/>
              <a:ext cx="145" cy="104"/>
            </a:xfrm>
            <a:custGeom>
              <a:avLst/>
              <a:gdLst/>
              <a:ahLst/>
              <a:cxnLst/>
              <a:rect l="l" t="t" r="r" b="b"/>
              <a:pathLst>
                <a:path w="58" h="39" extrusionOk="0">
                  <a:moveTo>
                    <a:pt x="58" y="27"/>
                  </a:moveTo>
                  <a:cubicBezTo>
                    <a:pt x="22" y="31"/>
                    <a:pt x="9" y="17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8"/>
                    <a:pt x="6" y="35"/>
                    <a:pt x="21" y="37"/>
                  </a:cubicBezTo>
                  <a:cubicBezTo>
                    <a:pt x="35" y="39"/>
                    <a:pt x="47" y="33"/>
                    <a:pt x="58" y="27"/>
                  </a:cubicBez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64" name="Google Shape;2779;p10">
              <a:extLst>
                <a:ext uri="{FF2B5EF4-FFF2-40B4-BE49-F238E27FC236}">
                  <a16:creationId xmlns:a16="http://schemas.microsoft.com/office/drawing/2014/main" id="{F23A8C99-597D-77DD-6DCA-9149B5ACB4F5}"/>
                </a:ext>
              </a:extLst>
            </p:cNvPr>
            <p:cNvSpPr/>
            <p:nvPr/>
          </p:nvSpPr>
          <p:spPr>
            <a:xfrm>
              <a:off x="1815" y="2739"/>
              <a:ext cx="75" cy="109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4" y="0"/>
                  </a:moveTo>
                  <a:cubicBezTo>
                    <a:pt x="4" y="8"/>
                    <a:pt x="7" y="16"/>
                    <a:pt x="5" y="24"/>
                  </a:cubicBezTo>
                  <a:cubicBezTo>
                    <a:pt x="2" y="33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" y="36"/>
                    <a:pt x="17" y="33"/>
                    <a:pt x="30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5" y="31"/>
                    <a:pt x="20" y="28"/>
                    <a:pt x="18" y="24"/>
                  </a:cubicBezTo>
                  <a:cubicBezTo>
                    <a:pt x="15" y="19"/>
                    <a:pt x="10" y="9"/>
                    <a:pt x="4" y="0"/>
                  </a:cubicBez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65" name="Google Shape;2780;p10">
              <a:extLst>
                <a:ext uri="{FF2B5EF4-FFF2-40B4-BE49-F238E27FC236}">
                  <a16:creationId xmlns:a16="http://schemas.microsoft.com/office/drawing/2014/main" id="{DD1D7B32-5DBA-DD1E-89D3-085AA662D946}"/>
                </a:ext>
              </a:extLst>
            </p:cNvPr>
            <p:cNvSpPr/>
            <p:nvPr/>
          </p:nvSpPr>
          <p:spPr>
            <a:xfrm>
              <a:off x="2260" y="2619"/>
              <a:ext cx="80" cy="96"/>
            </a:xfrm>
            <a:custGeom>
              <a:avLst/>
              <a:gdLst/>
              <a:ahLst/>
              <a:cxnLst/>
              <a:rect l="l" t="t" r="r" b="b"/>
              <a:pathLst>
                <a:path w="32" h="36" extrusionOk="0">
                  <a:moveTo>
                    <a:pt x="9" y="34"/>
                  </a:moveTo>
                  <a:cubicBezTo>
                    <a:pt x="9" y="20"/>
                    <a:pt x="22" y="9"/>
                    <a:pt x="32" y="0"/>
                  </a:cubicBezTo>
                  <a:cubicBezTo>
                    <a:pt x="26" y="6"/>
                    <a:pt x="7" y="19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2"/>
                    <a:pt x="6" y="29"/>
                    <a:pt x="9" y="36"/>
                  </a:cubicBezTo>
                  <a:lnTo>
                    <a:pt x="9" y="34"/>
                  </a:ln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66" name="Google Shape;2781;p10">
              <a:extLst>
                <a:ext uri="{FF2B5EF4-FFF2-40B4-BE49-F238E27FC236}">
                  <a16:creationId xmlns:a16="http://schemas.microsoft.com/office/drawing/2014/main" id="{63114B7B-0479-888C-37ED-FE737F857F32}"/>
                </a:ext>
              </a:extLst>
            </p:cNvPr>
            <p:cNvSpPr/>
            <p:nvPr/>
          </p:nvSpPr>
          <p:spPr>
            <a:xfrm>
              <a:off x="1947" y="2557"/>
              <a:ext cx="120" cy="123"/>
            </a:xfrm>
            <a:custGeom>
              <a:avLst/>
              <a:gdLst/>
              <a:ahLst/>
              <a:cxnLst/>
              <a:rect l="l" t="t" r="r" b="b"/>
              <a:pathLst>
                <a:path w="48" h="46" extrusionOk="0">
                  <a:moveTo>
                    <a:pt x="35" y="46"/>
                  </a:moveTo>
                  <a:cubicBezTo>
                    <a:pt x="39" y="42"/>
                    <a:pt x="43" y="37"/>
                    <a:pt x="48" y="31"/>
                  </a:cubicBezTo>
                  <a:cubicBezTo>
                    <a:pt x="26" y="28"/>
                    <a:pt x="13" y="15"/>
                    <a:pt x="0" y="0"/>
                  </a:cubicBezTo>
                  <a:cubicBezTo>
                    <a:pt x="14" y="17"/>
                    <a:pt x="18" y="41"/>
                    <a:pt x="35" y="46"/>
                  </a:cubicBez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67" name="Google Shape;2782;p10">
              <a:extLst>
                <a:ext uri="{FF2B5EF4-FFF2-40B4-BE49-F238E27FC236}">
                  <a16:creationId xmlns:a16="http://schemas.microsoft.com/office/drawing/2014/main" id="{41B6BE60-D979-5E9E-8AD1-80B7B0C5144F}"/>
                </a:ext>
              </a:extLst>
            </p:cNvPr>
            <p:cNvSpPr/>
            <p:nvPr/>
          </p:nvSpPr>
          <p:spPr>
            <a:xfrm>
              <a:off x="2250" y="2363"/>
              <a:ext cx="112" cy="12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45" y="0"/>
                  </a:moveTo>
                  <a:cubicBezTo>
                    <a:pt x="22" y="8"/>
                    <a:pt x="6" y="33"/>
                    <a:pt x="0" y="45"/>
                  </a:cubicBezTo>
                  <a:cubicBezTo>
                    <a:pt x="4" y="44"/>
                    <a:pt x="7" y="42"/>
                    <a:pt x="10" y="40"/>
                  </a:cubicBezTo>
                  <a:cubicBezTo>
                    <a:pt x="26" y="31"/>
                    <a:pt x="37" y="18"/>
                    <a:pt x="45" y="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68" name="Google Shape;2783;p10">
              <a:extLst>
                <a:ext uri="{FF2B5EF4-FFF2-40B4-BE49-F238E27FC236}">
                  <a16:creationId xmlns:a16="http://schemas.microsoft.com/office/drawing/2014/main" id="{064EB5BD-84D5-2587-4A09-52698CBC910C}"/>
                </a:ext>
              </a:extLst>
            </p:cNvPr>
            <p:cNvSpPr/>
            <p:nvPr/>
          </p:nvSpPr>
          <p:spPr>
            <a:xfrm>
              <a:off x="2337" y="3112"/>
              <a:ext cx="100" cy="24"/>
            </a:xfrm>
            <a:custGeom>
              <a:avLst/>
              <a:gdLst/>
              <a:ahLst/>
              <a:cxnLst/>
              <a:rect l="l" t="t" r="r" b="b"/>
              <a:pathLst>
                <a:path w="40" h="9" extrusionOk="0">
                  <a:moveTo>
                    <a:pt x="39" y="1"/>
                  </a:moveTo>
                  <a:cubicBezTo>
                    <a:pt x="31" y="0"/>
                    <a:pt x="12" y="3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7"/>
                    <a:pt x="16" y="9"/>
                    <a:pt x="29" y="5"/>
                  </a:cubicBezTo>
                  <a:cubicBezTo>
                    <a:pt x="32" y="4"/>
                    <a:pt x="36" y="3"/>
                    <a:pt x="40" y="1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69" name="Google Shape;2784;p10">
              <a:extLst>
                <a:ext uri="{FF2B5EF4-FFF2-40B4-BE49-F238E27FC236}">
                  <a16:creationId xmlns:a16="http://schemas.microsoft.com/office/drawing/2014/main" id="{0905E950-1B77-94F4-B502-CF384B7D3ED0}"/>
                </a:ext>
              </a:extLst>
            </p:cNvPr>
            <p:cNvSpPr/>
            <p:nvPr/>
          </p:nvSpPr>
          <p:spPr>
            <a:xfrm>
              <a:off x="2340" y="2611"/>
              <a:ext cx="235" cy="314"/>
            </a:xfrm>
            <a:custGeom>
              <a:avLst/>
              <a:gdLst/>
              <a:ahLst/>
              <a:cxnLst/>
              <a:rect l="l" t="t" r="r" b="b"/>
              <a:pathLst>
                <a:path w="94" h="118" extrusionOk="0">
                  <a:moveTo>
                    <a:pt x="0" y="81"/>
                  </a:moveTo>
                  <a:cubicBezTo>
                    <a:pt x="9" y="105"/>
                    <a:pt x="85" y="118"/>
                    <a:pt x="94" y="0"/>
                  </a:cubicBezTo>
                  <a:cubicBezTo>
                    <a:pt x="91" y="27"/>
                    <a:pt x="54" y="118"/>
                    <a:pt x="0" y="81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70" name="Google Shape;2785;p10">
              <a:extLst>
                <a:ext uri="{FF2B5EF4-FFF2-40B4-BE49-F238E27FC236}">
                  <a16:creationId xmlns:a16="http://schemas.microsoft.com/office/drawing/2014/main" id="{2467E050-D60E-F5A6-1781-59F15BDD0FF0}"/>
                </a:ext>
              </a:extLst>
            </p:cNvPr>
            <p:cNvSpPr/>
            <p:nvPr/>
          </p:nvSpPr>
          <p:spPr>
            <a:xfrm>
              <a:off x="1897" y="2696"/>
              <a:ext cx="235" cy="157"/>
            </a:xfrm>
            <a:custGeom>
              <a:avLst/>
              <a:gdLst/>
              <a:ahLst/>
              <a:cxnLst/>
              <a:rect l="l" t="t" r="r" b="b"/>
              <a:pathLst>
                <a:path w="94" h="59" extrusionOk="0">
                  <a:moveTo>
                    <a:pt x="0" y="44"/>
                  </a:moveTo>
                  <a:cubicBezTo>
                    <a:pt x="10" y="56"/>
                    <a:pt x="69" y="59"/>
                    <a:pt x="85" y="35"/>
                  </a:cubicBezTo>
                  <a:cubicBezTo>
                    <a:pt x="85" y="22"/>
                    <a:pt x="88" y="5"/>
                    <a:pt x="94" y="0"/>
                  </a:cubicBezTo>
                  <a:cubicBezTo>
                    <a:pt x="80" y="13"/>
                    <a:pt x="87" y="15"/>
                    <a:pt x="71" y="30"/>
                  </a:cubicBezTo>
                  <a:cubicBezTo>
                    <a:pt x="55" y="45"/>
                    <a:pt x="19" y="53"/>
                    <a:pt x="0" y="44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71" name="Google Shape;2786;p10">
              <a:extLst>
                <a:ext uri="{FF2B5EF4-FFF2-40B4-BE49-F238E27FC236}">
                  <a16:creationId xmlns:a16="http://schemas.microsoft.com/office/drawing/2014/main" id="{484A570E-0AE0-2A37-139C-E48EF0421037}"/>
                </a:ext>
              </a:extLst>
            </p:cNvPr>
            <p:cNvSpPr/>
            <p:nvPr/>
          </p:nvSpPr>
          <p:spPr>
            <a:xfrm>
              <a:off x="2525" y="3037"/>
              <a:ext cx="267" cy="328"/>
            </a:xfrm>
            <a:custGeom>
              <a:avLst/>
              <a:gdLst/>
              <a:ahLst/>
              <a:cxnLst/>
              <a:rect l="l" t="t" r="r" b="b"/>
              <a:pathLst>
                <a:path w="107" h="123" extrusionOk="0">
                  <a:moveTo>
                    <a:pt x="0" y="90"/>
                  </a:moveTo>
                  <a:cubicBezTo>
                    <a:pt x="6" y="107"/>
                    <a:pt x="39" y="123"/>
                    <a:pt x="62" y="111"/>
                  </a:cubicBezTo>
                  <a:cubicBezTo>
                    <a:pt x="86" y="100"/>
                    <a:pt x="107" y="63"/>
                    <a:pt x="94" y="0"/>
                  </a:cubicBezTo>
                  <a:cubicBezTo>
                    <a:pt x="95" y="25"/>
                    <a:pt x="97" y="103"/>
                    <a:pt x="44" y="109"/>
                  </a:cubicBezTo>
                  <a:cubicBezTo>
                    <a:pt x="15" y="111"/>
                    <a:pt x="0" y="90"/>
                    <a:pt x="0" y="9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72" name="Google Shape;2787;p10">
              <a:extLst>
                <a:ext uri="{FF2B5EF4-FFF2-40B4-BE49-F238E27FC236}">
                  <a16:creationId xmlns:a16="http://schemas.microsoft.com/office/drawing/2014/main" id="{79A1E78B-B144-1D04-F8C3-200F3FE1E174}"/>
                </a:ext>
              </a:extLst>
            </p:cNvPr>
            <p:cNvSpPr/>
            <p:nvPr/>
          </p:nvSpPr>
          <p:spPr>
            <a:xfrm>
              <a:off x="1980" y="3171"/>
              <a:ext cx="557" cy="128"/>
            </a:xfrm>
            <a:custGeom>
              <a:avLst/>
              <a:gdLst/>
              <a:ahLst/>
              <a:cxnLst/>
              <a:rect l="l" t="t" r="r" b="b"/>
              <a:pathLst>
                <a:path w="223" h="48" extrusionOk="0">
                  <a:moveTo>
                    <a:pt x="102" y="24"/>
                  </a:moveTo>
                  <a:cubicBezTo>
                    <a:pt x="115" y="19"/>
                    <a:pt x="121" y="17"/>
                    <a:pt x="134" y="23"/>
                  </a:cubicBezTo>
                  <a:cubicBezTo>
                    <a:pt x="147" y="29"/>
                    <a:pt x="166" y="34"/>
                    <a:pt x="179" y="30"/>
                  </a:cubicBezTo>
                  <a:cubicBezTo>
                    <a:pt x="192" y="26"/>
                    <a:pt x="212" y="6"/>
                    <a:pt x="223" y="0"/>
                  </a:cubicBezTo>
                  <a:cubicBezTo>
                    <a:pt x="209" y="3"/>
                    <a:pt x="189" y="21"/>
                    <a:pt x="175" y="23"/>
                  </a:cubicBezTo>
                  <a:cubicBezTo>
                    <a:pt x="161" y="26"/>
                    <a:pt x="138" y="13"/>
                    <a:pt x="127" y="14"/>
                  </a:cubicBezTo>
                  <a:cubicBezTo>
                    <a:pt x="115" y="14"/>
                    <a:pt x="120" y="10"/>
                    <a:pt x="90" y="24"/>
                  </a:cubicBezTo>
                  <a:cubicBezTo>
                    <a:pt x="59" y="37"/>
                    <a:pt x="14" y="36"/>
                    <a:pt x="0" y="29"/>
                  </a:cubicBezTo>
                  <a:cubicBezTo>
                    <a:pt x="15" y="36"/>
                    <a:pt x="45" y="48"/>
                    <a:pt x="102" y="24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73" name="Google Shape;2788;p10">
              <a:extLst>
                <a:ext uri="{FF2B5EF4-FFF2-40B4-BE49-F238E27FC236}">
                  <a16:creationId xmlns:a16="http://schemas.microsoft.com/office/drawing/2014/main" id="{EE3BBC3F-A3B7-D31B-74F6-2290B9100E91}"/>
                </a:ext>
              </a:extLst>
            </p:cNvPr>
            <p:cNvSpPr/>
            <p:nvPr/>
          </p:nvSpPr>
          <p:spPr>
            <a:xfrm>
              <a:off x="2192" y="2704"/>
              <a:ext cx="500" cy="336"/>
            </a:xfrm>
            <a:custGeom>
              <a:avLst/>
              <a:gdLst/>
              <a:ahLst/>
              <a:cxnLst/>
              <a:rect l="l" t="t" r="r" b="b"/>
              <a:pathLst>
                <a:path w="200" h="126" extrusionOk="0">
                  <a:moveTo>
                    <a:pt x="0" y="77"/>
                  </a:moveTo>
                  <a:cubicBezTo>
                    <a:pt x="10" y="94"/>
                    <a:pt x="52" y="126"/>
                    <a:pt x="110" y="111"/>
                  </a:cubicBezTo>
                  <a:cubicBezTo>
                    <a:pt x="167" y="96"/>
                    <a:pt x="191" y="49"/>
                    <a:pt x="200" y="0"/>
                  </a:cubicBezTo>
                  <a:cubicBezTo>
                    <a:pt x="191" y="32"/>
                    <a:pt x="167" y="92"/>
                    <a:pt x="104" y="106"/>
                  </a:cubicBezTo>
                  <a:cubicBezTo>
                    <a:pt x="41" y="121"/>
                    <a:pt x="0" y="77"/>
                    <a:pt x="0" y="77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74" name="Google Shape;2789;p10">
              <a:extLst>
                <a:ext uri="{FF2B5EF4-FFF2-40B4-BE49-F238E27FC236}">
                  <a16:creationId xmlns:a16="http://schemas.microsoft.com/office/drawing/2014/main" id="{8F6E3E00-EE2C-B4AF-C17B-2FB4EB21D0AA}"/>
                </a:ext>
              </a:extLst>
            </p:cNvPr>
            <p:cNvSpPr/>
            <p:nvPr/>
          </p:nvSpPr>
          <p:spPr>
            <a:xfrm>
              <a:off x="1717" y="2891"/>
              <a:ext cx="425" cy="226"/>
            </a:xfrm>
            <a:custGeom>
              <a:avLst/>
              <a:gdLst/>
              <a:ahLst/>
              <a:cxnLst/>
              <a:rect l="l" t="t" r="r" b="b"/>
              <a:pathLst>
                <a:path w="170" h="85" extrusionOk="0">
                  <a:moveTo>
                    <a:pt x="0" y="41"/>
                  </a:moveTo>
                  <a:cubicBezTo>
                    <a:pt x="11" y="45"/>
                    <a:pt x="19" y="48"/>
                    <a:pt x="32" y="41"/>
                  </a:cubicBezTo>
                  <a:cubicBezTo>
                    <a:pt x="45" y="33"/>
                    <a:pt x="59" y="16"/>
                    <a:pt x="84" y="20"/>
                  </a:cubicBezTo>
                  <a:cubicBezTo>
                    <a:pt x="109" y="25"/>
                    <a:pt x="121" y="40"/>
                    <a:pt x="126" y="53"/>
                  </a:cubicBezTo>
                  <a:cubicBezTo>
                    <a:pt x="131" y="67"/>
                    <a:pt x="148" y="84"/>
                    <a:pt x="170" y="85"/>
                  </a:cubicBezTo>
                  <a:cubicBezTo>
                    <a:pt x="153" y="76"/>
                    <a:pt x="143" y="68"/>
                    <a:pt x="123" y="34"/>
                  </a:cubicBezTo>
                  <a:cubicBezTo>
                    <a:pt x="104" y="0"/>
                    <a:pt x="65" y="6"/>
                    <a:pt x="49" y="18"/>
                  </a:cubicBezTo>
                  <a:cubicBezTo>
                    <a:pt x="34" y="30"/>
                    <a:pt x="22" y="48"/>
                    <a:pt x="0" y="41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75" name="Google Shape;2790;p10">
              <a:extLst>
                <a:ext uri="{FF2B5EF4-FFF2-40B4-BE49-F238E27FC236}">
                  <a16:creationId xmlns:a16="http://schemas.microsoft.com/office/drawing/2014/main" id="{1DEF8AE7-F4D9-320D-4526-D73F5985E63C}"/>
                </a:ext>
              </a:extLst>
            </p:cNvPr>
            <p:cNvSpPr/>
            <p:nvPr/>
          </p:nvSpPr>
          <p:spPr>
            <a:xfrm>
              <a:off x="1727" y="2699"/>
              <a:ext cx="93" cy="242"/>
            </a:xfrm>
            <a:custGeom>
              <a:avLst/>
              <a:gdLst/>
              <a:ahLst/>
              <a:cxnLst/>
              <a:rect l="l" t="t" r="r" b="b"/>
              <a:pathLst>
                <a:path w="37" h="91" extrusionOk="0">
                  <a:moveTo>
                    <a:pt x="19" y="55"/>
                  </a:moveTo>
                  <a:cubicBezTo>
                    <a:pt x="8" y="70"/>
                    <a:pt x="7" y="80"/>
                    <a:pt x="0" y="91"/>
                  </a:cubicBezTo>
                  <a:cubicBezTo>
                    <a:pt x="7" y="89"/>
                    <a:pt x="13" y="76"/>
                    <a:pt x="19" y="67"/>
                  </a:cubicBezTo>
                  <a:cubicBezTo>
                    <a:pt x="25" y="59"/>
                    <a:pt x="27" y="58"/>
                    <a:pt x="32" y="50"/>
                  </a:cubicBezTo>
                  <a:cubicBezTo>
                    <a:pt x="37" y="41"/>
                    <a:pt x="37" y="36"/>
                    <a:pt x="36" y="24"/>
                  </a:cubicBezTo>
                  <a:cubicBezTo>
                    <a:pt x="35" y="13"/>
                    <a:pt x="30" y="8"/>
                    <a:pt x="23" y="0"/>
                  </a:cubicBezTo>
                  <a:cubicBezTo>
                    <a:pt x="28" y="12"/>
                    <a:pt x="36" y="35"/>
                    <a:pt x="19" y="55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76" name="Google Shape;2791;p10">
              <a:extLst>
                <a:ext uri="{FF2B5EF4-FFF2-40B4-BE49-F238E27FC236}">
                  <a16:creationId xmlns:a16="http://schemas.microsoft.com/office/drawing/2014/main" id="{8F26C6BE-BF9D-D363-D34B-21E68615F4FC}"/>
                </a:ext>
              </a:extLst>
            </p:cNvPr>
            <p:cNvSpPr/>
            <p:nvPr/>
          </p:nvSpPr>
          <p:spPr>
            <a:xfrm>
              <a:off x="1760" y="2528"/>
              <a:ext cx="267" cy="173"/>
            </a:xfrm>
            <a:custGeom>
              <a:avLst/>
              <a:gdLst/>
              <a:ahLst/>
              <a:cxnLst/>
              <a:rect l="l" t="t" r="r" b="b"/>
              <a:pathLst>
                <a:path w="107" h="65" extrusionOk="0">
                  <a:moveTo>
                    <a:pt x="4" y="9"/>
                  </a:moveTo>
                  <a:cubicBezTo>
                    <a:pt x="21" y="6"/>
                    <a:pt x="39" y="13"/>
                    <a:pt x="50" y="21"/>
                  </a:cubicBezTo>
                  <a:cubicBezTo>
                    <a:pt x="57" y="26"/>
                    <a:pt x="63" y="34"/>
                    <a:pt x="68" y="42"/>
                  </a:cubicBezTo>
                  <a:cubicBezTo>
                    <a:pt x="72" y="49"/>
                    <a:pt x="73" y="60"/>
                    <a:pt x="82" y="63"/>
                  </a:cubicBezTo>
                  <a:cubicBezTo>
                    <a:pt x="88" y="65"/>
                    <a:pt x="104" y="62"/>
                    <a:pt x="107" y="56"/>
                  </a:cubicBezTo>
                  <a:cubicBezTo>
                    <a:pt x="102" y="54"/>
                    <a:pt x="99" y="52"/>
                    <a:pt x="96" y="49"/>
                  </a:cubicBezTo>
                  <a:cubicBezTo>
                    <a:pt x="91" y="43"/>
                    <a:pt x="90" y="36"/>
                    <a:pt x="87" y="30"/>
                  </a:cubicBezTo>
                  <a:cubicBezTo>
                    <a:pt x="88" y="37"/>
                    <a:pt x="90" y="42"/>
                    <a:pt x="82" y="37"/>
                  </a:cubicBezTo>
                  <a:cubicBezTo>
                    <a:pt x="74" y="33"/>
                    <a:pt x="69" y="24"/>
                    <a:pt x="63" y="18"/>
                  </a:cubicBezTo>
                  <a:cubicBezTo>
                    <a:pt x="49" y="2"/>
                    <a:pt x="19" y="0"/>
                    <a:pt x="0" y="8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77" name="Google Shape;2792;p10">
              <a:extLst>
                <a:ext uri="{FF2B5EF4-FFF2-40B4-BE49-F238E27FC236}">
                  <a16:creationId xmlns:a16="http://schemas.microsoft.com/office/drawing/2014/main" id="{842B0976-07CB-CB04-2719-31AA439C09CB}"/>
                </a:ext>
              </a:extLst>
            </p:cNvPr>
            <p:cNvSpPr/>
            <p:nvPr/>
          </p:nvSpPr>
          <p:spPr>
            <a:xfrm>
              <a:off x="2092" y="2888"/>
              <a:ext cx="133" cy="85"/>
            </a:xfrm>
            <a:custGeom>
              <a:avLst/>
              <a:gdLst/>
              <a:ahLst/>
              <a:cxnLst/>
              <a:rect l="l" t="t" r="r" b="b"/>
              <a:pathLst>
                <a:path w="53" h="32" extrusionOk="0">
                  <a:moveTo>
                    <a:pt x="51" y="30"/>
                  </a:moveTo>
                  <a:cubicBezTo>
                    <a:pt x="53" y="30"/>
                    <a:pt x="53" y="30"/>
                    <a:pt x="53" y="30"/>
                  </a:cubicBezTo>
                  <a:cubicBezTo>
                    <a:pt x="44" y="22"/>
                    <a:pt x="37" y="13"/>
                    <a:pt x="30" y="2"/>
                  </a:cubicBezTo>
                  <a:cubicBezTo>
                    <a:pt x="22" y="2"/>
                    <a:pt x="13" y="2"/>
                    <a:pt x="0" y="0"/>
                  </a:cubicBezTo>
                  <a:cubicBezTo>
                    <a:pt x="10" y="9"/>
                    <a:pt x="19" y="20"/>
                    <a:pt x="28" y="24"/>
                  </a:cubicBezTo>
                  <a:cubicBezTo>
                    <a:pt x="43" y="32"/>
                    <a:pt x="51" y="30"/>
                    <a:pt x="51" y="3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78" name="Google Shape;2793;p10">
              <a:extLst>
                <a:ext uri="{FF2B5EF4-FFF2-40B4-BE49-F238E27FC236}">
                  <a16:creationId xmlns:a16="http://schemas.microsoft.com/office/drawing/2014/main" id="{34F0C3CF-E5EB-90FD-E2CC-EEE838FA70CA}"/>
                </a:ext>
              </a:extLst>
            </p:cNvPr>
            <p:cNvSpPr/>
            <p:nvPr/>
          </p:nvSpPr>
          <p:spPr>
            <a:xfrm>
              <a:off x="2415" y="2323"/>
              <a:ext cx="170" cy="429"/>
            </a:xfrm>
            <a:custGeom>
              <a:avLst/>
              <a:gdLst/>
              <a:ahLst/>
              <a:cxnLst/>
              <a:rect l="l" t="t" r="r" b="b"/>
              <a:pathLst>
                <a:path w="68" h="161" extrusionOk="0">
                  <a:moveTo>
                    <a:pt x="68" y="0"/>
                  </a:moveTo>
                  <a:cubicBezTo>
                    <a:pt x="55" y="2"/>
                    <a:pt x="42" y="9"/>
                    <a:pt x="39" y="41"/>
                  </a:cubicBezTo>
                  <a:cubicBezTo>
                    <a:pt x="36" y="72"/>
                    <a:pt x="38" y="79"/>
                    <a:pt x="36" y="99"/>
                  </a:cubicBezTo>
                  <a:cubicBezTo>
                    <a:pt x="34" y="119"/>
                    <a:pt x="24" y="135"/>
                    <a:pt x="12" y="145"/>
                  </a:cubicBezTo>
                  <a:cubicBezTo>
                    <a:pt x="0" y="155"/>
                    <a:pt x="4" y="159"/>
                    <a:pt x="6" y="161"/>
                  </a:cubicBezTo>
                  <a:cubicBezTo>
                    <a:pt x="6" y="156"/>
                    <a:pt x="14" y="150"/>
                    <a:pt x="23" y="143"/>
                  </a:cubicBezTo>
                  <a:cubicBezTo>
                    <a:pt x="33" y="134"/>
                    <a:pt x="44" y="118"/>
                    <a:pt x="46" y="82"/>
                  </a:cubicBezTo>
                  <a:cubicBezTo>
                    <a:pt x="49" y="46"/>
                    <a:pt x="40" y="3"/>
                    <a:pt x="68" y="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79" name="Google Shape;2794;p10">
              <a:extLst>
                <a:ext uri="{FF2B5EF4-FFF2-40B4-BE49-F238E27FC236}">
                  <a16:creationId xmlns:a16="http://schemas.microsoft.com/office/drawing/2014/main" id="{0E444380-BDFB-5677-7865-77661FFDAEC2}"/>
                </a:ext>
              </a:extLst>
            </p:cNvPr>
            <p:cNvSpPr/>
            <p:nvPr/>
          </p:nvSpPr>
          <p:spPr>
            <a:xfrm>
              <a:off x="2485" y="2640"/>
              <a:ext cx="135" cy="243"/>
            </a:xfrm>
            <a:custGeom>
              <a:avLst/>
              <a:gdLst/>
              <a:ahLst/>
              <a:cxnLst/>
              <a:rect l="l" t="t" r="r" b="b"/>
              <a:pathLst>
                <a:path w="54" h="91" extrusionOk="0">
                  <a:moveTo>
                    <a:pt x="46" y="0"/>
                  </a:moveTo>
                  <a:cubicBezTo>
                    <a:pt x="47" y="26"/>
                    <a:pt x="32" y="78"/>
                    <a:pt x="0" y="90"/>
                  </a:cubicBezTo>
                  <a:cubicBezTo>
                    <a:pt x="19" y="91"/>
                    <a:pt x="54" y="58"/>
                    <a:pt x="46" y="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80" name="Google Shape;2795;p10">
              <a:extLst>
                <a:ext uri="{FF2B5EF4-FFF2-40B4-BE49-F238E27FC236}">
                  <a16:creationId xmlns:a16="http://schemas.microsoft.com/office/drawing/2014/main" id="{B2C0DE5E-1567-5C5D-6656-28056B5EAF00}"/>
                </a:ext>
              </a:extLst>
            </p:cNvPr>
            <p:cNvSpPr/>
            <p:nvPr/>
          </p:nvSpPr>
          <p:spPr>
            <a:xfrm>
              <a:off x="1707" y="2384"/>
              <a:ext cx="103" cy="104"/>
            </a:xfrm>
            <a:custGeom>
              <a:avLst/>
              <a:gdLst/>
              <a:ahLst/>
              <a:cxnLst/>
              <a:rect l="l" t="t" r="r" b="b"/>
              <a:pathLst>
                <a:path w="41" h="39" extrusionOk="0">
                  <a:moveTo>
                    <a:pt x="41" y="0"/>
                  </a:moveTo>
                  <a:cubicBezTo>
                    <a:pt x="23" y="0"/>
                    <a:pt x="0" y="11"/>
                    <a:pt x="12" y="39"/>
                  </a:cubicBezTo>
                  <a:cubicBezTo>
                    <a:pt x="10" y="26"/>
                    <a:pt x="15" y="5"/>
                    <a:pt x="41" y="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81" name="Google Shape;2796;p10">
              <a:extLst>
                <a:ext uri="{FF2B5EF4-FFF2-40B4-BE49-F238E27FC236}">
                  <a16:creationId xmlns:a16="http://schemas.microsoft.com/office/drawing/2014/main" id="{65490B4C-8AFA-B9EE-A120-0188F4080133}"/>
                </a:ext>
              </a:extLst>
            </p:cNvPr>
            <p:cNvSpPr/>
            <p:nvPr/>
          </p:nvSpPr>
          <p:spPr>
            <a:xfrm>
              <a:off x="1682" y="2568"/>
              <a:ext cx="315" cy="171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9" y="54"/>
                  </a:moveTo>
                  <a:cubicBezTo>
                    <a:pt x="0" y="32"/>
                    <a:pt x="1" y="17"/>
                    <a:pt x="21" y="9"/>
                  </a:cubicBezTo>
                  <a:cubicBezTo>
                    <a:pt x="41" y="0"/>
                    <a:pt x="67" y="5"/>
                    <a:pt x="79" y="19"/>
                  </a:cubicBezTo>
                  <a:cubicBezTo>
                    <a:pt x="91" y="33"/>
                    <a:pt x="91" y="36"/>
                    <a:pt x="97" y="44"/>
                  </a:cubicBezTo>
                  <a:cubicBezTo>
                    <a:pt x="102" y="52"/>
                    <a:pt x="105" y="61"/>
                    <a:pt x="126" y="57"/>
                  </a:cubicBezTo>
                  <a:cubicBezTo>
                    <a:pt x="103" y="64"/>
                    <a:pt x="95" y="57"/>
                    <a:pt x="88" y="42"/>
                  </a:cubicBezTo>
                  <a:cubicBezTo>
                    <a:pt x="81" y="27"/>
                    <a:pt x="59" y="5"/>
                    <a:pt x="27" y="16"/>
                  </a:cubicBezTo>
                  <a:cubicBezTo>
                    <a:pt x="13" y="21"/>
                    <a:pt x="6" y="30"/>
                    <a:pt x="9" y="54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82" name="Google Shape;2797;p10">
              <a:extLst>
                <a:ext uri="{FF2B5EF4-FFF2-40B4-BE49-F238E27FC236}">
                  <a16:creationId xmlns:a16="http://schemas.microsoft.com/office/drawing/2014/main" id="{F242BB37-7835-835E-96A7-749A0EF85AA4}"/>
                </a:ext>
              </a:extLst>
            </p:cNvPr>
            <p:cNvSpPr/>
            <p:nvPr/>
          </p:nvSpPr>
          <p:spPr>
            <a:xfrm>
              <a:off x="2082" y="2595"/>
              <a:ext cx="138" cy="53"/>
            </a:xfrm>
            <a:custGeom>
              <a:avLst/>
              <a:gdLst/>
              <a:ahLst/>
              <a:cxnLst/>
              <a:rect l="l" t="t" r="r" b="b"/>
              <a:pathLst>
                <a:path w="55" h="20" extrusionOk="0">
                  <a:moveTo>
                    <a:pt x="0" y="20"/>
                  </a:moveTo>
                  <a:cubicBezTo>
                    <a:pt x="11" y="6"/>
                    <a:pt x="31" y="0"/>
                    <a:pt x="55" y="15"/>
                  </a:cubicBezTo>
                  <a:cubicBezTo>
                    <a:pt x="45" y="11"/>
                    <a:pt x="21" y="5"/>
                    <a:pt x="0" y="2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83" name="Google Shape;2798;p10">
              <a:extLst>
                <a:ext uri="{FF2B5EF4-FFF2-40B4-BE49-F238E27FC236}">
                  <a16:creationId xmlns:a16="http://schemas.microsoft.com/office/drawing/2014/main" id="{0A0D393E-575C-408E-FE97-69C05FFDBE86}"/>
                </a:ext>
              </a:extLst>
            </p:cNvPr>
            <p:cNvSpPr/>
            <p:nvPr/>
          </p:nvSpPr>
          <p:spPr>
            <a:xfrm>
              <a:off x="1797" y="2843"/>
              <a:ext cx="278" cy="50"/>
            </a:xfrm>
            <a:custGeom>
              <a:avLst/>
              <a:gdLst/>
              <a:ahLst/>
              <a:cxnLst/>
              <a:rect l="l" t="t" r="r" b="b"/>
              <a:pathLst>
                <a:path w="111" h="19" extrusionOk="0">
                  <a:moveTo>
                    <a:pt x="0" y="14"/>
                  </a:moveTo>
                  <a:cubicBezTo>
                    <a:pt x="14" y="2"/>
                    <a:pt x="25" y="0"/>
                    <a:pt x="36" y="1"/>
                  </a:cubicBezTo>
                  <a:cubicBezTo>
                    <a:pt x="47" y="2"/>
                    <a:pt x="55" y="8"/>
                    <a:pt x="79" y="8"/>
                  </a:cubicBezTo>
                  <a:cubicBezTo>
                    <a:pt x="103" y="8"/>
                    <a:pt x="103" y="11"/>
                    <a:pt x="111" y="19"/>
                  </a:cubicBezTo>
                  <a:cubicBezTo>
                    <a:pt x="105" y="14"/>
                    <a:pt x="105" y="11"/>
                    <a:pt x="83" y="12"/>
                  </a:cubicBezTo>
                  <a:cubicBezTo>
                    <a:pt x="61" y="14"/>
                    <a:pt x="42" y="8"/>
                    <a:pt x="34" y="6"/>
                  </a:cubicBezTo>
                  <a:cubicBezTo>
                    <a:pt x="26" y="4"/>
                    <a:pt x="7" y="6"/>
                    <a:pt x="0" y="14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84" name="Google Shape;2799;p10">
              <a:extLst>
                <a:ext uri="{FF2B5EF4-FFF2-40B4-BE49-F238E27FC236}">
                  <a16:creationId xmlns:a16="http://schemas.microsoft.com/office/drawing/2014/main" id="{0F8724CB-9764-48D5-D9EB-FB3E0947C5F1}"/>
                </a:ext>
              </a:extLst>
            </p:cNvPr>
            <p:cNvSpPr/>
            <p:nvPr/>
          </p:nvSpPr>
          <p:spPr>
            <a:xfrm>
              <a:off x="1797" y="2947"/>
              <a:ext cx="233" cy="146"/>
            </a:xfrm>
            <a:custGeom>
              <a:avLst/>
              <a:gdLst/>
              <a:ahLst/>
              <a:cxnLst/>
              <a:rect l="l" t="t" r="r" b="b"/>
              <a:pathLst>
                <a:path w="93" h="55" extrusionOk="0">
                  <a:moveTo>
                    <a:pt x="52" y="13"/>
                  </a:moveTo>
                  <a:cubicBezTo>
                    <a:pt x="69" y="16"/>
                    <a:pt x="86" y="32"/>
                    <a:pt x="93" y="55"/>
                  </a:cubicBezTo>
                  <a:cubicBezTo>
                    <a:pt x="89" y="31"/>
                    <a:pt x="79" y="16"/>
                    <a:pt x="59" y="8"/>
                  </a:cubicBezTo>
                  <a:cubicBezTo>
                    <a:pt x="39" y="0"/>
                    <a:pt x="17" y="13"/>
                    <a:pt x="0" y="31"/>
                  </a:cubicBezTo>
                  <a:cubicBezTo>
                    <a:pt x="13" y="23"/>
                    <a:pt x="28" y="11"/>
                    <a:pt x="52" y="13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85" name="Google Shape;2800;p10">
              <a:extLst>
                <a:ext uri="{FF2B5EF4-FFF2-40B4-BE49-F238E27FC236}">
                  <a16:creationId xmlns:a16="http://schemas.microsoft.com/office/drawing/2014/main" id="{BF8B070B-9C53-68D0-4DEC-D44390BCDDE7}"/>
                </a:ext>
              </a:extLst>
            </p:cNvPr>
            <p:cNvSpPr/>
            <p:nvPr/>
          </p:nvSpPr>
          <p:spPr>
            <a:xfrm>
              <a:off x="2465" y="3016"/>
              <a:ext cx="172" cy="101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9" y="18"/>
                  </a:moveTo>
                  <a:cubicBezTo>
                    <a:pt x="49" y="9"/>
                    <a:pt x="9" y="37"/>
                    <a:pt x="0" y="38"/>
                  </a:cubicBezTo>
                  <a:cubicBezTo>
                    <a:pt x="20" y="28"/>
                    <a:pt x="50" y="0"/>
                    <a:pt x="69" y="17"/>
                  </a:cubicBezTo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86" name="Google Shape;2801;p10">
              <a:extLst>
                <a:ext uri="{FF2B5EF4-FFF2-40B4-BE49-F238E27FC236}">
                  <a16:creationId xmlns:a16="http://schemas.microsoft.com/office/drawing/2014/main" id="{4A59FB4F-8468-E75A-8298-5E6DFE09ED62}"/>
                </a:ext>
              </a:extLst>
            </p:cNvPr>
            <p:cNvSpPr/>
            <p:nvPr/>
          </p:nvSpPr>
          <p:spPr>
            <a:xfrm>
              <a:off x="2150" y="3115"/>
              <a:ext cx="200" cy="53"/>
            </a:xfrm>
            <a:custGeom>
              <a:avLst/>
              <a:gdLst/>
              <a:ahLst/>
              <a:cxnLst/>
              <a:rect l="l" t="t" r="r" b="b"/>
              <a:pathLst>
                <a:path w="80" h="20" extrusionOk="0">
                  <a:moveTo>
                    <a:pt x="0" y="20"/>
                  </a:moveTo>
                  <a:cubicBezTo>
                    <a:pt x="12" y="17"/>
                    <a:pt x="28" y="0"/>
                    <a:pt x="44" y="0"/>
                  </a:cubicBezTo>
                  <a:cubicBezTo>
                    <a:pt x="60" y="1"/>
                    <a:pt x="70" y="9"/>
                    <a:pt x="80" y="10"/>
                  </a:cubicBezTo>
                  <a:cubicBezTo>
                    <a:pt x="68" y="11"/>
                    <a:pt x="55" y="6"/>
                    <a:pt x="45" y="5"/>
                  </a:cubicBezTo>
                  <a:cubicBezTo>
                    <a:pt x="35" y="4"/>
                    <a:pt x="13" y="18"/>
                    <a:pt x="0" y="2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87" name="Google Shape;2802;p10">
              <a:extLst>
                <a:ext uri="{FF2B5EF4-FFF2-40B4-BE49-F238E27FC236}">
                  <a16:creationId xmlns:a16="http://schemas.microsoft.com/office/drawing/2014/main" id="{C325FF4C-B3C5-075B-1AED-99CFCD0E1821}"/>
                </a:ext>
              </a:extLst>
            </p:cNvPr>
            <p:cNvSpPr/>
            <p:nvPr/>
          </p:nvSpPr>
          <p:spPr>
            <a:xfrm>
              <a:off x="2652" y="3040"/>
              <a:ext cx="58" cy="213"/>
            </a:xfrm>
            <a:custGeom>
              <a:avLst/>
              <a:gdLst/>
              <a:ahLst/>
              <a:cxnLst/>
              <a:rect l="l" t="t" r="r" b="b"/>
              <a:pathLst>
                <a:path w="23" h="80" extrusionOk="0">
                  <a:moveTo>
                    <a:pt x="0" y="0"/>
                  </a:moveTo>
                  <a:cubicBezTo>
                    <a:pt x="12" y="9"/>
                    <a:pt x="17" y="28"/>
                    <a:pt x="14" y="46"/>
                  </a:cubicBezTo>
                  <a:cubicBezTo>
                    <a:pt x="11" y="60"/>
                    <a:pt x="0" y="78"/>
                    <a:pt x="12" y="80"/>
                  </a:cubicBezTo>
                  <a:cubicBezTo>
                    <a:pt x="8" y="76"/>
                    <a:pt x="17" y="61"/>
                    <a:pt x="19" y="46"/>
                  </a:cubicBezTo>
                  <a:cubicBezTo>
                    <a:pt x="20" y="32"/>
                    <a:pt x="23" y="14"/>
                    <a:pt x="0" y="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88" name="Google Shape;2803;p10">
              <a:extLst>
                <a:ext uri="{FF2B5EF4-FFF2-40B4-BE49-F238E27FC236}">
                  <a16:creationId xmlns:a16="http://schemas.microsoft.com/office/drawing/2014/main" id="{FF741348-92EF-9D82-17B2-EE40749646ED}"/>
                </a:ext>
              </a:extLst>
            </p:cNvPr>
            <p:cNvSpPr/>
            <p:nvPr/>
          </p:nvSpPr>
          <p:spPr>
            <a:xfrm>
              <a:off x="2335" y="2440"/>
              <a:ext cx="155" cy="211"/>
            </a:xfrm>
            <a:custGeom>
              <a:avLst/>
              <a:gdLst/>
              <a:ahLst/>
              <a:cxnLst/>
              <a:rect l="l" t="t" r="r" b="b"/>
              <a:pathLst>
                <a:path w="62" h="79" extrusionOk="0">
                  <a:moveTo>
                    <a:pt x="0" y="69"/>
                  </a:moveTo>
                  <a:cubicBezTo>
                    <a:pt x="12" y="61"/>
                    <a:pt x="27" y="51"/>
                    <a:pt x="37" y="40"/>
                  </a:cubicBezTo>
                  <a:cubicBezTo>
                    <a:pt x="43" y="34"/>
                    <a:pt x="47" y="25"/>
                    <a:pt x="51" y="18"/>
                  </a:cubicBezTo>
                  <a:cubicBezTo>
                    <a:pt x="55" y="12"/>
                    <a:pt x="60" y="6"/>
                    <a:pt x="62" y="0"/>
                  </a:cubicBezTo>
                  <a:cubicBezTo>
                    <a:pt x="60" y="11"/>
                    <a:pt x="60" y="22"/>
                    <a:pt x="60" y="34"/>
                  </a:cubicBezTo>
                  <a:cubicBezTo>
                    <a:pt x="61" y="46"/>
                    <a:pt x="59" y="70"/>
                    <a:pt x="50" y="79"/>
                  </a:cubicBezTo>
                  <a:cubicBezTo>
                    <a:pt x="53" y="73"/>
                    <a:pt x="58" y="57"/>
                    <a:pt x="46" y="49"/>
                  </a:cubicBezTo>
                  <a:cubicBezTo>
                    <a:pt x="34" y="41"/>
                    <a:pt x="22" y="57"/>
                    <a:pt x="10" y="6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89" name="Google Shape;2804;p10">
              <a:extLst>
                <a:ext uri="{FF2B5EF4-FFF2-40B4-BE49-F238E27FC236}">
                  <a16:creationId xmlns:a16="http://schemas.microsoft.com/office/drawing/2014/main" id="{585ACD86-5A90-F61E-F2A7-4875DE40439C}"/>
                </a:ext>
              </a:extLst>
            </p:cNvPr>
            <p:cNvSpPr/>
            <p:nvPr/>
          </p:nvSpPr>
          <p:spPr>
            <a:xfrm>
              <a:off x="2295" y="2981"/>
              <a:ext cx="280" cy="86"/>
            </a:xfrm>
            <a:custGeom>
              <a:avLst/>
              <a:gdLst/>
              <a:ahLst/>
              <a:cxnLst/>
              <a:rect l="l" t="t" r="r" b="b"/>
              <a:pathLst>
                <a:path w="112" h="32" extrusionOk="0">
                  <a:moveTo>
                    <a:pt x="0" y="16"/>
                  </a:moveTo>
                  <a:cubicBezTo>
                    <a:pt x="36" y="32"/>
                    <a:pt x="77" y="31"/>
                    <a:pt x="112" y="0"/>
                  </a:cubicBezTo>
                  <a:cubicBezTo>
                    <a:pt x="105" y="5"/>
                    <a:pt x="70" y="31"/>
                    <a:pt x="0" y="16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90" name="Google Shape;2805;p10">
              <a:extLst>
                <a:ext uri="{FF2B5EF4-FFF2-40B4-BE49-F238E27FC236}">
                  <a16:creationId xmlns:a16="http://schemas.microsoft.com/office/drawing/2014/main" id="{4ECCA6D2-5E32-4C9B-042E-25833D187F84}"/>
                </a:ext>
              </a:extLst>
            </p:cNvPr>
            <p:cNvSpPr/>
            <p:nvPr/>
          </p:nvSpPr>
          <p:spPr>
            <a:xfrm>
              <a:off x="1820" y="3064"/>
              <a:ext cx="75" cy="107"/>
            </a:xfrm>
            <a:custGeom>
              <a:avLst/>
              <a:gdLst/>
              <a:ahLst/>
              <a:cxnLst/>
              <a:rect l="l" t="t" r="r" b="b"/>
              <a:pathLst>
                <a:path w="30" h="40" extrusionOk="0">
                  <a:moveTo>
                    <a:pt x="0" y="40"/>
                  </a:moveTo>
                  <a:cubicBezTo>
                    <a:pt x="6" y="35"/>
                    <a:pt x="12" y="25"/>
                    <a:pt x="15" y="18"/>
                  </a:cubicBezTo>
                  <a:cubicBezTo>
                    <a:pt x="17" y="11"/>
                    <a:pt x="14" y="2"/>
                    <a:pt x="20" y="1"/>
                  </a:cubicBezTo>
                  <a:cubicBezTo>
                    <a:pt x="30" y="0"/>
                    <a:pt x="28" y="12"/>
                    <a:pt x="26" y="18"/>
                  </a:cubicBezTo>
                  <a:cubicBezTo>
                    <a:pt x="22" y="28"/>
                    <a:pt x="9" y="34"/>
                    <a:pt x="0" y="4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91" name="Google Shape;2806;p10">
              <a:extLst>
                <a:ext uri="{FF2B5EF4-FFF2-40B4-BE49-F238E27FC236}">
                  <a16:creationId xmlns:a16="http://schemas.microsoft.com/office/drawing/2014/main" id="{064C9A98-6BC4-5499-A419-7D3C946DCB9A}"/>
                </a:ext>
              </a:extLst>
            </p:cNvPr>
            <p:cNvSpPr/>
            <p:nvPr/>
          </p:nvSpPr>
          <p:spPr>
            <a:xfrm>
              <a:off x="1917" y="2629"/>
              <a:ext cx="113" cy="78"/>
            </a:xfrm>
            <a:custGeom>
              <a:avLst/>
              <a:gdLst/>
              <a:ahLst/>
              <a:cxnLst/>
              <a:rect l="l" t="t" r="r" b="b"/>
              <a:pathLst>
                <a:path w="45" h="29" extrusionOk="0">
                  <a:moveTo>
                    <a:pt x="0" y="0"/>
                  </a:moveTo>
                  <a:cubicBezTo>
                    <a:pt x="8" y="8"/>
                    <a:pt x="7" y="23"/>
                    <a:pt x="19" y="27"/>
                  </a:cubicBezTo>
                  <a:cubicBezTo>
                    <a:pt x="27" y="29"/>
                    <a:pt x="40" y="28"/>
                    <a:pt x="45" y="20"/>
                  </a:cubicBezTo>
                  <a:cubicBezTo>
                    <a:pt x="39" y="17"/>
                    <a:pt x="35" y="14"/>
                    <a:pt x="32" y="7"/>
                  </a:cubicBezTo>
                  <a:cubicBezTo>
                    <a:pt x="35" y="24"/>
                    <a:pt x="6" y="13"/>
                    <a:pt x="5" y="4"/>
                  </a:cubicBezTo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92" name="Google Shape;2807;p10">
              <a:extLst>
                <a:ext uri="{FF2B5EF4-FFF2-40B4-BE49-F238E27FC236}">
                  <a16:creationId xmlns:a16="http://schemas.microsoft.com/office/drawing/2014/main" id="{5E28B170-464D-A423-C264-69CCF5223CBE}"/>
                </a:ext>
              </a:extLst>
            </p:cNvPr>
            <p:cNvSpPr/>
            <p:nvPr/>
          </p:nvSpPr>
          <p:spPr>
            <a:xfrm>
              <a:off x="2037" y="2739"/>
              <a:ext cx="80" cy="90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0" y="33"/>
                  </a:moveTo>
                  <a:cubicBezTo>
                    <a:pt x="8" y="33"/>
                    <a:pt x="19" y="27"/>
                    <a:pt x="25" y="22"/>
                  </a:cubicBezTo>
                  <a:cubicBezTo>
                    <a:pt x="31" y="16"/>
                    <a:pt x="31" y="7"/>
                    <a:pt x="32" y="0"/>
                  </a:cubicBezTo>
                  <a:cubicBezTo>
                    <a:pt x="29" y="3"/>
                    <a:pt x="29" y="7"/>
                    <a:pt x="27" y="10"/>
                  </a:cubicBezTo>
                  <a:cubicBezTo>
                    <a:pt x="22" y="21"/>
                    <a:pt x="11" y="29"/>
                    <a:pt x="0" y="34"/>
                  </a:cubicBezTo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93" name="Google Shape;2808;p10">
              <a:extLst>
                <a:ext uri="{FF2B5EF4-FFF2-40B4-BE49-F238E27FC236}">
                  <a16:creationId xmlns:a16="http://schemas.microsoft.com/office/drawing/2014/main" id="{8D652A59-FA18-F1EA-8A54-1C29616916D6}"/>
                </a:ext>
              </a:extLst>
            </p:cNvPr>
            <p:cNvSpPr/>
            <p:nvPr/>
          </p:nvSpPr>
          <p:spPr>
            <a:xfrm>
              <a:off x="2145" y="2920"/>
              <a:ext cx="77" cy="51"/>
            </a:xfrm>
            <a:custGeom>
              <a:avLst/>
              <a:gdLst/>
              <a:ahLst/>
              <a:cxnLst/>
              <a:rect l="l" t="t" r="r" b="b"/>
              <a:pathLst>
                <a:path w="31" h="19" extrusionOk="0">
                  <a:moveTo>
                    <a:pt x="0" y="6"/>
                  </a:moveTo>
                  <a:cubicBezTo>
                    <a:pt x="12" y="15"/>
                    <a:pt x="23" y="19"/>
                    <a:pt x="27" y="17"/>
                  </a:cubicBezTo>
                  <a:cubicBezTo>
                    <a:pt x="31" y="16"/>
                    <a:pt x="17" y="0"/>
                    <a:pt x="17" y="0"/>
                  </a:cubicBezTo>
                  <a:cubicBezTo>
                    <a:pt x="18" y="6"/>
                    <a:pt x="13" y="12"/>
                    <a:pt x="0" y="6"/>
                  </a:cubicBezTo>
                  <a:close/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94" name="Google Shape;2809;p10">
              <a:extLst>
                <a:ext uri="{FF2B5EF4-FFF2-40B4-BE49-F238E27FC236}">
                  <a16:creationId xmlns:a16="http://schemas.microsoft.com/office/drawing/2014/main" id="{54BF8644-B6A3-7011-88CD-DFF707E3E636}"/>
                </a:ext>
              </a:extLst>
            </p:cNvPr>
            <p:cNvSpPr/>
            <p:nvPr/>
          </p:nvSpPr>
          <p:spPr>
            <a:xfrm>
              <a:off x="1862" y="2925"/>
              <a:ext cx="170" cy="123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0"/>
                  </a:moveTo>
                  <a:cubicBezTo>
                    <a:pt x="15" y="5"/>
                    <a:pt x="56" y="10"/>
                    <a:pt x="68" y="46"/>
                  </a:cubicBezTo>
                  <a:cubicBezTo>
                    <a:pt x="65" y="30"/>
                    <a:pt x="55" y="7"/>
                    <a:pt x="34" y="4"/>
                  </a:cubicBezTo>
                  <a:cubicBezTo>
                    <a:pt x="13" y="0"/>
                    <a:pt x="10" y="4"/>
                    <a:pt x="0" y="10"/>
                  </a:cubicBezTo>
                  <a:close/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95" name="Google Shape;2810;p10">
              <a:extLst>
                <a:ext uri="{FF2B5EF4-FFF2-40B4-BE49-F238E27FC236}">
                  <a16:creationId xmlns:a16="http://schemas.microsoft.com/office/drawing/2014/main" id="{B225FB49-2D1A-B0A4-68DE-12035FC8F760}"/>
                </a:ext>
              </a:extLst>
            </p:cNvPr>
            <p:cNvSpPr/>
            <p:nvPr/>
          </p:nvSpPr>
          <p:spPr>
            <a:xfrm>
              <a:off x="2425" y="2720"/>
              <a:ext cx="132" cy="147"/>
            </a:xfrm>
            <a:custGeom>
              <a:avLst/>
              <a:gdLst/>
              <a:ahLst/>
              <a:cxnLst/>
              <a:rect l="l" t="t" r="r" b="b"/>
              <a:pathLst>
                <a:path w="53" h="55" extrusionOk="0">
                  <a:moveTo>
                    <a:pt x="0" y="55"/>
                  </a:moveTo>
                  <a:cubicBezTo>
                    <a:pt x="16" y="54"/>
                    <a:pt x="44" y="43"/>
                    <a:pt x="53" y="0"/>
                  </a:cubicBezTo>
                  <a:cubicBezTo>
                    <a:pt x="46" y="17"/>
                    <a:pt x="36" y="43"/>
                    <a:pt x="0" y="55"/>
                  </a:cubicBezTo>
                  <a:close/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96" name="Google Shape;2811;p10">
              <a:extLst>
                <a:ext uri="{FF2B5EF4-FFF2-40B4-BE49-F238E27FC236}">
                  <a16:creationId xmlns:a16="http://schemas.microsoft.com/office/drawing/2014/main" id="{B7F933F5-513B-D6A5-0014-4F9D8BF6064A}"/>
                </a:ext>
              </a:extLst>
            </p:cNvPr>
            <p:cNvSpPr/>
            <p:nvPr/>
          </p:nvSpPr>
          <p:spPr>
            <a:xfrm>
              <a:off x="2432" y="2440"/>
              <a:ext cx="65" cy="133"/>
            </a:xfrm>
            <a:custGeom>
              <a:avLst/>
              <a:gdLst/>
              <a:ahLst/>
              <a:cxnLst/>
              <a:rect l="l" t="t" r="r" b="b"/>
              <a:pathLst>
                <a:path w="26" h="50" extrusionOk="0">
                  <a:moveTo>
                    <a:pt x="0" y="34"/>
                  </a:moveTo>
                  <a:cubicBezTo>
                    <a:pt x="11" y="22"/>
                    <a:pt x="21" y="25"/>
                    <a:pt x="23" y="37"/>
                  </a:cubicBezTo>
                  <a:cubicBezTo>
                    <a:pt x="26" y="50"/>
                    <a:pt x="23" y="0"/>
                    <a:pt x="23" y="0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97" name="Google Shape;2812;p10">
              <a:extLst>
                <a:ext uri="{FF2B5EF4-FFF2-40B4-BE49-F238E27FC236}">
                  <a16:creationId xmlns:a16="http://schemas.microsoft.com/office/drawing/2014/main" id="{81C17A63-B54C-C084-F440-5456E346D91E}"/>
                </a:ext>
              </a:extLst>
            </p:cNvPr>
            <p:cNvSpPr/>
            <p:nvPr/>
          </p:nvSpPr>
          <p:spPr>
            <a:xfrm>
              <a:off x="1760" y="2333"/>
              <a:ext cx="67" cy="43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" y="16"/>
                  </a:moveTo>
                  <a:cubicBezTo>
                    <a:pt x="0" y="7"/>
                    <a:pt x="4" y="0"/>
                    <a:pt x="13" y="1"/>
                  </a:cubicBezTo>
                  <a:cubicBezTo>
                    <a:pt x="20" y="1"/>
                    <a:pt x="23" y="7"/>
                    <a:pt x="27" y="13"/>
                  </a:cubicBezTo>
                  <a:cubicBezTo>
                    <a:pt x="19" y="10"/>
                    <a:pt x="13" y="15"/>
                    <a:pt x="5" y="14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98" name="Google Shape;2813;p10">
              <a:extLst>
                <a:ext uri="{FF2B5EF4-FFF2-40B4-BE49-F238E27FC236}">
                  <a16:creationId xmlns:a16="http://schemas.microsoft.com/office/drawing/2014/main" id="{27D203DC-80F4-659C-7A05-E236C1467550}"/>
                </a:ext>
              </a:extLst>
            </p:cNvPr>
            <p:cNvSpPr/>
            <p:nvPr/>
          </p:nvSpPr>
          <p:spPr>
            <a:xfrm>
              <a:off x="2587" y="2264"/>
              <a:ext cx="85" cy="101"/>
            </a:xfrm>
            <a:custGeom>
              <a:avLst/>
              <a:gdLst/>
              <a:ahLst/>
              <a:cxnLst/>
              <a:rect l="l" t="t" r="r" b="b"/>
              <a:pathLst>
                <a:path w="34" h="38" extrusionOk="0">
                  <a:moveTo>
                    <a:pt x="0" y="17"/>
                  </a:moveTo>
                  <a:cubicBezTo>
                    <a:pt x="19" y="0"/>
                    <a:pt x="34" y="18"/>
                    <a:pt x="34" y="38"/>
                  </a:cubicBezTo>
                  <a:cubicBezTo>
                    <a:pt x="27" y="29"/>
                    <a:pt x="17" y="22"/>
                    <a:pt x="9" y="17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99" name="Google Shape;2814;p10">
              <a:extLst>
                <a:ext uri="{FF2B5EF4-FFF2-40B4-BE49-F238E27FC236}">
                  <a16:creationId xmlns:a16="http://schemas.microsoft.com/office/drawing/2014/main" id="{A0DC2CE7-CA1B-570A-8316-FAD5DF7E8489}"/>
                </a:ext>
              </a:extLst>
            </p:cNvPr>
            <p:cNvSpPr/>
            <p:nvPr/>
          </p:nvSpPr>
          <p:spPr>
            <a:xfrm>
              <a:off x="2632" y="2877"/>
              <a:ext cx="33" cy="3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9" y="0"/>
                  </a:moveTo>
                  <a:cubicBezTo>
                    <a:pt x="10" y="4"/>
                    <a:pt x="11" y="9"/>
                    <a:pt x="13" y="13"/>
                  </a:cubicBezTo>
                  <a:cubicBezTo>
                    <a:pt x="9" y="10"/>
                    <a:pt x="4" y="10"/>
                    <a:pt x="0" y="13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00" name="Google Shape;2815;p10">
              <a:extLst>
                <a:ext uri="{FF2B5EF4-FFF2-40B4-BE49-F238E27FC236}">
                  <a16:creationId xmlns:a16="http://schemas.microsoft.com/office/drawing/2014/main" id="{508F03E3-D812-DB17-61B7-1540E69E94FB}"/>
                </a:ext>
              </a:extLst>
            </p:cNvPr>
            <p:cNvSpPr/>
            <p:nvPr/>
          </p:nvSpPr>
          <p:spPr>
            <a:xfrm>
              <a:off x="2450" y="3224"/>
              <a:ext cx="80" cy="88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0" y="13"/>
                  </a:moveTo>
                  <a:cubicBezTo>
                    <a:pt x="4" y="22"/>
                    <a:pt x="23" y="33"/>
                    <a:pt x="32" y="33"/>
                  </a:cubicBezTo>
                  <a:cubicBezTo>
                    <a:pt x="26" y="28"/>
                    <a:pt x="16" y="10"/>
                    <a:pt x="19" y="0"/>
                  </a:cubicBezTo>
                  <a:cubicBezTo>
                    <a:pt x="16" y="3"/>
                    <a:pt x="12" y="6"/>
                    <a:pt x="8" y="8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01" name="Google Shape;2816;p10">
              <a:extLst>
                <a:ext uri="{FF2B5EF4-FFF2-40B4-BE49-F238E27FC236}">
                  <a16:creationId xmlns:a16="http://schemas.microsoft.com/office/drawing/2014/main" id="{B1058D13-B267-FD02-1647-E81DCB5256E7}"/>
                </a:ext>
              </a:extLst>
            </p:cNvPr>
            <p:cNvSpPr/>
            <p:nvPr/>
          </p:nvSpPr>
          <p:spPr>
            <a:xfrm>
              <a:off x="2705" y="2613"/>
              <a:ext cx="165" cy="702"/>
            </a:xfrm>
            <a:custGeom>
              <a:avLst/>
              <a:gdLst/>
              <a:ahLst/>
              <a:cxnLst/>
              <a:rect l="l" t="t" r="r" b="b"/>
              <a:pathLst>
                <a:path w="66" h="263" extrusionOk="0">
                  <a:moveTo>
                    <a:pt x="21" y="0"/>
                  </a:moveTo>
                  <a:cubicBezTo>
                    <a:pt x="33" y="17"/>
                    <a:pt x="66" y="93"/>
                    <a:pt x="62" y="161"/>
                  </a:cubicBezTo>
                  <a:cubicBezTo>
                    <a:pt x="60" y="198"/>
                    <a:pt x="42" y="246"/>
                    <a:pt x="16" y="263"/>
                  </a:cubicBezTo>
                  <a:cubicBezTo>
                    <a:pt x="24" y="252"/>
                    <a:pt x="42" y="228"/>
                    <a:pt x="33" y="168"/>
                  </a:cubicBezTo>
                  <a:cubicBezTo>
                    <a:pt x="37" y="177"/>
                    <a:pt x="48" y="143"/>
                    <a:pt x="40" y="92"/>
                  </a:cubicBezTo>
                  <a:cubicBezTo>
                    <a:pt x="32" y="42"/>
                    <a:pt x="8" y="32"/>
                    <a:pt x="5" y="54"/>
                  </a:cubicBezTo>
                  <a:cubicBezTo>
                    <a:pt x="3" y="62"/>
                    <a:pt x="0" y="61"/>
                    <a:pt x="0" y="61"/>
                  </a:cubicBezTo>
                  <a:cubicBezTo>
                    <a:pt x="0" y="61"/>
                    <a:pt x="7" y="31"/>
                    <a:pt x="8" y="23"/>
                  </a:cubicBezTo>
                  <a:cubicBezTo>
                    <a:pt x="8" y="15"/>
                    <a:pt x="18" y="10"/>
                    <a:pt x="21" y="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02" name="Google Shape;2817;p10">
              <a:extLst>
                <a:ext uri="{FF2B5EF4-FFF2-40B4-BE49-F238E27FC236}">
                  <a16:creationId xmlns:a16="http://schemas.microsoft.com/office/drawing/2014/main" id="{5A4E57D0-770A-2F1C-FF82-19CA57BC1A2A}"/>
                </a:ext>
              </a:extLst>
            </p:cNvPr>
            <p:cNvSpPr/>
            <p:nvPr/>
          </p:nvSpPr>
          <p:spPr>
            <a:xfrm>
              <a:off x="2665" y="2792"/>
              <a:ext cx="60" cy="141"/>
            </a:xfrm>
            <a:custGeom>
              <a:avLst/>
              <a:gdLst/>
              <a:ahLst/>
              <a:cxnLst/>
              <a:rect l="l" t="t" r="r" b="b"/>
              <a:pathLst>
                <a:path w="24" h="53" extrusionOk="0">
                  <a:moveTo>
                    <a:pt x="13" y="0"/>
                  </a:moveTo>
                  <a:cubicBezTo>
                    <a:pt x="10" y="8"/>
                    <a:pt x="8" y="16"/>
                    <a:pt x="4" y="23"/>
                  </a:cubicBezTo>
                  <a:cubicBezTo>
                    <a:pt x="2" y="27"/>
                    <a:pt x="0" y="28"/>
                    <a:pt x="0" y="32"/>
                  </a:cubicBezTo>
                  <a:cubicBezTo>
                    <a:pt x="1" y="35"/>
                    <a:pt x="4" y="43"/>
                    <a:pt x="6" y="46"/>
                  </a:cubicBezTo>
                  <a:cubicBezTo>
                    <a:pt x="11" y="44"/>
                    <a:pt x="19" y="50"/>
                    <a:pt x="23" y="53"/>
                  </a:cubicBezTo>
                  <a:cubicBezTo>
                    <a:pt x="18" y="49"/>
                    <a:pt x="12" y="39"/>
                    <a:pt x="11" y="32"/>
                  </a:cubicBezTo>
                  <a:cubicBezTo>
                    <a:pt x="10" y="25"/>
                    <a:pt x="16" y="15"/>
                    <a:pt x="24" y="22"/>
                  </a:cubicBezTo>
                  <a:cubicBezTo>
                    <a:pt x="21" y="15"/>
                    <a:pt x="15" y="10"/>
                    <a:pt x="13" y="3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03" name="Google Shape;2818;p10">
              <a:extLst>
                <a:ext uri="{FF2B5EF4-FFF2-40B4-BE49-F238E27FC236}">
                  <a16:creationId xmlns:a16="http://schemas.microsoft.com/office/drawing/2014/main" id="{98900A09-31B3-64B3-C7E5-E9E58F2C5305}"/>
                </a:ext>
              </a:extLst>
            </p:cNvPr>
            <p:cNvSpPr/>
            <p:nvPr/>
          </p:nvSpPr>
          <p:spPr>
            <a:xfrm>
              <a:off x="1820" y="3131"/>
              <a:ext cx="82" cy="77"/>
            </a:xfrm>
            <a:custGeom>
              <a:avLst/>
              <a:gdLst/>
              <a:ahLst/>
              <a:cxnLst/>
              <a:rect l="l" t="t" r="r" b="b"/>
              <a:pathLst>
                <a:path w="33" h="29" extrusionOk="0">
                  <a:moveTo>
                    <a:pt x="0" y="26"/>
                  </a:moveTo>
                  <a:cubicBezTo>
                    <a:pt x="11" y="29"/>
                    <a:pt x="23" y="29"/>
                    <a:pt x="33" y="26"/>
                  </a:cubicBezTo>
                  <a:cubicBezTo>
                    <a:pt x="28" y="20"/>
                    <a:pt x="27" y="7"/>
                    <a:pt x="27" y="0"/>
                  </a:cubicBezTo>
                  <a:cubicBezTo>
                    <a:pt x="21" y="2"/>
                    <a:pt x="16" y="9"/>
                    <a:pt x="10" y="12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04" name="Google Shape;2819;p10">
              <a:extLst>
                <a:ext uri="{FF2B5EF4-FFF2-40B4-BE49-F238E27FC236}">
                  <a16:creationId xmlns:a16="http://schemas.microsoft.com/office/drawing/2014/main" id="{BF2E8C52-F6D2-6735-8C21-2CAE2B93EDB0}"/>
                </a:ext>
              </a:extLst>
            </p:cNvPr>
            <p:cNvSpPr/>
            <p:nvPr/>
          </p:nvSpPr>
          <p:spPr>
            <a:xfrm>
              <a:off x="1832" y="3133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9"/>
                  </a:moveTo>
                  <a:cubicBezTo>
                    <a:pt x="6" y="13"/>
                    <a:pt x="14" y="2"/>
                    <a:pt x="21" y="0"/>
                  </a:cubicBezTo>
                  <a:cubicBezTo>
                    <a:pt x="24" y="7"/>
                    <a:pt x="25" y="14"/>
                    <a:pt x="27" y="20"/>
                  </a:cubicBezTo>
                  <a:cubicBezTo>
                    <a:pt x="23" y="15"/>
                    <a:pt x="17" y="6"/>
                    <a:pt x="9" y="13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05" name="Google Shape;2820;p10">
              <a:extLst>
                <a:ext uri="{FF2B5EF4-FFF2-40B4-BE49-F238E27FC236}">
                  <a16:creationId xmlns:a16="http://schemas.microsoft.com/office/drawing/2014/main" id="{DB1C8F13-8124-38A3-F90C-A8F84DF3E9B9}"/>
                </a:ext>
              </a:extLst>
            </p:cNvPr>
            <p:cNvSpPr/>
            <p:nvPr/>
          </p:nvSpPr>
          <p:spPr>
            <a:xfrm>
              <a:off x="1977" y="3224"/>
              <a:ext cx="350" cy="136"/>
            </a:xfrm>
            <a:custGeom>
              <a:avLst/>
              <a:gdLst/>
              <a:ahLst/>
              <a:cxnLst/>
              <a:rect l="l" t="t" r="r" b="b"/>
              <a:pathLst>
                <a:path w="140" h="51" extrusionOk="0">
                  <a:moveTo>
                    <a:pt x="0" y="14"/>
                  </a:moveTo>
                  <a:cubicBezTo>
                    <a:pt x="4" y="19"/>
                    <a:pt x="14" y="19"/>
                    <a:pt x="20" y="20"/>
                  </a:cubicBezTo>
                  <a:cubicBezTo>
                    <a:pt x="28" y="22"/>
                    <a:pt x="37" y="23"/>
                    <a:pt x="45" y="23"/>
                  </a:cubicBezTo>
                  <a:cubicBezTo>
                    <a:pt x="58" y="23"/>
                    <a:pt x="70" y="24"/>
                    <a:pt x="82" y="20"/>
                  </a:cubicBezTo>
                  <a:cubicBezTo>
                    <a:pt x="98" y="15"/>
                    <a:pt x="124" y="0"/>
                    <a:pt x="140" y="11"/>
                  </a:cubicBezTo>
                  <a:cubicBezTo>
                    <a:pt x="137" y="14"/>
                    <a:pt x="135" y="18"/>
                    <a:pt x="131" y="21"/>
                  </a:cubicBezTo>
                  <a:cubicBezTo>
                    <a:pt x="126" y="27"/>
                    <a:pt x="121" y="32"/>
                    <a:pt x="115" y="35"/>
                  </a:cubicBezTo>
                  <a:cubicBezTo>
                    <a:pt x="105" y="41"/>
                    <a:pt x="86" y="49"/>
                    <a:pt x="75" y="51"/>
                  </a:cubicBezTo>
                  <a:cubicBezTo>
                    <a:pt x="80" y="48"/>
                    <a:pt x="89" y="41"/>
                    <a:pt x="87" y="37"/>
                  </a:cubicBezTo>
                  <a:cubicBezTo>
                    <a:pt x="86" y="33"/>
                    <a:pt x="72" y="34"/>
                    <a:pt x="61" y="33"/>
                  </a:cubicBezTo>
                  <a:cubicBezTo>
                    <a:pt x="52" y="32"/>
                    <a:pt x="9" y="25"/>
                    <a:pt x="0" y="17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06" name="Google Shape;2821;p10">
              <a:extLst>
                <a:ext uri="{FF2B5EF4-FFF2-40B4-BE49-F238E27FC236}">
                  <a16:creationId xmlns:a16="http://schemas.microsoft.com/office/drawing/2014/main" id="{95064C91-7F44-08CB-6E3C-B0E3FAA6A058}"/>
                </a:ext>
              </a:extLst>
            </p:cNvPr>
            <p:cNvSpPr/>
            <p:nvPr/>
          </p:nvSpPr>
          <p:spPr>
            <a:xfrm>
              <a:off x="2382" y="3336"/>
              <a:ext cx="278" cy="88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0" y="1"/>
                  </a:moveTo>
                  <a:cubicBezTo>
                    <a:pt x="15" y="21"/>
                    <a:pt x="61" y="33"/>
                    <a:pt x="85" y="25"/>
                  </a:cubicBezTo>
                  <a:cubicBezTo>
                    <a:pt x="109" y="18"/>
                    <a:pt x="111" y="11"/>
                    <a:pt x="111" y="11"/>
                  </a:cubicBezTo>
                  <a:cubicBezTo>
                    <a:pt x="104" y="12"/>
                    <a:pt x="75" y="11"/>
                    <a:pt x="67" y="0"/>
                  </a:cubicBezTo>
                  <a:cubicBezTo>
                    <a:pt x="71" y="9"/>
                    <a:pt x="57" y="31"/>
                    <a:pt x="0" y="1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07" name="Google Shape;2822;p10">
              <a:extLst>
                <a:ext uri="{FF2B5EF4-FFF2-40B4-BE49-F238E27FC236}">
                  <a16:creationId xmlns:a16="http://schemas.microsoft.com/office/drawing/2014/main" id="{731E2B13-FA3F-5C32-4579-1E9B8589D1C9}"/>
                </a:ext>
              </a:extLst>
            </p:cNvPr>
            <p:cNvSpPr/>
            <p:nvPr/>
          </p:nvSpPr>
          <p:spPr>
            <a:xfrm>
              <a:off x="2320" y="3267"/>
              <a:ext cx="120" cy="64"/>
            </a:xfrm>
            <a:custGeom>
              <a:avLst/>
              <a:gdLst/>
              <a:ahLst/>
              <a:cxnLst/>
              <a:rect l="l" t="t" r="r" b="b"/>
              <a:pathLst>
                <a:path w="48" h="24" extrusionOk="0">
                  <a:moveTo>
                    <a:pt x="2" y="7"/>
                  </a:moveTo>
                  <a:cubicBezTo>
                    <a:pt x="8" y="3"/>
                    <a:pt x="5" y="0"/>
                    <a:pt x="12" y="0"/>
                  </a:cubicBezTo>
                  <a:cubicBezTo>
                    <a:pt x="16" y="0"/>
                    <a:pt x="20" y="2"/>
                    <a:pt x="24" y="2"/>
                  </a:cubicBezTo>
                  <a:cubicBezTo>
                    <a:pt x="31" y="3"/>
                    <a:pt x="39" y="4"/>
                    <a:pt x="46" y="1"/>
                  </a:cubicBezTo>
                  <a:cubicBezTo>
                    <a:pt x="47" y="3"/>
                    <a:pt x="47" y="6"/>
                    <a:pt x="48" y="9"/>
                  </a:cubicBezTo>
                  <a:cubicBezTo>
                    <a:pt x="38" y="3"/>
                    <a:pt x="16" y="8"/>
                    <a:pt x="20" y="24"/>
                  </a:cubicBezTo>
                  <a:cubicBezTo>
                    <a:pt x="15" y="23"/>
                    <a:pt x="0" y="12"/>
                    <a:pt x="6" y="7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08" name="Google Shape;2823;p10">
              <a:extLst>
                <a:ext uri="{FF2B5EF4-FFF2-40B4-BE49-F238E27FC236}">
                  <a16:creationId xmlns:a16="http://schemas.microsoft.com/office/drawing/2014/main" id="{02B573BF-C3B8-40B7-1A95-3A8AEF146898}"/>
                </a:ext>
              </a:extLst>
            </p:cNvPr>
            <p:cNvSpPr/>
            <p:nvPr/>
          </p:nvSpPr>
          <p:spPr>
            <a:xfrm>
              <a:off x="1637" y="2571"/>
              <a:ext cx="145" cy="536"/>
            </a:xfrm>
            <a:custGeom>
              <a:avLst/>
              <a:gdLst/>
              <a:ahLst/>
              <a:cxnLst/>
              <a:rect l="l" t="t" r="r" b="b"/>
              <a:pathLst>
                <a:path w="58" h="201" extrusionOk="0">
                  <a:moveTo>
                    <a:pt x="4" y="0"/>
                  </a:moveTo>
                  <a:cubicBezTo>
                    <a:pt x="6" y="9"/>
                    <a:pt x="10" y="17"/>
                    <a:pt x="9" y="26"/>
                  </a:cubicBezTo>
                  <a:cubicBezTo>
                    <a:pt x="9" y="34"/>
                    <a:pt x="10" y="43"/>
                    <a:pt x="13" y="51"/>
                  </a:cubicBezTo>
                  <a:cubicBezTo>
                    <a:pt x="18" y="68"/>
                    <a:pt x="26" y="83"/>
                    <a:pt x="23" y="101"/>
                  </a:cubicBezTo>
                  <a:cubicBezTo>
                    <a:pt x="20" y="117"/>
                    <a:pt x="9" y="133"/>
                    <a:pt x="17" y="149"/>
                  </a:cubicBezTo>
                  <a:cubicBezTo>
                    <a:pt x="24" y="163"/>
                    <a:pt x="42" y="172"/>
                    <a:pt x="58" y="169"/>
                  </a:cubicBezTo>
                  <a:cubicBezTo>
                    <a:pt x="48" y="179"/>
                    <a:pt x="38" y="193"/>
                    <a:pt x="26" y="201"/>
                  </a:cubicBezTo>
                  <a:cubicBezTo>
                    <a:pt x="29" y="194"/>
                    <a:pt x="24" y="191"/>
                    <a:pt x="20" y="186"/>
                  </a:cubicBezTo>
                  <a:cubicBezTo>
                    <a:pt x="15" y="180"/>
                    <a:pt x="11" y="174"/>
                    <a:pt x="9" y="166"/>
                  </a:cubicBezTo>
                  <a:cubicBezTo>
                    <a:pt x="1" y="145"/>
                    <a:pt x="3" y="130"/>
                    <a:pt x="10" y="110"/>
                  </a:cubicBezTo>
                  <a:cubicBezTo>
                    <a:pt x="16" y="89"/>
                    <a:pt x="9" y="72"/>
                    <a:pt x="4" y="53"/>
                  </a:cubicBezTo>
                  <a:cubicBezTo>
                    <a:pt x="0" y="37"/>
                    <a:pt x="10" y="20"/>
                    <a:pt x="5" y="5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09" name="Google Shape;2824;p10">
              <a:extLst>
                <a:ext uri="{FF2B5EF4-FFF2-40B4-BE49-F238E27FC236}">
                  <a16:creationId xmlns:a16="http://schemas.microsoft.com/office/drawing/2014/main" id="{8EEE5EB3-9889-9700-ED53-4A8C2E3C3E25}"/>
                </a:ext>
              </a:extLst>
            </p:cNvPr>
            <p:cNvSpPr/>
            <p:nvPr/>
          </p:nvSpPr>
          <p:spPr>
            <a:xfrm>
              <a:off x="1722" y="3021"/>
              <a:ext cx="60" cy="64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1"/>
                  </a:moveTo>
                  <a:cubicBezTo>
                    <a:pt x="6" y="6"/>
                    <a:pt x="8" y="17"/>
                    <a:pt x="6" y="24"/>
                  </a:cubicBezTo>
                  <a:cubicBezTo>
                    <a:pt x="9" y="16"/>
                    <a:pt x="19" y="10"/>
                    <a:pt x="24" y="2"/>
                  </a:cubicBezTo>
                  <a:cubicBezTo>
                    <a:pt x="20" y="0"/>
                    <a:pt x="13" y="0"/>
                    <a:pt x="9" y="1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10" name="Google Shape;2825;p10">
              <a:extLst>
                <a:ext uri="{FF2B5EF4-FFF2-40B4-BE49-F238E27FC236}">
                  <a16:creationId xmlns:a16="http://schemas.microsoft.com/office/drawing/2014/main" id="{A2DA2795-AC56-8E82-1E17-6F323BC26506}"/>
                </a:ext>
              </a:extLst>
            </p:cNvPr>
            <p:cNvSpPr/>
            <p:nvPr/>
          </p:nvSpPr>
          <p:spPr>
            <a:xfrm>
              <a:off x="1680" y="2421"/>
              <a:ext cx="67" cy="176"/>
            </a:xfrm>
            <a:custGeom>
              <a:avLst/>
              <a:gdLst/>
              <a:ahLst/>
              <a:cxnLst/>
              <a:rect l="l" t="t" r="r" b="b"/>
              <a:pathLst>
                <a:path w="27" h="66" extrusionOk="0">
                  <a:moveTo>
                    <a:pt x="10" y="15"/>
                  </a:moveTo>
                  <a:cubicBezTo>
                    <a:pt x="13" y="22"/>
                    <a:pt x="13" y="29"/>
                    <a:pt x="16" y="36"/>
                  </a:cubicBezTo>
                  <a:cubicBezTo>
                    <a:pt x="18" y="42"/>
                    <a:pt x="21" y="49"/>
                    <a:pt x="27" y="53"/>
                  </a:cubicBezTo>
                  <a:cubicBezTo>
                    <a:pt x="17" y="55"/>
                    <a:pt x="8" y="60"/>
                    <a:pt x="0" y="66"/>
                  </a:cubicBezTo>
                  <a:cubicBezTo>
                    <a:pt x="4" y="59"/>
                    <a:pt x="8" y="51"/>
                    <a:pt x="8" y="42"/>
                  </a:cubicBezTo>
                  <a:cubicBezTo>
                    <a:pt x="7" y="31"/>
                    <a:pt x="0" y="9"/>
                    <a:pt x="10" y="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11" name="Google Shape;2826;p10">
              <a:extLst>
                <a:ext uri="{FF2B5EF4-FFF2-40B4-BE49-F238E27FC236}">
                  <a16:creationId xmlns:a16="http://schemas.microsoft.com/office/drawing/2014/main" id="{08410B2F-80C6-2AB5-179F-C918FB70F5C3}"/>
                </a:ext>
              </a:extLst>
            </p:cNvPr>
            <p:cNvSpPr/>
            <p:nvPr/>
          </p:nvSpPr>
          <p:spPr>
            <a:xfrm>
              <a:off x="1680" y="2285"/>
              <a:ext cx="175" cy="216"/>
            </a:xfrm>
            <a:custGeom>
              <a:avLst/>
              <a:gdLst/>
              <a:ahLst/>
              <a:cxnLst/>
              <a:rect l="l" t="t" r="r" b="b"/>
              <a:pathLst>
                <a:path w="70" h="81" extrusionOk="0">
                  <a:moveTo>
                    <a:pt x="8" y="63"/>
                  </a:moveTo>
                  <a:cubicBezTo>
                    <a:pt x="7" y="54"/>
                    <a:pt x="13" y="45"/>
                    <a:pt x="18" y="40"/>
                  </a:cubicBezTo>
                  <a:cubicBezTo>
                    <a:pt x="21" y="37"/>
                    <a:pt x="26" y="36"/>
                    <a:pt x="28" y="33"/>
                  </a:cubicBezTo>
                  <a:cubicBezTo>
                    <a:pt x="30" y="30"/>
                    <a:pt x="29" y="25"/>
                    <a:pt x="31" y="21"/>
                  </a:cubicBezTo>
                  <a:cubicBezTo>
                    <a:pt x="42" y="0"/>
                    <a:pt x="62" y="22"/>
                    <a:pt x="70" y="32"/>
                  </a:cubicBezTo>
                  <a:cubicBezTo>
                    <a:pt x="64" y="23"/>
                    <a:pt x="63" y="13"/>
                    <a:pt x="53" y="7"/>
                  </a:cubicBezTo>
                  <a:cubicBezTo>
                    <a:pt x="43" y="0"/>
                    <a:pt x="31" y="1"/>
                    <a:pt x="22" y="8"/>
                  </a:cubicBezTo>
                  <a:cubicBezTo>
                    <a:pt x="2" y="25"/>
                    <a:pt x="0" y="75"/>
                    <a:pt x="12" y="81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12" name="Google Shape;2827;p10">
              <a:extLst>
                <a:ext uri="{FF2B5EF4-FFF2-40B4-BE49-F238E27FC236}">
                  <a16:creationId xmlns:a16="http://schemas.microsoft.com/office/drawing/2014/main" id="{25D767C9-9422-7D0A-DAEE-C6EF30D918C8}"/>
                </a:ext>
              </a:extLst>
            </p:cNvPr>
            <p:cNvSpPr/>
            <p:nvPr/>
          </p:nvSpPr>
          <p:spPr>
            <a:xfrm>
              <a:off x="1972" y="2405"/>
              <a:ext cx="323" cy="144"/>
            </a:xfrm>
            <a:custGeom>
              <a:avLst/>
              <a:gdLst/>
              <a:ahLst/>
              <a:cxnLst/>
              <a:rect l="l" t="t" r="r" b="b"/>
              <a:pathLst>
                <a:path w="129" h="54" extrusionOk="0">
                  <a:moveTo>
                    <a:pt x="0" y="16"/>
                  </a:moveTo>
                  <a:cubicBezTo>
                    <a:pt x="17" y="30"/>
                    <a:pt x="65" y="54"/>
                    <a:pt x="110" y="28"/>
                  </a:cubicBezTo>
                  <a:cubicBezTo>
                    <a:pt x="111" y="25"/>
                    <a:pt x="123" y="4"/>
                    <a:pt x="129" y="0"/>
                  </a:cubicBezTo>
                  <a:cubicBezTo>
                    <a:pt x="111" y="10"/>
                    <a:pt x="111" y="20"/>
                    <a:pt x="89" y="26"/>
                  </a:cubicBezTo>
                  <a:cubicBezTo>
                    <a:pt x="41" y="38"/>
                    <a:pt x="25" y="24"/>
                    <a:pt x="11" y="2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13" name="Google Shape;2828;p10">
              <a:extLst>
                <a:ext uri="{FF2B5EF4-FFF2-40B4-BE49-F238E27FC236}">
                  <a16:creationId xmlns:a16="http://schemas.microsoft.com/office/drawing/2014/main" id="{2ADBA9F8-BA56-9352-E468-E06281DED4E9}"/>
                </a:ext>
              </a:extLst>
            </p:cNvPr>
            <p:cNvSpPr/>
            <p:nvPr/>
          </p:nvSpPr>
          <p:spPr>
            <a:xfrm>
              <a:off x="2717" y="2360"/>
              <a:ext cx="73" cy="264"/>
            </a:xfrm>
            <a:custGeom>
              <a:avLst/>
              <a:gdLst/>
              <a:ahLst/>
              <a:cxnLst/>
              <a:rect l="l" t="t" r="r" b="b"/>
              <a:pathLst>
                <a:path w="29" h="99" extrusionOk="0">
                  <a:moveTo>
                    <a:pt x="23" y="0"/>
                  </a:moveTo>
                  <a:cubicBezTo>
                    <a:pt x="25" y="25"/>
                    <a:pt x="29" y="68"/>
                    <a:pt x="5" y="99"/>
                  </a:cubicBezTo>
                  <a:cubicBezTo>
                    <a:pt x="6" y="93"/>
                    <a:pt x="12" y="58"/>
                    <a:pt x="0" y="32"/>
                  </a:cubicBezTo>
                  <a:cubicBezTo>
                    <a:pt x="6" y="47"/>
                    <a:pt x="13" y="50"/>
                    <a:pt x="17" y="45"/>
                  </a:cubicBezTo>
                  <a:cubicBezTo>
                    <a:pt x="21" y="39"/>
                    <a:pt x="25" y="13"/>
                    <a:pt x="23" y="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14" name="Google Shape;2829;p10">
              <a:extLst>
                <a:ext uri="{FF2B5EF4-FFF2-40B4-BE49-F238E27FC236}">
                  <a16:creationId xmlns:a16="http://schemas.microsoft.com/office/drawing/2014/main" id="{CE8D08BD-12AC-03B0-3D11-2094D0330469}"/>
                </a:ext>
              </a:extLst>
            </p:cNvPr>
            <p:cNvSpPr/>
            <p:nvPr/>
          </p:nvSpPr>
          <p:spPr>
            <a:xfrm>
              <a:off x="2285" y="2387"/>
              <a:ext cx="55" cy="61"/>
            </a:xfrm>
            <a:custGeom>
              <a:avLst/>
              <a:gdLst/>
              <a:ahLst/>
              <a:cxnLst/>
              <a:rect l="l" t="t" r="r" b="b"/>
              <a:pathLst>
                <a:path w="22" h="23" extrusionOk="0">
                  <a:moveTo>
                    <a:pt x="0" y="23"/>
                  </a:moveTo>
                  <a:cubicBezTo>
                    <a:pt x="8" y="9"/>
                    <a:pt x="17" y="1"/>
                    <a:pt x="22" y="0"/>
                  </a:cubicBezTo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15" name="Google Shape;2830;p10">
              <a:extLst>
                <a:ext uri="{FF2B5EF4-FFF2-40B4-BE49-F238E27FC236}">
                  <a16:creationId xmlns:a16="http://schemas.microsoft.com/office/drawing/2014/main" id="{B10A3ABA-057C-305F-DC9F-DF2AFC2DCCC8}"/>
                </a:ext>
              </a:extLst>
            </p:cNvPr>
            <p:cNvSpPr/>
            <p:nvPr/>
          </p:nvSpPr>
          <p:spPr>
            <a:xfrm>
              <a:off x="2065" y="2379"/>
              <a:ext cx="227" cy="48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0" y="12"/>
                  </a:moveTo>
                  <a:cubicBezTo>
                    <a:pt x="27" y="16"/>
                    <a:pt x="66" y="16"/>
                    <a:pt x="91" y="0"/>
                  </a:cubicBezTo>
                  <a:cubicBezTo>
                    <a:pt x="79" y="5"/>
                    <a:pt x="17" y="18"/>
                    <a:pt x="0" y="12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16" name="Google Shape;2831;p10">
              <a:extLst>
                <a:ext uri="{FF2B5EF4-FFF2-40B4-BE49-F238E27FC236}">
                  <a16:creationId xmlns:a16="http://schemas.microsoft.com/office/drawing/2014/main" id="{FD349834-001C-8112-60CD-2B75AEA596A8}"/>
                </a:ext>
              </a:extLst>
            </p:cNvPr>
            <p:cNvSpPr/>
            <p:nvPr/>
          </p:nvSpPr>
          <p:spPr>
            <a:xfrm>
              <a:off x="1655" y="2200"/>
              <a:ext cx="130" cy="189"/>
            </a:xfrm>
            <a:custGeom>
              <a:avLst/>
              <a:gdLst/>
              <a:ahLst/>
              <a:cxnLst/>
              <a:rect l="l" t="t" r="r" b="b"/>
              <a:pathLst>
                <a:path w="52" h="71" extrusionOk="0">
                  <a:moveTo>
                    <a:pt x="52" y="1"/>
                  </a:moveTo>
                  <a:cubicBezTo>
                    <a:pt x="32" y="0"/>
                    <a:pt x="1" y="2"/>
                    <a:pt x="0" y="71"/>
                  </a:cubicBezTo>
                  <a:cubicBezTo>
                    <a:pt x="5" y="43"/>
                    <a:pt x="15" y="4"/>
                    <a:pt x="52" y="1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17" name="Google Shape;2832;p10">
              <a:extLst>
                <a:ext uri="{FF2B5EF4-FFF2-40B4-BE49-F238E27FC236}">
                  <a16:creationId xmlns:a16="http://schemas.microsoft.com/office/drawing/2014/main" id="{F228739C-9A75-E24C-C9BB-05C626B2E125}"/>
                </a:ext>
              </a:extLst>
            </p:cNvPr>
            <p:cNvSpPr/>
            <p:nvPr/>
          </p:nvSpPr>
          <p:spPr>
            <a:xfrm>
              <a:off x="1600" y="2613"/>
              <a:ext cx="32" cy="299"/>
            </a:xfrm>
            <a:custGeom>
              <a:avLst/>
              <a:gdLst/>
              <a:ahLst/>
              <a:cxnLst/>
              <a:rect l="l" t="t" r="r" b="b"/>
              <a:pathLst>
                <a:path w="13" h="112" extrusionOk="0">
                  <a:moveTo>
                    <a:pt x="13" y="112"/>
                  </a:moveTo>
                  <a:cubicBezTo>
                    <a:pt x="0" y="64"/>
                    <a:pt x="4" y="19"/>
                    <a:pt x="9" y="0"/>
                  </a:cubicBezTo>
                  <a:cubicBezTo>
                    <a:pt x="7" y="15"/>
                    <a:pt x="6" y="78"/>
                    <a:pt x="13" y="112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18" name="Google Shape;2833;p10">
              <a:extLst>
                <a:ext uri="{FF2B5EF4-FFF2-40B4-BE49-F238E27FC236}">
                  <a16:creationId xmlns:a16="http://schemas.microsoft.com/office/drawing/2014/main" id="{5119DA0B-B01D-9EBE-0700-71EE18F0F1D3}"/>
                </a:ext>
              </a:extLst>
            </p:cNvPr>
            <p:cNvSpPr/>
            <p:nvPr/>
          </p:nvSpPr>
          <p:spPr>
            <a:xfrm>
              <a:off x="2295" y="2643"/>
              <a:ext cx="40" cy="157"/>
            </a:xfrm>
            <a:custGeom>
              <a:avLst/>
              <a:gdLst/>
              <a:ahLst/>
              <a:cxnLst/>
              <a:rect l="l" t="t" r="r" b="b"/>
              <a:pathLst>
                <a:path w="16" h="59" extrusionOk="0">
                  <a:moveTo>
                    <a:pt x="10" y="59"/>
                  </a:moveTo>
                  <a:cubicBezTo>
                    <a:pt x="9" y="53"/>
                    <a:pt x="2" y="41"/>
                    <a:pt x="1" y="29"/>
                  </a:cubicBezTo>
                  <a:cubicBezTo>
                    <a:pt x="0" y="18"/>
                    <a:pt x="4" y="8"/>
                    <a:pt x="16" y="0"/>
                  </a:cubicBezTo>
                  <a:cubicBezTo>
                    <a:pt x="11" y="7"/>
                    <a:pt x="5" y="19"/>
                    <a:pt x="5" y="30"/>
                  </a:cubicBezTo>
                  <a:cubicBezTo>
                    <a:pt x="5" y="41"/>
                    <a:pt x="8" y="53"/>
                    <a:pt x="10" y="59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19" name="Google Shape;2834;p10">
              <a:extLst>
                <a:ext uri="{FF2B5EF4-FFF2-40B4-BE49-F238E27FC236}">
                  <a16:creationId xmlns:a16="http://schemas.microsoft.com/office/drawing/2014/main" id="{E4B28DBE-C1EA-7460-2C2D-4FCBFA9A0FE3}"/>
                </a:ext>
              </a:extLst>
            </p:cNvPr>
            <p:cNvSpPr/>
            <p:nvPr/>
          </p:nvSpPr>
          <p:spPr>
            <a:xfrm>
              <a:off x="2730" y="2931"/>
              <a:ext cx="60" cy="114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22" y="43"/>
                  </a:moveTo>
                  <a:cubicBezTo>
                    <a:pt x="20" y="29"/>
                    <a:pt x="12" y="11"/>
                    <a:pt x="0" y="0"/>
                  </a:cubicBezTo>
                  <a:cubicBezTo>
                    <a:pt x="11" y="3"/>
                    <a:pt x="24" y="21"/>
                    <a:pt x="22" y="43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20" name="Google Shape;2835;p10">
              <a:extLst>
                <a:ext uri="{FF2B5EF4-FFF2-40B4-BE49-F238E27FC236}">
                  <a16:creationId xmlns:a16="http://schemas.microsoft.com/office/drawing/2014/main" id="{985390BA-2394-FA60-363B-DB6E3DF5A9A6}"/>
                </a:ext>
              </a:extLst>
            </p:cNvPr>
            <p:cNvSpPr/>
            <p:nvPr/>
          </p:nvSpPr>
          <p:spPr>
            <a:xfrm>
              <a:off x="2110" y="2699"/>
              <a:ext cx="517" cy="333"/>
            </a:xfrm>
            <a:custGeom>
              <a:avLst/>
              <a:gdLst/>
              <a:ahLst/>
              <a:cxnLst/>
              <a:rect l="l" t="t" r="r" b="b"/>
              <a:pathLst>
                <a:path w="207" h="125" extrusionOk="0">
                  <a:moveTo>
                    <a:pt x="12" y="0"/>
                  </a:moveTo>
                  <a:cubicBezTo>
                    <a:pt x="3" y="19"/>
                    <a:pt x="0" y="38"/>
                    <a:pt x="20" y="69"/>
                  </a:cubicBezTo>
                  <a:cubicBezTo>
                    <a:pt x="41" y="101"/>
                    <a:pt x="59" y="118"/>
                    <a:pt x="104" y="122"/>
                  </a:cubicBezTo>
                  <a:cubicBezTo>
                    <a:pt x="150" y="125"/>
                    <a:pt x="180" y="107"/>
                    <a:pt x="207" y="8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21" name="Google Shape;2836;p10">
              <a:extLst>
                <a:ext uri="{FF2B5EF4-FFF2-40B4-BE49-F238E27FC236}">
                  <a16:creationId xmlns:a16="http://schemas.microsoft.com/office/drawing/2014/main" id="{F86BF9AB-046E-B494-C0F8-4C9979380566}"/>
                </a:ext>
              </a:extLst>
            </p:cNvPr>
            <p:cNvSpPr/>
            <p:nvPr/>
          </p:nvSpPr>
          <p:spPr>
            <a:xfrm>
              <a:off x="1785" y="2933"/>
              <a:ext cx="905" cy="334"/>
            </a:xfrm>
            <a:custGeom>
              <a:avLst/>
              <a:gdLst/>
              <a:ahLst/>
              <a:cxnLst/>
              <a:rect l="l" t="t" r="r" b="b"/>
              <a:pathLst>
                <a:path w="362" h="125" extrusionOk="0">
                  <a:moveTo>
                    <a:pt x="0" y="33"/>
                  </a:moveTo>
                  <a:cubicBezTo>
                    <a:pt x="18" y="13"/>
                    <a:pt x="37" y="0"/>
                    <a:pt x="60" y="6"/>
                  </a:cubicBezTo>
                  <a:cubicBezTo>
                    <a:pt x="118" y="20"/>
                    <a:pt x="93" y="81"/>
                    <a:pt x="122" y="85"/>
                  </a:cubicBezTo>
                  <a:cubicBezTo>
                    <a:pt x="151" y="89"/>
                    <a:pt x="171" y="60"/>
                    <a:pt x="194" y="64"/>
                  </a:cubicBezTo>
                  <a:cubicBezTo>
                    <a:pt x="217" y="67"/>
                    <a:pt x="225" y="79"/>
                    <a:pt x="250" y="72"/>
                  </a:cubicBezTo>
                  <a:cubicBezTo>
                    <a:pt x="275" y="66"/>
                    <a:pt x="308" y="29"/>
                    <a:pt x="335" y="38"/>
                  </a:cubicBezTo>
                  <a:cubicBezTo>
                    <a:pt x="362" y="48"/>
                    <a:pt x="358" y="79"/>
                    <a:pt x="352" y="98"/>
                  </a:cubicBezTo>
                  <a:cubicBezTo>
                    <a:pt x="346" y="117"/>
                    <a:pt x="346" y="125"/>
                    <a:pt x="355" y="12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22" name="Google Shape;2837;p10">
              <a:extLst>
                <a:ext uri="{FF2B5EF4-FFF2-40B4-BE49-F238E27FC236}">
                  <a16:creationId xmlns:a16="http://schemas.microsoft.com/office/drawing/2014/main" id="{39ADDD2D-CD93-31CB-8C67-9F9519EF0717}"/>
                </a:ext>
              </a:extLst>
            </p:cNvPr>
            <p:cNvSpPr/>
            <p:nvPr/>
          </p:nvSpPr>
          <p:spPr>
            <a:xfrm>
              <a:off x="2500" y="3139"/>
              <a:ext cx="97" cy="85"/>
            </a:xfrm>
            <a:custGeom>
              <a:avLst/>
              <a:gdLst/>
              <a:ahLst/>
              <a:cxnLst/>
              <a:rect l="l" t="t" r="r" b="b"/>
              <a:pathLst>
                <a:path w="39" h="32" extrusionOk="0">
                  <a:moveTo>
                    <a:pt x="24" y="0"/>
                  </a:moveTo>
                  <a:cubicBezTo>
                    <a:pt x="39" y="8"/>
                    <a:pt x="8" y="21"/>
                    <a:pt x="0" y="32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23" name="Google Shape;2838;p10">
              <a:extLst>
                <a:ext uri="{FF2B5EF4-FFF2-40B4-BE49-F238E27FC236}">
                  <a16:creationId xmlns:a16="http://schemas.microsoft.com/office/drawing/2014/main" id="{8553EC1E-C69D-C606-633C-8540D169C818}"/>
                </a:ext>
              </a:extLst>
            </p:cNvPr>
            <p:cNvSpPr/>
            <p:nvPr/>
          </p:nvSpPr>
          <p:spPr>
            <a:xfrm>
              <a:off x="1862" y="3051"/>
              <a:ext cx="40" cy="77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0" y="3"/>
                  </a:moveTo>
                  <a:cubicBezTo>
                    <a:pt x="16" y="0"/>
                    <a:pt x="10" y="18"/>
                    <a:pt x="10" y="29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24" name="Google Shape;2839;p10">
              <a:extLst>
                <a:ext uri="{FF2B5EF4-FFF2-40B4-BE49-F238E27FC236}">
                  <a16:creationId xmlns:a16="http://schemas.microsoft.com/office/drawing/2014/main" id="{6E2D02BC-9391-60E1-3E32-4AA58DE969FB}"/>
                </a:ext>
              </a:extLst>
            </p:cNvPr>
            <p:cNvSpPr/>
            <p:nvPr/>
          </p:nvSpPr>
          <p:spPr>
            <a:xfrm>
              <a:off x="1775" y="2664"/>
              <a:ext cx="350" cy="189"/>
            </a:xfrm>
            <a:custGeom>
              <a:avLst/>
              <a:gdLst/>
              <a:ahLst/>
              <a:cxnLst/>
              <a:rect l="l" t="t" r="r" b="b"/>
              <a:pathLst>
                <a:path w="140" h="71" extrusionOk="0">
                  <a:moveTo>
                    <a:pt x="140" y="47"/>
                  </a:moveTo>
                  <a:cubicBezTo>
                    <a:pt x="134" y="55"/>
                    <a:pt x="122" y="68"/>
                    <a:pt x="97" y="70"/>
                  </a:cubicBezTo>
                  <a:cubicBezTo>
                    <a:pt x="72" y="71"/>
                    <a:pt x="41" y="64"/>
                    <a:pt x="34" y="52"/>
                  </a:cubicBezTo>
                  <a:cubicBezTo>
                    <a:pt x="27" y="40"/>
                    <a:pt x="8" y="0"/>
                    <a:pt x="0" y="8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25" name="Google Shape;2840;p10">
              <a:extLst>
                <a:ext uri="{FF2B5EF4-FFF2-40B4-BE49-F238E27FC236}">
                  <a16:creationId xmlns:a16="http://schemas.microsoft.com/office/drawing/2014/main" id="{7F837E63-076A-5CBC-DC20-99942A143F43}"/>
                </a:ext>
              </a:extLst>
            </p:cNvPr>
            <p:cNvSpPr/>
            <p:nvPr/>
          </p:nvSpPr>
          <p:spPr>
            <a:xfrm>
              <a:off x="1707" y="2824"/>
              <a:ext cx="183" cy="136"/>
            </a:xfrm>
            <a:custGeom>
              <a:avLst/>
              <a:gdLst/>
              <a:ahLst/>
              <a:cxnLst/>
              <a:rect l="l" t="t" r="r" b="b"/>
              <a:pathLst>
                <a:path w="73" h="51" extrusionOk="0">
                  <a:moveTo>
                    <a:pt x="73" y="2"/>
                  </a:moveTo>
                  <a:cubicBezTo>
                    <a:pt x="43" y="0"/>
                    <a:pt x="28" y="20"/>
                    <a:pt x="17" y="36"/>
                  </a:cubicBezTo>
                  <a:cubicBezTo>
                    <a:pt x="7" y="51"/>
                    <a:pt x="1" y="48"/>
                    <a:pt x="0" y="4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26" name="Google Shape;2841;p10">
              <a:extLst>
                <a:ext uri="{FF2B5EF4-FFF2-40B4-BE49-F238E27FC236}">
                  <a16:creationId xmlns:a16="http://schemas.microsoft.com/office/drawing/2014/main" id="{5790B2D6-7448-8FC6-91B1-EC933F470A95}"/>
                </a:ext>
              </a:extLst>
            </p:cNvPr>
            <p:cNvSpPr/>
            <p:nvPr/>
          </p:nvSpPr>
          <p:spPr>
            <a:xfrm>
              <a:off x="2040" y="2848"/>
              <a:ext cx="180" cy="125"/>
            </a:xfrm>
            <a:custGeom>
              <a:avLst/>
              <a:gdLst/>
              <a:ahLst/>
              <a:cxnLst/>
              <a:rect l="l" t="t" r="r" b="b"/>
              <a:pathLst>
                <a:path w="72" h="47" extrusionOk="0">
                  <a:moveTo>
                    <a:pt x="0" y="0"/>
                  </a:moveTo>
                  <a:cubicBezTo>
                    <a:pt x="18" y="5"/>
                    <a:pt x="34" y="32"/>
                    <a:pt x="49" y="39"/>
                  </a:cubicBezTo>
                  <a:cubicBezTo>
                    <a:pt x="64" y="47"/>
                    <a:pt x="72" y="45"/>
                    <a:pt x="72" y="45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27" name="Google Shape;2842;p10">
              <a:extLst>
                <a:ext uri="{FF2B5EF4-FFF2-40B4-BE49-F238E27FC236}">
                  <a16:creationId xmlns:a16="http://schemas.microsoft.com/office/drawing/2014/main" id="{2A40C4A8-1F18-2481-E094-9E5EA9FFA9DC}"/>
                </a:ext>
              </a:extLst>
            </p:cNvPr>
            <p:cNvSpPr/>
            <p:nvPr/>
          </p:nvSpPr>
          <p:spPr>
            <a:xfrm>
              <a:off x="2387" y="2384"/>
              <a:ext cx="118" cy="387"/>
            </a:xfrm>
            <a:custGeom>
              <a:avLst/>
              <a:gdLst/>
              <a:ahLst/>
              <a:cxnLst/>
              <a:rect l="l" t="t" r="r" b="b"/>
              <a:pathLst>
                <a:path w="47" h="145" extrusionOk="0">
                  <a:moveTo>
                    <a:pt x="15" y="145"/>
                  </a:moveTo>
                  <a:cubicBezTo>
                    <a:pt x="0" y="134"/>
                    <a:pt x="15" y="122"/>
                    <a:pt x="24" y="111"/>
                  </a:cubicBezTo>
                  <a:cubicBezTo>
                    <a:pt x="41" y="87"/>
                    <a:pt x="43" y="73"/>
                    <a:pt x="41" y="54"/>
                  </a:cubicBezTo>
                  <a:cubicBezTo>
                    <a:pt x="39" y="34"/>
                    <a:pt x="44" y="8"/>
                    <a:pt x="47" y="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28" name="Google Shape;2843;p10">
              <a:extLst>
                <a:ext uri="{FF2B5EF4-FFF2-40B4-BE49-F238E27FC236}">
                  <a16:creationId xmlns:a16="http://schemas.microsoft.com/office/drawing/2014/main" id="{BFB1E995-DA2F-0D44-1891-AAE703CBCB3D}"/>
                </a:ext>
              </a:extLst>
            </p:cNvPr>
            <p:cNvSpPr/>
            <p:nvPr/>
          </p:nvSpPr>
          <p:spPr>
            <a:xfrm>
              <a:off x="2040" y="3061"/>
              <a:ext cx="142" cy="83"/>
            </a:xfrm>
            <a:custGeom>
              <a:avLst/>
              <a:gdLst/>
              <a:ahLst/>
              <a:cxnLst/>
              <a:rect l="l" t="t" r="r" b="b"/>
              <a:pathLst>
                <a:path w="57" h="31" extrusionOk="0">
                  <a:moveTo>
                    <a:pt x="0" y="0"/>
                  </a:moveTo>
                  <a:cubicBezTo>
                    <a:pt x="8" y="17"/>
                    <a:pt x="21" y="31"/>
                    <a:pt x="57" y="27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29" name="Google Shape;2844;p10">
              <a:extLst>
                <a:ext uri="{FF2B5EF4-FFF2-40B4-BE49-F238E27FC236}">
                  <a16:creationId xmlns:a16="http://schemas.microsoft.com/office/drawing/2014/main" id="{7F4ED9C8-8CE0-8007-88FF-C0F83D93715B}"/>
                </a:ext>
              </a:extLst>
            </p:cNvPr>
            <p:cNvSpPr/>
            <p:nvPr/>
          </p:nvSpPr>
          <p:spPr>
            <a:xfrm>
              <a:off x="1815" y="2739"/>
              <a:ext cx="17" cy="109"/>
            </a:xfrm>
            <a:custGeom>
              <a:avLst/>
              <a:gdLst/>
              <a:ahLst/>
              <a:cxnLst/>
              <a:rect l="l" t="t" r="r" b="b"/>
              <a:pathLst>
                <a:path w="7" h="41" extrusionOk="0">
                  <a:moveTo>
                    <a:pt x="4" y="0"/>
                  </a:moveTo>
                  <a:cubicBezTo>
                    <a:pt x="4" y="8"/>
                    <a:pt x="7" y="16"/>
                    <a:pt x="5" y="24"/>
                  </a:cubicBezTo>
                  <a:cubicBezTo>
                    <a:pt x="2" y="33"/>
                    <a:pt x="0" y="41"/>
                    <a:pt x="0" y="4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30" name="Google Shape;2845;p10">
              <a:extLst>
                <a:ext uri="{FF2B5EF4-FFF2-40B4-BE49-F238E27FC236}">
                  <a16:creationId xmlns:a16="http://schemas.microsoft.com/office/drawing/2014/main" id="{E8739444-CB42-E824-6744-CFB64424991B}"/>
                </a:ext>
              </a:extLst>
            </p:cNvPr>
            <p:cNvSpPr/>
            <p:nvPr/>
          </p:nvSpPr>
          <p:spPr>
            <a:xfrm>
              <a:off x="2260" y="2619"/>
              <a:ext cx="80" cy="90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0" y="16"/>
                  </a:moveTo>
                  <a:cubicBezTo>
                    <a:pt x="7" y="19"/>
                    <a:pt x="26" y="6"/>
                    <a:pt x="32" y="0"/>
                  </a:cubicBezTo>
                  <a:cubicBezTo>
                    <a:pt x="22" y="9"/>
                    <a:pt x="9" y="20"/>
                    <a:pt x="9" y="3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31" name="Google Shape;2846;p10">
              <a:extLst>
                <a:ext uri="{FF2B5EF4-FFF2-40B4-BE49-F238E27FC236}">
                  <a16:creationId xmlns:a16="http://schemas.microsoft.com/office/drawing/2014/main" id="{6C6DCCF3-46F8-4AF2-F796-E187910A8306}"/>
                </a:ext>
              </a:extLst>
            </p:cNvPr>
            <p:cNvSpPr/>
            <p:nvPr/>
          </p:nvSpPr>
          <p:spPr>
            <a:xfrm>
              <a:off x="2037" y="2789"/>
              <a:ext cx="188" cy="184"/>
            </a:xfrm>
            <a:custGeom>
              <a:avLst/>
              <a:gdLst/>
              <a:ahLst/>
              <a:cxnLst/>
              <a:rect l="l" t="t" r="r" b="b"/>
              <a:pathLst>
                <a:path w="75" h="69" extrusionOk="0">
                  <a:moveTo>
                    <a:pt x="73" y="67"/>
                  </a:moveTo>
                  <a:cubicBezTo>
                    <a:pt x="73" y="67"/>
                    <a:pt x="65" y="69"/>
                    <a:pt x="50" y="61"/>
                  </a:cubicBezTo>
                  <a:cubicBezTo>
                    <a:pt x="35" y="54"/>
                    <a:pt x="19" y="27"/>
                    <a:pt x="1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9" y="18"/>
                    <a:pt x="29" y="7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6" y="10"/>
                    <a:pt x="40" y="21"/>
                    <a:pt x="49" y="35"/>
                  </a:cubicBezTo>
                  <a:cubicBezTo>
                    <a:pt x="57" y="48"/>
                    <a:pt x="65" y="59"/>
                    <a:pt x="75" y="67"/>
                  </a:cubicBezTo>
                  <a:lnTo>
                    <a:pt x="73" y="67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32" name="Google Shape;2847;p10">
              <a:extLst>
                <a:ext uri="{FF2B5EF4-FFF2-40B4-BE49-F238E27FC236}">
                  <a16:creationId xmlns:a16="http://schemas.microsoft.com/office/drawing/2014/main" id="{0F13F8FF-291B-019B-04F5-16BB1A8572EF}"/>
                </a:ext>
              </a:extLst>
            </p:cNvPr>
            <p:cNvSpPr/>
            <p:nvPr/>
          </p:nvSpPr>
          <p:spPr>
            <a:xfrm>
              <a:off x="2037" y="3061"/>
              <a:ext cx="145" cy="104"/>
            </a:xfrm>
            <a:custGeom>
              <a:avLst/>
              <a:gdLst/>
              <a:ahLst/>
              <a:cxnLst/>
              <a:rect l="l" t="t" r="r" b="b"/>
              <a:pathLst>
                <a:path w="58" h="39" extrusionOk="0">
                  <a:moveTo>
                    <a:pt x="58" y="27"/>
                  </a:moveTo>
                  <a:cubicBezTo>
                    <a:pt x="22" y="31"/>
                    <a:pt x="9" y="17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8"/>
                    <a:pt x="6" y="35"/>
                    <a:pt x="21" y="37"/>
                  </a:cubicBezTo>
                  <a:cubicBezTo>
                    <a:pt x="35" y="39"/>
                    <a:pt x="47" y="33"/>
                    <a:pt x="58" y="27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33" name="Google Shape;2848;p10">
              <a:extLst>
                <a:ext uri="{FF2B5EF4-FFF2-40B4-BE49-F238E27FC236}">
                  <a16:creationId xmlns:a16="http://schemas.microsoft.com/office/drawing/2014/main" id="{FD83EC3A-FD92-685F-0A92-D35538FBB250}"/>
                </a:ext>
              </a:extLst>
            </p:cNvPr>
            <p:cNvSpPr/>
            <p:nvPr/>
          </p:nvSpPr>
          <p:spPr>
            <a:xfrm>
              <a:off x="1815" y="2739"/>
              <a:ext cx="75" cy="109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4" y="0"/>
                  </a:moveTo>
                  <a:cubicBezTo>
                    <a:pt x="4" y="8"/>
                    <a:pt x="7" y="16"/>
                    <a:pt x="5" y="24"/>
                  </a:cubicBezTo>
                  <a:cubicBezTo>
                    <a:pt x="2" y="33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" y="36"/>
                    <a:pt x="17" y="33"/>
                    <a:pt x="30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5" y="31"/>
                    <a:pt x="20" y="28"/>
                    <a:pt x="18" y="24"/>
                  </a:cubicBezTo>
                  <a:cubicBezTo>
                    <a:pt x="15" y="19"/>
                    <a:pt x="10" y="9"/>
                    <a:pt x="4" y="0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34" name="Google Shape;2849;p10">
              <a:extLst>
                <a:ext uri="{FF2B5EF4-FFF2-40B4-BE49-F238E27FC236}">
                  <a16:creationId xmlns:a16="http://schemas.microsoft.com/office/drawing/2014/main" id="{974036A1-CFDE-9C54-C1FF-7ED01391020D}"/>
                </a:ext>
              </a:extLst>
            </p:cNvPr>
            <p:cNvSpPr/>
            <p:nvPr/>
          </p:nvSpPr>
          <p:spPr>
            <a:xfrm>
              <a:off x="2337" y="3112"/>
              <a:ext cx="100" cy="24"/>
            </a:xfrm>
            <a:custGeom>
              <a:avLst/>
              <a:gdLst/>
              <a:ahLst/>
              <a:cxnLst/>
              <a:rect l="l" t="t" r="r" b="b"/>
              <a:pathLst>
                <a:path w="40" h="9" extrusionOk="0">
                  <a:moveTo>
                    <a:pt x="39" y="1"/>
                  </a:moveTo>
                  <a:cubicBezTo>
                    <a:pt x="31" y="0"/>
                    <a:pt x="12" y="3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7"/>
                    <a:pt x="16" y="9"/>
                    <a:pt x="29" y="5"/>
                  </a:cubicBezTo>
                  <a:cubicBezTo>
                    <a:pt x="32" y="4"/>
                    <a:pt x="36" y="3"/>
                    <a:pt x="40" y="1"/>
                  </a:cubicBezTo>
                  <a:lnTo>
                    <a:pt x="39" y="1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35" name="Google Shape;2850;p10">
              <a:extLst>
                <a:ext uri="{FF2B5EF4-FFF2-40B4-BE49-F238E27FC236}">
                  <a16:creationId xmlns:a16="http://schemas.microsoft.com/office/drawing/2014/main" id="{93E45DE4-6299-67BB-9B11-5DBD21F8D287}"/>
                </a:ext>
              </a:extLst>
            </p:cNvPr>
            <p:cNvSpPr/>
            <p:nvPr/>
          </p:nvSpPr>
          <p:spPr>
            <a:xfrm>
              <a:off x="2260" y="2619"/>
              <a:ext cx="80" cy="96"/>
            </a:xfrm>
            <a:custGeom>
              <a:avLst/>
              <a:gdLst/>
              <a:ahLst/>
              <a:cxnLst/>
              <a:rect l="l" t="t" r="r" b="b"/>
              <a:pathLst>
                <a:path w="32" h="36" extrusionOk="0">
                  <a:moveTo>
                    <a:pt x="9" y="34"/>
                  </a:moveTo>
                  <a:cubicBezTo>
                    <a:pt x="9" y="20"/>
                    <a:pt x="22" y="9"/>
                    <a:pt x="32" y="0"/>
                  </a:cubicBezTo>
                  <a:cubicBezTo>
                    <a:pt x="26" y="6"/>
                    <a:pt x="7" y="19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2"/>
                    <a:pt x="6" y="29"/>
                    <a:pt x="9" y="36"/>
                  </a:cubicBezTo>
                  <a:lnTo>
                    <a:pt x="9" y="34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36" name="Google Shape;2851;p10">
              <a:extLst>
                <a:ext uri="{FF2B5EF4-FFF2-40B4-BE49-F238E27FC236}">
                  <a16:creationId xmlns:a16="http://schemas.microsoft.com/office/drawing/2014/main" id="{BD61729C-EE33-A084-ABED-BA14DF7C2A1E}"/>
                </a:ext>
              </a:extLst>
            </p:cNvPr>
            <p:cNvSpPr/>
            <p:nvPr/>
          </p:nvSpPr>
          <p:spPr>
            <a:xfrm>
              <a:off x="1760" y="2539"/>
              <a:ext cx="850" cy="346"/>
            </a:xfrm>
            <a:custGeom>
              <a:avLst/>
              <a:gdLst/>
              <a:ahLst/>
              <a:cxnLst/>
              <a:rect l="l" t="t" r="r" b="b"/>
              <a:pathLst>
                <a:path w="340" h="130" extrusionOk="0">
                  <a:moveTo>
                    <a:pt x="340" y="2"/>
                  </a:moveTo>
                  <a:cubicBezTo>
                    <a:pt x="337" y="0"/>
                    <a:pt x="333" y="0"/>
                    <a:pt x="330" y="12"/>
                  </a:cubicBezTo>
                  <a:cubicBezTo>
                    <a:pt x="327" y="24"/>
                    <a:pt x="336" y="53"/>
                    <a:pt x="315" y="93"/>
                  </a:cubicBezTo>
                  <a:cubicBezTo>
                    <a:pt x="300" y="121"/>
                    <a:pt x="280" y="130"/>
                    <a:pt x="257" y="128"/>
                  </a:cubicBezTo>
                  <a:cubicBezTo>
                    <a:pt x="233" y="126"/>
                    <a:pt x="220" y="114"/>
                    <a:pt x="215" y="89"/>
                  </a:cubicBezTo>
                  <a:cubicBezTo>
                    <a:pt x="210" y="65"/>
                    <a:pt x="199" y="32"/>
                    <a:pt x="176" y="24"/>
                  </a:cubicBezTo>
                  <a:cubicBezTo>
                    <a:pt x="130" y="8"/>
                    <a:pt x="120" y="54"/>
                    <a:pt x="100" y="58"/>
                  </a:cubicBezTo>
                  <a:cubicBezTo>
                    <a:pt x="79" y="63"/>
                    <a:pt x="77" y="60"/>
                    <a:pt x="64" y="37"/>
                  </a:cubicBezTo>
                  <a:cubicBezTo>
                    <a:pt x="54" y="16"/>
                    <a:pt x="23" y="6"/>
                    <a:pt x="0" y="9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37" name="Google Shape;2852;p10">
              <a:extLst>
                <a:ext uri="{FF2B5EF4-FFF2-40B4-BE49-F238E27FC236}">
                  <a16:creationId xmlns:a16="http://schemas.microsoft.com/office/drawing/2014/main" id="{4537BFCE-766B-58AE-FB0F-9F4C907BEB89}"/>
                </a:ext>
              </a:extLst>
            </p:cNvPr>
            <p:cNvSpPr/>
            <p:nvPr/>
          </p:nvSpPr>
          <p:spPr>
            <a:xfrm>
              <a:off x="2340" y="2357"/>
              <a:ext cx="175" cy="262"/>
            </a:xfrm>
            <a:custGeom>
              <a:avLst/>
              <a:gdLst/>
              <a:ahLst/>
              <a:cxnLst/>
              <a:rect l="l" t="t" r="r" b="b"/>
              <a:pathLst>
                <a:path w="70" h="98" extrusionOk="0">
                  <a:moveTo>
                    <a:pt x="70" y="0"/>
                  </a:moveTo>
                  <a:cubicBezTo>
                    <a:pt x="52" y="43"/>
                    <a:pt x="50" y="62"/>
                    <a:pt x="0" y="98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38" name="Google Shape;2853;p10">
              <a:extLst>
                <a:ext uri="{FF2B5EF4-FFF2-40B4-BE49-F238E27FC236}">
                  <a16:creationId xmlns:a16="http://schemas.microsoft.com/office/drawing/2014/main" id="{37417C76-8DED-5D29-12BE-E356550DC90E}"/>
                </a:ext>
              </a:extLst>
            </p:cNvPr>
            <p:cNvSpPr/>
            <p:nvPr/>
          </p:nvSpPr>
          <p:spPr>
            <a:xfrm>
              <a:off x="1907" y="2515"/>
              <a:ext cx="40" cy="42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0" y="0"/>
                  </a:moveTo>
                  <a:cubicBezTo>
                    <a:pt x="6" y="4"/>
                    <a:pt x="11" y="9"/>
                    <a:pt x="16" y="16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39" name="Google Shape;2854;p10">
              <a:extLst>
                <a:ext uri="{FF2B5EF4-FFF2-40B4-BE49-F238E27FC236}">
                  <a16:creationId xmlns:a16="http://schemas.microsoft.com/office/drawing/2014/main" id="{85525BF2-56C9-42F8-C962-AE7D58CED73A}"/>
                </a:ext>
              </a:extLst>
            </p:cNvPr>
            <p:cNvSpPr/>
            <p:nvPr/>
          </p:nvSpPr>
          <p:spPr>
            <a:xfrm>
              <a:off x="1947" y="2557"/>
              <a:ext cx="120" cy="123"/>
            </a:xfrm>
            <a:custGeom>
              <a:avLst/>
              <a:gdLst/>
              <a:ahLst/>
              <a:cxnLst/>
              <a:rect l="l" t="t" r="r" b="b"/>
              <a:pathLst>
                <a:path w="48" h="46" extrusionOk="0">
                  <a:moveTo>
                    <a:pt x="35" y="46"/>
                  </a:moveTo>
                  <a:cubicBezTo>
                    <a:pt x="39" y="42"/>
                    <a:pt x="43" y="37"/>
                    <a:pt x="48" y="31"/>
                  </a:cubicBezTo>
                  <a:cubicBezTo>
                    <a:pt x="26" y="28"/>
                    <a:pt x="13" y="15"/>
                    <a:pt x="0" y="0"/>
                  </a:cubicBezTo>
                  <a:cubicBezTo>
                    <a:pt x="14" y="17"/>
                    <a:pt x="18" y="41"/>
                    <a:pt x="35" y="46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40" name="Google Shape;2855;p10">
              <a:extLst>
                <a:ext uri="{FF2B5EF4-FFF2-40B4-BE49-F238E27FC236}">
                  <a16:creationId xmlns:a16="http://schemas.microsoft.com/office/drawing/2014/main" id="{1AEC0980-9473-AEDE-ECF1-E67118AE1189}"/>
                </a:ext>
              </a:extLst>
            </p:cNvPr>
            <p:cNvSpPr/>
            <p:nvPr/>
          </p:nvSpPr>
          <p:spPr>
            <a:xfrm>
              <a:off x="2092" y="2888"/>
              <a:ext cx="70" cy="8"/>
            </a:xfrm>
            <a:custGeom>
              <a:avLst/>
              <a:gdLst/>
              <a:ahLst/>
              <a:cxnLst/>
              <a:rect l="l" t="t" r="r" b="b"/>
              <a:pathLst>
                <a:path w="28" h="3" extrusionOk="0">
                  <a:moveTo>
                    <a:pt x="0" y="0"/>
                  </a:moveTo>
                  <a:cubicBezTo>
                    <a:pt x="12" y="3"/>
                    <a:pt x="28" y="1"/>
                    <a:pt x="28" y="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41" name="Google Shape;2856;p10">
              <a:extLst>
                <a:ext uri="{FF2B5EF4-FFF2-40B4-BE49-F238E27FC236}">
                  <a16:creationId xmlns:a16="http://schemas.microsoft.com/office/drawing/2014/main" id="{6669A55C-6EBC-282B-68AA-D207F383E47D}"/>
                </a:ext>
              </a:extLst>
            </p:cNvPr>
            <p:cNvSpPr/>
            <p:nvPr/>
          </p:nvSpPr>
          <p:spPr>
            <a:xfrm>
              <a:off x="2250" y="2363"/>
              <a:ext cx="112" cy="12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45" y="0"/>
                  </a:moveTo>
                  <a:cubicBezTo>
                    <a:pt x="22" y="8"/>
                    <a:pt x="6" y="33"/>
                    <a:pt x="0" y="45"/>
                  </a:cubicBezTo>
                  <a:cubicBezTo>
                    <a:pt x="4" y="44"/>
                    <a:pt x="7" y="42"/>
                    <a:pt x="10" y="40"/>
                  </a:cubicBezTo>
                  <a:cubicBezTo>
                    <a:pt x="26" y="31"/>
                    <a:pt x="37" y="18"/>
                    <a:pt x="45" y="0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42" name="Google Shape;2857;p10">
              <a:extLst>
                <a:ext uri="{FF2B5EF4-FFF2-40B4-BE49-F238E27FC236}">
                  <a16:creationId xmlns:a16="http://schemas.microsoft.com/office/drawing/2014/main" id="{5BF5A013-47D2-5E2A-9F13-91037FF28EED}"/>
                </a:ext>
              </a:extLst>
            </p:cNvPr>
            <p:cNvSpPr/>
            <p:nvPr/>
          </p:nvSpPr>
          <p:spPr>
            <a:xfrm>
              <a:off x="2580" y="2520"/>
              <a:ext cx="30" cy="61"/>
            </a:xfrm>
            <a:custGeom>
              <a:avLst/>
              <a:gdLst/>
              <a:ahLst/>
              <a:cxnLst/>
              <a:rect l="l" t="t" r="r" b="b"/>
              <a:pathLst>
                <a:path w="12" h="23" extrusionOk="0">
                  <a:moveTo>
                    <a:pt x="10" y="13"/>
                  </a:moveTo>
                  <a:cubicBezTo>
                    <a:pt x="12" y="9"/>
                    <a:pt x="10" y="2"/>
                    <a:pt x="6" y="0"/>
                  </a:cubicBezTo>
                  <a:cubicBezTo>
                    <a:pt x="0" y="4"/>
                    <a:pt x="3" y="21"/>
                    <a:pt x="10" y="23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43" name="Google Shape;2858;p10">
              <a:extLst>
                <a:ext uri="{FF2B5EF4-FFF2-40B4-BE49-F238E27FC236}">
                  <a16:creationId xmlns:a16="http://schemas.microsoft.com/office/drawing/2014/main" id="{3608E198-E4F8-5389-5083-5CF09627F2EF}"/>
                </a:ext>
              </a:extLst>
            </p:cNvPr>
            <p:cNvSpPr/>
            <p:nvPr/>
          </p:nvSpPr>
          <p:spPr>
            <a:xfrm>
              <a:off x="2665" y="3248"/>
              <a:ext cx="5" cy="32"/>
            </a:xfrm>
            <a:custGeom>
              <a:avLst/>
              <a:gdLst/>
              <a:ahLst/>
              <a:cxnLst/>
              <a:rect l="l" t="t" r="r" b="b"/>
              <a:pathLst>
                <a:path w="2" h="12" extrusionOk="0">
                  <a:moveTo>
                    <a:pt x="2" y="0"/>
                  </a:moveTo>
                  <a:cubicBezTo>
                    <a:pt x="1" y="4"/>
                    <a:pt x="0" y="8"/>
                    <a:pt x="0" y="12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44" name="Google Shape;2859;p10">
              <a:extLst>
                <a:ext uri="{FF2B5EF4-FFF2-40B4-BE49-F238E27FC236}">
                  <a16:creationId xmlns:a16="http://schemas.microsoft.com/office/drawing/2014/main" id="{7E1EB904-4F98-B83C-D45B-76D8905A18FF}"/>
                </a:ext>
              </a:extLst>
            </p:cNvPr>
            <p:cNvSpPr/>
            <p:nvPr/>
          </p:nvSpPr>
          <p:spPr>
            <a:xfrm>
              <a:off x="2560" y="3136"/>
              <a:ext cx="15" cy="13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5"/>
                  </a:moveTo>
                  <a:cubicBezTo>
                    <a:pt x="2" y="3"/>
                    <a:pt x="4" y="2"/>
                    <a:pt x="6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45" name="Google Shape;2860;p10">
              <a:extLst>
                <a:ext uri="{FF2B5EF4-FFF2-40B4-BE49-F238E27FC236}">
                  <a16:creationId xmlns:a16="http://schemas.microsoft.com/office/drawing/2014/main" id="{7D476DF6-E629-4A89-EDE9-01F10C2C9C06}"/>
                </a:ext>
              </a:extLst>
            </p:cNvPr>
            <p:cNvSpPr/>
            <p:nvPr/>
          </p:nvSpPr>
          <p:spPr>
            <a:xfrm>
              <a:off x="1867" y="3051"/>
              <a:ext cx="5" cy="1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4"/>
                  </a:moveTo>
                  <a:cubicBezTo>
                    <a:pt x="0" y="3"/>
                    <a:pt x="1" y="1"/>
                    <a:pt x="2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46" name="Google Shape;2861;p10">
              <a:extLst>
                <a:ext uri="{FF2B5EF4-FFF2-40B4-BE49-F238E27FC236}">
                  <a16:creationId xmlns:a16="http://schemas.microsoft.com/office/drawing/2014/main" id="{883C8354-A6D5-7A33-20C3-330602B51791}"/>
                </a:ext>
              </a:extLst>
            </p:cNvPr>
            <p:cNvSpPr/>
            <p:nvPr/>
          </p:nvSpPr>
          <p:spPr>
            <a:xfrm>
              <a:off x="2125" y="2701"/>
              <a:ext cx="25" cy="2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2" y="0"/>
                  </a:moveTo>
                  <a:cubicBezTo>
                    <a:pt x="5" y="0"/>
                    <a:pt x="8" y="1"/>
                    <a:pt x="10" y="3"/>
                  </a:cubicBezTo>
                  <a:cubicBezTo>
                    <a:pt x="8" y="7"/>
                    <a:pt x="3" y="8"/>
                    <a:pt x="0" y="5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47" name="Google Shape;2862;p10">
              <a:extLst>
                <a:ext uri="{FF2B5EF4-FFF2-40B4-BE49-F238E27FC236}">
                  <a16:creationId xmlns:a16="http://schemas.microsoft.com/office/drawing/2014/main" id="{7B2184A0-0487-58B0-49C1-99A834EEFF02}"/>
                </a:ext>
              </a:extLst>
            </p:cNvPr>
            <p:cNvSpPr/>
            <p:nvPr/>
          </p:nvSpPr>
          <p:spPr>
            <a:xfrm>
              <a:off x="1905" y="2509"/>
              <a:ext cx="37" cy="48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5"/>
                  </a:moveTo>
                  <a:cubicBezTo>
                    <a:pt x="1" y="3"/>
                    <a:pt x="3" y="1"/>
                    <a:pt x="6" y="0"/>
                  </a:cubicBezTo>
                  <a:cubicBezTo>
                    <a:pt x="7" y="4"/>
                    <a:pt x="5" y="8"/>
                    <a:pt x="4" y="11"/>
                  </a:cubicBezTo>
                  <a:cubicBezTo>
                    <a:pt x="7" y="9"/>
                    <a:pt x="10" y="5"/>
                    <a:pt x="14" y="5"/>
                  </a:cubicBezTo>
                  <a:cubicBezTo>
                    <a:pt x="15" y="9"/>
                    <a:pt x="12" y="14"/>
                    <a:pt x="10" y="18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48" name="Google Shape;2863;p10">
              <a:extLst>
                <a:ext uri="{FF2B5EF4-FFF2-40B4-BE49-F238E27FC236}">
                  <a16:creationId xmlns:a16="http://schemas.microsoft.com/office/drawing/2014/main" id="{B7F4D99B-7445-2206-DD49-A248CD1AEEE8}"/>
                </a:ext>
              </a:extLst>
            </p:cNvPr>
            <p:cNvSpPr/>
            <p:nvPr/>
          </p:nvSpPr>
          <p:spPr>
            <a:xfrm>
              <a:off x="1782" y="2667"/>
              <a:ext cx="8" cy="21"/>
            </a:xfrm>
            <a:custGeom>
              <a:avLst/>
              <a:gdLst/>
              <a:ahLst/>
              <a:cxnLst/>
              <a:rect l="l" t="t" r="r" b="b"/>
              <a:pathLst>
                <a:path w="3" h="8" extrusionOk="0">
                  <a:moveTo>
                    <a:pt x="1" y="8"/>
                  </a:moveTo>
                  <a:cubicBezTo>
                    <a:pt x="0" y="5"/>
                    <a:pt x="1" y="2"/>
                    <a:pt x="3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49" name="Google Shape;2864;p10">
              <a:extLst>
                <a:ext uri="{FF2B5EF4-FFF2-40B4-BE49-F238E27FC236}">
                  <a16:creationId xmlns:a16="http://schemas.microsoft.com/office/drawing/2014/main" id="{83D00A8C-6D20-F250-3319-8805069BBE08}"/>
                </a:ext>
              </a:extLst>
            </p:cNvPr>
            <p:cNvSpPr/>
            <p:nvPr/>
          </p:nvSpPr>
          <p:spPr>
            <a:xfrm>
              <a:off x="1700" y="2928"/>
              <a:ext cx="40" cy="43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5" y="3"/>
                  </a:moveTo>
                  <a:cubicBezTo>
                    <a:pt x="0" y="16"/>
                    <a:pt x="16" y="11"/>
                    <a:pt x="10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50" name="Google Shape;2865;p10">
              <a:extLst>
                <a:ext uri="{FF2B5EF4-FFF2-40B4-BE49-F238E27FC236}">
                  <a16:creationId xmlns:a16="http://schemas.microsoft.com/office/drawing/2014/main" id="{822BF9CE-C34C-81C2-1D09-D8CD8D9BE990}"/>
                </a:ext>
              </a:extLst>
            </p:cNvPr>
            <p:cNvSpPr/>
            <p:nvPr/>
          </p:nvSpPr>
          <p:spPr>
            <a:xfrm>
              <a:off x="2317" y="3253"/>
              <a:ext cx="15" cy="30"/>
            </a:xfrm>
            <a:custGeom>
              <a:avLst/>
              <a:gdLst/>
              <a:ahLst/>
              <a:cxnLst/>
              <a:rect l="l" t="t" r="r" b="b"/>
              <a:pathLst>
                <a:path w="6" h="11" extrusionOk="0">
                  <a:moveTo>
                    <a:pt x="0" y="11"/>
                  </a:moveTo>
                  <a:cubicBezTo>
                    <a:pt x="5" y="4"/>
                    <a:pt x="6" y="0"/>
                    <a:pt x="6" y="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51" name="Google Shape;2866;p10">
              <a:extLst>
                <a:ext uri="{FF2B5EF4-FFF2-40B4-BE49-F238E27FC236}">
                  <a16:creationId xmlns:a16="http://schemas.microsoft.com/office/drawing/2014/main" id="{4EFCC1C2-5590-7049-ECDB-5BF146362F1C}"/>
                </a:ext>
              </a:extLst>
            </p:cNvPr>
            <p:cNvSpPr/>
            <p:nvPr/>
          </p:nvSpPr>
          <p:spPr>
            <a:xfrm>
              <a:off x="1965" y="2349"/>
              <a:ext cx="87" cy="83"/>
            </a:xfrm>
            <a:custGeom>
              <a:avLst/>
              <a:gdLst/>
              <a:ahLst/>
              <a:cxnLst/>
              <a:rect l="l" t="t" r="r" b="b"/>
              <a:pathLst>
                <a:path w="35" h="31" extrusionOk="0">
                  <a:moveTo>
                    <a:pt x="0" y="0"/>
                  </a:moveTo>
                  <a:cubicBezTo>
                    <a:pt x="18" y="26"/>
                    <a:pt x="19" y="24"/>
                    <a:pt x="35" y="3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52" name="Google Shape;2867;p10">
              <a:extLst>
                <a:ext uri="{FF2B5EF4-FFF2-40B4-BE49-F238E27FC236}">
                  <a16:creationId xmlns:a16="http://schemas.microsoft.com/office/drawing/2014/main" id="{BD2529C3-CC43-C65A-96A7-88E6DD049279}"/>
                </a:ext>
              </a:extLst>
            </p:cNvPr>
            <p:cNvSpPr/>
            <p:nvPr/>
          </p:nvSpPr>
          <p:spPr>
            <a:xfrm>
              <a:off x="2720" y="2592"/>
              <a:ext cx="40" cy="64"/>
            </a:xfrm>
            <a:custGeom>
              <a:avLst/>
              <a:gdLst/>
              <a:ahLst/>
              <a:cxnLst/>
              <a:rect l="l" t="t" r="r" b="b"/>
              <a:pathLst>
                <a:path w="16" h="24" extrusionOk="0">
                  <a:moveTo>
                    <a:pt x="16" y="0"/>
                  </a:moveTo>
                  <a:cubicBezTo>
                    <a:pt x="15" y="4"/>
                    <a:pt x="13" y="7"/>
                    <a:pt x="11" y="10"/>
                  </a:cubicBezTo>
                  <a:cubicBezTo>
                    <a:pt x="7" y="15"/>
                    <a:pt x="3" y="20"/>
                    <a:pt x="0" y="2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53" name="Google Shape;2868;p10">
              <a:extLst>
                <a:ext uri="{FF2B5EF4-FFF2-40B4-BE49-F238E27FC236}">
                  <a16:creationId xmlns:a16="http://schemas.microsoft.com/office/drawing/2014/main" id="{531E3D40-88F6-7E73-C84A-05A9EE6F2716}"/>
                </a:ext>
              </a:extLst>
            </p:cNvPr>
            <p:cNvSpPr/>
            <p:nvPr/>
          </p:nvSpPr>
          <p:spPr>
            <a:xfrm>
              <a:off x="1652" y="2536"/>
              <a:ext cx="25" cy="88"/>
            </a:xfrm>
            <a:custGeom>
              <a:avLst/>
              <a:gdLst/>
              <a:ahLst/>
              <a:cxnLst/>
              <a:rect l="l" t="t" r="r" b="b"/>
              <a:pathLst>
                <a:path w="10" h="33" extrusionOk="0">
                  <a:moveTo>
                    <a:pt x="10" y="33"/>
                  </a:moveTo>
                  <a:cubicBezTo>
                    <a:pt x="7" y="29"/>
                    <a:pt x="3" y="16"/>
                    <a:pt x="0" y="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54" name="Google Shape;2869;p10">
              <a:extLst>
                <a:ext uri="{FF2B5EF4-FFF2-40B4-BE49-F238E27FC236}">
                  <a16:creationId xmlns:a16="http://schemas.microsoft.com/office/drawing/2014/main" id="{9298F673-8453-76D9-F93C-2ED8207C3B6C}"/>
                </a:ext>
              </a:extLst>
            </p:cNvPr>
            <p:cNvSpPr/>
            <p:nvPr/>
          </p:nvSpPr>
          <p:spPr>
            <a:xfrm>
              <a:off x="2630" y="2288"/>
              <a:ext cx="55" cy="83"/>
            </a:xfrm>
            <a:custGeom>
              <a:avLst/>
              <a:gdLst/>
              <a:ahLst/>
              <a:cxnLst/>
              <a:rect l="l" t="t" r="r" b="b"/>
              <a:pathLst>
                <a:path w="22" h="31" extrusionOk="0">
                  <a:moveTo>
                    <a:pt x="0" y="2"/>
                  </a:moveTo>
                  <a:cubicBezTo>
                    <a:pt x="10" y="0"/>
                    <a:pt x="22" y="22"/>
                    <a:pt x="18" y="3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55" name="Google Shape;2870;p10">
              <a:extLst>
                <a:ext uri="{FF2B5EF4-FFF2-40B4-BE49-F238E27FC236}">
                  <a16:creationId xmlns:a16="http://schemas.microsoft.com/office/drawing/2014/main" id="{279474AF-2210-44F2-F6CA-6DD9BF8CF081}"/>
                </a:ext>
              </a:extLst>
            </p:cNvPr>
            <p:cNvSpPr/>
            <p:nvPr/>
          </p:nvSpPr>
          <p:spPr>
            <a:xfrm>
              <a:off x="2697" y="2771"/>
              <a:ext cx="53" cy="138"/>
            </a:xfrm>
            <a:custGeom>
              <a:avLst/>
              <a:gdLst/>
              <a:ahLst/>
              <a:cxnLst/>
              <a:rect l="l" t="t" r="r" b="b"/>
              <a:pathLst>
                <a:path w="21" h="52" extrusionOk="0">
                  <a:moveTo>
                    <a:pt x="0" y="0"/>
                  </a:moveTo>
                  <a:cubicBezTo>
                    <a:pt x="6" y="18"/>
                    <a:pt x="17" y="27"/>
                    <a:pt x="19" y="39"/>
                  </a:cubicBezTo>
                  <a:cubicBezTo>
                    <a:pt x="21" y="51"/>
                    <a:pt x="13" y="52"/>
                    <a:pt x="13" y="52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56" name="Google Shape;2871;p10">
              <a:extLst>
                <a:ext uri="{FF2B5EF4-FFF2-40B4-BE49-F238E27FC236}">
                  <a16:creationId xmlns:a16="http://schemas.microsoft.com/office/drawing/2014/main" id="{14173701-9ECA-A723-512E-4CC3B79F9099}"/>
                </a:ext>
              </a:extLst>
            </p:cNvPr>
            <p:cNvSpPr/>
            <p:nvPr/>
          </p:nvSpPr>
          <p:spPr>
            <a:xfrm>
              <a:off x="2652" y="2872"/>
              <a:ext cx="18" cy="37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1" y="0"/>
                  </a:moveTo>
                  <a:cubicBezTo>
                    <a:pt x="0" y="5"/>
                    <a:pt x="7" y="14"/>
                    <a:pt x="7" y="1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57" name="Google Shape;2872;p10">
              <a:extLst>
                <a:ext uri="{FF2B5EF4-FFF2-40B4-BE49-F238E27FC236}">
                  <a16:creationId xmlns:a16="http://schemas.microsoft.com/office/drawing/2014/main" id="{4A4226D8-E41B-1414-ABFD-D638D1C198DA}"/>
                </a:ext>
              </a:extLst>
            </p:cNvPr>
            <p:cNvSpPr/>
            <p:nvPr/>
          </p:nvSpPr>
          <p:spPr>
            <a:xfrm>
              <a:off x="2450" y="3261"/>
              <a:ext cx="85" cy="54"/>
            </a:xfrm>
            <a:custGeom>
              <a:avLst/>
              <a:gdLst/>
              <a:ahLst/>
              <a:cxnLst/>
              <a:rect l="l" t="t" r="r" b="b"/>
              <a:pathLst>
                <a:path w="34" h="20" extrusionOk="0">
                  <a:moveTo>
                    <a:pt x="0" y="0"/>
                  </a:moveTo>
                  <a:cubicBezTo>
                    <a:pt x="0" y="9"/>
                    <a:pt x="22" y="19"/>
                    <a:pt x="34" y="2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58" name="Google Shape;2873;p10">
              <a:extLst>
                <a:ext uri="{FF2B5EF4-FFF2-40B4-BE49-F238E27FC236}">
                  <a16:creationId xmlns:a16="http://schemas.microsoft.com/office/drawing/2014/main" id="{CEA21749-FC51-D66F-F447-DB04A65BDC71}"/>
                </a:ext>
              </a:extLst>
            </p:cNvPr>
            <p:cNvSpPr/>
            <p:nvPr/>
          </p:nvSpPr>
          <p:spPr>
            <a:xfrm>
              <a:off x="1757" y="2320"/>
              <a:ext cx="70" cy="53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2" y="20"/>
                  </a:moveTo>
                  <a:cubicBezTo>
                    <a:pt x="0" y="6"/>
                    <a:pt x="17" y="0"/>
                    <a:pt x="28" y="16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59" name="Google Shape;2874;p10">
              <a:extLst>
                <a:ext uri="{FF2B5EF4-FFF2-40B4-BE49-F238E27FC236}">
                  <a16:creationId xmlns:a16="http://schemas.microsoft.com/office/drawing/2014/main" id="{359D70FC-5C94-3B86-31EB-A3D2EA0F8CB3}"/>
                </a:ext>
              </a:extLst>
            </p:cNvPr>
            <p:cNvSpPr/>
            <p:nvPr/>
          </p:nvSpPr>
          <p:spPr>
            <a:xfrm>
              <a:off x="1990" y="2403"/>
              <a:ext cx="57" cy="40"/>
            </a:xfrm>
            <a:custGeom>
              <a:avLst/>
              <a:gdLst/>
              <a:ahLst/>
              <a:cxnLst/>
              <a:rect l="l" t="t" r="r" b="b"/>
              <a:pathLst>
                <a:path w="23" h="15" extrusionOk="0">
                  <a:moveTo>
                    <a:pt x="22" y="15"/>
                  </a:moveTo>
                  <a:cubicBezTo>
                    <a:pt x="23" y="12"/>
                    <a:pt x="23" y="9"/>
                    <a:pt x="22" y="6"/>
                  </a:cubicBezTo>
                  <a:cubicBezTo>
                    <a:pt x="19" y="7"/>
                    <a:pt x="17" y="8"/>
                    <a:pt x="15" y="9"/>
                  </a:cubicBezTo>
                  <a:cubicBezTo>
                    <a:pt x="16" y="0"/>
                    <a:pt x="14" y="0"/>
                    <a:pt x="5" y="4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2" y="1"/>
                    <a:pt x="1" y="2"/>
                    <a:pt x="0" y="3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60" name="Google Shape;2875;p10">
              <a:extLst>
                <a:ext uri="{FF2B5EF4-FFF2-40B4-BE49-F238E27FC236}">
                  <a16:creationId xmlns:a16="http://schemas.microsoft.com/office/drawing/2014/main" id="{C4EA09D6-A3D2-0E0B-076D-A8B7379E01C1}"/>
                </a:ext>
              </a:extLst>
            </p:cNvPr>
            <p:cNvSpPr/>
            <p:nvPr/>
          </p:nvSpPr>
          <p:spPr>
            <a:xfrm>
              <a:off x="2722" y="2875"/>
              <a:ext cx="43" cy="34"/>
            </a:xfrm>
            <a:custGeom>
              <a:avLst/>
              <a:gdLst/>
              <a:ahLst/>
              <a:cxnLst/>
              <a:rect l="l" t="t" r="r" b="b"/>
              <a:pathLst>
                <a:path w="17" h="13" extrusionOk="0">
                  <a:moveTo>
                    <a:pt x="0" y="6"/>
                  </a:moveTo>
                  <a:cubicBezTo>
                    <a:pt x="4" y="7"/>
                    <a:pt x="7" y="13"/>
                    <a:pt x="11" y="10"/>
                  </a:cubicBezTo>
                  <a:cubicBezTo>
                    <a:pt x="17" y="6"/>
                    <a:pt x="7" y="1"/>
                    <a:pt x="4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61" name="Google Shape;2876;p10">
              <a:extLst>
                <a:ext uri="{FF2B5EF4-FFF2-40B4-BE49-F238E27FC236}">
                  <a16:creationId xmlns:a16="http://schemas.microsoft.com/office/drawing/2014/main" id="{B67B713F-0B14-8109-4AF0-31BCE0B25017}"/>
                </a:ext>
              </a:extLst>
            </p:cNvPr>
            <p:cNvSpPr/>
            <p:nvPr/>
          </p:nvSpPr>
          <p:spPr>
            <a:xfrm>
              <a:off x="1657" y="2275"/>
              <a:ext cx="1135" cy="1106"/>
            </a:xfrm>
            <a:custGeom>
              <a:avLst/>
              <a:gdLst/>
              <a:ahLst/>
              <a:cxnLst/>
              <a:rect l="l" t="t" r="r" b="b"/>
              <a:pathLst>
                <a:path w="454" h="415" extrusionOk="0">
                  <a:moveTo>
                    <a:pt x="61" y="351"/>
                  </a:moveTo>
                  <a:cubicBezTo>
                    <a:pt x="69" y="343"/>
                    <a:pt x="89" y="322"/>
                    <a:pt x="92" y="320"/>
                  </a:cubicBezTo>
                  <a:cubicBezTo>
                    <a:pt x="97" y="339"/>
                    <a:pt x="100" y="365"/>
                    <a:pt x="138" y="376"/>
                  </a:cubicBezTo>
                  <a:cubicBezTo>
                    <a:pt x="177" y="386"/>
                    <a:pt x="202" y="379"/>
                    <a:pt x="217" y="373"/>
                  </a:cubicBezTo>
                  <a:cubicBezTo>
                    <a:pt x="223" y="370"/>
                    <a:pt x="238" y="364"/>
                    <a:pt x="246" y="364"/>
                  </a:cubicBezTo>
                  <a:cubicBezTo>
                    <a:pt x="259" y="363"/>
                    <a:pt x="268" y="366"/>
                    <a:pt x="280" y="370"/>
                  </a:cubicBezTo>
                  <a:cubicBezTo>
                    <a:pt x="299" y="376"/>
                    <a:pt x="315" y="373"/>
                    <a:pt x="337" y="356"/>
                  </a:cubicBezTo>
                  <a:cubicBezTo>
                    <a:pt x="335" y="365"/>
                    <a:pt x="342" y="389"/>
                    <a:pt x="366" y="401"/>
                  </a:cubicBezTo>
                  <a:cubicBezTo>
                    <a:pt x="398" y="415"/>
                    <a:pt x="428" y="401"/>
                    <a:pt x="440" y="374"/>
                  </a:cubicBezTo>
                  <a:cubicBezTo>
                    <a:pt x="446" y="361"/>
                    <a:pt x="449" y="346"/>
                    <a:pt x="450" y="333"/>
                  </a:cubicBezTo>
                  <a:cubicBezTo>
                    <a:pt x="454" y="305"/>
                    <a:pt x="441" y="231"/>
                    <a:pt x="388" y="239"/>
                  </a:cubicBezTo>
                  <a:cubicBezTo>
                    <a:pt x="394" y="232"/>
                    <a:pt x="406" y="219"/>
                    <a:pt x="417" y="181"/>
                  </a:cubicBezTo>
                  <a:cubicBezTo>
                    <a:pt x="428" y="127"/>
                    <a:pt x="433" y="81"/>
                    <a:pt x="413" y="46"/>
                  </a:cubicBezTo>
                  <a:cubicBezTo>
                    <a:pt x="392" y="8"/>
                    <a:pt x="360" y="0"/>
                    <a:pt x="343" y="31"/>
                  </a:cubicBezTo>
                  <a:cubicBezTo>
                    <a:pt x="343" y="30"/>
                    <a:pt x="344" y="30"/>
                    <a:pt x="344" y="29"/>
                  </a:cubicBezTo>
                  <a:cubicBezTo>
                    <a:pt x="340" y="34"/>
                    <a:pt x="328" y="34"/>
                    <a:pt x="314" y="31"/>
                  </a:cubicBezTo>
                  <a:cubicBezTo>
                    <a:pt x="300" y="29"/>
                    <a:pt x="289" y="23"/>
                    <a:pt x="288" y="16"/>
                  </a:cubicBezTo>
                  <a:cubicBezTo>
                    <a:pt x="281" y="43"/>
                    <a:pt x="268" y="61"/>
                    <a:pt x="247" y="73"/>
                  </a:cubicBezTo>
                  <a:cubicBezTo>
                    <a:pt x="195" y="101"/>
                    <a:pt x="162" y="89"/>
                    <a:pt x="129" y="67"/>
                  </a:cubicBezTo>
                  <a:cubicBezTo>
                    <a:pt x="100" y="46"/>
                    <a:pt x="71" y="25"/>
                    <a:pt x="42" y="37"/>
                  </a:cubicBezTo>
                  <a:cubicBezTo>
                    <a:pt x="13" y="49"/>
                    <a:pt x="18" y="81"/>
                    <a:pt x="40" y="108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37" y="108"/>
                    <a:pt x="34" y="109"/>
                    <a:pt x="31" y="110"/>
                  </a:cubicBezTo>
                  <a:cubicBezTo>
                    <a:pt x="2" y="122"/>
                    <a:pt x="3" y="146"/>
                    <a:pt x="12" y="170"/>
                  </a:cubicBezTo>
                  <a:cubicBezTo>
                    <a:pt x="21" y="195"/>
                    <a:pt x="20" y="207"/>
                    <a:pt x="11" y="229"/>
                  </a:cubicBezTo>
                  <a:cubicBezTo>
                    <a:pt x="0" y="255"/>
                    <a:pt x="6" y="286"/>
                    <a:pt x="51" y="279"/>
                  </a:cubicBezTo>
                  <a:cubicBezTo>
                    <a:pt x="45" y="287"/>
                    <a:pt x="26" y="310"/>
                    <a:pt x="19" y="315"/>
                  </a:cubicBezTo>
                  <a:cubicBezTo>
                    <a:pt x="12" y="319"/>
                    <a:pt x="3" y="330"/>
                    <a:pt x="4" y="34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62" name="Google Shape;2877;p10">
              <a:extLst>
                <a:ext uri="{FF2B5EF4-FFF2-40B4-BE49-F238E27FC236}">
                  <a16:creationId xmlns:a16="http://schemas.microsoft.com/office/drawing/2014/main" id="{94D0F234-EA9F-E2E1-DC5A-62808C9DCBC4}"/>
                </a:ext>
              </a:extLst>
            </p:cNvPr>
            <p:cNvSpPr/>
            <p:nvPr/>
          </p:nvSpPr>
          <p:spPr>
            <a:xfrm>
              <a:off x="2372" y="2293"/>
              <a:ext cx="155" cy="72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2" y="7"/>
                  </a:moveTo>
                  <a:cubicBezTo>
                    <a:pt x="0" y="14"/>
                    <a:pt x="13" y="21"/>
                    <a:pt x="28" y="24"/>
                  </a:cubicBezTo>
                  <a:cubicBezTo>
                    <a:pt x="43" y="27"/>
                    <a:pt x="56" y="27"/>
                    <a:pt x="59" y="21"/>
                  </a:cubicBezTo>
                  <a:cubicBezTo>
                    <a:pt x="62" y="14"/>
                    <a:pt x="50" y="6"/>
                    <a:pt x="33" y="4"/>
                  </a:cubicBezTo>
                  <a:cubicBezTo>
                    <a:pt x="15" y="2"/>
                    <a:pt x="3" y="0"/>
                    <a:pt x="2" y="7"/>
                  </a:cubicBezTo>
                  <a:close/>
                </a:path>
              </a:pathLst>
            </a:custGeom>
            <a:solidFill>
              <a:srgbClr val="F7EC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63" name="Google Shape;2878;p10">
              <a:extLst>
                <a:ext uri="{FF2B5EF4-FFF2-40B4-BE49-F238E27FC236}">
                  <a16:creationId xmlns:a16="http://schemas.microsoft.com/office/drawing/2014/main" id="{98F09768-9EE5-F00B-DC81-34558A9D0171}"/>
                </a:ext>
              </a:extLst>
            </p:cNvPr>
            <p:cNvSpPr/>
            <p:nvPr/>
          </p:nvSpPr>
          <p:spPr>
            <a:xfrm>
              <a:off x="2395" y="2315"/>
              <a:ext cx="100" cy="32"/>
            </a:xfrm>
            <a:custGeom>
              <a:avLst/>
              <a:gdLst/>
              <a:ahLst/>
              <a:cxnLst/>
              <a:rect l="l" t="t" r="r" b="b"/>
              <a:pathLst>
                <a:path w="40" h="12" extrusionOk="0">
                  <a:moveTo>
                    <a:pt x="0" y="2"/>
                  </a:moveTo>
                  <a:cubicBezTo>
                    <a:pt x="1" y="6"/>
                    <a:pt x="6" y="3"/>
                    <a:pt x="8" y="6"/>
                  </a:cubicBezTo>
                  <a:cubicBezTo>
                    <a:pt x="11" y="7"/>
                    <a:pt x="11" y="9"/>
                    <a:pt x="14" y="9"/>
                  </a:cubicBezTo>
                  <a:cubicBezTo>
                    <a:pt x="16" y="9"/>
                    <a:pt x="16" y="8"/>
                    <a:pt x="18" y="8"/>
                  </a:cubicBezTo>
                  <a:cubicBezTo>
                    <a:pt x="19" y="9"/>
                    <a:pt x="20" y="10"/>
                    <a:pt x="21" y="10"/>
                  </a:cubicBezTo>
                  <a:cubicBezTo>
                    <a:pt x="25" y="11"/>
                    <a:pt x="29" y="11"/>
                    <a:pt x="32" y="11"/>
                  </a:cubicBezTo>
                  <a:cubicBezTo>
                    <a:pt x="35" y="12"/>
                    <a:pt x="40" y="12"/>
                    <a:pt x="39" y="8"/>
                  </a:cubicBezTo>
                  <a:cubicBezTo>
                    <a:pt x="38" y="3"/>
                    <a:pt x="34" y="6"/>
                    <a:pt x="31" y="5"/>
                  </a:cubicBezTo>
                  <a:cubicBezTo>
                    <a:pt x="29" y="5"/>
                    <a:pt x="28" y="4"/>
                    <a:pt x="26" y="4"/>
                  </a:cubicBezTo>
                  <a:cubicBezTo>
                    <a:pt x="24" y="3"/>
                    <a:pt x="22" y="4"/>
                    <a:pt x="20" y="4"/>
                  </a:cubicBezTo>
                  <a:cubicBezTo>
                    <a:pt x="18" y="3"/>
                    <a:pt x="17" y="2"/>
                    <a:pt x="16" y="1"/>
                  </a:cubicBezTo>
                  <a:cubicBezTo>
                    <a:pt x="13" y="0"/>
                    <a:pt x="12" y="1"/>
                    <a:pt x="10" y="2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3" y="1"/>
                    <a:pt x="2" y="2"/>
                    <a:pt x="0" y="2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64" name="Google Shape;2879;p10">
              <a:extLst>
                <a:ext uri="{FF2B5EF4-FFF2-40B4-BE49-F238E27FC236}">
                  <a16:creationId xmlns:a16="http://schemas.microsoft.com/office/drawing/2014/main" id="{4FF83FFE-074D-D358-69A0-AC5B8A371CF0}"/>
                </a:ext>
              </a:extLst>
            </p:cNvPr>
            <p:cNvSpPr/>
            <p:nvPr/>
          </p:nvSpPr>
          <p:spPr>
            <a:xfrm>
              <a:off x="2372" y="2293"/>
              <a:ext cx="155" cy="72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2" y="7"/>
                  </a:moveTo>
                  <a:cubicBezTo>
                    <a:pt x="0" y="14"/>
                    <a:pt x="13" y="21"/>
                    <a:pt x="28" y="24"/>
                  </a:cubicBezTo>
                  <a:cubicBezTo>
                    <a:pt x="43" y="27"/>
                    <a:pt x="56" y="27"/>
                    <a:pt x="59" y="21"/>
                  </a:cubicBezTo>
                  <a:cubicBezTo>
                    <a:pt x="62" y="14"/>
                    <a:pt x="50" y="6"/>
                    <a:pt x="33" y="4"/>
                  </a:cubicBezTo>
                  <a:cubicBezTo>
                    <a:pt x="15" y="2"/>
                    <a:pt x="3" y="0"/>
                    <a:pt x="2" y="7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65" name="Google Shape;2880;p10">
              <a:extLst>
                <a:ext uri="{FF2B5EF4-FFF2-40B4-BE49-F238E27FC236}">
                  <a16:creationId xmlns:a16="http://schemas.microsoft.com/office/drawing/2014/main" id="{A8B2F4AF-7192-FEA0-5266-49D3CFC46C89}"/>
                </a:ext>
              </a:extLst>
            </p:cNvPr>
            <p:cNvSpPr/>
            <p:nvPr/>
          </p:nvSpPr>
          <p:spPr>
            <a:xfrm>
              <a:off x="2395" y="2315"/>
              <a:ext cx="100" cy="32"/>
            </a:xfrm>
            <a:custGeom>
              <a:avLst/>
              <a:gdLst/>
              <a:ahLst/>
              <a:cxnLst/>
              <a:rect l="l" t="t" r="r" b="b"/>
              <a:pathLst>
                <a:path w="40" h="12" extrusionOk="0">
                  <a:moveTo>
                    <a:pt x="0" y="2"/>
                  </a:moveTo>
                  <a:cubicBezTo>
                    <a:pt x="1" y="6"/>
                    <a:pt x="6" y="3"/>
                    <a:pt x="8" y="6"/>
                  </a:cubicBezTo>
                  <a:cubicBezTo>
                    <a:pt x="11" y="7"/>
                    <a:pt x="11" y="9"/>
                    <a:pt x="14" y="9"/>
                  </a:cubicBezTo>
                  <a:cubicBezTo>
                    <a:pt x="16" y="9"/>
                    <a:pt x="16" y="8"/>
                    <a:pt x="18" y="8"/>
                  </a:cubicBezTo>
                  <a:cubicBezTo>
                    <a:pt x="19" y="9"/>
                    <a:pt x="20" y="10"/>
                    <a:pt x="21" y="10"/>
                  </a:cubicBezTo>
                  <a:cubicBezTo>
                    <a:pt x="25" y="11"/>
                    <a:pt x="29" y="11"/>
                    <a:pt x="32" y="11"/>
                  </a:cubicBezTo>
                  <a:cubicBezTo>
                    <a:pt x="35" y="12"/>
                    <a:pt x="40" y="12"/>
                    <a:pt x="39" y="8"/>
                  </a:cubicBezTo>
                  <a:cubicBezTo>
                    <a:pt x="38" y="3"/>
                    <a:pt x="34" y="6"/>
                    <a:pt x="31" y="5"/>
                  </a:cubicBezTo>
                  <a:cubicBezTo>
                    <a:pt x="29" y="5"/>
                    <a:pt x="28" y="4"/>
                    <a:pt x="26" y="4"/>
                  </a:cubicBezTo>
                  <a:cubicBezTo>
                    <a:pt x="24" y="3"/>
                    <a:pt x="22" y="4"/>
                    <a:pt x="20" y="4"/>
                  </a:cubicBezTo>
                  <a:cubicBezTo>
                    <a:pt x="18" y="3"/>
                    <a:pt x="17" y="2"/>
                    <a:pt x="16" y="1"/>
                  </a:cubicBezTo>
                  <a:cubicBezTo>
                    <a:pt x="13" y="0"/>
                    <a:pt x="12" y="1"/>
                    <a:pt x="10" y="2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3" y="1"/>
                    <a:pt x="2" y="2"/>
                    <a:pt x="0" y="2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66" name="Google Shape;2881;p10">
              <a:extLst>
                <a:ext uri="{FF2B5EF4-FFF2-40B4-BE49-F238E27FC236}">
                  <a16:creationId xmlns:a16="http://schemas.microsoft.com/office/drawing/2014/main" id="{85B9CC0C-6949-6BF9-8C29-6313B60E48E2}"/>
                </a:ext>
              </a:extLst>
            </p:cNvPr>
            <p:cNvSpPr/>
            <p:nvPr/>
          </p:nvSpPr>
          <p:spPr>
            <a:xfrm>
              <a:off x="2127" y="2725"/>
              <a:ext cx="560" cy="307"/>
            </a:xfrm>
            <a:custGeom>
              <a:avLst/>
              <a:gdLst/>
              <a:ahLst/>
              <a:cxnLst/>
              <a:rect l="l" t="t" r="r" b="b"/>
              <a:pathLst>
                <a:path w="224" h="115" extrusionOk="0">
                  <a:moveTo>
                    <a:pt x="27" y="7"/>
                  </a:moveTo>
                  <a:cubicBezTo>
                    <a:pt x="9" y="14"/>
                    <a:pt x="0" y="37"/>
                    <a:pt x="7" y="48"/>
                  </a:cubicBezTo>
                  <a:cubicBezTo>
                    <a:pt x="8" y="52"/>
                    <a:pt x="11" y="55"/>
                    <a:pt x="13" y="59"/>
                  </a:cubicBezTo>
                  <a:cubicBezTo>
                    <a:pt x="34" y="91"/>
                    <a:pt x="52" y="108"/>
                    <a:pt x="97" y="112"/>
                  </a:cubicBezTo>
                  <a:cubicBezTo>
                    <a:pt x="143" y="115"/>
                    <a:pt x="173" y="97"/>
                    <a:pt x="201" y="70"/>
                  </a:cubicBezTo>
                  <a:cubicBezTo>
                    <a:pt x="203" y="66"/>
                    <a:pt x="209" y="60"/>
                    <a:pt x="215" y="49"/>
                  </a:cubicBezTo>
                  <a:cubicBezTo>
                    <a:pt x="216" y="47"/>
                    <a:pt x="216" y="47"/>
                    <a:pt x="216" y="47"/>
                  </a:cubicBezTo>
                  <a:cubicBezTo>
                    <a:pt x="224" y="10"/>
                    <a:pt x="176" y="3"/>
                    <a:pt x="168" y="23"/>
                  </a:cubicBezTo>
                  <a:cubicBezTo>
                    <a:pt x="153" y="51"/>
                    <a:pt x="133" y="60"/>
                    <a:pt x="110" y="58"/>
                  </a:cubicBezTo>
                  <a:cubicBezTo>
                    <a:pt x="87" y="56"/>
                    <a:pt x="73" y="44"/>
                    <a:pt x="68" y="19"/>
                  </a:cubicBezTo>
                  <a:cubicBezTo>
                    <a:pt x="65" y="6"/>
                    <a:pt x="45" y="0"/>
                    <a:pt x="27" y="7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67" name="Google Shape;2882;p10">
              <a:extLst>
                <a:ext uri="{FF2B5EF4-FFF2-40B4-BE49-F238E27FC236}">
                  <a16:creationId xmlns:a16="http://schemas.microsoft.com/office/drawing/2014/main" id="{E2498629-74BB-567F-A6D9-9FD35429CB5D}"/>
                </a:ext>
              </a:extLst>
            </p:cNvPr>
            <p:cNvSpPr/>
            <p:nvPr/>
          </p:nvSpPr>
          <p:spPr>
            <a:xfrm>
              <a:off x="2157" y="2760"/>
              <a:ext cx="493" cy="245"/>
            </a:xfrm>
            <a:custGeom>
              <a:avLst/>
              <a:gdLst/>
              <a:ahLst/>
              <a:cxnLst/>
              <a:rect l="l" t="t" r="r" b="b"/>
              <a:pathLst>
                <a:path w="197" h="92" extrusionOk="0">
                  <a:moveTo>
                    <a:pt x="174" y="59"/>
                  </a:moveTo>
                  <a:cubicBezTo>
                    <a:pt x="172" y="60"/>
                    <a:pt x="171" y="62"/>
                    <a:pt x="170" y="63"/>
                  </a:cubicBezTo>
                  <a:cubicBezTo>
                    <a:pt x="169" y="64"/>
                    <a:pt x="168" y="64"/>
                    <a:pt x="167" y="65"/>
                  </a:cubicBezTo>
                  <a:cubicBezTo>
                    <a:pt x="165" y="67"/>
                    <a:pt x="163" y="68"/>
                    <a:pt x="161" y="70"/>
                  </a:cubicBezTo>
                  <a:cubicBezTo>
                    <a:pt x="159" y="71"/>
                    <a:pt x="158" y="73"/>
                    <a:pt x="157" y="74"/>
                  </a:cubicBezTo>
                  <a:cubicBezTo>
                    <a:pt x="155" y="75"/>
                    <a:pt x="152" y="75"/>
                    <a:pt x="150" y="77"/>
                  </a:cubicBezTo>
                  <a:cubicBezTo>
                    <a:pt x="145" y="79"/>
                    <a:pt x="141" y="82"/>
                    <a:pt x="136" y="84"/>
                  </a:cubicBezTo>
                  <a:cubicBezTo>
                    <a:pt x="134" y="84"/>
                    <a:pt x="132" y="87"/>
                    <a:pt x="131" y="87"/>
                  </a:cubicBezTo>
                  <a:cubicBezTo>
                    <a:pt x="128" y="88"/>
                    <a:pt x="125" y="87"/>
                    <a:pt x="123" y="88"/>
                  </a:cubicBezTo>
                  <a:cubicBezTo>
                    <a:pt x="119" y="89"/>
                    <a:pt x="115" y="89"/>
                    <a:pt x="110" y="90"/>
                  </a:cubicBezTo>
                  <a:cubicBezTo>
                    <a:pt x="108" y="90"/>
                    <a:pt x="107" y="92"/>
                    <a:pt x="104" y="92"/>
                  </a:cubicBezTo>
                  <a:cubicBezTo>
                    <a:pt x="102" y="92"/>
                    <a:pt x="98" y="91"/>
                    <a:pt x="95" y="91"/>
                  </a:cubicBezTo>
                  <a:cubicBezTo>
                    <a:pt x="93" y="91"/>
                    <a:pt x="90" y="90"/>
                    <a:pt x="87" y="90"/>
                  </a:cubicBezTo>
                  <a:cubicBezTo>
                    <a:pt x="84" y="90"/>
                    <a:pt x="82" y="92"/>
                    <a:pt x="79" y="91"/>
                  </a:cubicBezTo>
                  <a:cubicBezTo>
                    <a:pt x="76" y="91"/>
                    <a:pt x="73" y="89"/>
                    <a:pt x="70" y="88"/>
                  </a:cubicBezTo>
                  <a:cubicBezTo>
                    <a:pt x="67" y="88"/>
                    <a:pt x="64" y="87"/>
                    <a:pt x="61" y="86"/>
                  </a:cubicBezTo>
                  <a:cubicBezTo>
                    <a:pt x="58" y="85"/>
                    <a:pt x="55" y="83"/>
                    <a:pt x="52" y="82"/>
                  </a:cubicBezTo>
                  <a:cubicBezTo>
                    <a:pt x="49" y="80"/>
                    <a:pt x="47" y="79"/>
                    <a:pt x="45" y="78"/>
                  </a:cubicBezTo>
                  <a:cubicBezTo>
                    <a:pt x="42" y="76"/>
                    <a:pt x="39" y="76"/>
                    <a:pt x="37" y="74"/>
                  </a:cubicBezTo>
                  <a:cubicBezTo>
                    <a:pt x="34" y="72"/>
                    <a:pt x="32" y="69"/>
                    <a:pt x="29" y="66"/>
                  </a:cubicBezTo>
                  <a:cubicBezTo>
                    <a:pt x="28" y="65"/>
                    <a:pt x="25" y="64"/>
                    <a:pt x="23" y="62"/>
                  </a:cubicBezTo>
                  <a:cubicBezTo>
                    <a:pt x="22" y="61"/>
                    <a:pt x="22" y="58"/>
                    <a:pt x="20" y="56"/>
                  </a:cubicBezTo>
                  <a:cubicBezTo>
                    <a:pt x="18" y="53"/>
                    <a:pt x="16" y="52"/>
                    <a:pt x="14" y="49"/>
                  </a:cubicBezTo>
                  <a:cubicBezTo>
                    <a:pt x="12" y="47"/>
                    <a:pt x="9" y="42"/>
                    <a:pt x="7" y="40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0"/>
                    <a:pt x="1" y="30"/>
                  </a:cubicBezTo>
                  <a:cubicBezTo>
                    <a:pt x="0" y="29"/>
                    <a:pt x="0" y="26"/>
                    <a:pt x="1" y="21"/>
                  </a:cubicBezTo>
                  <a:cubicBezTo>
                    <a:pt x="2" y="18"/>
                    <a:pt x="5" y="13"/>
                    <a:pt x="7" y="11"/>
                  </a:cubicBezTo>
                  <a:cubicBezTo>
                    <a:pt x="10" y="7"/>
                    <a:pt x="14" y="3"/>
                    <a:pt x="19" y="2"/>
                  </a:cubicBezTo>
                  <a:cubicBezTo>
                    <a:pt x="23" y="0"/>
                    <a:pt x="27" y="0"/>
                    <a:pt x="31" y="0"/>
                  </a:cubicBezTo>
                  <a:cubicBezTo>
                    <a:pt x="35" y="0"/>
                    <a:pt x="40" y="1"/>
                    <a:pt x="43" y="2"/>
                  </a:cubicBezTo>
                  <a:cubicBezTo>
                    <a:pt x="45" y="3"/>
                    <a:pt x="47" y="5"/>
                    <a:pt x="47" y="7"/>
                  </a:cubicBezTo>
                  <a:cubicBezTo>
                    <a:pt x="48" y="10"/>
                    <a:pt x="49" y="14"/>
                    <a:pt x="50" y="16"/>
                  </a:cubicBezTo>
                  <a:cubicBezTo>
                    <a:pt x="51" y="20"/>
                    <a:pt x="53" y="23"/>
                    <a:pt x="55" y="26"/>
                  </a:cubicBezTo>
                  <a:cubicBezTo>
                    <a:pt x="57" y="30"/>
                    <a:pt x="57" y="33"/>
                    <a:pt x="59" y="36"/>
                  </a:cubicBezTo>
                  <a:cubicBezTo>
                    <a:pt x="61" y="39"/>
                    <a:pt x="64" y="41"/>
                    <a:pt x="66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5" y="48"/>
                    <a:pt x="80" y="49"/>
                    <a:pt x="83" y="50"/>
                  </a:cubicBezTo>
                  <a:cubicBezTo>
                    <a:pt x="86" y="51"/>
                    <a:pt x="87" y="52"/>
                    <a:pt x="89" y="53"/>
                  </a:cubicBezTo>
                  <a:cubicBezTo>
                    <a:pt x="91" y="54"/>
                    <a:pt x="93" y="53"/>
                    <a:pt x="96" y="53"/>
                  </a:cubicBezTo>
                  <a:cubicBezTo>
                    <a:pt x="98" y="54"/>
                    <a:pt x="102" y="54"/>
                    <a:pt x="104" y="54"/>
                  </a:cubicBezTo>
                  <a:cubicBezTo>
                    <a:pt x="108" y="54"/>
                    <a:pt x="110" y="53"/>
                    <a:pt x="113" y="52"/>
                  </a:cubicBezTo>
                  <a:cubicBezTo>
                    <a:pt x="116" y="52"/>
                    <a:pt x="118" y="53"/>
                    <a:pt x="120" y="52"/>
                  </a:cubicBezTo>
                  <a:cubicBezTo>
                    <a:pt x="123" y="51"/>
                    <a:pt x="125" y="49"/>
                    <a:pt x="127" y="48"/>
                  </a:cubicBezTo>
                  <a:cubicBezTo>
                    <a:pt x="129" y="47"/>
                    <a:pt x="132" y="46"/>
                    <a:pt x="134" y="45"/>
                  </a:cubicBezTo>
                  <a:cubicBezTo>
                    <a:pt x="136" y="43"/>
                    <a:pt x="138" y="42"/>
                    <a:pt x="140" y="40"/>
                  </a:cubicBezTo>
                  <a:cubicBezTo>
                    <a:pt x="143" y="39"/>
                    <a:pt x="145" y="37"/>
                    <a:pt x="147" y="35"/>
                  </a:cubicBezTo>
                  <a:cubicBezTo>
                    <a:pt x="150" y="32"/>
                    <a:pt x="153" y="29"/>
                    <a:pt x="155" y="26"/>
                  </a:cubicBezTo>
                  <a:cubicBezTo>
                    <a:pt x="157" y="24"/>
                    <a:pt x="159" y="23"/>
                    <a:pt x="160" y="21"/>
                  </a:cubicBezTo>
                  <a:cubicBezTo>
                    <a:pt x="161" y="19"/>
                    <a:pt x="162" y="16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4" y="10"/>
                    <a:pt x="168" y="9"/>
                    <a:pt x="172" y="8"/>
                  </a:cubicBezTo>
                  <a:cubicBezTo>
                    <a:pt x="175" y="7"/>
                    <a:pt x="180" y="8"/>
                    <a:pt x="183" y="9"/>
                  </a:cubicBezTo>
                  <a:cubicBezTo>
                    <a:pt x="186" y="9"/>
                    <a:pt x="189" y="10"/>
                    <a:pt x="192" y="13"/>
                  </a:cubicBezTo>
                  <a:cubicBezTo>
                    <a:pt x="193" y="15"/>
                    <a:pt x="195" y="16"/>
                    <a:pt x="196" y="19"/>
                  </a:cubicBezTo>
                  <a:cubicBezTo>
                    <a:pt x="196" y="20"/>
                    <a:pt x="197" y="23"/>
                    <a:pt x="197" y="25"/>
                  </a:cubicBezTo>
                  <a:cubicBezTo>
                    <a:pt x="197" y="27"/>
                    <a:pt x="196" y="28"/>
                    <a:pt x="196" y="30"/>
                  </a:cubicBezTo>
                  <a:cubicBezTo>
                    <a:pt x="196" y="30"/>
                    <a:pt x="196" y="31"/>
                    <a:pt x="196" y="31"/>
                  </a:cubicBezTo>
                  <a:cubicBezTo>
                    <a:pt x="195" y="33"/>
                    <a:pt x="191" y="35"/>
                    <a:pt x="190" y="37"/>
                  </a:cubicBezTo>
                  <a:cubicBezTo>
                    <a:pt x="189" y="39"/>
                    <a:pt x="189" y="42"/>
                    <a:pt x="188" y="44"/>
                  </a:cubicBezTo>
                  <a:cubicBezTo>
                    <a:pt x="186" y="47"/>
                    <a:pt x="184" y="49"/>
                    <a:pt x="182" y="51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79" y="54"/>
                    <a:pt x="176" y="57"/>
                    <a:pt x="174" y="59"/>
                  </a:cubicBezTo>
                  <a:close/>
                </a:path>
              </a:pathLst>
            </a:custGeom>
            <a:solidFill>
              <a:srgbClr val="D3899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68" name="Google Shape;2883;p10">
              <a:extLst>
                <a:ext uri="{FF2B5EF4-FFF2-40B4-BE49-F238E27FC236}">
                  <a16:creationId xmlns:a16="http://schemas.microsoft.com/office/drawing/2014/main" id="{C36C053B-D868-7A62-DF9E-2572866672B0}"/>
                </a:ext>
              </a:extLst>
            </p:cNvPr>
            <p:cNvSpPr/>
            <p:nvPr/>
          </p:nvSpPr>
          <p:spPr>
            <a:xfrm>
              <a:off x="2132" y="2728"/>
              <a:ext cx="160" cy="117"/>
            </a:xfrm>
            <a:custGeom>
              <a:avLst/>
              <a:gdLst/>
              <a:ahLst/>
              <a:cxnLst/>
              <a:rect l="l" t="t" r="r" b="b"/>
              <a:pathLst>
                <a:path w="64" h="44" extrusionOk="0">
                  <a:moveTo>
                    <a:pt x="11" y="33"/>
                  </a:moveTo>
                  <a:cubicBezTo>
                    <a:pt x="12" y="30"/>
                    <a:pt x="15" y="25"/>
                    <a:pt x="17" y="23"/>
                  </a:cubicBezTo>
                  <a:cubicBezTo>
                    <a:pt x="20" y="19"/>
                    <a:pt x="24" y="15"/>
                    <a:pt x="29" y="14"/>
                  </a:cubicBezTo>
                  <a:cubicBezTo>
                    <a:pt x="33" y="12"/>
                    <a:pt x="37" y="12"/>
                    <a:pt x="41" y="12"/>
                  </a:cubicBezTo>
                  <a:cubicBezTo>
                    <a:pt x="45" y="12"/>
                    <a:pt x="50" y="13"/>
                    <a:pt x="53" y="14"/>
                  </a:cubicBezTo>
                  <a:cubicBezTo>
                    <a:pt x="54" y="15"/>
                    <a:pt x="56" y="16"/>
                    <a:pt x="57" y="17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59" y="4"/>
                    <a:pt x="41" y="0"/>
                    <a:pt x="25" y="6"/>
                  </a:cubicBezTo>
                  <a:cubicBezTo>
                    <a:pt x="9" y="13"/>
                    <a:pt x="0" y="32"/>
                    <a:pt x="3" y="44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8"/>
                    <a:pt x="10" y="36"/>
                    <a:pt x="11" y="33"/>
                  </a:cubicBezTo>
                  <a:close/>
                </a:path>
              </a:pathLst>
            </a:custGeom>
            <a:solidFill>
              <a:srgbClr val="DCA3A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69" name="Google Shape;2884;p10">
              <a:extLst>
                <a:ext uri="{FF2B5EF4-FFF2-40B4-BE49-F238E27FC236}">
                  <a16:creationId xmlns:a16="http://schemas.microsoft.com/office/drawing/2014/main" id="{A262DABD-DCCD-1E61-8514-9BEA2A883851}"/>
                </a:ext>
              </a:extLst>
            </p:cNvPr>
            <p:cNvSpPr/>
            <p:nvPr/>
          </p:nvSpPr>
          <p:spPr>
            <a:xfrm>
              <a:off x="2552" y="2736"/>
              <a:ext cx="133" cy="112"/>
            </a:xfrm>
            <a:custGeom>
              <a:avLst/>
              <a:gdLst/>
              <a:ahLst/>
              <a:cxnLst/>
              <a:rect l="l" t="t" r="r" b="b"/>
              <a:pathLst>
                <a:path w="53" h="42" extrusionOk="0">
                  <a:moveTo>
                    <a:pt x="0" y="16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11" y="17"/>
                    <a:pt x="14" y="17"/>
                  </a:cubicBezTo>
                  <a:cubicBezTo>
                    <a:pt x="17" y="16"/>
                    <a:pt x="22" y="17"/>
                    <a:pt x="25" y="18"/>
                  </a:cubicBezTo>
                  <a:cubicBezTo>
                    <a:pt x="28" y="18"/>
                    <a:pt x="31" y="19"/>
                    <a:pt x="34" y="22"/>
                  </a:cubicBezTo>
                  <a:cubicBezTo>
                    <a:pt x="35" y="24"/>
                    <a:pt x="37" y="25"/>
                    <a:pt x="38" y="28"/>
                  </a:cubicBezTo>
                  <a:cubicBezTo>
                    <a:pt x="38" y="29"/>
                    <a:pt x="39" y="32"/>
                    <a:pt x="39" y="34"/>
                  </a:cubicBezTo>
                  <a:cubicBezTo>
                    <a:pt x="39" y="35"/>
                    <a:pt x="39" y="37"/>
                    <a:pt x="38" y="38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53" y="8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7EB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70" name="Google Shape;2885;p10">
              <a:extLst>
                <a:ext uri="{FF2B5EF4-FFF2-40B4-BE49-F238E27FC236}">
                  <a16:creationId xmlns:a16="http://schemas.microsoft.com/office/drawing/2014/main" id="{500C0238-78D9-2149-1B39-7D47FD187027}"/>
                </a:ext>
              </a:extLst>
            </p:cNvPr>
            <p:cNvSpPr/>
            <p:nvPr/>
          </p:nvSpPr>
          <p:spPr>
            <a:xfrm>
              <a:off x="2157" y="2760"/>
              <a:ext cx="493" cy="176"/>
            </a:xfrm>
            <a:custGeom>
              <a:avLst/>
              <a:gdLst/>
              <a:ahLst/>
              <a:cxnLst/>
              <a:rect l="l" t="t" r="r" b="b"/>
              <a:pathLst>
                <a:path w="197" h="66" extrusionOk="0">
                  <a:moveTo>
                    <a:pt x="196" y="19"/>
                  </a:moveTo>
                  <a:cubicBezTo>
                    <a:pt x="195" y="16"/>
                    <a:pt x="193" y="15"/>
                    <a:pt x="192" y="13"/>
                  </a:cubicBezTo>
                  <a:cubicBezTo>
                    <a:pt x="189" y="10"/>
                    <a:pt x="186" y="9"/>
                    <a:pt x="183" y="9"/>
                  </a:cubicBezTo>
                  <a:cubicBezTo>
                    <a:pt x="180" y="8"/>
                    <a:pt x="175" y="7"/>
                    <a:pt x="172" y="8"/>
                  </a:cubicBezTo>
                  <a:cubicBezTo>
                    <a:pt x="168" y="9"/>
                    <a:pt x="164" y="10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2" y="16"/>
                    <a:pt x="161" y="19"/>
                    <a:pt x="160" y="21"/>
                  </a:cubicBezTo>
                  <a:cubicBezTo>
                    <a:pt x="159" y="23"/>
                    <a:pt x="157" y="24"/>
                    <a:pt x="155" y="26"/>
                  </a:cubicBezTo>
                  <a:cubicBezTo>
                    <a:pt x="153" y="29"/>
                    <a:pt x="150" y="32"/>
                    <a:pt x="147" y="35"/>
                  </a:cubicBezTo>
                  <a:cubicBezTo>
                    <a:pt x="145" y="37"/>
                    <a:pt x="143" y="39"/>
                    <a:pt x="140" y="40"/>
                  </a:cubicBezTo>
                  <a:cubicBezTo>
                    <a:pt x="138" y="42"/>
                    <a:pt x="136" y="43"/>
                    <a:pt x="134" y="45"/>
                  </a:cubicBezTo>
                  <a:cubicBezTo>
                    <a:pt x="132" y="46"/>
                    <a:pt x="129" y="47"/>
                    <a:pt x="127" y="48"/>
                  </a:cubicBezTo>
                  <a:cubicBezTo>
                    <a:pt x="125" y="49"/>
                    <a:pt x="123" y="51"/>
                    <a:pt x="120" y="52"/>
                  </a:cubicBezTo>
                  <a:cubicBezTo>
                    <a:pt x="118" y="53"/>
                    <a:pt x="116" y="52"/>
                    <a:pt x="113" y="52"/>
                  </a:cubicBezTo>
                  <a:cubicBezTo>
                    <a:pt x="110" y="53"/>
                    <a:pt x="108" y="54"/>
                    <a:pt x="104" y="54"/>
                  </a:cubicBezTo>
                  <a:cubicBezTo>
                    <a:pt x="102" y="54"/>
                    <a:pt x="98" y="54"/>
                    <a:pt x="96" y="53"/>
                  </a:cubicBezTo>
                  <a:cubicBezTo>
                    <a:pt x="93" y="53"/>
                    <a:pt x="91" y="54"/>
                    <a:pt x="89" y="53"/>
                  </a:cubicBezTo>
                  <a:cubicBezTo>
                    <a:pt x="87" y="52"/>
                    <a:pt x="86" y="51"/>
                    <a:pt x="83" y="50"/>
                  </a:cubicBezTo>
                  <a:cubicBezTo>
                    <a:pt x="80" y="49"/>
                    <a:pt x="75" y="48"/>
                    <a:pt x="72" y="47"/>
                  </a:cubicBezTo>
                  <a:cubicBezTo>
                    <a:pt x="70" y="46"/>
                    <a:pt x="68" y="44"/>
                    <a:pt x="66" y="43"/>
                  </a:cubicBezTo>
                  <a:cubicBezTo>
                    <a:pt x="64" y="41"/>
                    <a:pt x="61" y="39"/>
                    <a:pt x="59" y="36"/>
                  </a:cubicBezTo>
                  <a:cubicBezTo>
                    <a:pt x="57" y="33"/>
                    <a:pt x="57" y="30"/>
                    <a:pt x="55" y="26"/>
                  </a:cubicBezTo>
                  <a:cubicBezTo>
                    <a:pt x="53" y="23"/>
                    <a:pt x="51" y="20"/>
                    <a:pt x="50" y="16"/>
                  </a:cubicBezTo>
                  <a:cubicBezTo>
                    <a:pt x="49" y="14"/>
                    <a:pt x="48" y="10"/>
                    <a:pt x="47" y="7"/>
                  </a:cubicBezTo>
                  <a:cubicBezTo>
                    <a:pt x="47" y="5"/>
                    <a:pt x="45" y="3"/>
                    <a:pt x="43" y="2"/>
                  </a:cubicBezTo>
                  <a:cubicBezTo>
                    <a:pt x="40" y="1"/>
                    <a:pt x="35" y="0"/>
                    <a:pt x="31" y="0"/>
                  </a:cubicBezTo>
                  <a:cubicBezTo>
                    <a:pt x="27" y="0"/>
                    <a:pt x="23" y="0"/>
                    <a:pt x="19" y="2"/>
                  </a:cubicBezTo>
                  <a:cubicBezTo>
                    <a:pt x="14" y="3"/>
                    <a:pt x="10" y="7"/>
                    <a:pt x="7" y="11"/>
                  </a:cubicBezTo>
                  <a:cubicBezTo>
                    <a:pt x="5" y="13"/>
                    <a:pt x="2" y="18"/>
                    <a:pt x="1" y="21"/>
                  </a:cubicBezTo>
                  <a:cubicBezTo>
                    <a:pt x="1" y="23"/>
                    <a:pt x="1" y="24"/>
                    <a:pt x="0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30"/>
                    <a:pt x="6" y="31"/>
                    <a:pt x="8" y="32"/>
                  </a:cubicBezTo>
                  <a:cubicBezTo>
                    <a:pt x="12" y="33"/>
                    <a:pt x="16" y="31"/>
                    <a:pt x="20" y="29"/>
                  </a:cubicBezTo>
                  <a:cubicBezTo>
                    <a:pt x="29" y="26"/>
                    <a:pt x="34" y="17"/>
                    <a:pt x="42" y="26"/>
                  </a:cubicBezTo>
                  <a:cubicBezTo>
                    <a:pt x="47" y="31"/>
                    <a:pt x="50" y="38"/>
                    <a:pt x="54" y="44"/>
                  </a:cubicBezTo>
                  <a:cubicBezTo>
                    <a:pt x="59" y="50"/>
                    <a:pt x="66" y="52"/>
                    <a:pt x="73" y="56"/>
                  </a:cubicBezTo>
                  <a:cubicBezTo>
                    <a:pt x="77" y="59"/>
                    <a:pt x="80" y="61"/>
                    <a:pt x="85" y="61"/>
                  </a:cubicBezTo>
                  <a:cubicBezTo>
                    <a:pt x="90" y="61"/>
                    <a:pt x="93" y="61"/>
                    <a:pt x="97" y="64"/>
                  </a:cubicBezTo>
                  <a:cubicBezTo>
                    <a:pt x="101" y="66"/>
                    <a:pt x="107" y="63"/>
                    <a:pt x="111" y="63"/>
                  </a:cubicBezTo>
                  <a:cubicBezTo>
                    <a:pt x="118" y="62"/>
                    <a:pt x="124" y="61"/>
                    <a:pt x="130" y="60"/>
                  </a:cubicBezTo>
                  <a:cubicBezTo>
                    <a:pt x="133" y="59"/>
                    <a:pt x="137" y="58"/>
                    <a:pt x="139" y="57"/>
                  </a:cubicBezTo>
                  <a:cubicBezTo>
                    <a:pt x="142" y="55"/>
                    <a:pt x="144" y="52"/>
                    <a:pt x="146" y="50"/>
                  </a:cubicBezTo>
                  <a:cubicBezTo>
                    <a:pt x="150" y="46"/>
                    <a:pt x="154" y="41"/>
                    <a:pt x="158" y="38"/>
                  </a:cubicBezTo>
                  <a:cubicBezTo>
                    <a:pt x="163" y="34"/>
                    <a:pt x="165" y="31"/>
                    <a:pt x="168" y="26"/>
                  </a:cubicBezTo>
                  <a:cubicBezTo>
                    <a:pt x="169" y="23"/>
                    <a:pt x="171" y="28"/>
                    <a:pt x="176" y="31"/>
                  </a:cubicBezTo>
                  <a:cubicBezTo>
                    <a:pt x="179" y="33"/>
                    <a:pt x="184" y="32"/>
                    <a:pt x="187" y="33"/>
                  </a:cubicBezTo>
                  <a:cubicBezTo>
                    <a:pt x="189" y="35"/>
                    <a:pt x="194" y="28"/>
                    <a:pt x="196" y="31"/>
                  </a:cubicBezTo>
                  <a:cubicBezTo>
                    <a:pt x="196" y="31"/>
                    <a:pt x="196" y="31"/>
                    <a:pt x="196" y="31"/>
                  </a:cubicBezTo>
                  <a:cubicBezTo>
                    <a:pt x="196" y="31"/>
                    <a:pt x="196" y="30"/>
                    <a:pt x="196" y="30"/>
                  </a:cubicBezTo>
                  <a:cubicBezTo>
                    <a:pt x="196" y="28"/>
                    <a:pt x="197" y="27"/>
                    <a:pt x="197" y="25"/>
                  </a:cubicBezTo>
                  <a:cubicBezTo>
                    <a:pt x="197" y="23"/>
                    <a:pt x="196" y="20"/>
                    <a:pt x="196" y="19"/>
                  </a:cubicBezTo>
                  <a:close/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71" name="Google Shape;2886;p10">
              <a:extLst>
                <a:ext uri="{FF2B5EF4-FFF2-40B4-BE49-F238E27FC236}">
                  <a16:creationId xmlns:a16="http://schemas.microsoft.com/office/drawing/2014/main" id="{34402FDF-40EA-23D0-5180-5DBA0F741264}"/>
                </a:ext>
              </a:extLst>
            </p:cNvPr>
            <p:cNvSpPr/>
            <p:nvPr/>
          </p:nvSpPr>
          <p:spPr>
            <a:xfrm>
              <a:off x="2157" y="2805"/>
              <a:ext cx="493" cy="200"/>
            </a:xfrm>
            <a:custGeom>
              <a:avLst/>
              <a:gdLst/>
              <a:ahLst/>
              <a:cxnLst/>
              <a:rect l="l" t="t" r="r" b="b"/>
              <a:pathLst>
                <a:path w="197" h="75" extrusionOk="0">
                  <a:moveTo>
                    <a:pt x="182" y="34"/>
                  </a:moveTo>
                  <a:cubicBezTo>
                    <a:pt x="184" y="32"/>
                    <a:pt x="186" y="30"/>
                    <a:pt x="188" y="27"/>
                  </a:cubicBezTo>
                  <a:cubicBezTo>
                    <a:pt x="189" y="25"/>
                    <a:pt x="189" y="22"/>
                    <a:pt x="190" y="20"/>
                  </a:cubicBezTo>
                  <a:cubicBezTo>
                    <a:pt x="191" y="18"/>
                    <a:pt x="195" y="16"/>
                    <a:pt x="196" y="14"/>
                  </a:cubicBezTo>
                  <a:cubicBezTo>
                    <a:pt x="196" y="14"/>
                    <a:pt x="196" y="13"/>
                    <a:pt x="196" y="13"/>
                  </a:cubicBezTo>
                  <a:cubicBezTo>
                    <a:pt x="196" y="11"/>
                    <a:pt x="197" y="10"/>
                    <a:pt x="197" y="8"/>
                  </a:cubicBezTo>
                  <a:cubicBezTo>
                    <a:pt x="197" y="6"/>
                    <a:pt x="196" y="3"/>
                    <a:pt x="196" y="2"/>
                  </a:cubicBezTo>
                  <a:cubicBezTo>
                    <a:pt x="195" y="1"/>
                    <a:pt x="195" y="1"/>
                    <a:pt x="195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0" y="3"/>
                    <a:pt x="193" y="7"/>
                    <a:pt x="192" y="10"/>
                  </a:cubicBezTo>
                  <a:cubicBezTo>
                    <a:pt x="191" y="12"/>
                    <a:pt x="188" y="13"/>
                    <a:pt x="187" y="14"/>
                  </a:cubicBezTo>
                  <a:cubicBezTo>
                    <a:pt x="185" y="16"/>
                    <a:pt x="186" y="17"/>
                    <a:pt x="185" y="19"/>
                  </a:cubicBezTo>
                  <a:cubicBezTo>
                    <a:pt x="185" y="24"/>
                    <a:pt x="182" y="26"/>
                    <a:pt x="179" y="29"/>
                  </a:cubicBezTo>
                  <a:cubicBezTo>
                    <a:pt x="176" y="32"/>
                    <a:pt x="173" y="36"/>
                    <a:pt x="170" y="39"/>
                  </a:cubicBezTo>
                  <a:cubicBezTo>
                    <a:pt x="167" y="41"/>
                    <a:pt x="163" y="43"/>
                    <a:pt x="160" y="45"/>
                  </a:cubicBezTo>
                  <a:cubicBezTo>
                    <a:pt x="155" y="47"/>
                    <a:pt x="157" y="50"/>
                    <a:pt x="155" y="54"/>
                  </a:cubicBezTo>
                  <a:cubicBezTo>
                    <a:pt x="152" y="57"/>
                    <a:pt x="146" y="57"/>
                    <a:pt x="143" y="58"/>
                  </a:cubicBezTo>
                  <a:cubicBezTo>
                    <a:pt x="139" y="60"/>
                    <a:pt x="137" y="60"/>
                    <a:pt x="133" y="59"/>
                  </a:cubicBezTo>
                  <a:cubicBezTo>
                    <a:pt x="132" y="62"/>
                    <a:pt x="129" y="63"/>
                    <a:pt x="127" y="63"/>
                  </a:cubicBezTo>
                  <a:cubicBezTo>
                    <a:pt x="121" y="65"/>
                    <a:pt x="116" y="67"/>
                    <a:pt x="109" y="66"/>
                  </a:cubicBezTo>
                  <a:cubicBezTo>
                    <a:pt x="106" y="66"/>
                    <a:pt x="105" y="67"/>
                    <a:pt x="102" y="68"/>
                  </a:cubicBezTo>
                  <a:cubicBezTo>
                    <a:pt x="99" y="69"/>
                    <a:pt x="96" y="68"/>
                    <a:pt x="93" y="68"/>
                  </a:cubicBezTo>
                  <a:cubicBezTo>
                    <a:pt x="90" y="68"/>
                    <a:pt x="87" y="67"/>
                    <a:pt x="84" y="67"/>
                  </a:cubicBezTo>
                  <a:cubicBezTo>
                    <a:pt x="82" y="68"/>
                    <a:pt x="81" y="68"/>
                    <a:pt x="78" y="67"/>
                  </a:cubicBezTo>
                  <a:cubicBezTo>
                    <a:pt x="71" y="66"/>
                    <a:pt x="65" y="62"/>
                    <a:pt x="58" y="59"/>
                  </a:cubicBezTo>
                  <a:cubicBezTo>
                    <a:pt x="52" y="56"/>
                    <a:pt x="44" y="56"/>
                    <a:pt x="39" y="51"/>
                  </a:cubicBezTo>
                  <a:cubicBezTo>
                    <a:pt x="37" y="48"/>
                    <a:pt x="35" y="46"/>
                    <a:pt x="32" y="45"/>
                  </a:cubicBezTo>
                  <a:cubicBezTo>
                    <a:pt x="30" y="44"/>
                    <a:pt x="27" y="42"/>
                    <a:pt x="25" y="41"/>
                  </a:cubicBezTo>
                  <a:cubicBezTo>
                    <a:pt x="23" y="39"/>
                    <a:pt x="23" y="36"/>
                    <a:pt x="21" y="34"/>
                  </a:cubicBezTo>
                  <a:cubicBezTo>
                    <a:pt x="20" y="31"/>
                    <a:pt x="18" y="30"/>
                    <a:pt x="17" y="27"/>
                  </a:cubicBezTo>
                  <a:cubicBezTo>
                    <a:pt x="15" y="21"/>
                    <a:pt x="14" y="16"/>
                    <a:pt x="18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9"/>
                    <a:pt x="0" y="12"/>
                    <a:pt x="1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9" y="25"/>
                    <a:pt x="12" y="30"/>
                    <a:pt x="14" y="32"/>
                  </a:cubicBezTo>
                  <a:cubicBezTo>
                    <a:pt x="16" y="35"/>
                    <a:pt x="18" y="36"/>
                    <a:pt x="20" y="39"/>
                  </a:cubicBezTo>
                  <a:cubicBezTo>
                    <a:pt x="22" y="41"/>
                    <a:pt x="22" y="44"/>
                    <a:pt x="23" y="45"/>
                  </a:cubicBezTo>
                  <a:cubicBezTo>
                    <a:pt x="25" y="47"/>
                    <a:pt x="28" y="48"/>
                    <a:pt x="29" y="49"/>
                  </a:cubicBezTo>
                  <a:cubicBezTo>
                    <a:pt x="32" y="52"/>
                    <a:pt x="34" y="55"/>
                    <a:pt x="37" y="57"/>
                  </a:cubicBezTo>
                  <a:cubicBezTo>
                    <a:pt x="39" y="59"/>
                    <a:pt x="42" y="59"/>
                    <a:pt x="45" y="61"/>
                  </a:cubicBezTo>
                  <a:cubicBezTo>
                    <a:pt x="47" y="62"/>
                    <a:pt x="49" y="63"/>
                    <a:pt x="52" y="65"/>
                  </a:cubicBezTo>
                  <a:cubicBezTo>
                    <a:pt x="55" y="66"/>
                    <a:pt x="58" y="68"/>
                    <a:pt x="61" y="69"/>
                  </a:cubicBezTo>
                  <a:cubicBezTo>
                    <a:pt x="64" y="70"/>
                    <a:pt x="67" y="71"/>
                    <a:pt x="70" y="71"/>
                  </a:cubicBezTo>
                  <a:cubicBezTo>
                    <a:pt x="73" y="72"/>
                    <a:pt x="76" y="74"/>
                    <a:pt x="79" y="74"/>
                  </a:cubicBezTo>
                  <a:cubicBezTo>
                    <a:pt x="82" y="75"/>
                    <a:pt x="84" y="73"/>
                    <a:pt x="87" y="73"/>
                  </a:cubicBezTo>
                  <a:cubicBezTo>
                    <a:pt x="90" y="73"/>
                    <a:pt x="93" y="74"/>
                    <a:pt x="95" y="74"/>
                  </a:cubicBezTo>
                  <a:cubicBezTo>
                    <a:pt x="98" y="74"/>
                    <a:pt x="102" y="75"/>
                    <a:pt x="104" y="75"/>
                  </a:cubicBezTo>
                  <a:cubicBezTo>
                    <a:pt x="107" y="75"/>
                    <a:pt x="108" y="73"/>
                    <a:pt x="110" y="73"/>
                  </a:cubicBezTo>
                  <a:cubicBezTo>
                    <a:pt x="115" y="72"/>
                    <a:pt x="119" y="72"/>
                    <a:pt x="123" y="71"/>
                  </a:cubicBezTo>
                  <a:cubicBezTo>
                    <a:pt x="125" y="70"/>
                    <a:pt x="128" y="71"/>
                    <a:pt x="131" y="70"/>
                  </a:cubicBezTo>
                  <a:cubicBezTo>
                    <a:pt x="132" y="70"/>
                    <a:pt x="134" y="67"/>
                    <a:pt x="136" y="67"/>
                  </a:cubicBezTo>
                  <a:cubicBezTo>
                    <a:pt x="141" y="65"/>
                    <a:pt x="145" y="62"/>
                    <a:pt x="150" y="60"/>
                  </a:cubicBezTo>
                  <a:cubicBezTo>
                    <a:pt x="152" y="58"/>
                    <a:pt x="155" y="58"/>
                    <a:pt x="157" y="57"/>
                  </a:cubicBezTo>
                  <a:cubicBezTo>
                    <a:pt x="158" y="56"/>
                    <a:pt x="159" y="54"/>
                    <a:pt x="161" y="53"/>
                  </a:cubicBezTo>
                  <a:cubicBezTo>
                    <a:pt x="163" y="51"/>
                    <a:pt x="165" y="50"/>
                    <a:pt x="167" y="48"/>
                  </a:cubicBezTo>
                  <a:cubicBezTo>
                    <a:pt x="168" y="47"/>
                    <a:pt x="169" y="47"/>
                    <a:pt x="170" y="46"/>
                  </a:cubicBezTo>
                  <a:cubicBezTo>
                    <a:pt x="171" y="45"/>
                    <a:pt x="172" y="43"/>
                    <a:pt x="174" y="42"/>
                  </a:cubicBezTo>
                  <a:cubicBezTo>
                    <a:pt x="176" y="40"/>
                    <a:pt x="179" y="37"/>
                    <a:pt x="182" y="34"/>
                  </a:cubicBezTo>
                  <a:cubicBezTo>
                    <a:pt x="182" y="34"/>
                    <a:pt x="182" y="34"/>
                    <a:pt x="182" y="34"/>
                  </a:cubicBezTo>
                  <a:close/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72" name="Google Shape;2887;p10">
              <a:extLst>
                <a:ext uri="{FF2B5EF4-FFF2-40B4-BE49-F238E27FC236}">
                  <a16:creationId xmlns:a16="http://schemas.microsoft.com/office/drawing/2014/main" id="{81CC82C4-6FD4-B040-0166-73A8E6388412}"/>
                </a:ext>
              </a:extLst>
            </p:cNvPr>
            <p:cNvSpPr/>
            <p:nvPr/>
          </p:nvSpPr>
          <p:spPr>
            <a:xfrm>
              <a:off x="2165" y="2760"/>
              <a:ext cx="90" cy="56"/>
            </a:xfrm>
            <a:custGeom>
              <a:avLst/>
              <a:gdLst/>
              <a:ahLst/>
              <a:cxnLst/>
              <a:rect l="l" t="t" r="r" b="b"/>
              <a:pathLst>
                <a:path w="36" h="21" extrusionOk="0">
                  <a:moveTo>
                    <a:pt x="13" y="19"/>
                  </a:moveTo>
                  <a:cubicBezTo>
                    <a:pt x="20" y="17"/>
                    <a:pt x="28" y="14"/>
                    <a:pt x="32" y="8"/>
                  </a:cubicBezTo>
                  <a:cubicBezTo>
                    <a:pt x="33" y="7"/>
                    <a:pt x="35" y="3"/>
                    <a:pt x="36" y="1"/>
                  </a:cubicBezTo>
                  <a:cubicBezTo>
                    <a:pt x="33" y="0"/>
                    <a:pt x="31" y="0"/>
                    <a:pt x="28" y="0"/>
                  </a:cubicBezTo>
                  <a:cubicBezTo>
                    <a:pt x="24" y="0"/>
                    <a:pt x="20" y="0"/>
                    <a:pt x="16" y="2"/>
                  </a:cubicBezTo>
                  <a:cubicBezTo>
                    <a:pt x="11" y="3"/>
                    <a:pt x="7" y="7"/>
                    <a:pt x="4" y="11"/>
                  </a:cubicBezTo>
                  <a:cubicBezTo>
                    <a:pt x="3" y="12"/>
                    <a:pt x="1" y="15"/>
                    <a:pt x="0" y="18"/>
                  </a:cubicBezTo>
                  <a:cubicBezTo>
                    <a:pt x="1" y="18"/>
                    <a:pt x="2" y="19"/>
                    <a:pt x="3" y="20"/>
                  </a:cubicBezTo>
                  <a:cubicBezTo>
                    <a:pt x="6" y="21"/>
                    <a:pt x="10" y="20"/>
                    <a:pt x="13" y="19"/>
                  </a:cubicBezTo>
                  <a:close/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73" name="Google Shape;2888;p10">
              <a:extLst>
                <a:ext uri="{FF2B5EF4-FFF2-40B4-BE49-F238E27FC236}">
                  <a16:creationId xmlns:a16="http://schemas.microsoft.com/office/drawing/2014/main" id="{40C6A501-7230-5B1B-D8E5-AA8539687552}"/>
                </a:ext>
              </a:extLst>
            </p:cNvPr>
            <p:cNvSpPr/>
            <p:nvPr/>
          </p:nvSpPr>
          <p:spPr>
            <a:xfrm>
              <a:off x="2577" y="2779"/>
              <a:ext cx="73" cy="64"/>
            </a:xfrm>
            <a:custGeom>
              <a:avLst/>
              <a:gdLst/>
              <a:ahLst/>
              <a:cxnLst/>
              <a:rect l="l" t="t" r="r" b="b"/>
              <a:pathLst>
                <a:path w="29" h="24" extrusionOk="0">
                  <a:moveTo>
                    <a:pt x="24" y="6"/>
                  </a:moveTo>
                  <a:cubicBezTo>
                    <a:pt x="21" y="3"/>
                    <a:pt x="18" y="2"/>
                    <a:pt x="15" y="2"/>
                  </a:cubicBezTo>
                  <a:cubicBezTo>
                    <a:pt x="12" y="1"/>
                    <a:pt x="7" y="0"/>
                    <a:pt x="4" y="1"/>
                  </a:cubicBezTo>
                  <a:cubicBezTo>
                    <a:pt x="3" y="1"/>
                    <a:pt x="2" y="1"/>
                    <a:pt x="1" y="2"/>
                  </a:cubicBezTo>
                  <a:cubicBezTo>
                    <a:pt x="0" y="7"/>
                    <a:pt x="11" y="24"/>
                    <a:pt x="29" y="18"/>
                  </a:cubicBezTo>
                  <a:cubicBezTo>
                    <a:pt x="29" y="16"/>
                    <a:pt x="28" y="13"/>
                    <a:pt x="28" y="12"/>
                  </a:cubicBezTo>
                  <a:cubicBezTo>
                    <a:pt x="27" y="9"/>
                    <a:pt x="25" y="8"/>
                    <a:pt x="24" y="6"/>
                  </a:cubicBezTo>
                  <a:close/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74" name="Google Shape;2889;p10">
              <a:extLst>
                <a:ext uri="{FF2B5EF4-FFF2-40B4-BE49-F238E27FC236}">
                  <a16:creationId xmlns:a16="http://schemas.microsoft.com/office/drawing/2014/main" id="{913562A2-6168-1ED0-3FB1-A110C0058A44}"/>
                </a:ext>
              </a:extLst>
            </p:cNvPr>
            <p:cNvSpPr/>
            <p:nvPr/>
          </p:nvSpPr>
          <p:spPr>
            <a:xfrm>
              <a:off x="2232" y="2757"/>
              <a:ext cx="70" cy="99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0" y="14"/>
                  </a:moveTo>
                  <a:cubicBezTo>
                    <a:pt x="2" y="11"/>
                    <a:pt x="8" y="11"/>
                    <a:pt x="11" y="13"/>
                  </a:cubicBezTo>
                  <a:cubicBezTo>
                    <a:pt x="14" y="16"/>
                    <a:pt x="13" y="20"/>
                    <a:pt x="16" y="22"/>
                  </a:cubicBezTo>
                  <a:cubicBezTo>
                    <a:pt x="18" y="25"/>
                    <a:pt x="20" y="26"/>
                    <a:pt x="21" y="29"/>
                  </a:cubicBezTo>
                  <a:cubicBezTo>
                    <a:pt x="22" y="33"/>
                    <a:pt x="25" y="35"/>
                    <a:pt x="28" y="37"/>
                  </a:cubicBezTo>
                  <a:cubicBezTo>
                    <a:pt x="27" y="29"/>
                    <a:pt x="22" y="22"/>
                    <a:pt x="20" y="15"/>
                  </a:cubicBezTo>
                  <a:cubicBezTo>
                    <a:pt x="19" y="11"/>
                    <a:pt x="18" y="7"/>
                    <a:pt x="16" y="5"/>
                  </a:cubicBezTo>
                  <a:cubicBezTo>
                    <a:pt x="12" y="1"/>
                    <a:pt x="4" y="0"/>
                    <a:pt x="0" y="2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75" name="Google Shape;2890;p10">
              <a:extLst>
                <a:ext uri="{FF2B5EF4-FFF2-40B4-BE49-F238E27FC236}">
                  <a16:creationId xmlns:a16="http://schemas.microsoft.com/office/drawing/2014/main" id="{866DD95A-4828-B562-57BA-DF4D94EE4519}"/>
                </a:ext>
              </a:extLst>
            </p:cNvPr>
            <p:cNvSpPr/>
            <p:nvPr/>
          </p:nvSpPr>
          <p:spPr>
            <a:xfrm>
              <a:off x="2460" y="2773"/>
              <a:ext cx="155" cy="126"/>
            </a:xfrm>
            <a:custGeom>
              <a:avLst/>
              <a:gdLst/>
              <a:ahLst/>
              <a:cxnLst/>
              <a:rect l="l" t="t" r="r" b="b"/>
              <a:pathLst>
                <a:path w="62" h="47" extrusionOk="0">
                  <a:moveTo>
                    <a:pt x="0" y="47"/>
                  </a:moveTo>
                  <a:cubicBezTo>
                    <a:pt x="3" y="45"/>
                    <a:pt x="5" y="45"/>
                    <a:pt x="8" y="44"/>
                  </a:cubicBezTo>
                  <a:cubicBezTo>
                    <a:pt x="12" y="44"/>
                    <a:pt x="16" y="41"/>
                    <a:pt x="19" y="39"/>
                  </a:cubicBezTo>
                  <a:cubicBezTo>
                    <a:pt x="25" y="36"/>
                    <a:pt x="30" y="32"/>
                    <a:pt x="35" y="27"/>
                  </a:cubicBezTo>
                  <a:cubicBezTo>
                    <a:pt x="38" y="23"/>
                    <a:pt x="41" y="17"/>
                    <a:pt x="46" y="15"/>
                  </a:cubicBezTo>
                  <a:cubicBezTo>
                    <a:pt x="49" y="14"/>
                    <a:pt x="51" y="15"/>
                    <a:pt x="54" y="16"/>
                  </a:cubicBezTo>
                  <a:cubicBezTo>
                    <a:pt x="57" y="17"/>
                    <a:pt x="59" y="18"/>
                    <a:pt x="62" y="18"/>
                  </a:cubicBezTo>
                  <a:cubicBezTo>
                    <a:pt x="55" y="15"/>
                    <a:pt x="52" y="0"/>
                    <a:pt x="43" y="6"/>
                  </a:cubicBezTo>
                  <a:cubicBezTo>
                    <a:pt x="40" y="8"/>
                    <a:pt x="41" y="11"/>
                    <a:pt x="39" y="14"/>
                  </a:cubicBezTo>
                  <a:cubicBezTo>
                    <a:pt x="38" y="16"/>
                    <a:pt x="36" y="18"/>
                    <a:pt x="34" y="20"/>
                  </a:cubicBezTo>
                  <a:cubicBezTo>
                    <a:pt x="32" y="23"/>
                    <a:pt x="30" y="25"/>
                    <a:pt x="28" y="27"/>
                  </a:cubicBezTo>
                  <a:cubicBezTo>
                    <a:pt x="26" y="30"/>
                    <a:pt x="23" y="31"/>
                    <a:pt x="21" y="33"/>
                  </a:cubicBezTo>
                  <a:cubicBezTo>
                    <a:pt x="16" y="37"/>
                    <a:pt x="12" y="42"/>
                    <a:pt x="6" y="43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76" name="Google Shape;2891;p10">
              <a:extLst>
                <a:ext uri="{FF2B5EF4-FFF2-40B4-BE49-F238E27FC236}">
                  <a16:creationId xmlns:a16="http://schemas.microsoft.com/office/drawing/2014/main" id="{ADEEC55A-7293-C5BE-12D1-70E847BBF2FB}"/>
                </a:ext>
              </a:extLst>
            </p:cNvPr>
            <p:cNvSpPr/>
            <p:nvPr/>
          </p:nvSpPr>
          <p:spPr>
            <a:xfrm>
              <a:off x="2617" y="2819"/>
              <a:ext cx="33" cy="40"/>
            </a:xfrm>
            <a:custGeom>
              <a:avLst/>
              <a:gdLst/>
              <a:ahLst/>
              <a:cxnLst/>
              <a:rect l="l" t="t" r="r" b="b"/>
              <a:pathLst>
                <a:path w="13" h="15" extrusionOk="0">
                  <a:moveTo>
                    <a:pt x="0" y="3"/>
                  </a:moveTo>
                  <a:cubicBezTo>
                    <a:pt x="6" y="7"/>
                    <a:pt x="8" y="9"/>
                    <a:pt x="5" y="15"/>
                  </a:cubicBezTo>
                  <a:cubicBezTo>
                    <a:pt x="7" y="13"/>
                    <a:pt x="10" y="11"/>
                    <a:pt x="11" y="9"/>
                  </a:cubicBezTo>
                  <a:cubicBezTo>
                    <a:pt x="13" y="6"/>
                    <a:pt x="12" y="3"/>
                    <a:pt x="12" y="0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77" name="Google Shape;2892;p10">
              <a:extLst>
                <a:ext uri="{FF2B5EF4-FFF2-40B4-BE49-F238E27FC236}">
                  <a16:creationId xmlns:a16="http://schemas.microsoft.com/office/drawing/2014/main" id="{22751623-9CE0-6D2C-F4CE-C0CE2997ACDC}"/>
                </a:ext>
              </a:extLst>
            </p:cNvPr>
            <p:cNvSpPr/>
            <p:nvPr/>
          </p:nvSpPr>
          <p:spPr>
            <a:xfrm>
              <a:off x="2347" y="2965"/>
              <a:ext cx="38" cy="24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8"/>
                  </a:moveTo>
                  <a:cubicBezTo>
                    <a:pt x="5" y="8"/>
                    <a:pt x="7" y="4"/>
                    <a:pt x="9" y="0"/>
                  </a:cubicBezTo>
                  <a:cubicBezTo>
                    <a:pt x="8" y="5"/>
                    <a:pt x="10" y="9"/>
                    <a:pt x="15" y="9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78" name="Google Shape;2893;p10">
              <a:extLst>
                <a:ext uri="{FF2B5EF4-FFF2-40B4-BE49-F238E27FC236}">
                  <a16:creationId xmlns:a16="http://schemas.microsoft.com/office/drawing/2014/main" id="{31AB07FB-84A4-E361-AA0D-C7DE10D4216D}"/>
                </a:ext>
              </a:extLst>
            </p:cNvPr>
            <p:cNvSpPr/>
            <p:nvPr/>
          </p:nvSpPr>
          <p:spPr>
            <a:xfrm>
              <a:off x="2405" y="2968"/>
              <a:ext cx="50" cy="21"/>
            </a:xfrm>
            <a:custGeom>
              <a:avLst/>
              <a:gdLst/>
              <a:ahLst/>
              <a:cxnLst/>
              <a:rect l="l" t="t" r="r" b="b"/>
              <a:pathLst>
                <a:path w="20" h="8" extrusionOk="0">
                  <a:moveTo>
                    <a:pt x="0" y="8"/>
                  </a:moveTo>
                  <a:cubicBezTo>
                    <a:pt x="6" y="7"/>
                    <a:pt x="7" y="5"/>
                    <a:pt x="8" y="0"/>
                  </a:cubicBezTo>
                  <a:cubicBezTo>
                    <a:pt x="9" y="2"/>
                    <a:pt x="8" y="4"/>
                    <a:pt x="11" y="6"/>
                  </a:cubicBezTo>
                  <a:cubicBezTo>
                    <a:pt x="13" y="8"/>
                    <a:pt x="18" y="7"/>
                    <a:pt x="20" y="6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79" name="Google Shape;2894;p10">
              <a:extLst>
                <a:ext uri="{FF2B5EF4-FFF2-40B4-BE49-F238E27FC236}">
                  <a16:creationId xmlns:a16="http://schemas.microsoft.com/office/drawing/2014/main" id="{B97F9924-A9B8-2E75-B4B1-D30EF55FC5DA}"/>
                </a:ext>
              </a:extLst>
            </p:cNvPr>
            <p:cNvSpPr/>
            <p:nvPr/>
          </p:nvSpPr>
          <p:spPr>
            <a:xfrm>
              <a:off x="2542" y="2920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1"/>
                  </a:moveTo>
                  <a:cubicBezTo>
                    <a:pt x="6" y="8"/>
                    <a:pt x="0" y="4"/>
                    <a:pt x="1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7" y="2"/>
                    <a:pt x="9" y="0"/>
                    <a:pt x="11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80" name="Google Shape;2895;p10">
              <a:extLst>
                <a:ext uri="{FF2B5EF4-FFF2-40B4-BE49-F238E27FC236}">
                  <a16:creationId xmlns:a16="http://schemas.microsoft.com/office/drawing/2014/main" id="{030714F9-8B83-56C4-EC32-3367747B0716}"/>
                </a:ext>
              </a:extLst>
            </p:cNvPr>
            <p:cNvSpPr/>
            <p:nvPr/>
          </p:nvSpPr>
          <p:spPr>
            <a:xfrm>
              <a:off x="2502" y="2872"/>
              <a:ext cx="30" cy="40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0" y="15"/>
                  </a:moveTo>
                  <a:cubicBezTo>
                    <a:pt x="3" y="13"/>
                    <a:pt x="8" y="13"/>
                    <a:pt x="11" y="14"/>
                  </a:cubicBezTo>
                  <a:cubicBezTo>
                    <a:pt x="4" y="10"/>
                    <a:pt x="10" y="5"/>
                    <a:pt x="12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81" name="Google Shape;2896;p10">
              <a:extLst>
                <a:ext uri="{FF2B5EF4-FFF2-40B4-BE49-F238E27FC236}">
                  <a16:creationId xmlns:a16="http://schemas.microsoft.com/office/drawing/2014/main" id="{06F196A6-CBAA-9EB8-3843-067DCF994C52}"/>
                </a:ext>
              </a:extLst>
            </p:cNvPr>
            <p:cNvSpPr/>
            <p:nvPr/>
          </p:nvSpPr>
          <p:spPr>
            <a:xfrm>
              <a:off x="2537" y="2835"/>
              <a:ext cx="35" cy="29"/>
            </a:xfrm>
            <a:custGeom>
              <a:avLst/>
              <a:gdLst/>
              <a:ahLst/>
              <a:cxnLst/>
              <a:rect l="l" t="t" r="r" b="b"/>
              <a:pathLst>
                <a:path w="14" h="11" extrusionOk="0">
                  <a:moveTo>
                    <a:pt x="14" y="0"/>
                  </a:moveTo>
                  <a:cubicBezTo>
                    <a:pt x="10" y="2"/>
                    <a:pt x="13" y="7"/>
                    <a:pt x="11" y="8"/>
                  </a:cubicBezTo>
                  <a:cubicBezTo>
                    <a:pt x="10" y="9"/>
                    <a:pt x="9" y="7"/>
                    <a:pt x="7" y="7"/>
                  </a:cubicBezTo>
                  <a:cubicBezTo>
                    <a:pt x="4" y="6"/>
                    <a:pt x="2" y="9"/>
                    <a:pt x="0" y="1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82" name="Google Shape;2897;p10">
              <a:extLst>
                <a:ext uri="{FF2B5EF4-FFF2-40B4-BE49-F238E27FC236}">
                  <a16:creationId xmlns:a16="http://schemas.microsoft.com/office/drawing/2014/main" id="{A6DE913A-8091-3710-8681-E898E8F27BBC}"/>
                </a:ext>
              </a:extLst>
            </p:cNvPr>
            <p:cNvSpPr/>
            <p:nvPr/>
          </p:nvSpPr>
          <p:spPr>
            <a:xfrm>
              <a:off x="2580" y="28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cubicBezTo>
                    <a:pt x="9" y="2"/>
                    <a:pt x="7" y="4"/>
                    <a:pt x="5" y="4"/>
                  </a:cubicBezTo>
                  <a:cubicBezTo>
                    <a:pt x="3" y="5"/>
                    <a:pt x="1" y="4"/>
                    <a:pt x="0" y="5"/>
                  </a:cubicBezTo>
                  <a:cubicBezTo>
                    <a:pt x="0" y="7"/>
                    <a:pt x="2" y="10"/>
                    <a:pt x="3" y="1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83" name="Google Shape;2898;p10">
              <a:extLst>
                <a:ext uri="{FF2B5EF4-FFF2-40B4-BE49-F238E27FC236}">
                  <a16:creationId xmlns:a16="http://schemas.microsoft.com/office/drawing/2014/main" id="{1295B36D-0BE2-A993-402F-02429F5102FE}"/>
                </a:ext>
              </a:extLst>
            </p:cNvPr>
            <p:cNvSpPr/>
            <p:nvPr/>
          </p:nvSpPr>
          <p:spPr>
            <a:xfrm>
              <a:off x="2395" y="2923"/>
              <a:ext cx="35" cy="24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0" y="2"/>
                  </a:moveTo>
                  <a:cubicBezTo>
                    <a:pt x="4" y="3"/>
                    <a:pt x="6" y="5"/>
                    <a:pt x="8" y="9"/>
                  </a:cubicBezTo>
                  <a:cubicBezTo>
                    <a:pt x="11" y="9"/>
                    <a:pt x="10" y="6"/>
                    <a:pt x="10" y="5"/>
                  </a:cubicBezTo>
                  <a:cubicBezTo>
                    <a:pt x="11" y="2"/>
                    <a:pt x="13" y="1"/>
                    <a:pt x="14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84" name="Google Shape;2899;p10">
              <a:extLst>
                <a:ext uri="{FF2B5EF4-FFF2-40B4-BE49-F238E27FC236}">
                  <a16:creationId xmlns:a16="http://schemas.microsoft.com/office/drawing/2014/main" id="{634335FA-F7B7-D8D1-2DC1-C4173E3B9CB0}"/>
                </a:ext>
              </a:extLst>
            </p:cNvPr>
            <p:cNvSpPr/>
            <p:nvPr/>
          </p:nvSpPr>
          <p:spPr>
            <a:xfrm>
              <a:off x="2440" y="2917"/>
              <a:ext cx="25" cy="19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4"/>
                  </a:moveTo>
                  <a:cubicBezTo>
                    <a:pt x="3" y="3"/>
                    <a:pt x="5" y="7"/>
                    <a:pt x="6" y="6"/>
                  </a:cubicBezTo>
                  <a:cubicBezTo>
                    <a:pt x="6" y="5"/>
                    <a:pt x="5" y="3"/>
                    <a:pt x="6" y="2"/>
                  </a:cubicBezTo>
                  <a:cubicBezTo>
                    <a:pt x="7" y="1"/>
                    <a:pt x="9" y="1"/>
                    <a:pt x="10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85" name="Google Shape;2900;p10">
              <a:extLst>
                <a:ext uri="{FF2B5EF4-FFF2-40B4-BE49-F238E27FC236}">
                  <a16:creationId xmlns:a16="http://schemas.microsoft.com/office/drawing/2014/main" id="{54582952-9725-D0D2-516F-25F2EE172495}"/>
                </a:ext>
              </a:extLst>
            </p:cNvPr>
            <p:cNvSpPr/>
            <p:nvPr/>
          </p:nvSpPr>
          <p:spPr>
            <a:xfrm>
              <a:off x="2197" y="2869"/>
              <a:ext cx="33" cy="56"/>
            </a:xfrm>
            <a:custGeom>
              <a:avLst/>
              <a:gdLst/>
              <a:ahLst/>
              <a:cxnLst/>
              <a:rect l="l" t="t" r="r" b="b"/>
              <a:pathLst>
                <a:path w="13" h="21" extrusionOk="0">
                  <a:moveTo>
                    <a:pt x="0" y="0"/>
                  </a:moveTo>
                  <a:cubicBezTo>
                    <a:pt x="2" y="5"/>
                    <a:pt x="7" y="10"/>
                    <a:pt x="12" y="10"/>
                  </a:cubicBezTo>
                  <a:cubicBezTo>
                    <a:pt x="13" y="12"/>
                    <a:pt x="9" y="12"/>
                    <a:pt x="8" y="13"/>
                  </a:cubicBezTo>
                  <a:cubicBezTo>
                    <a:pt x="7" y="16"/>
                    <a:pt x="8" y="19"/>
                    <a:pt x="10" y="2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86" name="Google Shape;2901;p10">
              <a:extLst>
                <a:ext uri="{FF2B5EF4-FFF2-40B4-BE49-F238E27FC236}">
                  <a16:creationId xmlns:a16="http://schemas.microsoft.com/office/drawing/2014/main" id="{314E7F60-B5E7-DFE8-C9C4-F83BF6F0C0CE}"/>
                </a:ext>
              </a:extLst>
            </p:cNvPr>
            <p:cNvSpPr/>
            <p:nvPr/>
          </p:nvSpPr>
          <p:spPr>
            <a:xfrm>
              <a:off x="2232" y="2923"/>
              <a:ext cx="28" cy="24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0" y="0"/>
                  </a:moveTo>
                  <a:cubicBezTo>
                    <a:pt x="1" y="0"/>
                    <a:pt x="7" y="1"/>
                    <a:pt x="8" y="1"/>
                  </a:cubicBezTo>
                  <a:cubicBezTo>
                    <a:pt x="8" y="2"/>
                    <a:pt x="8" y="4"/>
                    <a:pt x="8" y="5"/>
                  </a:cubicBezTo>
                  <a:cubicBezTo>
                    <a:pt x="9" y="7"/>
                    <a:pt x="10" y="8"/>
                    <a:pt x="11" y="9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87" name="Google Shape;2902;p10">
              <a:extLst>
                <a:ext uri="{FF2B5EF4-FFF2-40B4-BE49-F238E27FC236}">
                  <a16:creationId xmlns:a16="http://schemas.microsoft.com/office/drawing/2014/main" id="{1BFFF881-6F61-123D-5866-23BDBCDF4470}"/>
                </a:ext>
              </a:extLst>
            </p:cNvPr>
            <p:cNvSpPr/>
            <p:nvPr/>
          </p:nvSpPr>
          <p:spPr>
            <a:xfrm>
              <a:off x="2265" y="2829"/>
              <a:ext cx="22" cy="35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0" y="0"/>
                  </a:moveTo>
                  <a:cubicBezTo>
                    <a:pt x="2" y="2"/>
                    <a:pt x="1" y="6"/>
                    <a:pt x="0" y="8"/>
                  </a:cubicBezTo>
                  <a:cubicBezTo>
                    <a:pt x="5" y="6"/>
                    <a:pt x="5" y="11"/>
                    <a:pt x="9" y="13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88" name="Google Shape;2903;p10">
              <a:extLst>
                <a:ext uri="{FF2B5EF4-FFF2-40B4-BE49-F238E27FC236}">
                  <a16:creationId xmlns:a16="http://schemas.microsoft.com/office/drawing/2014/main" id="{F5EC1AB1-117F-AECE-A1D7-73A71C937642}"/>
                </a:ext>
              </a:extLst>
            </p:cNvPr>
            <p:cNvSpPr/>
            <p:nvPr/>
          </p:nvSpPr>
          <p:spPr>
            <a:xfrm>
              <a:off x="2275" y="2861"/>
              <a:ext cx="45" cy="40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5" y="0"/>
                  </a:moveTo>
                  <a:cubicBezTo>
                    <a:pt x="6" y="3"/>
                    <a:pt x="6" y="6"/>
                    <a:pt x="5" y="8"/>
                  </a:cubicBezTo>
                  <a:cubicBezTo>
                    <a:pt x="4" y="11"/>
                    <a:pt x="1" y="12"/>
                    <a:pt x="0" y="15"/>
                  </a:cubicBezTo>
                  <a:cubicBezTo>
                    <a:pt x="4" y="14"/>
                    <a:pt x="5" y="10"/>
                    <a:pt x="9" y="10"/>
                  </a:cubicBezTo>
                  <a:cubicBezTo>
                    <a:pt x="11" y="11"/>
                    <a:pt x="18" y="14"/>
                    <a:pt x="18" y="1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89" name="Google Shape;2904;p10">
              <a:extLst>
                <a:ext uri="{FF2B5EF4-FFF2-40B4-BE49-F238E27FC236}">
                  <a16:creationId xmlns:a16="http://schemas.microsoft.com/office/drawing/2014/main" id="{5AEE7AB0-9AB9-CBEE-E531-EC23CBC54D76}"/>
                </a:ext>
              </a:extLst>
            </p:cNvPr>
            <p:cNvSpPr/>
            <p:nvPr/>
          </p:nvSpPr>
          <p:spPr>
            <a:xfrm>
              <a:off x="2322" y="2899"/>
              <a:ext cx="25" cy="2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5" y="1"/>
                    <a:pt x="1" y="7"/>
                    <a:pt x="2" y="10"/>
                  </a:cubicBezTo>
                  <a:cubicBezTo>
                    <a:pt x="4" y="9"/>
                    <a:pt x="4" y="7"/>
                    <a:pt x="5" y="5"/>
                  </a:cubicBezTo>
                  <a:cubicBezTo>
                    <a:pt x="6" y="3"/>
                    <a:pt x="8" y="3"/>
                    <a:pt x="10" y="2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90" name="Google Shape;2905;p10">
              <a:extLst>
                <a:ext uri="{FF2B5EF4-FFF2-40B4-BE49-F238E27FC236}">
                  <a16:creationId xmlns:a16="http://schemas.microsoft.com/office/drawing/2014/main" id="{20167B02-D457-F5E3-71C1-C22AC28286B3}"/>
                </a:ext>
              </a:extLst>
            </p:cNvPr>
            <p:cNvSpPr/>
            <p:nvPr/>
          </p:nvSpPr>
          <p:spPr>
            <a:xfrm>
              <a:off x="2350" y="2915"/>
              <a:ext cx="17" cy="13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cubicBezTo>
                    <a:pt x="2" y="2"/>
                    <a:pt x="1" y="4"/>
                    <a:pt x="1" y="5"/>
                  </a:cubicBezTo>
                  <a:cubicBezTo>
                    <a:pt x="4" y="5"/>
                    <a:pt x="2" y="3"/>
                    <a:pt x="4" y="2"/>
                  </a:cubicBezTo>
                  <a:cubicBezTo>
                    <a:pt x="5" y="1"/>
                    <a:pt x="6" y="1"/>
                    <a:pt x="7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91" name="Google Shape;2906;p10">
              <a:extLst>
                <a:ext uri="{FF2B5EF4-FFF2-40B4-BE49-F238E27FC236}">
                  <a16:creationId xmlns:a16="http://schemas.microsoft.com/office/drawing/2014/main" id="{3F8DE791-DD5D-EC38-E558-A2C672E3FD36}"/>
                </a:ext>
              </a:extLst>
            </p:cNvPr>
            <p:cNvSpPr/>
            <p:nvPr/>
          </p:nvSpPr>
          <p:spPr>
            <a:xfrm>
              <a:off x="2295" y="2955"/>
              <a:ext cx="27" cy="26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0" y="2"/>
                  </a:moveTo>
                  <a:cubicBezTo>
                    <a:pt x="1" y="2"/>
                    <a:pt x="3" y="3"/>
                    <a:pt x="5" y="3"/>
                  </a:cubicBezTo>
                  <a:cubicBezTo>
                    <a:pt x="7" y="3"/>
                    <a:pt x="8" y="0"/>
                    <a:pt x="9" y="0"/>
                  </a:cubicBezTo>
                  <a:cubicBezTo>
                    <a:pt x="9" y="2"/>
                    <a:pt x="8" y="3"/>
                    <a:pt x="8" y="5"/>
                  </a:cubicBezTo>
                  <a:cubicBezTo>
                    <a:pt x="8" y="8"/>
                    <a:pt x="10" y="9"/>
                    <a:pt x="11" y="1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92" name="Google Shape;2907;p10">
              <a:extLst>
                <a:ext uri="{FF2B5EF4-FFF2-40B4-BE49-F238E27FC236}">
                  <a16:creationId xmlns:a16="http://schemas.microsoft.com/office/drawing/2014/main" id="{ACE08D76-C874-C3BC-6E06-57EC0C39F585}"/>
                </a:ext>
              </a:extLst>
            </p:cNvPr>
            <p:cNvSpPr/>
            <p:nvPr/>
          </p:nvSpPr>
          <p:spPr>
            <a:xfrm>
              <a:off x="2372" y="2936"/>
              <a:ext cx="8" cy="37"/>
            </a:xfrm>
            <a:custGeom>
              <a:avLst/>
              <a:gdLst/>
              <a:ahLst/>
              <a:cxnLst/>
              <a:rect l="l" t="t" r="r" b="b"/>
              <a:pathLst>
                <a:path w="3" h="14" extrusionOk="0">
                  <a:moveTo>
                    <a:pt x="1" y="0"/>
                  </a:moveTo>
                  <a:cubicBezTo>
                    <a:pt x="3" y="6"/>
                    <a:pt x="0" y="13"/>
                    <a:pt x="0" y="14"/>
                  </a:cubicBezTo>
                  <a:cubicBezTo>
                    <a:pt x="0" y="9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93" name="Google Shape;2908;p10">
              <a:extLst>
                <a:ext uri="{FF2B5EF4-FFF2-40B4-BE49-F238E27FC236}">
                  <a16:creationId xmlns:a16="http://schemas.microsoft.com/office/drawing/2014/main" id="{9645F7C0-DBDA-E0D8-ADBB-DB77F8EF9E03}"/>
                </a:ext>
              </a:extLst>
            </p:cNvPr>
            <p:cNvSpPr/>
            <p:nvPr/>
          </p:nvSpPr>
          <p:spPr>
            <a:xfrm>
              <a:off x="2425" y="2944"/>
              <a:ext cx="7" cy="29"/>
            </a:xfrm>
            <a:custGeom>
              <a:avLst/>
              <a:gdLst/>
              <a:ahLst/>
              <a:cxnLst/>
              <a:rect l="l" t="t" r="r" b="b"/>
              <a:pathLst>
                <a:path w="3" h="11" extrusionOk="0">
                  <a:moveTo>
                    <a:pt x="0" y="0"/>
                  </a:moveTo>
                  <a:cubicBezTo>
                    <a:pt x="2" y="3"/>
                    <a:pt x="3" y="7"/>
                    <a:pt x="2" y="11"/>
                  </a:cubicBezTo>
                  <a:cubicBezTo>
                    <a:pt x="1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94" name="Google Shape;2909;p10">
              <a:extLst>
                <a:ext uri="{FF2B5EF4-FFF2-40B4-BE49-F238E27FC236}">
                  <a16:creationId xmlns:a16="http://schemas.microsoft.com/office/drawing/2014/main" id="{CC2C291D-1D26-D3C5-D760-9780C4D0EFC8}"/>
                </a:ext>
              </a:extLst>
            </p:cNvPr>
            <p:cNvSpPr/>
            <p:nvPr/>
          </p:nvSpPr>
          <p:spPr>
            <a:xfrm>
              <a:off x="2525" y="2901"/>
              <a:ext cx="42" cy="22"/>
            </a:xfrm>
            <a:custGeom>
              <a:avLst/>
              <a:gdLst/>
              <a:ahLst/>
              <a:cxnLst/>
              <a:rect l="l" t="t" r="r" b="b"/>
              <a:pathLst>
                <a:path w="17" h="8" extrusionOk="0">
                  <a:moveTo>
                    <a:pt x="17" y="4"/>
                  </a:moveTo>
                  <a:cubicBezTo>
                    <a:pt x="10" y="8"/>
                    <a:pt x="5" y="4"/>
                    <a:pt x="0" y="0"/>
                  </a:cubicBezTo>
                  <a:cubicBezTo>
                    <a:pt x="3" y="2"/>
                    <a:pt x="14" y="6"/>
                    <a:pt x="17" y="4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95" name="Google Shape;2910;p10">
              <a:extLst>
                <a:ext uri="{FF2B5EF4-FFF2-40B4-BE49-F238E27FC236}">
                  <a16:creationId xmlns:a16="http://schemas.microsoft.com/office/drawing/2014/main" id="{974D9942-F39C-5645-85B3-9CBA08150B9F}"/>
                </a:ext>
              </a:extLst>
            </p:cNvPr>
            <p:cNvSpPr/>
            <p:nvPr/>
          </p:nvSpPr>
          <p:spPr>
            <a:xfrm>
              <a:off x="2555" y="2877"/>
              <a:ext cx="50" cy="24"/>
            </a:xfrm>
            <a:custGeom>
              <a:avLst/>
              <a:gdLst/>
              <a:ahLst/>
              <a:cxnLst/>
              <a:rect l="l" t="t" r="r" b="b"/>
              <a:pathLst>
                <a:path w="20" h="9" extrusionOk="0">
                  <a:moveTo>
                    <a:pt x="0" y="1"/>
                  </a:moveTo>
                  <a:cubicBezTo>
                    <a:pt x="3" y="3"/>
                    <a:pt x="13" y="9"/>
                    <a:pt x="20" y="0"/>
                  </a:cubicBezTo>
                  <a:cubicBezTo>
                    <a:pt x="16" y="2"/>
                    <a:pt x="8" y="6"/>
                    <a:pt x="0" y="1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96" name="Google Shape;2911;p10">
              <a:extLst>
                <a:ext uri="{FF2B5EF4-FFF2-40B4-BE49-F238E27FC236}">
                  <a16:creationId xmlns:a16="http://schemas.microsoft.com/office/drawing/2014/main" id="{E4CAC5E1-431C-56C4-AC84-2E38955BA555}"/>
                </a:ext>
              </a:extLst>
            </p:cNvPr>
            <p:cNvSpPr/>
            <p:nvPr/>
          </p:nvSpPr>
          <p:spPr>
            <a:xfrm>
              <a:off x="2480" y="2933"/>
              <a:ext cx="30" cy="27"/>
            </a:xfrm>
            <a:custGeom>
              <a:avLst/>
              <a:gdLst/>
              <a:ahLst/>
              <a:cxnLst/>
              <a:rect l="l" t="t" r="r" b="b"/>
              <a:pathLst>
                <a:path w="12" h="10" extrusionOk="0">
                  <a:moveTo>
                    <a:pt x="0" y="0"/>
                  </a:moveTo>
                  <a:cubicBezTo>
                    <a:pt x="2" y="7"/>
                    <a:pt x="8" y="10"/>
                    <a:pt x="12" y="9"/>
                  </a:cubicBezTo>
                  <a:cubicBezTo>
                    <a:pt x="8" y="8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97" name="Google Shape;2912;p10">
              <a:extLst>
                <a:ext uri="{FF2B5EF4-FFF2-40B4-BE49-F238E27FC236}">
                  <a16:creationId xmlns:a16="http://schemas.microsoft.com/office/drawing/2014/main" id="{58916738-D579-9E42-310C-7368D4E0849F}"/>
                </a:ext>
              </a:extLst>
            </p:cNvPr>
            <p:cNvSpPr/>
            <p:nvPr/>
          </p:nvSpPr>
          <p:spPr>
            <a:xfrm>
              <a:off x="2325" y="2925"/>
              <a:ext cx="10" cy="32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0"/>
                  </a:moveTo>
                  <a:cubicBezTo>
                    <a:pt x="4" y="5"/>
                    <a:pt x="3" y="8"/>
                    <a:pt x="0" y="12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98" name="Google Shape;2913;p10">
              <a:extLst>
                <a:ext uri="{FF2B5EF4-FFF2-40B4-BE49-F238E27FC236}">
                  <a16:creationId xmlns:a16="http://schemas.microsoft.com/office/drawing/2014/main" id="{9641B572-ACBB-F4A6-62AA-AAB45D931F12}"/>
                </a:ext>
              </a:extLst>
            </p:cNvPr>
            <p:cNvSpPr/>
            <p:nvPr/>
          </p:nvSpPr>
          <p:spPr>
            <a:xfrm>
              <a:off x="2257" y="2904"/>
              <a:ext cx="23" cy="13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9" y="0"/>
                  </a:moveTo>
                  <a:cubicBezTo>
                    <a:pt x="6" y="4"/>
                    <a:pt x="4" y="4"/>
                    <a:pt x="0" y="5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99" name="Google Shape;2914;p10">
              <a:extLst>
                <a:ext uri="{FF2B5EF4-FFF2-40B4-BE49-F238E27FC236}">
                  <a16:creationId xmlns:a16="http://schemas.microsoft.com/office/drawing/2014/main" id="{EB751F9E-8B64-D9D1-4DB7-1AD0861DCC4A}"/>
                </a:ext>
              </a:extLst>
            </p:cNvPr>
            <p:cNvSpPr/>
            <p:nvPr/>
          </p:nvSpPr>
          <p:spPr>
            <a:xfrm>
              <a:off x="2230" y="2859"/>
              <a:ext cx="30" cy="10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0" y="4"/>
                  </a:moveTo>
                  <a:cubicBezTo>
                    <a:pt x="5" y="4"/>
                    <a:pt x="10" y="2"/>
                    <a:pt x="12" y="0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00" name="Google Shape;2915;p10">
              <a:extLst>
                <a:ext uri="{FF2B5EF4-FFF2-40B4-BE49-F238E27FC236}">
                  <a16:creationId xmlns:a16="http://schemas.microsoft.com/office/drawing/2014/main" id="{2E20CBF6-873D-001B-9283-DB726978A0C6}"/>
                </a:ext>
              </a:extLst>
            </p:cNvPr>
            <p:cNvSpPr/>
            <p:nvPr/>
          </p:nvSpPr>
          <p:spPr>
            <a:xfrm>
              <a:off x="2230" y="2808"/>
              <a:ext cx="55" cy="53"/>
            </a:xfrm>
            <a:custGeom>
              <a:avLst/>
              <a:gdLst/>
              <a:ahLst/>
              <a:cxnLst/>
              <a:rect l="l" t="t" r="r" b="b"/>
              <a:pathLst>
                <a:path w="22" h="20" extrusionOk="0">
                  <a:moveTo>
                    <a:pt x="0" y="6"/>
                  </a:moveTo>
                  <a:cubicBezTo>
                    <a:pt x="9" y="0"/>
                    <a:pt x="14" y="17"/>
                    <a:pt x="3" y="20"/>
                  </a:cubicBezTo>
                  <a:cubicBezTo>
                    <a:pt x="7" y="19"/>
                    <a:pt x="9" y="17"/>
                    <a:pt x="13" y="17"/>
                  </a:cubicBezTo>
                  <a:cubicBezTo>
                    <a:pt x="18" y="16"/>
                    <a:pt x="18" y="18"/>
                    <a:pt x="22" y="19"/>
                  </a:cubicBezTo>
                  <a:cubicBezTo>
                    <a:pt x="20" y="13"/>
                    <a:pt x="14" y="6"/>
                    <a:pt x="10" y="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01" name="Google Shape;2916;p10">
              <a:extLst>
                <a:ext uri="{FF2B5EF4-FFF2-40B4-BE49-F238E27FC236}">
                  <a16:creationId xmlns:a16="http://schemas.microsoft.com/office/drawing/2014/main" id="{301F523E-8538-643B-34A5-CEE980C2D175}"/>
                </a:ext>
              </a:extLst>
            </p:cNvPr>
            <p:cNvSpPr/>
            <p:nvPr/>
          </p:nvSpPr>
          <p:spPr>
            <a:xfrm>
              <a:off x="2537" y="2915"/>
              <a:ext cx="25" cy="4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4"/>
                  </a:moveTo>
                  <a:cubicBezTo>
                    <a:pt x="7" y="4"/>
                    <a:pt x="1" y="3"/>
                    <a:pt x="0" y="0"/>
                  </a:cubicBezTo>
                  <a:cubicBezTo>
                    <a:pt x="0" y="3"/>
                    <a:pt x="2" y="5"/>
                    <a:pt x="3" y="7"/>
                  </a:cubicBezTo>
                  <a:cubicBezTo>
                    <a:pt x="3" y="10"/>
                    <a:pt x="1" y="12"/>
                    <a:pt x="2" y="15"/>
                  </a:cubicBezTo>
                  <a:cubicBezTo>
                    <a:pt x="5" y="15"/>
                    <a:pt x="7" y="10"/>
                    <a:pt x="9" y="8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02" name="Google Shape;2917;p10">
              <a:extLst>
                <a:ext uri="{FF2B5EF4-FFF2-40B4-BE49-F238E27FC236}">
                  <a16:creationId xmlns:a16="http://schemas.microsoft.com/office/drawing/2014/main" id="{D8C64EA0-EA1B-D73D-58E5-2BABEB06493D}"/>
                </a:ext>
              </a:extLst>
            </p:cNvPr>
            <p:cNvSpPr/>
            <p:nvPr/>
          </p:nvSpPr>
          <p:spPr>
            <a:xfrm>
              <a:off x="2545" y="2813"/>
              <a:ext cx="22" cy="30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9" y="0"/>
                  </a:moveTo>
                  <a:cubicBezTo>
                    <a:pt x="6" y="3"/>
                    <a:pt x="6" y="6"/>
                    <a:pt x="8" y="10"/>
                  </a:cubicBezTo>
                  <a:cubicBezTo>
                    <a:pt x="6" y="10"/>
                    <a:pt x="5" y="9"/>
                    <a:pt x="4" y="9"/>
                  </a:cubicBezTo>
                  <a:cubicBezTo>
                    <a:pt x="2" y="9"/>
                    <a:pt x="2" y="10"/>
                    <a:pt x="0" y="11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03" name="Google Shape;2918;p10">
              <a:extLst>
                <a:ext uri="{FF2B5EF4-FFF2-40B4-BE49-F238E27FC236}">
                  <a16:creationId xmlns:a16="http://schemas.microsoft.com/office/drawing/2014/main" id="{CC5FDEA6-9CA7-BE52-1B1D-4B4B93519166}"/>
                </a:ext>
              </a:extLst>
            </p:cNvPr>
            <p:cNvSpPr/>
            <p:nvPr/>
          </p:nvSpPr>
          <p:spPr>
            <a:xfrm>
              <a:off x="2155" y="2792"/>
              <a:ext cx="60" cy="128"/>
            </a:xfrm>
            <a:custGeom>
              <a:avLst/>
              <a:gdLst/>
              <a:ahLst/>
              <a:cxnLst/>
              <a:rect l="l" t="t" r="r" b="b"/>
              <a:pathLst>
                <a:path w="24" h="48" extrusionOk="0">
                  <a:moveTo>
                    <a:pt x="9" y="6"/>
                  </a:moveTo>
                  <a:cubicBezTo>
                    <a:pt x="2" y="11"/>
                    <a:pt x="8" y="20"/>
                    <a:pt x="11" y="24"/>
                  </a:cubicBezTo>
                  <a:cubicBezTo>
                    <a:pt x="13" y="30"/>
                    <a:pt x="17" y="37"/>
                    <a:pt x="23" y="40"/>
                  </a:cubicBezTo>
                  <a:cubicBezTo>
                    <a:pt x="22" y="42"/>
                    <a:pt x="22" y="45"/>
                    <a:pt x="24" y="48"/>
                  </a:cubicBezTo>
                  <a:cubicBezTo>
                    <a:pt x="18" y="41"/>
                    <a:pt x="14" y="33"/>
                    <a:pt x="7" y="27"/>
                  </a:cubicBezTo>
                  <a:cubicBezTo>
                    <a:pt x="3" y="25"/>
                    <a:pt x="0" y="19"/>
                    <a:pt x="1" y="15"/>
                  </a:cubicBezTo>
                  <a:cubicBezTo>
                    <a:pt x="1" y="9"/>
                    <a:pt x="5" y="5"/>
                    <a:pt x="8" y="0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04" name="Google Shape;2919;p10">
              <a:extLst>
                <a:ext uri="{FF2B5EF4-FFF2-40B4-BE49-F238E27FC236}">
                  <a16:creationId xmlns:a16="http://schemas.microsoft.com/office/drawing/2014/main" id="{A42BA50F-F514-F3AF-611B-2D58EC12A50C}"/>
                </a:ext>
              </a:extLst>
            </p:cNvPr>
            <p:cNvSpPr/>
            <p:nvPr/>
          </p:nvSpPr>
          <p:spPr>
            <a:xfrm>
              <a:off x="2292" y="2843"/>
              <a:ext cx="70" cy="61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0" y="0"/>
                  </a:moveTo>
                  <a:cubicBezTo>
                    <a:pt x="3" y="5"/>
                    <a:pt x="3" y="9"/>
                    <a:pt x="1" y="15"/>
                  </a:cubicBezTo>
                  <a:cubicBezTo>
                    <a:pt x="5" y="7"/>
                    <a:pt x="15" y="15"/>
                    <a:pt x="16" y="21"/>
                  </a:cubicBezTo>
                  <a:cubicBezTo>
                    <a:pt x="16" y="16"/>
                    <a:pt x="25" y="21"/>
                    <a:pt x="27" y="23"/>
                  </a:cubicBezTo>
                  <a:cubicBezTo>
                    <a:pt x="26" y="22"/>
                    <a:pt x="27" y="20"/>
                    <a:pt x="28" y="19"/>
                  </a:cubicBezTo>
                  <a:cubicBezTo>
                    <a:pt x="24" y="17"/>
                    <a:pt x="20" y="18"/>
                    <a:pt x="16" y="15"/>
                  </a:cubicBezTo>
                  <a:cubicBezTo>
                    <a:pt x="15" y="14"/>
                    <a:pt x="13" y="13"/>
                    <a:pt x="11" y="12"/>
                  </a:cubicBezTo>
                  <a:cubicBezTo>
                    <a:pt x="9" y="10"/>
                    <a:pt x="8" y="7"/>
                    <a:pt x="5" y="5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05" name="Google Shape;2920;p10">
              <a:extLst>
                <a:ext uri="{FF2B5EF4-FFF2-40B4-BE49-F238E27FC236}">
                  <a16:creationId xmlns:a16="http://schemas.microsoft.com/office/drawing/2014/main" id="{1660A3E1-45E9-A15C-24AC-22DE0F50A9AF}"/>
                </a:ext>
              </a:extLst>
            </p:cNvPr>
            <p:cNvSpPr/>
            <p:nvPr/>
          </p:nvSpPr>
          <p:spPr>
            <a:xfrm>
              <a:off x="2357" y="2896"/>
              <a:ext cx="73" cy="29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0" y="0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7" y="2"/>
                    <a:pt x="8" y="5"/>
                    <a:pt x="10" y="5"/>
                  </a:cubicBezTo>
                  <a:cubicBezTo>
                    <a:pt x="15" y="7"/>
                    <a:pt x="19" y="5"/>
                    <a:pt x="22" y="11"/>
                  </a:cubicBezTo>
                  <a:cubicBezTo>
                    <a:pt x="25" y="11"/>
                    <a:pt x="23" y="8"/>
                    <a:pt x="24" y="6"/>
                  </a:cubicBezTo>
                  <a:cubicBezTo>
                    <a:pt x="25" y="4"/>
                    <a:pt x="28" y="4"/>
                    <a:pt x="29" y="2"/>
                  </a:cubicBezTo>
                  <a:cubicBezTo>
                    <a:pt x="24" y="1"/>
                    <a:pt x="17" y="3"/>
                    <a:pt x="11" y="3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06" name="Google Shape;2921;p10">
              <a:extLst>
                <a:ext uri="{FF2B5EF4-FFF2-40B4-BE49-F238E27FC236}">
                  <a16:creationId xmlns:a16="http://schemas.microsoft.com/office/drawing/2014/main" id="{6D1B3E68-F6D8-BC7D-63B3-CA079F8D205C}"/>
                </a:ext>
              </a:extLst>
            </p:cNvPr>
            <p:cNvSpPr/>
            <p:nvPr/>
          </p:nvSpPr>
          <p:spPr>
            <a:xfrm>
              <a:off x="2417" y="2883"/>
              <a:ext cx="68" cy="34"/>
            </a:xfrm>
            <a:custGeom>
              <a:avLst/>
              <a:gdLst/>
              <a:ahLst/>
              <a:cxnLst/>
              <a:rect l="l" t="t" r="r" b="b"/>
              <a:pathLst>
                <a:path w="27" h="13" extrusionOk="0">
                  <a:moveTo>
                    <a:pt x="0" y="9"/>
                  </a:moveTo>
                  <a:cubicBezTo>
                    <a:pt x="5" y="9"/>
                    <a:pt x="8" y="9"/>
                    <a:pt x="11" y="13"/>
                  </a:cubicBezTo>
                  <a:cubicBezTo>
                    <a:pt x="14" y="11"/>
                    <a:pt x="16" y="9"/>
                    <a:pt x="19" y="7"/>
                  </a:cubicBezTo>
                  <a:cubicBezTo>
                    <a:pt x="23" y="6"/>
                    <a:pt x="25" y="4"/>
                    <a:pt x="27" y="0"/>
                  </a:cubicBezTo>
                  <a:cubicBezTo>
                    <a:pt x="20" y="5"/>
                    <a:pt x="13" y="6"/>
                    <a:pt x="5" y="8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07" name="Google Shape;2922;p10">
              <a:extLst>
                <a:ext uri="{FF2B5EF4-FFF2-40B4-BE49-F238E27FC236}">
                  <a16:creationId xmlns:a16="http://schemas.microsoft.com/office/drawing/2014/main" id="{D3986A82-9FEA-14F1-D3D6-87DD36E3EDBB}"/>
                </a:ext>
              </a:extLst>
            </p:cNvPr>
            <p:cNvSpPr/>
            <p:nvPr/>
          </p:nvSpPr>
          <p:spPr>
            <a:xfrm>
              <a:off x="2157" y="2760"/>
              <a:ext cx="493" cy="245"/>
            </a:xfrm>
            <a:custGeom>
              <a:avLst/>
              <a:gdLst/>
              <a:ahLst/>
              <a:cxnLst/>
              <a:rect l="l" t="t" r="r" b="b"/>
              <a:pathLst>
                <a:path w="197" h="92" extrusionOk="0">
                  <a:moveTo>
                    <a:pt x="174" y="59"/>
                  </a:moveTo>
                  <a:cubicBezTo>
                    <a:pt x="172" y="60"/>
                    <a:pt x="171" y="62"/>
                    <a:pt x="170" y="63"/>
                  </a:cubicBezTo>
                  <a:cubicBezTo>
                    <a:pt x="169" y="64"/>
                    <a:pt x="168" y="64"/>
                    <a:pt x="167" y="65"/>
                  </a:cubicBezTo>
                  <a:cubicBezTo>
                    <a:pt x="165" y="67"/>
                    <a:pt x="163" y="68"/>
                    <a:pt x="161" y="70"/>
                  </a:cubicBezTo>
                  <a:cubicBezTo>
                    <a:pt x="159" y="71"/>
                    <a:pt x="158" y="73"/>
                    <a:pt x="157" y="74"/>
                  </a:cubicBezTo>
                  <a:cubicBezTo>
                    <a:pt x="155" y="75"/>
                    <a:pt x="152" y="75"/>
                    <a:pt x="150" y="77"/>
                  </a:cubicBezTo>
                  <a:cubicBezTo>
                    <a:pt x="145" y="79"/>
                    <a:pt x="141" y="82"/>
                    <a:pt x="136" y="84"/>
                  </a:cubicBezTo>
                  <a:cubicBezTo>
                    <a:pt x="134" y="84"/>
                    <a:pt x="132" y="87"/>
                    <a:pt x="131" y="87"/>
                  </a:cubicBezTo>
                  <a:cubicBezTo>
                    <a:pt x="128" y="88"/>
                    <a:pt x="125" y="87"/>
                    <a:pt x="123" y="88"/>
                  </a:cubicBezTo>
                  <a:cubicBezTo>
                    <a:pt x="119" y="89"/>
                    <a:pt x="115" y="89"/>
                    <a:pt x="110" y="90"/>
                  </a:cubicBezTo>
                  <a:cubicBezTo>
                    <a:pt x="108" y="90"/>
                    <a:pt x="107" y="92"/>
                    <a:pt x="104" y="92"/>
                  </a:cubicBezTo>
                  <a:cubicBezTo>
                    <a:pt x="102" y="92"/>
                    <a:pt x="98" y="91"/>
                    <a:pt x="95" y="91"/>
                  </a:cubicBezTo>
                  <a:cubicBezTo>
                    <a:pt x="93" y="91"/>
                    <a:pt x="90" y="90"/>
                    <a:pt x="87" y="90"/>
                  </a:cubicBezTo>
                  <a:cubicBezTo>
                    <a:pt x="84" y="90"/>
                    <a:pt x="82" y="92"/>
                    <a:pt x="79" y="91"/>
                  </a:cubicBezTo>
                  <a:cubicBezTo>
                    <a:pt x="76" y="91"/>
                    <a:pt x="73" y="89"/>
                    <a:pt x="70" y="88"/>
                  </a:cubicBezTo>
                  <a:cubicBezTo>
                    <a:pt x="67" y="88"/>
                    <a:pt x="64" y="87"/>
                    <a:pt x="61" y="86"/>
                  </a:cubicBezTo>
                  <a:cubicBezTo>
                    <a:pt x="58" y="85"/>
                    <a:pt x="55" y="83"/>
                    <a:pt x="52" y="82"/>
                  </a:cubicBezTo>
                  <a:cubicBezTo>
                    <a:pt x="49" y="80"/>
                    <a:pt x="47" y="79"/>
                    <a:pt x="45" y="78"/>
                  </a:cubicBezTo>
                  <a:cubicBezTo>
                    <a:pt x="42" y="76"/>
                    <a:pt x="39" y="76"/>
                    <a:pt x="37" y="74"/>
                  </a:cubicBezTo>
                  <a:cubicBezTo>
                    <a:pt x="34" y="72"/>
                    <a:pt x="32" y="69"/>
                    <a:pt x="29" y="66"/>
                  </a:cubicBezTo>
                  <a:cubicBezTo>
                    <a:pt x="28" y="65"/>
                    <a:pt x="25" y="64"/>
                    <a:pt x="23" y="62"/>
                  </a:cubicBezTo>
                  <a:cubicBezTo>
                    <a:pt x="22" y="61"/>
                    <a:pt x="22" y="58"/>
                    <a:pt x="20" y="56"/>
                  </a:cubicBezTo>
                  <a:cubicBezTo>
                    <a:pt x="18" y="53"/>
                    <a:pt x="16" y="52"/>
                    <a:pt x="14" y="49"/>
                  </a:cubicBezTo>
                  <a:cubicBezTo>
                    <a:pt x="12" y="47"/>
                    <a:pt x="9" y="42"/>
                    <a:pt x="7" y="40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0"/>
                    <a:pt x="1" y="30"/>
                  </a:cubicBezTo>
                  <a:cubicBezTo>
                    <a:pt x="0" y="29"/>
                    <a:pt x="0" y="26"/>
                    <a:pt x="1" y="21"/>
                  </a:cubicBezTo>
                  <a:cubicBezTo>
                    <a:pt x="2" y="18"/>
                    <a:pt x="5" y="13"/>
                    <a:pt x="7" y="11"/>
                  </a:cubicBezTo>
                  <a:cubicBezTo>
                    <a:pt x="10" y="7"/>
                    <a:pt x="14" y="3"/>
                    <a:pt x="19" y="2"/>
                  </a:cubicBezTo>
                  <a:cubicBezTo>
                    <a:pt x="23" y="0"/>
                    <a:pt x="27" y="0"/>
                    <a:pt x="31" y="0"/>
                  </a:cubicBezTo>
                  <a:cubicBezTo>
                    <a:pt x="35" y="0"/>
                    <a:pt x="40" y="1"/>
                    <a:pt x="43" y="2"/>
                  </a:cubicBezTo>
                  <a:cubicBezTo>
                    <a:pt x="45" y="3"/>
                    <a:pt x="47" y="5"/>
                    <a:pt x="47" y="7"/>
                  </a:cubicBezTo>
                  <a:cubicBezTo>
                    <a:pt x="48" y="10"/>
                    <a:pt x="49" y="14"/>
                    <a:pt x="50" y="16"/>
                  </a:cubicBezTo>
                  <a:cubicBezTo>
                    <a:pt x="51" y="20"/>
                    <a:pt x="53" y="23"/>
                    <a:pt x="55" y="26"/>
                  </a:cubicBezTo>
                  <a:cubicBezTo>
                    <a:pt x="57" y="30"/>
                    <a:pt x="57" y="33"/>
                    <a:pt x="59" y="36"/>
                  </a:cubicBezTo>
                  <a:cubicBezTo>
                    <a:pt x="61" y="39"/>
                    <a:pt x="64" y="41"/>
                    <a:pt x="66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5" y="48"/>
                    <a:pt x="80" y="49"/>
                    <a:pt x="83" y="50"/>
                  </a:cubicBezTo>
                  <a:cubicBezTo>
                    <a:pt x="86" y="51"/>
                    <a:pt x="87" y="52"/>
                    <a:pt x="89" y="53"/>
                  </a:cubicBezTo>
                  <a:cubicBezTo>
                    <a:pt x="91" y="54"/>
                    <a:pt x="93" y="53"/>
                    <a:pt x="96" y="53"/>
                  </a:cubicBezTo>
                  <a:cubicBezTo>
                    <a:pt x="98" y="54"/>
                    <a:pt x="102" y="54"/>
                    <a:pt x="104" y="54"/>
                  </a:cubicBezTo>
                  <a:cubicBezTo>
                    <a:pt x="108" y="54"/>
                    <a:pt x="110" y="53"/>
                    <a:pt x="113" y="52"/>
                  </a:cubicBezTo>
                  <a:cubicBezTo>
                    <a:pt x="116" y="52"/>
                    <a:pt x="118" y="53"/>
                    <a:pt x="120" y="52"/>
                  </a:cubicBezTo>
                  <a:cubicBezTo>
                    <a:pt x="123" y="51"/>
                    <a:pt x="125" y="49"/>
                    <a:pt x="127" y="48"/>
                  </a:cubicBezTo>
                  <a:cubicBezTo>
                    <a:pt x="129" y="47"/>
                    <a:pt x="132" y="46"/>
                    <a:pt x="134" y="45"/>
                  </a:cubicBezTo>
                  <a:cubicBezTo>
                    <a:pt x="136" y="43"/>
                    <a:pt x="138" y="42"/>
                    <a:pt x="140" y="40"/>
                  </a:cubicBezTo>
                  <a:cubicBezTo>
                    <a:pt x="143" y="39"/>
                    <a:pt x="145" y="37"/>
                    <a:pt x="147" y="35"/>
                  </a:cubicBezTo>
                  <a:cubicBezTo>
                    <a:pt x="150" y="32"/>
                    <a:pt x="153" y="29"/>
                    <a:pt x="155" y="26"/>
                  </a:cubicBezTo>
                  <a:cubicBezTo>
                    <a:pt x="157" y="24"/>
                    <a:pt x="159" y="23"/>
                    <a:pt x="160" y="21"/>
                  </a:cubicBezTo>
                  <a:cubicBezTo>
                    <a:pt x="161" y="19"/>
                    <a:pt x="162" y="16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4" y="10"/>
                    <a:pt x="168" y="9"/>
                    <a:pt x="172" y="8"/>
                  </a:cubicBezTo>
                  <a:cubicBezTo>
                    <a:pt x="175" y="7"/>
                    <a:pt x="180" y="8"/>
                    <a:pt x="183" y="9"/>
                  </a:cubicBezTo>
                  <a:cubicBezTo>
                    <a:pt x="186" y="9"/>
                    <a:pt x="189" y="10"/>
                    <a:pt x="192" y="13"/>
                  </a:cubicBezTo>
                  <a:cubicBezTo>
                    <a:pt x="193" y="15"/>
                    <a:pt x="195" y="16"/>
                    <a:pt x="196" y="19"/>
                  </a:cubicBezTo>
                  <a:cubicBezTo>
                    <a:pt x="196" y="20"/>
                    <a:pt x="197" y="23"/>
                    <a:pt x="197" y="25"/>
                  </a:cubicBezTo>
                  <a:cubicBezTo>
                    <a:pt x="197" y="27"/>
                    <a:pt x="196" y="28"/>
                    <a:pt x="196" y="30"/>
                  </a:cubicBezTo>
                  <a:cubicBezTo>
                    <a:pt x="196" y="30"/>
                    <a:pt x="196" y="31"/>
                    <a:pt x="196" y="31"/>
                  </a:cubicBezTo>
                  <a:cubicBezTo>
                    <a:pt x="195" y="33"/>
                    <a:pt x="191" y="35"/>
                    <a:pt x="190" y="37"/>
                  </a:cubicBezTo>
                  <a:cubicBezTo>
                    <a:pt x="189" y="39"/>
                    <a:pt x="189" y="42"/>
                    <a:pt x="188" y="44"/>
                  </a:cubicBezTo>
                  <a:cubicBezTo>
                    <a:pt x="186" y="47"/>
                    <a:pt x="184" y="49"/>
                    <a:pt x="182" y="51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79" y="54"/>
                    <a:pt x="176" y="57"/>
                    <a:pt x="174" y="59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08" name="Google Shape;2923;p10">
              <a:extLst>
                <a:ext uri="{FF2B5EF4-FFF2-40B4-BE49-F238E27FC236}">
                  <a16:creationId xmlns:a16="http://schemas.microsoft.com/office/drawing/2014/main" id="{44D6EF62-0551-972E-F034-F607D8C3C5A1}"/>
                </a:ext>
              </a:extLst>
            </p:cNvPr>
            <p:cNvSpPr/>
            <p:nvPr/>
          </p:nvSpPr>
          <p:spPr>
            <a:xfrm>
              <a:off x="2132" y="2728"/>
              <a:ext cx="160" cy="117"/>
            </a:xfrm>
            <a:custGeom>
              <a:avLst/>
              <a:gdLst/>
              <a:ahLst/>
              <a:cxnLst/>
              <a:rect l="l" t="t" r="r" b="b"/>
              <a:pathLst>
                <a:path w="64" h="44" extrusionOk="0">
                  <a:moveTo>
                    <a:pt x="11" y="33"/>
                  </a:moveTo>
                  <a:cubicBezTo>
                    <a:pt x="12" y="30"/>
                    <a:pt x="15" y="25"/>
                    <a:pt x="17" y="23"/>
                  </a:cubicBezTo>
                  <a:cubicBezTo>
                    <a:pt x="20" y="19"/>
                    <a:pt x="24" y="15"/>
                    <a:pt x="29" y="14"/>
                  </a:cubicBezTo>
                  <a:cubicBezTo>
                    <a:pt x="33" y="12"/>
                    <a:pt x="37" y="12"/>
                    <a:pt x="41" y="12"/>
                  </a:cubicBezTo>
                  <a:cubicBezTo>
                    <a:pt x="45" y="12"/>
                    <a:pt x="50" y="13"/>
                    <a:pt x="53" y="14"/>
                  </a:cubicBezTo>
                  <a:cubicBezTo>
                    <a:pt x="54" y="15"/>
                    <a:pt x="56" y="16"/>
                    <a:pt x="57" y="17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59" y="4"/>
                    <a:pt x="41" y="0"/>
                    <a:pt x="25" y="6"/>
                  </a:cubicBezTo>
                  <a:cubicBezTo>
                    <a:pt x="9" y="13"/>
                    <a:pt x="0" y="32"/>
                    <a:pt x="3" y="44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8"/>
                    <a:pt x="10" y="36"/>
                    <a:pt x="11" y="3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09" name="Google Shape;2924;p10">
              <a:extLst>
                <a:ext uri="{FF2B5EF4-FFF2-40B4-BE49-F238E27FC236}">
                  <a16:creationId xmlns:a16="http://schemas.microsoft.com/office/drawing/2014/main" id="{263F6876-C84E-2986-2F1C-46E9C1DC7A0A}"/>
                </a:ext>
              </a:extLst>
            </p:cNvPr>
            <p:cNvSpPr/>
            <p:nvPr/>
          </p:nvSpPr>
          <p:spPr>
            <a:xfrm>
              <a:off x="2552" y="2736"/>
              <a:ext cx="133" cy="112"/>
            </a:xfrm>
            <a:custGeom>
              <a:avLst/>
              <a:gdLst/>
              <a:ahLst/>
              <a:cxnLst/>
              <a:rect l="l" t="t" r="r" b="b"/>
              <a:pathLst>
                <a:path w="53" h="42" extrusionOk="0">
                  <a:moveTo>
                    <a:pt x="0" y="16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11" y="17"/>
                    <a:pt x="14" y="17"/>
                  </a:cubicBezTo>
                  <a:cubicBezTo>
                    <a:pt x="17" y="16"/>
                    <a:pt x="22" y="17"/>
                    <a:pt x="25" y="18"/>
                  </a:cubicBezTo>
                  <a:cubicBezTo>
                    <a:pt x="28" y="18"/>
                    <a:pt x="31" y="19"/>
                    <a:pt x="34" y="22"/>
                  </a:cubicBezTo>
                  <a:cubicBezTo>
                    <a:pt x="35" y="24"/>
                    <a:pt x="37" y="25"/>
                    <a:pt x="38" y="28"/>
                  </a:cubicBezTo>
                  <a:cubicBezTo>
                    <a:pt x="38" y="29"/>
                    <a:pt x="39" y="32"/>
                    <a:pt x="39" y="34"/>
                  </a:cubicBezTo>
                  <a:cubicBezTo>
                    <a:pt x="39" y="35"/>
                    <a:pt x="39" y="37"/>
                    <a:pt x="38" y="38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53" y="8"/>
                    <a:pt x="11" y="0"/>
                    <a:pt x="0" y="16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10" name="Google Shape;2925;p10">
              <a:extLst>
                <a:ext uri="{FF2B5EF4-FFF2-40B4-BE49-F238E27FC236}">
                  <a16:creationId xmlns:a16="http://schemas.microsoft.com/office/drawing/2014/main" id="{13934A58-15B7-0ECC-FF39-CCBFF7D63B76}"/>
                </a:ext>
              </a:extLst>
            </p:cNvPr>
            <p:cNvSpPr/>
            <p:nvPr/>
          </p:nvSpPr>
          <p:spPr>
            <a:xfrm>
              <a:off x="2127" y="2725"/>
              <a:ext cx="560" cy="307"/>
            </a:xfrm>
            <a:custGeom>
              <a:avLst/>
              <a:gdLst/>
              <a:ahLst/>
              <a:cxnLst/>
              <a:rect l="l" t="t" r="r" b="b"/>
              <a:pathLst>
                <a:path w="224" h="115" extrusionOk="0">
                  <a:moveTo>
                    <a:pt x="27" y="7"/>
                  </a:moveTo>
                  <a:cubicBezTo>
                    <a:pt x="9" y="14"/>
                    <a:pt x="0" y="37"/>
                    <a:pt x="7" y="48"/>
                  </a:cubicBezTo>
                  <a:cubicBezTo>
                    <a:pt x="8" y="52"/>
                    <a:pt x="11" y="55"/>
                    <a:pt x="13" y="59"/>
                  </a:cubicBezTo>
                  <a:cubicBezTo>
                    <a:pt x="34" y="91"/>
                    <a:pt x="52" y="108"/>
                    <a:pt x="97" y="112"/>
                  </a:cubicBezTo>
                  <a:cubicBezTo>
                    <a:pt x="143" y="115"/>
                    <a:pt x="173" y="97"/>
                    <a:pt x="201" y="70"/>
                  </a:cubicBezTo>
                  <a:cubicBezTo>
                    <a:pt x="203" y="66"/>
                    <a:pt x="209" y="60"/>
                    <a:pt x="215" y="49"/>
                  </a:cubicBezTo>
                  <a:cubicBezTo>
                    <a:pt x="216" y="47"/>
                    <a:pt x="216" y="47"/>
                    <a:pt x="216" y="47"/>
                  </a:cubicBezTo>
                  <a:cubicBezTo>
                    <a:pt x="224" y="10"/>
                    <a:pt x="176" y="3"/>
                    <a:pt x="168" y="23"/>
                  </a:cubicBezTo>
                  <a:cubicBezTo>
                    <a:pt x="153" y="51"/>
                    <a:pt x="133" y="60"/>
                    <a:pt x="110" y="58"/>
                  </a:cubicBezTo>
                  <a:cubicBezTo>
                    <a:pt x="87" y="56"/>
                    <a:pt x="73" y="44"/>
                    <a:pt x="68" y="19"/>
                  </a:cubicBezTo>
                  <a:cubicBezTo>
                    <a:pt x="65" y="6"/>
                    <a:pt x="45" y="0"/>
                    <a:pt x="27" y="7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1511" name="Google Shape;2926;p10">
            <a:extLst>
              <a:ext uri="{FF2B5EF4-FFF2-40B4-BE49-F238E27FC236}">
                <a16:creationId xmlns:a16="http://schemas.microsoft.com/office/drawing/2014/main" id="{6FFA8D90-0664-4271-F495-44055B28B3D7}"/>
              </a:ext>
            </a:extLst>
          </p:cNvPr>
          <p:cNvGrpSpPr/>
          <p:nvPr/>
        </p:nvGrpSpPr>
        <p:grpSpPr>
          <a:xfrm>
            <a:off x="8231365" y="2965857"/>
            <a:ext cx="1150938" cy="998538"/>
            <a:chOff x="1425" y="1195"/>
            <a:chExt cx="1460" cy="1266"/>
          </a:xfrm>
        </p:grpSpPr>
        <p:sp>
          <p:nvSpPr>
            <p:cNvPr id="1512" name="Google Shape;2927;p10">
              <a:extLst>
                <a:ext uri="{FF2B5EF4-FFF2-40B4-BE49-F238E27FC236}">
                  <a16:creationId xmlns:a16="http://schemas.microsoft.com/office/drawing/2014/main" id="{83107CFB-927A-AF81-2BB2-82B71342D975}"/>
                </a:ext>
              </a:extLst>
            </p:cNvPr>
            <p:cNvSpPr/>
            <p:nvPr/>
          </p:nvSpPr>
          <p:spPr>
            <a:xfrm>
              <a:off x="1475" y="1421"/>
              <a:ext cx="1410" cy="1027"/>
            </a:xfrm>
            <a:custGeom>
              <a:avLst/>
              <a:gdLst/>
              <a:ahLst/>
              <a:cxnLst/>
              <a:rect l="l" t="t" r="r" b="b"/>
              <a:pathLst>
                <a:path w="564" h="385" extrusionOk="0">
                  <a:moveTo>
                    <a:pt x="101" y="353"/>
                  </a:moveTo>
                  <a:cubicBezTo>
                    <a:pt x="144" y="322"/>
                    <a:pt x="148" y="302"/>
                    <a:pt x="174" y="283"/>
                  </a:cubicBezTo>
                  <a:cubicBezTo>
                    <a:pt x="201" y="264"/>
                    <a:pt x="217" y="247"/>
                    <a:pt x="251" y="219"/>
                  </a:cubicBezTo>
                  <a:cubicBezTo>
                    <a:pt x="277" y="198"/>
                    <a:pt x="319" y="178"/>
                    <a:pt x="330" y="163"/>
                  </a:cubicBezTo>
                  <a:cubicBezTo>
                    <a:pt x="373" y="166"/>
                    <a:pt x="395" y="137"/>
                    <a:pt x="453" y="97"/>
                  </a:cubicBezTo>
                  <a:cubicBezTo>
                    <a:pt x="467" y="88"/>
                    <a:pt x="491" y="80"/>
                    <a:pt x="502" y="69"/>
                  </a:cubicBezTo>
                  <a:cubicBezTo>
                    <a:pt x="539" y="32"/>
                    <a:pt x="564" y="19"/>
                    <a:pt x="554" y="11"/>
                  </a:cubicBezTo>
                  <a:cubicBezTo>
                    <a:pt x="542" y="0"/>
                    <a:pt x="505" y="38"/>
                    <a:pt x="455" y="57"/>
                  </a:cubicBezTo>
                  <a:cubicBezTo>
                    <a:pt x="406" y="76"/>
                    <a:pt x="399" y="73"/>
                    <a:pt x="363" y="78"/>
                  </a:cubicBezTo>
                  <a:cubicBezTo>
                    <a:pt x="326" y="82"/>
                    <a:pt x="317" y="81"/>
                    <a:pt x="293" y="94"/>
                  </a:cubicBezTo>
                  <a:cubicBezTo>
                    <a:pt x="269" y="108"/>
                    <a:pt x="239" y="128"/>
                    <a:pt x="213" y="144"/>
                  </a:cubicBezTo>
                  <a:cubicBezTo>
                    <a:pt x="186" y="159"/>
                    <a:pt x="168" y="144"/>
                    <a:pt x="133" y="167"/>
                  </a:cubicBezTo>
                  <a:cubicBezTo>
                    <a:pt x="99" y="190"/>
                    <a:pt x="94" y="234"/>
                    <a:pt x="92" y="256"/>
                  </a:cubicBezTo>
                  <a:cubicBezTo>
                    <a:pt x="89" y="278"/>
                    <a:pt x="61" y="296"/>
                    <a:pt x="41" y="316"/>
                  </a:cubicBezTo>
                  <a:cubicBezTo>
                    <a:pt x="17" y="340"/>
                    <a:pt x="0" y="358"/>
                    <a:pt x="16" y="373"/>
                  </a:cubicBezTo>
                  <a:cubicBezTo>
                    <a:pt x="27" y="385"/>
                    <a:pt x="58" y="384"/>
                    <a:pt x="101" y="353"/>
                  </a:cubicBezTo>
                  <a:close/>
                </a:path>
              </a:pathLst>
            </a:custGeom>
            <a:solidFill>
              <a:srgbClr val="7D44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13" name="Google Shape;2928;p10">
              <a:extLst>
                <a:ext uri="{FF2B5EF4-FFF2-40B4-BE49-F238E27FC236}">
                  <a16:creationId xmlns:a16="http://schemas.microsoft.com/office/drawing/2014/main" id="{3B9E8747-AFD3-5F4F-6A4A-E0C9923DEE80}"/>
                </a:ext>
              </a:extLst>
            </p:cNvPr>
            <p:cNvSpPr/>
            <p:nvPr/>
          </p:nvSpPr>
          <p:spPr>
            <a:xfrm>
              <a:off x="1425" y="1195"/>
              <a:ext cx="1437" cy="1221"/>
            </a:xfrm>
            <a:custGeom>
              <a:avLst/>
              <a:gdLst/>
              <a:ahLst/>
              <a:cxnLst/>
              <a:rect l="l" t="t" r="r" b="b"/>
              <a:pathLst>
                <a:path w="575" h="458" extrusionOk="0">
                  <a:moveTo>
                    <a:pt x="61" y="401"/>
                  </a:moveTo>
                  <a:cubicBezTo>
                    <a:pt x="81" y="381"/>
                    <a:pt x="109" y="363"/>
                    <a:pt x="112" y="341"/>
                  </a:cubicBezTo>
                  <a:cubicBezTo>
                    <a:pt x="114" y="319"/>
                    <a:pt x="119" y="275"/>
                    <a:pt x="153" y="252"/>
                  </a:cubicBezTo>
                  <a:cubicBezTo>
                    <a:pt x="188" y="229"/>
                    <a:pt x="206" y="244"/>
                    <a:pt x="233" y="229"/>
                  </a:cubicBezTo>
                  <a:cubicBezTo>
                    <a:pt x="259" y="213"/>
                    <a:pt x="289" y="193"/>
                    <a:pt x="313" y="179"/>
                  </a:cubicBezTo>
                  <a:cubicBezTo>
                    <a:pt x="337" y="166"/>
                    <a:pt x="346" y="167"/>
                    <a:pt x="383" y="163"/>
                  </a:cubicBezTo>
                  <a:cubicBezTo>
                    <a:pt x="419" y="158"/>
                    <a:pt x="426" y="161"/>
                    <a:pt x="475" y="142"/>
                  </a:cubicBezTo>
                  <a:cubicBezTo>
                    <a:pt x="525" y="123"/>
                    <a:pt x="562" y="85"/>
                    <a:pt x="574" y="96"/>
                  </a:cubicBezTo>
                  <a:cubicBezTo>
                    <a:pt x="575" y="96"/>
                    <a:pt x="575" y="96"/>
                    <a:pt x="575" y="96"/>
                  </a:cubicBezTo>
                  <a:cubicBezTo>
                    <a:pt x="573" y="75"/>
                    <a:pt x="536" y="70"/>
                    <a:pt x="493" y="60"/>
                  </a:cubicBezTo>
                  <a:cubicBezTo>
                    <a:pt x="465" y="54"/>
                    <a:pt x="428" y="48"/>
                    <a:pt x="407" y="54"/>
                  </a:cubicBezTo>
                  <a:cubicBezTo>
                    <a:pt x="398" y="56"/>
                    <a:pt x="389" y="60"/>
                    <a:pt x="380" y="59"/>
                  </a:cubicBezTo>
                  <a:cubicBezTo>
                    <a:pt x="342" y="53"/>
                    <a:pt x="187" y="0"/>
                    <a:pt x="95" y="35"/>
                  </a:cubicBezTo>
                  <a:cubicBezTo>
                    <a:pt x="40" y="55"/>
                    <a:pt x="21" y="107"/>
                    <a:pt x="12" y="171"/>
                  </a:cubicBezTo>
                  <a:cubicBezTo>
                    <a:pt x="0" y="255"/>
                    <a:pt x="15" y="306"/>
                    <a:pt x="17" y="335"/>
                  </a:cubicBezTo>
                  <a:cubicBezTo>
                    <a:pt x="19" y="362"/>
                    <a:pt x="3" y="434"/>
                    <a:pt x="35" y="458"/>
                  </a:cubicBezTo>
                  <a:cubicBezTo>
                    <a:pt x="20" y="443"/>
                    <a:pt x="37" y="425"/>
                    <a:pt x="61" y="401"/>
                  </a:cubicBezTo>
                  <a:close/>
                </a:path>
              </a:pathLst>
            </a:custGeom>
            <a:solidFill>
              <a:srgbClr val="9C71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14" name="Google Shape;2929;p10">
              <a:extLst>
                <a:ext uri="{FF2B5EF4-FFF2-40B4-BE49-F238E27FC236}">
                  <a16:creationId xmlns:a16="http://schemas.microsoft.com/office/drawing/2014/main" id="{DF91C70C-9A14-25E2-9656-0C955CC6B315}"/>
                </a:ext>
              </a:extLst>
            </p:cNvPr>
            <p:cNvSpPr/>
            <p:nvPr/>
          </p:nvSpPr>
          <p:spPr>
            <a:xfrm>
              <a:off x="1480" y="1251"/>
              <a:ext cx="607" cy="469"/>
            </a:xfrm>
            <a:custGeom>
              <a:avLst/>
              <a:gdLst/>
              <a:ahLst/>
              <a:cxnLst/>
              <a:rect l="l" t="t" r="r" b="b"/>
              <a:pathLst>
                <a:path w="243" h="176" extrusionOk="0">
                  <a:moveTo>
                    <a:pt x="243" y="25"/>
                  </a:moveTo>
                  <a:cubicBezTo>
                    <a:pt x="208" y="14"/>
                    <a:pt x="111" y="0"/>
                    <a:pt x="65" y="28"/>
                  </a:cubicBezTo>
                  <a:cubicBezTo>
                    <a:pt x="18" y="56"/>
                    <a:pt x="3" y="113"/>
                    <a:pt x="0" y="176"/>
                  </a:cubicBezTo>
                  <a:cubicBezTo>
                    <a:pt x="6" y="144"/>
                    <a:pt x="18" y="53"/>
                    <a:pt x="74" y="31"/>
                  </a:cubicBezTo>
                  <a:cubicBezTo>
                    <a:pt x="129" y="8"/>
                    <a:pt x="188" y="15"/>
                    <a:pt x="243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15" name="Google Shape;2930;p10">
              <a:extLst>
                <a:ext uri="{FF2B5EF4-FFF2-40B4-BE49-F238E27FC236}">
                  <a16:creationId xmlns:a16="http://schemas.microsoft.com/office/drawing/2014/main" id="{E6F00B0E-DAB5-0013-19D5-2A50632696EB}"/>
                </a:ext>
              </a:extLst>
            </p:cNvPr>
            <p:cNvSpPr/>
            <p:nvPr/>
          </p:nvSpPr>
          <p:spPr>
            <a:xfrm>
              <a:off x="1467" y="1256"/>
              <a:ext cx="668" cy="885"/>
            </a:xfrm>
            <a:custGeom>
              <a:avLst/>
              <a:gdLst/>
              <a:ahLst/>
              <a:cxnLst/>
              <a:rect l="l" t="t" r="r" b="b"/>
              <a:pathLst>
                <a:path w="267" h="332" extrusionOk="0">
                  <a:moveTo>
                    <a:pt x="98" y="44"/>
                  </a:moveTo>
                  <a:cubicBezTo>
                    <a:pt x="39" y="69"/>
                    <a:pt x="27" y="134"/>
                    <a:pt x="23" y="172"/>
                  </a:cubicBezTo>
                  <a:cubicBezTo>
                    <a:pt x="20" y="209"/>
                    <a:pt x="20" y="303"/>
                    <a:pt x="13" y="332"/>
                  </a:cubicBezTo>
                  <a:cubicBezTo>
                    <a:pt x="16" y="310"/>
                    <a:pt x="0" y="237"/>
                    <a:pt x="4" y="174"/>
                  </a:cubicBezTo>
                  <a:cubicBezTo>
                    <a:pt x="8" y="111"/>
                    <a:pt x="27" y="56"/>
                    <a:pt x="74" y="28"/>
                  </a:cubicBezTo>
                  <a:cubicBezTo>
                    <a:pt x="120" y="0"/>
                    <a:pt x="231" y="13"/>
                    <a:pt x="267" y="25"/>
                  </a:cubicBezTo>
                  <a:cubicBezTo>
                    <a:pt x="245" y="21"/>
                    <a:pt x="153" y="20"/>
                    <a:pt x="98" y="44"/>
                  </a:cubicBezTo>
                  <a:close/>
                </a:path>
              </a:pathLst>
            </a:custGeom>
            <a:solidFill>
              <a:srgbClr val="B3919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16" name="Google Shape;2931;p10">
              <a:extLst>
                <a:ext uri="{FF2B5EF4-FFF2-40B4-BE49-F238E27FC236}">
                  <a16:creationId xmlns:a16="http://schemas.microsoft.com/office/drawing/2014/main" id="{42DA13A5-8AE8-10AC-5D9D-2630F8217C27}"/>
                </a:ext>
              </a:extLst>
            </p:cNvPr>
            <p:cNvSpPr/>
            <p:nvPr/>
          </p:nvSpPr>
          <p:spPr>
            <a:xfrm>
              <a:off x="2255" y="1341"/>
              <a:ext cx="440" cy="267"/>
            </a:xfrm>
            <a:custGeom>
              <a:avLst/>
              <a:gdLst/>
              <a:ahLst/>
              <a:cxnLst/>
              <a:rect l="l" t="t" r="r" b="b"/>
              <a:pathLst>
                <a:path w="176" h="100" extrusionOk="0">
                  <a:moveTo>
                    <a:pt x="176" y="18"/>
                  </a:moveTo>
                  <a:cubicBezTo>
                    <a:pt x="150" y="8"/>
                    <a:pt x="109" y="3"/>
                    <a:pt x="94" y="3"/>
                  </a:cubicBezTo>
                  <a:cubicBezTo>
                    <a:pt x="76" y="4"/>
                    <a:pt x="61" y="10"/>
                    <a:pt x="56" y="22"/>
                  </a:cubicBezTo>
                  <a:cubicBezTo>
                    <a:pt x="51" y="34"/>
                    <a:pt x="38" y="53"/>
                    <a:pt x="25" y="67"/>
                  </a:cubicBezTo>
                  <a:cubicBezTo>
                    <a:pt x="12" y="81"/>
                    <a:pt x="3" y="91"/>
                    <a:pt x="0" y="100"/>
                  </a:cubicBezTo>
                  <a:cubicBezTo>
                    <a:pt x="14" y="86"/>
                    <a:pt x="40" y="71"/>
                    <a:pt x="52" y="52"/>
                  </a:cubicBezTo>
                  <a:cubicBezTo>
                    <a:pt x="64" y="33"/>
                    <a:pt x="89" y="0"/>
                    <a:pt x="176" y="18"/>
                  </a:cubicBezTo>
                  <a:close/>
                </a:path>
              </a:pathLst>
            </a:custGeom>
            <a:solidFill>
              <a:srgbClr val="B3919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17" name="Google Shape;2932;p10">
              <a:extLst>
                <a:ext uri="{FF2B5EF4-FFF2-40B4-BE49-F238E27FC236}">
                  <a16:creationId xmlns:a16="http://schemas.microsoft.com/office/drawing/2014/main" id="{FED69B71-AA0D-369A-E04C-C91D8C5473EF}"/>
                </a:ext>
              </a:extLst>
            </p:cNvPr>
            <p:cNvSpPr/>
            <p:nvPr/>
          </p:nvSpPr>
          <p:spPr>
            <a:xfrm>
              <a:off x="2310" y="1336"/>
              <a:ext cx="235" cy="195"/>
            </a:xfrm>
            <a:custGeom>
              <a:avLst/>
              <a:gdLst/>
              <a:ahLst/>
              <a:cxnLst/>
              <a:rect l="l" t="t" r="r" b="b"/>
              <a:pathLst>
                <a:path w="94" h="73" extrusionOk="0">
                  <a:moveTo>
                    <a:pt x="0" y="73"/>
                  </a:moveTo>
                  <a:cubicBezTo>
                    <a:pt x="13" y="57"/>
                    <a:pt x="23" y="36"/>
                    <a:pt x="32" y="22"/>
                  </a:cubicBezTo>
                  <a:cubicBezTo>
                    <a:pt x="42" y="9"/>
                    <a:pt x="60" y="0"/>
                    <a:pt x="94" y="6"/>
                  </a:cubicBezTo>
                  <a:cubicBezTo>
                    <a:pt x="74" y="5"/>
                    <a:pt x="50" y="6"/>
                    <a:pt x="35" y="25"/>
                  </a:cubicBezTo>
                  <a:cubicBezTo>
                    <a:pt x="22" y="47"/>
                    <a:pt x="9" y="66"/>
                    <a:pt x="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18" name="Google Shape;2933;p10">
              <a:extLst>
                <a:ext uri="{FF2B5EF4-FFF2-40B4-BE49-F238E27FC236}">
                  <a16:creationId xmlns:a16="http://schemas.microsoft.com/office/drawing/2014/main" id="{C4139773-30C6-8110-5966-8F83B69031CB}"/>
                </a:ext>
              </a:extLst>
            </p:cNvPr>
            <p:cNvSpPr/>
            <p:nvPr/>
          </p:nvSpPr>
          <p:spPr>
            <a:xfrm>
              <a:off x="1682" y="2005"/>
              <a:ext cx="328" cy="131"/>
            </a:xfrm>
            <a:custGeom>
              <a:avLst/>
              <a:gdLst/>
              <a:ahLst/>
              <a:cxnLst/>
              <a:rect l="l" t="t" r="r" b="b"/>
              <a:pathLst>
                <a:path w="131" h="49" extrusionOk="0">
                  <a:moveTo>
                    <a:pt x="11" y="20"/>
                  </a:moveTo>
                  <a:cubicBezTo>
                    <a:pt x="13" y="28"/>
                    <a:pt x="0" y="49"/>
                    <a:pt x="15" y="43"/>
                  </a:cubicBezTo>
                  <a:cubicBezTo>
                    <a:pt x="21" y="41"/>
                    <a:pt x="34" y="34"/>
                    <a:pt x="40" y="30"/>
                  </a:cubicBezTo>
                  <a:cubicBezTo>
                    <a:pt x="47" y="26"/>
                    <a:pt x="56" y="24"/>
                    <a:pt x="64" y="22"/>
                  </a:cubicBezTo>
                  <a:cubicBezTo>
                    <a:pt x="77" y="18"/>
                    <a:pt x="96" y="14"/>
                    <a:pt x="108" y="21"/>
                  </a:cubicBezTo>
                  <a:cubicBezTo>
                    <a:pt x="113" y="24"/>
                    <a:pt x="131" y="42"/>
                    <a:pt x="127" y="24"/>
                  </a:cubicBezTo>
                  <a:cubicBezTo>
                    <a:pt x="125" y="15"/>
                    <a:pt x="114" y="2"/>
                    <a:pt x="105" y="1"/>
                  </a:cubicBezTo>
                  <a:cubicBezTo>
                    <a:pt x="97" y="0"/>
                    <a:pt x="88" y="3"/>
                    <a:pt x="79" y="4"/>
                  </a:cubicBezTo>
                  <a:cubicBezTo>
                    <a:pt x="69" y="6"/>
                    <a:pt x="58" y="11"/>
                    <a:pt x="48" y="14"/>
                  </a:cubicBezTo>
                  <a:cubicBezTo>
                    <a:pt x="39" y="16"/>
                    <a:pt x="21" y="18"/>
                    <a:pt x="12" y="15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19" name="Google Shape;2934;p10">
              <a:extLst>
                <a:ext uri="{FF2B5EF4-FFF2-40B4-BE49-F238E27FC236}">
                  <a16:creationId xmlns:a16="http://schemas.microsoft.com/office/drawing/2014/main" id="{E058679B-6D0F-C130-2FC6-BDB8FE120A0C}"/>
                </a:ext>
              </a:extLst>
            </p:cNvPr>
            <p:cNvSpPr/>
            <p:nvPr/>
          </p:nvSpPr>
          <p:spPr>
            <a:xfrm>
              <a:off x="1830" y="1811"/>
              <a:ext cx="162" cy="160"/>
            </a:xfrm>
            <a:custGeom>
              <a:avLst/>
              <a:gdLst/>
              <a:ahLst/>
              <a:cxnLst/>
              <a:rect l="l" t="t" r="r" b="b"/>
              <a:pathLst>
                <a:path w="65" h="60" extrusionOk="0">
                  <a:moveTo>
                    <a:pt x="0" y="18"/>
                  </a:moveTo>
                  <a:cubicBezTo>
                    <a:pt x="13" y="26"/>
                    <a:pt x="21" y="35"/>
                    <a:pt x="37" y="38"/>
                  </a:cubicBezTo>
                  <a:cubicBezTo>
                    <a:pt x="51" y="40"/>
                    <a:pt x="61" y="46"/>
                    <a:pt x="65" y="60"/>
                  </a:cubicBezTo>
                  <a:cubicBezTo>
                    <a:pt x="64" y="50"/>
                    <a:pt x="61" y="41"/>
                    <a:pt x="60" y="31"/>
                  </a:cubicBezTo>
                  <a:cubicBezTo>
                    <a:pt x="55" y="33"/>
                    <a:pt x="47" y="31"/>
                    <a:pt x="43" y="28"/>
                  </a:cubicBezTo>
                  <a:cubicBezTo>
                    <a:pt x="40" y="25"/>
                    <a:pt x="39" y="21"/>
                    <a:pt x="40" y="17"/>
                  </a:cubicBezTo>
                  <a:cubicBezTo>
                    <a:pt x="40" y="16"/>
                    <a:pt x="44" y="10"/>
                    <a:pt x="44" y="9"/>
                  </a:cubicBezTo>
                  <a:cubicBezTo>
                    <a:pt x="40" y="0"/>
                    <a:pt x="10" y="15"/>
                    <a:pt x="4" y="18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20" name="Google Shape;2935;p10">
              <a:extLst>
                <a:ext uri="{FF2B5EF4-FFF2-40B4-BE49-F238E27FC236}">
                  <a16:creationId xmlns:a16="http://schemas.microsoft.com/office/drawing/2014/main" id="{18CFC42B-7A75-C733-2993-C6AC1A209573}"/>
                </a:ext>
              </a:extLst>
            </p:cNvPr>
            <p:cNvSpPr/>
            <p:nvPr/>
          </p:nvSpPr>
          <p:spPr>
            <a:xfrm>
              <a:off x="1485" y="2021"/>
              <a:ext cx="522" cy="440"/>
            </a:xfrm>
            <a:custGeom>
              <a:avLst/>
              <a:gdLst/>
              <a:ahLst/>
              <a:cxnLst/>
              <a:rect l="l" t="t" r="r" b="b"/>
              <a:pathLst>
                <a:path w="209" h="165" extrusionOk="0">
                  <a:moveTo>
                    <a:pt x="7" y="139"/>
                  </a:moveTo>
                  <a:cubicBezTo>
                    <a:pt x="4" y="165"/>
                    <a:pt x="63" y="143"/>
                    <a:pt x="72" y="138"/>
                  </a:cubicBezTo>
                  <a:cubicBezTo>
                    <a:pt x="98" y="125"/>
                    <a:pt x="118" y="103"/>
                    <a:pt x="136" y="82"/>
                  </a:cubicBezTo>
                  <a:cubicBezTo>
                    <a:pt x="145" y="73"/>
                    <a:pt x="156" y="65"/>
                    <a:pt x="166" y="57"/>
                  </a:cubicBezTo>
                  <a:cubicBezTo>
                    <a:pt x="174" y="50"/>
                    <a:pt x="182" y="41"/>
                    <a:pt x="190" y="34"/>
                  </a:cubicBezTo>
                  <a:cubicBezTo>
                    <a:pt x="198" y="28"/>
                    <a:pt x="209" y="23"/>
                    <a:pt x="197" y="13"/>
                  </a:cubicBezTo>
                  <a:cubicBezTo>
                    <a:pt x="188" y="6"/>
                    <a:pt x="167" y="0"/>
                    <a:pt x="156" y="6"/>
                  </a:cubicBezTo>
                  <a:cubicBezTo>
                    <a:pt x="159" y="10"/>
                    <a:pt x="166" y="11"/>
                    <a:pt x="170" y="14"/>
                  </a:cubicBezTo>
                  <a:cubicBezTo>
                    <a:pt x="177" y="21"/>
                    <a:pt x="173" y="30"/>
                    <a:pt x="167" y="37"/>
                  </a:cubicBezTo>
                  <a:cubicBezTo>
                    <a:pt x="161" y="44"/>
                    <a:pt x="152" y="49"/>
                    <a:pt x="145" y="54"/>
                  </a:cubicBezTo>
                  <a:cubicBezTo>
                    <a:pt x="136" y="60"/>
                    <a:pt x="130" y="67"/>
                    <a:pt x="123" y="75"/>
                  </a:cubicBezTo>
                  <a:cubicBezTo>
                    <a:pt x="117" y="82"/>
                    <a:pt x="96" y="109"/>
                    <a:pt x="89" y="115"/>
                  </a:cubicBezTo>
                  <a:cubicBezTo>
                    <a:pt x="76" y="127"/>
                    <a:pt x="52" y="140"/>
                    <a:pt x="34" y="137"/>
                  </a:cubicBezTo>
                  <a:cubicBezTo>
                    <a:pt x="13" y="134"/>
                    <a:pt x="35" y="114"/>
                    <a:pt x="44" y="105"/>
                  </a:cubicBezTo>
                  <a:cubicBezTo>
                    <a:pt x="62" y="88"/>
                    <a:pt x="84" y="73"/>
                    <a:pt x="96" y="51"/>
                  </a:cubicBezTo>
                  <a:cubicBezTo>
                    <a:pt x="100" y="43"/>
                    <a:pt x="102" y="33"/>
                    <a:pt x="98" y="25"/>
                  </a:cubicBezTo>
                  <a:cubicBezTo>
                    <a:pt x="95" y="19"/>
                    <a:pt x="91" y="16"/>
                    <a:pt x="88" y="23"/>
                  </a:cubicBezTo>
                  <a:cubicBezTo>
                    <a:pt x="86" y="29"/>
                    <a:pt x="86" y="35"/>
                    <a:pt x="83" y="40"/>
                  </a:cubicBezTo>
                  <a:cubicBezTo>
                    <a:pt x="80" y="47"/>
                    <a:pt x="76" y="53"/>
                    <a:pt x="71" y="59"/>
                  </a:cubicBezTo>
                  <a:cubicBezTo>
                    <a:pt x="52" y="77"/>
                    <a:pt x="30" y="92"/>
                    <a:pt x="14" y="113"/>
                  </a:cubicBezTo>
                  <a:cubicBezTo>
                    <a:pt x="8" y="121"/>
                    <a:pt x="0" y="133"/>
                    <a:pt x="6" y="142"/>
                  </a:cubicBezTo>
                  <a:cubicBezTo>
                    <a:pt x="12" y="152"/>
                    <a:pt x="27" y="152"/>
                    <a:pt x="36" y="148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21" name="Google Shape;2936;p10">
              <a:extLst>
                <a:ext uri="{FF2B5EF4-FFF2-40B4-BE49-F238E27FC236}">
                  <a16:creationId xmlns:a16="http://schemas.microsoft.com/office/drawing/2014/main" id="{A968602A-B2CE-548C-6DD8-9BBF292868FF}"/>
                </a:ext>
              </a:extLst>
            </p:cNvPr>
            <p:cNvSpPr/>
            <p:nvPr/>
          </p:nvSpPr>
          <p:spPr>
            <a:xfrm>
              <a:off x="1592" y="1803"/>
              <a:ext cx="248" cy="264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48" y="5"/>
                  </a:moveTo>
                  <a:cubicBezTo>
                    <a:pt x="36" y="8"/>
                    <a:pt x="21" y="17"/>
                    <a:pt x="16" y="31"/>
                  </a:cubicBezTo>
                  <a:cubicBezTo>
                    <a:pt x="0" y="70"/>
                    <a:pt x="16" y="95"/>
                    <a:pt x="45" y="99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89" y="19"/>
                    <a:pt x="89" y="19"/>
                    <a:pt x="89" y="19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9" y="12"/>
                    <a:pt x="73" y="0"/>
                    <a:pt x="48" y="5"/>
                  </a:cubicBezTo>
                  <a:close/>
                </a:path>
              </a:pathLst>
            </a:custGeom>
            <a:solidFill>
              <a:srgbClr val="7D44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22" name="Google Shape;2937;p10">
              <a:extLst>
                <a:ext uri="{FF2B5EF4-FFF2-40B4-BE49-F238E27FC236}">
                  <a16:creationId xmlns:a16="http://schemas.microsoft.com/office/drawing/2014/main" id="{BFCBB912-AEA6-AD53-1F72-1291ADC94107}"/>
                </a:ext>
              </a:extLst>
            </p:cNvPr>
            <p:cNvSpPr/>
            <p:nvPr/>
          </p:nvSpPr>
          <p:spPr>
            <a:xfrm>
              <a:off x="1685" y="1784"/>
              <a:ext cx="140" cy="45"/>
            </a:xfrm>
            <a:custGeom>
              <a:avLst/>
              <a:gdLst/>
              <a:ahLst/>
              <a:cxnLst/>
              <a:rect l="l" t="t" r="r" b="b"/>
              <a:pathLst>
                <a:path w="56" h="17" extrusionOk="0">
                  <a:moveTo>
                    <a:pt x="56" y="17"/>
                  </a:moveTo>
                  <a:cubicBezTo>
                    <a:pt x="41" y="7"/>
                    <a:pt x="14" y="5"/>
                    <a:pt x="0" y="15"/>
                  </a:cubicBezTo>
                  <a:cubicBezTo>
                    <a:pt x="13" y="3"/>
                    <a:pt x="40" y="0"/>
                    <a:pt x="56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23" name="Google Shape;2938;p10">
              <a:extLst>
                <a:ext uri="{FF2B5EF4-FFF2-40B4-BE49-F238E27FC236}">
                  <a16:creationId xmlns:a16="http://schemas.microsoft.com/office/drawing/2014/main" id="{0DDBA2EB-F969-9C35-8960-D78428F6BC5C}"/>
                </a:ext>
              </a:extLst>
            </p:cNvPr>
            <p:cNvSpPr/>
            <p:nvPr/>
          </p:nvSpPr>
          <p:spPr>
            <a:xfrm>
              <a:off x="1617" y="1984"/>
              <a:ext cx="55" cy="72"/>
            </a:xfrm>
            <a:custGeom>
              <a:avLst/>
              <a:gdLst/>
              <a:ahLst/>
              <a:cxnLst/>
              <a:rect l="l" t="t" r="r" b="b"/>
              <a:pathLst>
                <a:path w="22" h="27" extrusionOk="0">
                  <a:moveTo>
                    <a:pt x="0" y="0"/>
                  </a:moveTo>
                  <a:cubicBezTo>
                    <a:pt x="1" y="13"/>
                    <a:pt x="14" y="24"/>
                    <a:pt x="22" y="27"/>
                  </a:cubicBezTo>
                  <a:cubicBezTo>
                    <a:pt x="7" y="25"/>
                    <a:pt x="2" y="1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24" name="Google Shape;2939;p10">
              <a:extLst>
                <a:ext uri="{FF2B5EF4-FFF2-40B4-BE49-F238E27FC236}">
                  <a16:creationId xmlns:a16="http://schemas.microsoft.com/office/drawing/2014/main" id="{B202808C-7ED1-0D7B-45D4-90E2BA9D6584}"/>
                </a:ext>
              </a:extLst>
            </p:cNvPr>
            <p:cNvSpPr/>
            <p:nvPr/>
          </p:nvSpPr>
          <p:spPr>
            <a:xfrm>
              <a:off x="1780" y="2037"/>
              <a:ext cx="150" cy="88"/>
            </a:xfrm>
            <a:custGeom>
              <a:avLst/>
              <a:gdLst/>
              <a:ahLst/>
              <a:cxnLst/>
              <a:rect l="l" t="t" r="r" b="b"/>
              <a:pathLst>
                <a:path w="60" h="33" extrusionOk="0">
                  <a:moveTo>
                    <a:pt x="0" y="20"/>
                  </a:moveTo>
                  <a:cubicBezTo>
                    <a:pt x="14" y="13"/>
                    <a:pt x="48" y="0"/>
                    <a:pt x="54" y="11"/>
                  </a:cubicBezTo>
                  <a:cubicBezTo>
                    <a:pt x="60" y="23"/>
                    <a:pt x="49" y="33"/>
                    <a:pt x="49" y="33"/>
                  </a:cubicBezTo>
                  <a:cubicBezTo>
                    <a:pt x="53" y="21"/>
                    <a:pt x="53" y="12"/>
                    <a:pt x="42" y="11"/>
                  </a:cubicBezTo>
                  <a:cubicBezTo>
                    <a:pt x="24" y="11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9C71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25" name="Google Shape;2940;p10">
              <a:extLst>
                <a:ext uri="{FF2B5EF4-FFF2-40B4-BE49-F238E27FC236}">
                  <a16:creationId xmlns:a16="http://schemas.microsoft.com/office/drawing/2014/main" id="{9033B068-283F-5C3D-B8E0-ED955CA4B26B}"/>
                </a:ext>
              </a:extLst>
            </p:cNvPr>
            <p:cNvSpPr/>
            <p:nvPr/>
          </p:nvSpPr>
          <p:spPr>
            <a:xfrm>
              <a:off x="2227" y="1445"/>
              <a:ext cx="640" cy="408"/>
            </a:xfrm>
            <a:custGeom>
              <a:avLst/>
              <a:gdLst/>
              <a:ahLst/>
              <a:cxnLst/>
              <a:rect l="l" t="t" r="r" b="b"/>
              <a:pathLst>
                <a:path w="256" h="153" extrusionOk="0">
                  <a:moveTo>
                    <a:pt x="195" y="64"/>
                  </a:moveTo>
                  <a:cubicBezTo>
                    <a:pt x="215" y="41"/>
                    <a:pt x="244" y="23"/>
                    <a:pt x="248" y="16"/>
                  </a:cubicBezTo>
                  <a:cubicBezTo>
                    <a:pt x="256" y="5"/>
                    <a:pt x="249" y="0"/>
                    <a:pt x="245" y="2"/>
                  </a:cubicBezTo>
                  <a:cubicBezTo>
                    <a:pt x="248" y="6"/>
                    <a:pt x="217" y="38"/>
                    <a:pt x="199" y="49"/>
                  </a:cubicBezTo>
                  <a:cubicBezTo>
                    <a:pt x="181" y="60"/>
                    <a:pt x="172" y="63"/>
                    <a:pt x="143" y="83"/>
                  </a:cubicBezTo>
                  <a:cubicBezTo>
                    <a:pt x="120" y="99"/>
                    <a:pt x="83" y="123"/>
                    <a:pt x="66" y="128"/>
                  </a:cubicBezTo>
                  <a:cubicBezTo>
                    <a:pt x="49" y="133"/>
                    <a:pt x="37" y="115"/>
                    <a:pt x="40" y="95"/>
                  </a:cubicBezTo>
                  <a:cubicBezTo>
                    <a:pt x="43" y="75"/>
                    <a:pt x="76" y="90"/>
                    <a:pt x="120" y="76"/>
                  </a:cubicBezTo>
                  <a:cubicBezTo>
                    <a:pt x="164" y="62"/>
                    <a:pt x="205" y="29"/>
                    <a:pt x="216" y="19"/>
                  </a:cubicBezTo>
                  <a:cubicBezTo>
                    <a:pt x="222" y="15"/>
                    <a:pt x="229" y="8"/>
                    <a:pt x="231" y="6"/>
                  </a:cubicBezTo>
                  <a:cubicBezTo>
                    <a:pt x="213" y="16"/>
                    <a:pt x="186" y="36"/>
                    <a:pt x="154" y="48"/>
                  </a:cubicBezTo>
                  <a:cubicBezTo>
                    <a:pt x="105" y="67"/>
                    <a:pt x="98" y="64"/>
                    <a:pt x="62" y="69"/>
                  </a:cubicBezTo>
                  <a:cubicBezTo>
                    <a:pt x="33" y="72"/>
                    <a:pt x="21" y="72"/>
                    <a:pt x="6" y="79"/>
                  </a:cubicBezTo>
                  <a:cubicBezTo>
                    <a:pt x="3" y="80"/>
                    <a:pt x="2" y="82"/>
                    <a:pt x="1" y="84"/>
                  </a:cubicBezTo>
                  <a:cubicBezTo>
                    <a:pt x="0" y="93"/>
                    <a:pt x="9" y="107"/>
                    <a:pt x="9" y="115"/>
                  </a:cubicBezTo>
                  <a:cubicBezTo>
                    <a:pt x="10" y="137"/>
                    <a:pt x="20" y="153"/>
                    <a:pt x="40" y="153"/>
                  </a:cubicBezTo>
                  <a:cubicBezTo>
                    <a:pt x="47" y="153"/>
                    <a:pt x="56" y="148"/>
                    <a:pt x="66" y="147"/>
                  </a:cubicBezTo>
                  <a:cubicBezTo>
                    <a:pt x="90" y="137"/>
                    <a:pt x="113" y="115"/>
                    <a:pt x="152" y="88"/>
                  </a:cubicBezTo>
                  <a:cubicBezTo>
                    <a:pt x="164" y="80"/>
                    <a:pt x="183" y="72"/>
                    <a:pt x="195" y="64"/>
                  </a:cubicBezTo>
                  <a:close/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26" name="Google Shape;2941;p10">
              <a:extLst>
                <a:ext uri="{FF2B5EF4-FFF2-40B4-BE49-F238E27FC236}">
                  <a16:creationId xmlns:a16="http://schemas.microsoft.com/office/drawing/2014/main" id="{630FF9A7-2C95-8916-0ECF-0E9FFF531A34}"/>
                </a:ext>
              </a:extLst>
            </p:cNvPr>
            <p:cNvSpPr/>
            <p:nvPr/>
          </p:nvSpPr>
          <p:spPr>
            <a:xfrm>
              <a:off x="2137" y="1741"/>
              <a:ext cx="125" cy="208"/>
            </a:xfrm>
            <a:custGeom>
              <a:avLst/>
              <a:gdLst/>
              <a:ahLst/>
              <a:cxnLst/>
              <a:rect l="l" t="t" r="r" b="b"/>
              <a:pathLst>
                <a:path w="50" h="78" extrusionOk="0">
                  <a:moveTo>
                    <a:pt x="36" y="0"/>
                  </a:moveTo>
                  <a:cubicBezTo>
                    <a:pt x="38" y="7"/>
                    <a:pt x="39" y="15"/>
                    <a:pt x="41" y="22"/>
                  </a:cubicBezTo>
                  <a:cubicBezTo>
                    <a:pt x="44" y="29"/>
                    <a:pt x="50" y="35"/>
                    <a:pt x="49" y="43"/>
                  </a:cubicBezTo>
                  <a:cubicBezTo>
                    <a:pt x="47" y="50"/>
                    <a:pt x="38" y="56"/>
                    <a:pt x="31" y="60"/>
                  </a:cubicBezTo>
                  <a:cubicBezTo>
                    <a:pt x="23" y="66"/>
                    <a:pt x="10" y="76"/>
                    <a:pt x="0" y="78"/>
                  </a:cubicBezTo>
                  <a:cubicBezTo>
                    <a:pt x="12" y="73"/>
                    <a:pt x="33" y="56"/>
                    <a:pt x="37" y="42"/>
                  </a:cubicBezTo>
                  <a:cubicBezTo>
                    <a:pt x="40" y="29"/>
                    <a:pt x="28" y="15"/>
                    <a:pt x="35" y="2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27" name="Google Shape;2942;p10">
              <a:extLst>
                <a:ext uri="{FF2B5EF4-FFF2-40B4-BE49-F238E27FC236}">
                  <a16:creationId xmlns:a16="http://schemas.microsoft.com/office/drawing/2014/main" id="{AD578961-F951-B36D-FB17-A218E4F257A8}"/>
                </a:ext>
              </a:extLst>
            </p:cNvPr>
            <p:cNvSpPr/>
            <p:nvPr/>
          </p:nvSpPr>
          <p:spPr>
            <a:xfrm>
              <a:off x="1917" y="1683"/>
              <a:ext cx="313" cy="189"/>
            </a:xfrm>
            <a:custGeom>
              <a:avLst/>
              <a:gdLst/>
              <a:ahLst/>
              <a:cxnLst/>
              <a:rect l="l" t="t" r="r" b="b"/>
              <a:pathLst>
                <a:path w="125" h="71" extrusionOk="0">
                  <a:moveTo>
                    <a:pt x="1" y="71"/>
                  </a:moveTo>
                  <a:cubicBezTo>
                    <a:pt x="8" y="59"/>
                    <a:pt x="29" y="60"/>
                    <a:pt x="40" y="56"/>
                  </a:cubicBezTo>
                  <a:cubicBezTo>
                    <a:pt x="48" y="52"/>
                    <a:pt x="56" y="48"/>
                    <a:pt x="63" y="43"/>
                  </a:cubicBezTo>
                  <a:cubicBezTo>
                    <a:pt x="71" y="38"/>
                    <a:pt x="76" y="32"/>
                    <a:pt x="83" y="27"/>
                  </a:cubicBezTo>
                  <a:cubicBezTo>
                    <a:pt x="91" y="22"/>
                    <a:pt x="102" y="8"/>
                    <a:pt x="112" y="15"/>
                  </a:cubicBezTo>
                  <a:cubicBezTo>
                    <a:pt x="120" y="21"/>
                    <a:pt x="116" y="38"/>
                    <a:pt x="124" y="43"/>
                  </a:cubicBezTo>
                  <a:cubicBezTo>
                    <a:pt x="125" y="33"/>
                    <a:pt x="123" y="20"/>
                    <a:pt x="121" y="10"/>
                  </a:cubicBezTo>
                  <a:cubicBezTo>
                    <a:pt x="120" y="5"/>
                    <a:pt x="120" y="0"/>
                    <a:pt x="113" y="1"/>
                  </a:cubicBezTo>
                  <a:cubicBezTo>
                    <a:pt x="106" y="2"/>
                    <a:pt x="98" y="7"/>
                    <a:pt x="93" y="11"/>
                  </a:cubicBezTo>
                  <a:cubicBezTo>
                    <a:pt x="79" y="22"/>
                    <a:pt x="58" y="35"/>
                    <a:pt x="42" y="43"/>
                  </a:cubicBezTo>
                  <a:cubicBezTo>
                    <a:pt x="33" y="47"/>
                    <a:pt x="30" y="50"/>
                    <a:pt x="20" y="52"/>
                  </a:cubicBezTo>
                  <a:cubicBezTo>
                    <a:pt x="14" y="54"/>
                    <a:pt x="6" y="53"/>
                    <a:pt x="0" y="56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28" name="Google Shape;2943;p10">
              <a:extLst>
                <a:ext uri="{FF2B5EF4-FFF2-40B4-BE49-F238E27FC236}">
                  <a16:creationId xmlns:a16="http://schemas.microsoft.com/office/drawing/2014/main" id="{386F6CBF-B12A-E176-1587-04C29A5F983D}"/>
                </a:ext>
              </a:extLst>
            </p:cNvPr>
            <p:cNvSpPr/>
            <p:nvPr/>
          </p:nvSpPr>
          <p:spPr>
            <a:xfrm>
              <a:off x="2200" y="1368"/>
              <a:ext cx="165" cy="283"/>
            </a:xfrm>
            <a:custGeom>
              <a:avLst/>
              <a:gdLst/>
              <a:ahLst/>
              <a:cxnLst/>
              <a:rect l="l" t="t" r="r" b="b"/>
              <a:pathLst>
                <a:path w="66" h="106" extrusionOk="0">
                  <a:moveTo>
                    <a:pt x="66" y="0"/>
                  </a:moveTo>
                  <a:cubicBezTo>
                    <a:pt x="66" y="12"/>
                    <a:pt x="57" y="32"/>
                    <a:pt x="36" y="52"/>
                  </a:cubicBezTo>
                  <a:cubicBezTo>
                    <a:pt x="16" y="72"/>
                    <a:pt x="5" y="94"/>
                    <a:pt x="8" y="106"/>
                  </a:cubicBezTo>
                  <a:cubicBezTo>
                    <a:pt x="0" y="90"/>
                    <a:pt x="13" y="67"/>
                    <a:pt x="25" y="53"/>
                  </a:cubicBezTo>
                  <a:cubicBezTo>
                    <a:pt x="45" y="28"/>
                    <a:pt x="63" y="24"/>
                    <a:pt x="66" y="0"/>
                  </a:cubicBezTo>
                  <a:close/>
                </a:path>
              </a:pathLst>
            </a:custGeom>
            <a:solidFill>
              <a:srgbClr val="7D44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29" name="Google Shape;2944;p10">
              <a:extLst>
                <a:ext uri="{FF2B5EF4-FFF2-40B4-BE49-F238E27FC236}">
                  <a16:creationId xmlns:a16="http://schemas.microsoft.com/office/drawing/2014/main" id="{B844DC42-CFC6-1761-B19F-2A3FDEAE248F}"/>
                </a:ext>
              </a:extLst>
            </p:cNvPr>
            <p:cNvSpPr/>
            <p:nvPr/>
          </p:nvSpPr>
          <p:spPr>
            <a:xfrm>
              <a:off x="2375" y="1437"/>
              <a:ext cx="435" cy="171"/>
            </a:xfrm>
            <a:custGeom>
              <a:avLst/>
              <a:gdLst/>
              <a:ahLst/>
              <a:cxnLst/>
              <a:rect l="l" t="t" r="r" b="b"/>
              <a:pathLst>
                <a:path w="174" h="64" extrusionOk="0">
                  <a:moveTo>
                    <a:pt x="0" y="64"/>
                  </a:moveTo>
                  <a:cubicBezTo>
                    <a:pt x="25" y="58"/>
                    <a:pt x="37" y="64"/>
                    <a:pt x="70" y="52"/>
                  </a:cubicBezTo>
                  <a:cubicBezTo>
                    <a:pt x="95" y="42"/>
                    <a:pt x="114" y="28"/>
                    <a:pt x="134" y="20"/>
                  </a:cubicBezTo>
                  <a:cubicBezTo>
                    <a:pt x="155" y="13"/>
                    <a:pt x="168" y="3"/>
                    <a:pt x="174" y="0"/>
                  </a:cubicBezTo>
                  <a:cubicBezTo>
                    <a:pt x="157" y="2"/>
                    <a:pt x="149" y="8"/>
                    <a:pt x="132" y="13"/>
                  </a:cubicBezTo>
                  <a:cubicBezTo>
                    <a:pt x="116" y="18"/>
                    <a:pt x="101" y="22"/>
                    <a:pt x="89" y="32"/>
                  </a:cubicBezTo>
                  <a:cubicBezTo>
                    <a:pt x="77" y="41"/>
                    <a:pt x="67" y="45"/>
                    <a:pt x="47" y="50"/>
                  </a:cubicBezTo>
                  <a:cubicBezTo>
                    <a:pt x="27" y="56"/>
                    <a:pt x="4" y="60"/>
                    <a:pt x="0" y="64"/>
                  </a:cubicBezTo>
                  <a:close/>
                </a:path>
              </a:pathLst>
            </a:custGeom>
            <a:solidFill>
              <a:srgbClr val="7D44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30" name="Google Shape;2945;p10">
              <a:extLst>
                <a:ext uri="{FF2B5EF4-FFF2-40B4-BE49-F238E27FC236}">
                  <a16:creationId xmlns:a16="http://schemas.microsoft.com/office/drawing/2014/main" id="{8C78945A-3E45-3014-41E9-38463216605E}"/>
                </a:ext>
              </a:extLst>
            </p:cNvPr>
            <p:cNvSpPr/>
            <p:nvPr/>
          </p:nvSpPr>
          <p:spPr>
            <a:xfrm>
              <a:off x="2545" y="1547"/>
              <a:ext cx="230" cy="160"/>
            </a:xfrm>
            <a:custGeom>
              <a:avLst/>
              <a:gdLst/>
              <a:ahLst/>
              <a:cxnLst/>
              <a:rect l="l" t="t" r="r" b="b"/>
              <a:pathLst>
                <a:path w="92" h="60" extrusionOk="0">
                  <a:moveTo>
                    <a:pt x="0" y="60"/>
                  </a:moveTo>
                  <a:cubicBezTo>
                    <a:pt x="4" y="55"/>
                    <a:pt x="6" y="47"/>
                    <a:pt x="9" y="41"/>
                  </a:cubicBezTo>
                  <a:cubicBezTo>
                    <a:pt x="14" y="34"/>
                    <a:pt x="20" y="27"/>
                    <a:pt x="26" y="22"/>
                  </a:cubicBezTo>
                  <a:cubicBezTo>
                    <a:pt x="37" y="10"/>
                    <a:pt x="55" y="3"/>
                    <a:pt x="71" y="1"/>
                  </a:cubicBezTo>
                  <a:cubicBezTo>
                    <a:pt x="78" y="1"/>
                    <a:pt x="92" y="0"/>
                    <a:pt x="84" y="9"/>
                  </a:cubicBezTo>
                  <a:cubicBezTo>
                    <a:pt x="77" y="16"/>
                    <a:pt x="67" y="20"/>
                    <a:pt x="59" y="24"/>
                  </a:cubicBezTo>
                  <a:cubicBezTo>
                    <a:pt x="41" y="34"/>
                    <a:pt x="23" y="46"/>
                    <a:pt x="5" y="58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31" name="Google Shape;2946;p10">
              <a:extLst>
                <a:ext uri="{FF2B5EF4-FFF2-40B4-BE49-F238E27FC236}">
                  <a16:creationId xmlns:a16="http://schemas.microsoft.com/office/drawing/2014/main" id="{D4B64D1A-BF98-B203-5D16-558C38677954}"/>
                </a:ext>
              </a:extLst>
            </p:cNvPr>
            <p:cNvSpPr/>
            <p:nvPr/>
          </p:nvSpPr>
          <p:spPr>
            <a:xfrm>
              <a:off x="2332" y="1720"/>
              <a:ext cx="180" cy="117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0" y="9"/>
                  </a:moveTo>
                  <a:cubicBezTo>
                    <a:pt x="5" y="20"/>
                    <a:pt x="13" y="44"/>
                    <a:pt x="72" y="0"/>
                  </a:cubicBezTo>
                  <a:cubicBezTo>
                    <a:pt x="56" y="9"/>
                    <a:pt x="11" y="33"/>
                    <a:pt x="0" y="9"/>
                  </a:cubicBezTo>
                  <a:close/>
                </a:path>
              </a:pathLst>
            </a:custGeom>
            <a:solidFill>
              <a:srgbClr val="9C71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32" name="Google Shape;2947;p10">
              <a:extLst>
                <a:ext uri="{FF2B5EF4-FFF2-40B4-BE49-F238E27FC236}">
                  <a16:creationId xmlns:a16="http://schemas.microsoft.com/office/drawing/2014/main" id="{C2B6DF5F-9D4C-3270-59EF-09977DD46D75}"/>
                </a:ext>
              </a:extLst>
            </p:cNvPr>
            <p:cNvSpPr/>
            <p:nvPr/>
          </p:nvSpPr>
          <p:spPr>
            <a:xfrm>
              <a:off x="2117" y="1813"/>
              <a:ext cx="70" cy="174"/>
            </a:xfrm>
            <a:custGeom>
              <a:avLst/>
              <a:gdLst/>
              <a:ahLst/>
              <a:cxnLst/>
              <a:rect l="l" t="t" r="r" b="b"/>
              <a:pathLst>
                <a:path w="28" h="65" extrusionOk="0">
                  <a:moveTo>
                    <a:pt x="27" y="0"/>
                  </a:moveTo>
                  <a:cubicBezTo>
                    <a:pt x="23" y="2"/>
                    <a:pt x="19" y="3"/>
                    <a:pt x="16" y="8"/>
                  </a:cubicBezTo>
                  <a:cubicBezTo>
                    <a:pt x="11" y="15"/>
                    <a:pt x="10" y="26"/>
                    <a:pt x="7" y="35"/>
                  </a:cubicBezTo>
                  <a:cubicBezTo>
                    <a:pt x="4" y="45"/>
                    <a:pt x="2" y="54"/>
                    <a:pt x="0" y="65"/>
                  </a:cubicBezTo>
                  <a:cubicBezTo>
                    <a:pt x="4" y="63"/>
                    <a:pt x="5" y="57"/>
                    <a:pt x="8" y="54"/>
                  </a:cubicBezTo>
                  <a:cubicBezTo>
                    <a:pt x="14" y="48"/>
                    <a:pt x="22" y="46"/>
                    <a:pt x="28" y="41"/>
                  </a:cubicBezTo>
                  <a:cubicBezTo>
                    <a:pt x="25" y="42"/>
                    <a:pt x="21" y="44"/>
                    <a:pt x="19" y="41"/>
                  </a:cubicBezTo>
                  <a:cubicBezTo>
                    <a:pt x="16" y="39"/>
                    <a:pt x="19" y="28"/>
                    <a:pt x="20" y="25"/>
                  </a:cubicBezTo>
                  <a:cubicBezTo>
                    <a:pt x="20" y="17"/>
                    <a:pt x="23" y="8"/>
                    <a:pt x="26" y="1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33" name="Google Shape;2948;p10">
              <a:extLst>
                <a:ext uri="{FF2B5EF4-FFF2-40B4-BE49-F238E27FC236}">
                  <a16:creationId xmlns:a16="http://schemas.microsoft.com/office/drawing/2014/main" id="{FBF12441-4FAD-0382-2E61-F403D675856A}"/>
                </a:ext>
              </a:extLst>
            </p:cNvPr>
            <p:cNvSpPr/>
            <p:nvPr/>
          </p:nvSpPr>
          <p:spPr>
            <a:xfrm>
              <a:off x="2095" y="1832"/>
              <a:ext cx="25" cy="2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2"/>
                  </a:moveTo>
                  <a:cubicBezTo>
                    <a:pt x="4" y="0"/>
                    <a:pt x="0" y="5"/>
                    <a:pt x="1" y="10"/>
                  </a:cubicBezTo>
                  <a:cubicBezTo>
                    <a:pt x="3" y="10"/>
                    <a:pt x="7" y="8"/>
                    <a:pt x="9" y="6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34" name="Google Shape;2949;p10">
              <a:extLst>
                <a:ext uri="{FF2B5EF4-FFF2-40B4-BE49-F238E27FC236}">
                  <a16:creationId xmlns:a16="http://schemas.microsoft.com/office/drawing/2014/main" id="{5CA3C79B-1AA6-A35D-99A6-306E96A95A11}"/>
                </a:ext>
              </a:extLst>
            </p:cNvPr>
            <p:cNvSpPr/>
            <p:nvPr/>
          </p:nvSpPr>
          <p:spPr>
            <a:xfrm>
              <a:off x="1475" y="1421"/>
              <a:ext cx="1410" cy="1027"/>
            </a:xfrm>
            <a:custGeom>
              <a:avLst/>
              <a:gdLst/>
              <a:ahLst/>
              <a:cxnLst/>
              <a:rect l="l" t="t" r="r" b="b"/>
              <a:pathLst>
                <a:path w="564" h="385" extrusionOk="0">
                  <a:moveTo>
                    <a:pt x="101" y="353"/>
                  </a:moveTo>
                  <a:cubicBezTo>
                    <a:pt x="144" y="322"/>
                    <a:pt x="148" y="302"/>
                    <a:pt x="174" y="283"/>
                  </a:cubicBezTo>
                  <a:cubicBezTo>
                    <a:pt x="201" y="264"/>
                    <a:pt x="217" y="247"/>
                    <a:pt x="251" y="219"/>
                  </a:cubicBezTo>
                  <a:cubicBezTo>
                    <a:pt x="277" y="198"/>
                    <a:pt x="319" y="178"/>
                    <a:pt x="330" y="163"/>
                  </a:cubicBezTo>
                  <a:cubicBezTo>
                    <a:pt x="373" y="166"/>
                    <a:pt x="395" y="137"/>
                    <a:pt x="453" y="97"/>
                  </a:cubicBezTo>
                  <a:cubicBezTo>
                    <a:pt x="467" y="88"/>
                    <a:pt x="491" y="80"/>
                    <a:pt x="502" y="69"/>
                  </a:cubicBezTo>
                  <a:cubicBezTo>
                    <a:pt x="539" y="32"/>
                    <a:pt x="564" y="19"/>
                    <a:pt x="554" y="11"/>
                  </a:cubicBezTo>
                  <a:cubicBezTo>
                    <a:pt x="542" y="0"/>
                    <a:pt x="505" y="38"/>
                    <a:pt x="455" y="57"/>
                  </a:cubicBezTo>
                  <a:cubicBezTo>
                    <a:pt x="406" y="76"/>
                    <a:pt x="399" y="73"/>
                    <a:pt x="363" y="78"/>
                  </a:cubicBezTo>
                  <a:cubicBezTo>
                    <a:pt x="326" y="82"/>
                    <a:pt x="317" y="81"/>
                    <a:pt x="293" y="94"/>
                  </a:cubicBezTo>
                  <a:cubicBezTo>
                    <a:pt x="269" y="108"/>
                    <a:pt x="239" y="128"/>
                    <a:pt x="213" y="144"/>
                  </a:cubicBezTo>
                  <a:cubicBezTo>
                    <a:pt x="186" y="159"/>
                    <a:pt x="168" y="144"/>
                    <a:pt x="133" y="167"/>
                  </a:cubicBezTo>
                  <a:cubicBezTo>
                    <a:pt x="99" y="190"/>
                    <a:pt x="94" y="234"/>
                    <a:pt x="92" y="256"/>
                  </a:cubicBezTo>
                  <a:cubicBezTo>
                    <a:pt x="89" y="278"/>
                    <a:pt x="61" y="296"/>
                    <a:pt x="41" y="316"/>
                  </a:cubicBezTo>
                  <a:cubicBezTo>
                    <a:pt x="17" y="340"/>
                    <a:pt x="0" y="358"/>
                    <a:pt x="16" y="373"/>
                  </a:cubicBezTo>
                  <a:cubicBezTo>
                    <a:pt x="27" y="385"/>
                    <a:pt x="58" y="384"/>
                    <a:pt x="101" y="353"/>
                  </a:cubicBezTo>
                  <a:close/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35" name="Google Shape;2950;p10">
              <a:extLst>
                <a:ext uri="{FF2B5EF4-FFF2-40B4-BE49-F238E27FC236}">
                  <a16:creationId xmlns:a16="http://schemas.microsoft.com/office/drawing/2014/main" id="{8712CEC0-4321-4309-3852-62A9ED7AE2F3}"/>
                </a:ext>
              </a:extLst>
            </p:cNvPr>
            <p:cNvSpPr/>
            <p:nvPr/>
          </p:nvSpPr>
          <p:spPr>
            <a:xfrm>
              <a:off x="1425" y="1195"/>
              <a:ext cx="1437" cy="1221"/>
            </a:xfrm>
            <a:custGeom>
              <a:avLst/>
              <a:gdLst/>
              <a:ahLst/>
              <a:cxnLst/>
              <a:rect l="l" t="t" r="r" b="b"/>
              <a:pathLst>
                <a:path w="575" h="458" extrusionOk="0">
                  <a:moveTo>
                    <a:pt x="61" y="401"/>
                  </a:moveTo>
                  <a:cubicBezTo>
                    <a:pt x="81" y="381"/>
                    <a:pt x="109" y="363"/>
                    <a:pt x="112" y="341"/>
                  </a:cubicBezTo>
                  <a:cubicBezTo>
                    <a:pt x="114" y="319"/>
                    <a:pt x="119" y="275"/>
                    <a:pt x="153" y="252"/>
                  </a:cubicBezTo>
                  <a:cubicBezTo>
                    <a:pt x="188" y="229"/>
                    <a:pt x="206" y="244"/>
                    <a:pt x="233" y="229"/>
                  </a:cubicBezTo>
                  <a:cubicBezTo>
                    <a:pt x="259" y="213"/>
                    <a:pt x="289" y="193"/>
                    <a:pt x="313" y="179"/>
                  </a:cubicBezTo>
                  <a:cubicBezTo>
                    <a:pt x="337" y="166"/>
                    <a:pt x="346" y="167"/>
                    <a:pt x="383" y="163"/>
                  </a:cubicBezTo>
                  <a:cubicBezTo>
                    <a:pt x="419" y="158"/>
                    <a:pt x="426" y="161"/>
                    <a:pt x="475" y="142"/>
                  </a:cubicBezTo>
                  <a:cubicBezTo>
                    <a:pt x="525" y="123"/>
                    <a:pt x="562" y="85"/>
                    <a:pt x="574" y="96"/>
                  </a:cubicBezTo>
                  <a:cubicBezTo>
                    <a:pt x="575" y="96"/>
                    <a:pt x="575" y="96"/>
                    <a:pt x="575" y="96"/>
                  </a:cubicBezTo>
                  <a:cubicBezTo>
                    <a:pt x="573" y="75"/>
                    <a:pt x="536" y="70"/>
                    <a:pt x="493" y="60"/>
                  </a:cubicBezTo>
                  <a:cubicBezTo>
                    <a:pt x="465" y="54"/>
                    <a:pt x="428" y="48"/>
                    <a:pt x="407" y="54"/>
                  </a:cubicBezTo>
                  <a:cubicBezTo>
                    <a:pt x="398" y="56"/>
                    <a:pt x="389" y="60"/>
                    <a:pt x="380" y="59"/>
                  </a:cubicBezTo>
                  <a:cubicBezTo>
                    <a:pt x="342" y="53"/>
                    <a:pt x="187" y="0"/>
                    <a:pt x="95" y="35"/>
                  </a:cubicBezTo>
                  <a:cubicBezTo>
                    <a:pt x="40" y="55"/>
                    <a:pt x="21" y="107"/>
                    <a:pt x="12" y="171"/>
                  </a:cubicBezTo>
                  <a:cubicBezTo>
                    <a:pt x="0" y="255"/>
                    <a:pt x="15" y="306"/>
                    <a:pt x="17" y="335"/>
                  </a:cubicBezTo>
                  <a:cubicBezTo>
                    <a:pt x="19" y="362"/>
                    <a:pt x="3" y="434"/>
                    <a:pt x="35" y="458"/>
                  </a:cubicBezTo>
                  <a:cubicBezTo>
                    <a:pt x="20" y="443"/>
                    <a:pt x="37" y="425"/>
                    <a:pt x="61" y="401"/>
                  </a:cubicBezTo>
                  <a:close/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36" name="Google Shape;2951;p10">
              <a:extLst>
                <a:ext uri="{FF2B5EF4-FFF2-40B4-BE49-F238E27FC236}">
                  <a16:creationId xmlns:a16="http://schemas.microsoft.com/office/drawing/2014/main" id="{235FDB16-4235-DDDD-D76E-F4AC310D418E}"/>
                </a:ext>
              </a:extLst>
            </p:cNvPr>
            <p:cNvSpPr/>
            <p:nvPr/>
          </p:nvSpPr>
          <p:spPr>
            <a:xfrm>
              <a:off x="2217" y="1368"/>
              <a:ext cx="155" cy="288"/>
            </a:xfrm>
            <a:custGeom>
              <a:avLst/>
              <a:gdLst/>
              <a:ahLst/>
              <a:cxnLst/>
              <a:rect l="l" t="t" r="r" b="b"/>
              <a:pathLst>
                <a:path w="62" h="108" extrusionOk="0">
                  <a:moveTo>
                    <a:pt x="57" y="0"/>
                  </a:moveTo>
                  <a:cubicBezTo>
                    <a:pt x="62" y="16"/>
                    <a:pt x="37" y="43"/>
                    <a:pt x="19" y="66"/>
                  </a:cubicBezTo>
                  <a:cubicBezTo>
                    <a:pt x="2" y="89"/>
                    <a:pt x="0" y="103"/>
                    <a:pt x="2" y="108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37" name="Google Shape;2952;p10">
              <a:extLst>
                <a:ext uri="{FF2B5EF4-FFF2-40B4-BE49-F238E27FC236}">
                  <a16:creationId xmlns:a16="http://schemas.microsoft.com/office/drawing/2014/main" id="{B536BE2D-910C-1AE4-6A8D-34613F88E82B}"/>
                </a:ext>
              </a:extLst>
            </p:cNvPr>
            <p:cNvSpPr/>
            <p:nvPr/>
          </p:nvSpPr>
          <p:spPr>
            <a:xfrm>
              <a:off x="2220" y="1664"/>
              <a:ext cx="87" cy="189"/>
            </a:xfrm>
            <a:custGeom>
              <a:avLst/>
              <a:gdLst/>
              <a:ahLst/>
              <a:cxnLst/>
              <a:rect l="l" t="t" r="r" b="b"/>
              <a:pathLst>
                <a:path w="35" h="71" extrusionOk="0">
                  <a:moveTo>
                    <a:pt x="0" y="0"/>
                  </a:moveTo>
                  <a:cubicBezTo>
                    <a:pt x="13" y="8"/>
                    <a:pt x="7" y="63"/>
                    <a:pt x="35" y="71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cxnSp>
          <p:nvCxnSpPr>
            <p:cNvPr id="1538" name="Google Shape;2953;p10">
              <a:extLst>
                <a:ext uri="{FF2B5EF4-FFF2-40B4-BE49-F238E27FC236}">
                  <a16:creationId xmlns:a16="http://schemas.microsoft.com/office/drawing/2014/main" id="{A36EC2F9-4F9E-AB84-A937-4EC3701C0E6D}"/>
                </a:ext>
              </a:extLst>
            </p:cNvPr>
            <p:cNvCxnSpPr/>
            <p:nvPr/>
          </p:nvCxnSpPr>
          <p:spPr>
            <a:xfrm>
              <a:off x="2120" y="1885"/>
              <a:ext cx="1" cy="1"/>
            </a:xfrm>
            <a:prstGeom prst="straightConnector1">
              <a:avLst/>
            </a:prstGeom>
            <a:noFill/>
            <a:ln w="1587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39" name="Google Shape;2954;p10">
              <a:extLst>
                <a:ext uri="{FF2B5EF4-FFF2-40B4-BE49-F238E27FC236}">
                  <a16:creationId xmlns:a16="http://schemas.microsoft.com/office/drawing/2014/main" id="{B7F108C7-54E4-C0C7-9E40-AA387B0FA317}"/>
                </a:ext>
              </a:extLst>
            </p:cNvPr>
            <p:cNvSpPr/>
            <p:nvPr/>
          </p:nvSpPr>
          <p:spPr>
            <a:xfrm>
              <a:off x="1980" y="1813"/>
              <a:ext cx="200" cy="307"/>
            </a:xfrm>
            <a:custGeom>
              <a:avLst/>
              <a:gdLst/>
              <a:ahLst/>
              <a:cxnLst/>
              <a:rect l="l" t="t" r="r" b="b"/>
              <a:pathLst>
                <a:path w="80" h="115" extrusionOk="0">
                  <a:moveTo>
                    <a:pt x="54" y="111"/>
                  </a:moveTo>
                  <a:cubicBezTo>
                    <a:pt x="54" y="54"/>
                    <a:pt x="66" y="12"/>
                    <a:pt x="80" y="0"/>
                  </a:cubicBezTo>
                  <a:cubicBezTo>
                    <a:pt x="74" y="3"/>
                    <a:pt x="66" y="5"/>
                    <a:pt x="58" y="7"/>
                  </a:cubicBezTo>
                  <a:cubicBezTo>
                    <a:pt x="55" y="12"/>
                    <a:pt x="51" y="17"/>
                    <a:pt x="48" y="18"/>
                  </a:cubicBezTo>
                  <a:cubicBezTo>
                    <a:pt x="46" y="18"/>
                    <a:pt x="45" y="14"/>
                    <a:pt x="45" y="9"/>
                  </a:cubicBezTo>
                  <a:cubicBezTo>
                    <a:pt x="42" y="9"/>
                    <a:pt x="40" y="10"/>
                    <a:pt x="37" y="10"/>
                  </a:cubicBezTo>
                  <a:cubicBezTo>
                    <a:pt x="35" y="10"/>
                    <a:pt x="33" y="9"/>
                    <a:pt x="30" y="9"/>
                  </a:cubicBezTo>
                  <a:cubicBezTo>
                    <a:pt x="30" y="14"/>
                    <a:pt x="28" y="18"/>
                    <a:pt x="26" y="20"/>
                  </a:cubicBezTo>
                  <a:cubicBezTo>
                    <a:pt x="24" y="21"/>
                    <a:pt x="21" y="20"/>
                    <a:pt x="19" y="19"/>
                  </a:cubicBezTo>
                  <a:cubicBezTo>
                    <a:pt x="17" y="20"/>
                    <a:pt x="16" y="21"/>
                    <a:pt x="14" y="22"/>
                  </a:cubicBezTo>
                  <a:cubicBezTo>
                    <a:pt x="10" y="25"/>
                    <a:pt x="5" y="26"/>
                    <a:pt x="0" y="27"/>
                  </a:cubicBezTo>
                  <a:cubicBezTo>
                    <a:pt x="6" y="34"/>
                    <a:pt x="12" y="44"/>
                    <a:pt x="12" y="61"/>
                  </a:cubicBezTo>
                  <a:cubicBezTo>
                    <a:pt x="12" y="74"/>
                    <a:pt x="12" y="93"/>
                    <a:pt x="14" y="115"/>
                  </a:cubicBezTo>
                  <a:cubicBezTo>
                    <a:pt x="16" y="103"/>
                    <a:pt x="31" y="94"/>
                    <a:pt x="37" y="93"/>
                  </a:cubicBezTo>
                  <a:cubicBezTo>
                    <a:pt x="43" y="93"/>
                    <a:pt x="53" y="107"/>
                    <a:pt x="54" y="111"/>
                  </a:cubicBezTo>
                  <a:close/>
                </a:path>
              </a:pathLst>
            </a:custGeom>
            <a:solidFill>
              <a:srgbClr val="00A8E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40" name="Google Shape;2955;p10">
              <a:extLst>
                <a:ext uri="{FF2B5EF4-FFF2-40B4-BE49-F238E27FC236}">
                  <a16:creationId xmlns:a16="http://schemas.microsoft.com/office/drawing/2014/main" id="{198B9FBC-8144-64EE-1357-8575FD90F24B}"/>
                </a:ext>
              </a:extLst>
            </p:cNvPr>
            <p:cNvSpPr/>
            <p:nvPr/>
          </p:nvSpPr>
          <p:spPr>
            <a:xfrm>
              <a:off x="1980" y="1813"/>
              <a:ext cx="200" cy="312"/>
            </a:xfrm>
            <a:custGeom>
              <a:avLst/>
              <a:gdLst/>
              <a:ahLst/>
              <a:cxnLst/>
              <a:rect l="l" t="t" r="r" b="b"/>
              <a:pathLst>
                <a:path w="80" h="117" extrusionOk="0">
                  <a:moveTo>
                    <a:pt x="54" y="117"/>
                  </a:moveTo>
                  <a:cubicBezTo>
                    <a:pt x="53" y="57"/>
                    <a:pt x="65" y="12"/>
                    <a:pt x="80" y="0"/>
                  </a:cubicBezTo>
                  <a:cubicBezTo>
                    <a:pt x="74" y="3"/>
                    <a:pt x="66" y="5"/>
                    <a:pt x="58" y="7"/>
                  </a:cubicBezTo>
                  <a:cubicBezTo>
                    <a:pt x="55" y="12"/>
                    <a:pt x="51" y="17"/>
                    <a:pt x="48" y="18"/>
                  </a:cubicBezTo>
                  <a:cubicBezTo>
                    <a:pt x="46" y="18"/>
                    <a:pt x="45" y="14"/>
                    <a:pt x="45" y="9"/>
                  </a:cubicBezTo>
                  <a:cubicBezTo>
                    <a:pt x="42" y="9"/>
                    <a:pt x="40" y="10"/>
                    <a:pt x="37" y="10"/>
                  </a:cubicBezTo>
                  <a:cubicBezTo>
                    <a:pt x="35" y="10"/>
                    <a:pt x="33" y="9"/>
                    <a:pt x="30" y="9"/>
                  </a:cubicBezTo>
                  <a:cubicBezTo>
                    <a:pt x="30" y="14"/>
                    <a:pt x="28" y="18"/>
                    <a:pt x="26" y="20"/>
                  </a:cubicBezTo>
                  <a:cubicBezTo>
                    <a:pt x="24" y="21"/>
                    <a:pt x="21" y="20"/>
                    <a:pt x="19" y="19"/>
                  </a:cubicBezTo>
                  <a:cubicBezTo>
                    <a:pt x="17" y="20"/>
                    <a:pt x="16" y="21"/>
                    <a:pt x="14" y="22"/>
                  </a:cubicBezTo>
                  <a:cubicBezTo>
                    <a:pt x="10" y="25"/>
                    <a:pt x="5" y="26"/>
                    <a:pt x="0" y="27"/>
                  </a:cubicBezTo>
                  <a:cubicBezTo>
                    <a:pt x="6" y="34"/>
                    <a:pt x="12" y="44"/>
                    <a:pt x="12" y="61"/>
                  </a:cubicBezTo>
                  <a:cubicBezTo>
                    <a:pt x="12" y="74"/>
                    <a:pt x="12" y="93"/>
                    <a:pt x="14" y="115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41" name="Google Shape;2956;p10">
              <a:extLst>
                <a:ext uri="{FF2B5EF4-FFF2-40B4-BE49-F238E27FC236}">
                  <a16:creationId xmlns:a16="http://schemas.microsoft.com/office/drawing/2014/main" id="{CC5510EA-3B29-E42C-7A89-18009C8D523B}"/>
                </a:ext>
              </a:extLst>
            </p:cNvPr>
            <p:cNvSpPr/>
            <p:nvPr/>
          </p:nvSpPr>
          <p:spPr>
            <a:xfrm>
              <a:off x="2027" y="1848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8"/>
                  </a:moveTo>
                  <a:cubicBezTo>
                    <a:pt x="6" y="14"/>
                    <a:pt x="12" y="9"/>
                    <a:pt x="14" y="0"/>
                  </a:cubicBezTo>
                  <a:cubicBezTo>
                    <a:pt x="15" y="8"/>
                    <a:pt x="7" y="18"/>
                    <a:pt x="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42" name="Google Shape;2957;p10">
              <a:extLst>
                <a:ext uri="{FF2B5EF4-FFF2-40B4-BE49-F238E27FC236}">
                  <a16:creationId xmlns:a16="http://schemas.microsoft.com/office/drawing/2014/main" id="{06C8BA53-509D-5005-1B5D-DD3013B862CB}"/>
                </a:ext>
              </a:extLst>
            </p:cNvPr>
            <p:cNvSpPr/>
            <p:nvPr/>
          </p:nvSpPr>
          <p:spPr>
            <a:xfrm>
              <a:off x="2090" y="1840"/>
              <a:ext cx="37" cy="51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0" y="7"/>
                  </a:moveTo>
                  <a:cubicBezTo>
                    <a:pt x="1" y="12"/>
                    <a:pt x="7" y="14"/>
                    <a:pt x="15" y="0"/>
                  </a:cubicBezTo>
                  <a:cubicBezTo>
                    <a:pt x="13" y="9"/>
                    <a:pt x="2" y="19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43" name="Google Shape;2958;p10">
              <a:extLst>
                <a:ext uri="{FF2B5EF4-FFF2-40B4-BE49-F238E27FC236}">
                  <a16:creationId xmlns:a16="http://schemas.microsoft.com/office/drawing/2014/main" id="{E32ABC3B-A62D-AF36-0B45-5C435D303563}"/>
                </a:ext>
              </a:extLst>
            </p:cNvPr>
            <p:cNvSpPr/>
            <p:nvPr/>
          </p:nvSpPr>
          <p:spPr>
            <a:xfrm>
              <a:off x="2087" y="1856"/>
              <a:ext cx="58" cy="261"/>
            </a:xfrm>
            <a:custGeom>
              <a:avLst/>
              <a:gdLst/>
              <a:ahLst/>
              <a:cxnLst/>
              <a:rect l="l" t="t" r="r" b="b"/>
              <a:pathLst>
                <a:path w="23" h="98" extrusionOk="0">
                  <a:moveTo>
                    <a:pt x="23" y="0"/>
                  </a:moveTo>
                  <a:cubicBezTo>
                    <a:pt x="13" y="18"/>
                    <a:pt x="5" y="70"/>
                    <a:pt x="7" y="98"/>
                  </a:cubicBezTo>
                  <a:cubicBezTo>
                    <a:pt x="0" y="69"/>
                    <a:pt x="5" y="30"/>
                    <a:pt x="23" y="0"/>
                  </a:cubicBezTo>
                  <a:close/>
                </a:path>
              </a:pathLst>
            </a:custGeom>
            <a:solidFill>
              <a:srgbClr val="0088C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44" name="Google Shape;2959;p10">
              <a:extLst>
                <a:ext uri="{FF2B5EF4-FFF2-40B4-BE49-F238E27FC236}">
                  <a16:creationId xmlns:a16="http://schemas.microsoft.com/office/drawing/2014/main" id="{DA49875A-354F-CEA7-0616-AE7547EAA84A}"/>
                </a:ext>
              </a:extLst>
            </p:cNvPr>
            <p:cNvSpPr/>
            <p:nvPr/>
          </p:nvSpPr>
          <p:spPr>
            <a:xfrm>
              <a:off x="2092" y="2083"/>
              <a:ext cx="33" cy="24"/>
            </a:xfrm>
            <a:custGeom>
              <a:avLst/>
              <a:gdLst/>
              <a:ahLst/>
              <a:cxnLst/>
              <a:rect l="l" t="t" r="r" b="b"/>
              <a:pathLst>
                <a:path w="13" h="9" extrusionOk="0">
                  <a:moveTo>
                    <a:pt x="12" y="7"/>
                  </a:moveTo>
                  <a:cubicBezTo>
                    <a:pt x="11" y="9"/>
                    <a:pt x="8" y="9"/>
                    <a:pt x="5" y="7"/>
                  </a:cubicBezTo>
                  <a:cubicBezTo>
                    <a:pt x="2" y="6"/>
                    <a:pt x="0" y="3"/>
                    <a:pt x="1" y="2"/>
                  </a:cubicBezTo>
                  <a:cubicBezTo>
                    <a:pt x="2" y="0"/>
                    <a:pt x="5" y="0"/>
                    <a:pt x="8" y="2"/>
                  </a:cubicBezTo>
                  <a:cubicBezTo>
                    <a:pt x="11" y="3"/>
                    <a:pt x="13" y="6"/>
                    <a:pt x="12" y="7"/>
                  </a:cubicBezTo>
                  <a:close/>
                </a:path>
              </a:pathLst>
            </a:custGeom>
            <a:solidFill>
              <a:srgbClr val="F5C0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45" name="Google Shape;2960;p10">
              <a:extLst>
                <a:ext uri="{FF2B5EF4-FFF2-40B4-BE49-F238E27FC236}">
                  <a16:creationId xmlns:a16="http://schemas.microsoft.com/office/drawing/2014/main" id="{6FE596FD-9654-1812-72E3-8F4D6E40457A}"/>
                </a:ext>
              </a:extLst>
            </p:cNvPr>
            <p:cNvSpPr/>
            <p:nvPr/>
          </p:nvSpPr>
          <p:spPr>
            <a:xfrm>
              <a:off x="2047" y="2045"/>
              <a:ext cx="23" cy="16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8" y="5"/>
                  </a:moveTo>
                  <a:cubicBezTo>
                    <a:pt x="8" y="6"/>
                    <a:pt x="5" y="6"/>
                    <a:pt x="3" y="5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7" y="2"/>
                    <a:pt x="9" y="4"/>
                    <a:pt x="8" y="5"/>
                  </a:cubicBezTo>
                  <a:close/>
                </a:path>
              </a:pathLst>
            </a:custGeom>
            <a:solidFill>
              <a:srgbClr val="F5C0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46" name="Google Shape;2961;p10">
              <a:extLst>
                <a:ext uri="{FF2B5EF4-FFF2-40B4-BE49-F238E27FC236}">
                  <a16:creationId xmlns:a16="http://schemas.microsoft.com/office/drawing/2014/main" id="{AAF472DA-2C61-2C01-8FF4-940C57E13D21}"/>
                </a:ext>
              </a:extLst>
            </p:cNvPr>
            <p:cNvSpPr/>
            <p:nvPr/>
          </p:nvSpPr>
          <p:spPr>
            <a:xfrm>
              <a:off x="2020" y="1837"/>
              <a:ext cx="430" cy="264"/>
            </a:xfrm>
            <a:custGeom>
              <a:avLst/>
              <a:gdLst/>
              <a:ahLst/>
              <a:cxnLst/>
              <a:rect l="l" t="t" r="r" b="b"/>
              <a:pathLst>
                <a:path w="172" h="99" extrusionOk="0">
                  <a:moveTo>
                    <a:pt x="104" y="26"/>
                  </a:moveTo>
                  <a:cubicBezTo>
                    <a:pt x="104" y="26"/>
                    <a:pt x="105" y="46"/>
                    <a:pt x="92" y="57"/>
                  </a:cubicBezTo>
                  <a:cubicBezTo>
                    <a:pt x="73" y="70"/>
                    <a:pt x="21" y="73"/>
                    <a:pt x="32" y="0"/>
                  </a:cubicBezTo>
                  <a:cubicBezTo>
                    <a:pt x="28" y="0"/>
                    <a:pt x="24" y="1"/>
                    <a:pt x="21" y="1"/>
                  </a:cubicBezTo>
                  <a:cubicBezTo>
                    <a:pt x="20" y="1"/>
                    <a:pt x="19" y="1"/>
                    <a:pt x="18" y="1"/>
                  </a:cubicBezTo>
                  <a:cubicBezTo>
                    <a:pt x="17" y="12"/>
                    <a:pt x="18" y="24"/>
                    <a:pt x="18" y="2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2"/>
                    <a:pt x="8" y="4"/>
                    <a:pt x="7" y="5"/>
                  </a:cubicBezTo>
                  <a:cubicBezTo>
                    <a:pt x="5" y="8"/>
                    <a:pt x="2" y="10"/>
                    <a:pt x="0" y="12"/>
                  </a:cubicBezTo>
                  <a:cubicBezTo>
                    <a:pt x="1" y="15"/>
                    <a:pt x="2" y="17"/>
                    <a:pt x="3" y="20"/>
                  </a:cubicBezTo>
                  <a:cubicBezTo>
                    <a:pt x="6" y="24"/>
                    <a:pt x="10" y="44"/>
                    <a:pt x="11" y="50"/>
                  </a:cubicBezTo>
                  <a:cubicBezTo>
                    <a:pt x="12" y="54"/>
                    <a:pt x="12" y="57"/>
                    <a:pt x="13" y="61"/>
                  </a:cubicBezTo>
                  <a:cubicBezTo>
                    <a:pt x="14" y="62"/>
                    <a:pt x="15" y="68"/>
                    <a:pt x="15" y="69"/>
                  </a:cubicBezTo>
                  <a:cubicBezTo>
                    <a:pt x="13" y="75"/>
                    <a:pt x="11" y="80"/>
                    <a:pt x="11" y="80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1" y="80"/>
                    <a:pt x="11" y="80"/>
                    <a:pt x="11" y="79"/>
                  </a:cubicBezTo>
                  <a:cubicBezTo>
                    <a:pt x="12" y="78"/>
                    <a:pt x="14" y="78"/>
                    <a:pt x="16" y="79"/>
                  </a:cubicBezTo>
                  <a:cubicBezTo>
                    <a:pt x="18" y="80"/>
                    <a:pt x="19" y="82"/>
                    <a:pt x="19" y="83"/>
                  </a:cubicBezTo>
                  <a:cubicBezTo>
                    <a:pt x="19" y="82"/>
                    <a:pt x="21" y="79"/>
                    <a:pt x="22" y="76"/>
                  </a:cubicBezTo>
                  <a:cubicBezTo>
                    <a:pt x="22" y="75"/>
                    <a:pt x="23" y="74"/>
                    <a:pt x="24" y="75"/>
                  </a:cubicBezTo>
                  <a:cubicBezTo>
                    <a:pt x="28" y="79"/>
                    <a:pt x="33" y="82"/>
                    <a:pt x="38" y="85"/>
                  </a:cubicBezTo>
                  <a:cubicBezTo>
                    <a:pt x="39" y="86"/>
                    <a:pt x="38" y="86"/>
                    <a:pt x="37" y="87"/>
                  </a:cubicBezTo>
                  <a:cubicBezTo>
                    <a:pt x="35" y="88"/>
                    <a:pt x="32" y="91"/>
                    <a:pt x="30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1" y="92"/>
                    <a:pt x="34" y="92"/>
                    <a:pt x="37" y="94"/>
                  </a:cubicBezTo>
                  <a:cubicBezTo>
                    <a:pt x="40" y="95"/>
                    <a:pt x="41" y="98"/>
                    <a:pt x="41" y="99"/>
                  </a:cubicBezTo>
                  <a:cubicBezTo>
                    <a:pt x="44" y="96"/>
                    <a:pt x="48" y="93"/>
                    <a:pt x="51" y="92"/>
                  </a:cubicBezTo>
                  <a:cubicBezTo>
                    <a:pt x="53" y="91"/>
                    <a:pt x="55" y="91"/>
                    <a:pt x="56" y="92"/>
                  </a:cubicBezTo>
                  <a:cubicBezTo>
                    <a:pt x="70" y="94"/>
                    <a:pt x="86" y="91"/>
                    <a:pt x="93" y="88"/>
                  </a:cubicBezTo>
                  <a:cubicBezTo>
                    <a:pt x="110" y="80"/>
                    <a:pt x="110" y="72"/>
                    <a:pt x="120" y="78"/>
                  </a:cubicBezTo>
                  <a:cubicBezTo>
                    <a:pt x="138" y="87"/>
                    <a:pt x="154" y="90"/>
                    <a:pt x="165" y="90"/>
                  </a:cubicBezTo>
                  <a:cubicBezTo>
                    <a:pt x="163" y="89"/>
                    <a:pt x="162" y="84"/>
                    <a:pt x="164" y="78"/>
                  </a:cubicBezTo>
                  <a:cubicBezTo>
                    <a:pt x="165" y="74"/>
                    <a:pt x="168" y="70"/>
                    <a:pt x="171" y="70"/>
                  </a:cubicBezTo>
                  <a:cubicBezTo>
                    <a:pt x="167" y="70"/>
                    <a:pt x="164" y="69"/>
                    <a:pt x="161" y="69"/>
                  </a:cubicBezTo>
                  <a:cubicBezTo>
                    <a:pt x="161" y="69"/>
                    <a:pt x="161" y="68"/>
                    <a:pt x="161" y="67"/>
                  </a:cubicBezTo>
                  <a:cubicBezTo>
                    <a:pt x="167" y="62"/>
                    <a:pt x="172" y="55"/>
                    <a:pt x="172" y="55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1" y="56"/>
                    <a:pt x="168" y="56"/>
                    <a:pt x="166" y="55"/>
                  </a:cubicBezTo>
                  <a:cubicBezTo>
                    <a:pt x="163" y="54"/>
                    <a:pt x="162" y="51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2" y="51"/>
                    <a:pt x="155" y="59"/>
                    <a:pt x="148" y="62"/>
                  </a:cubicBezTo>
                  <a:cubicBezTo>
                    <a:pt x="146" y="63"/>
                    <a:pt x="145" y="62"/>
                    <a:pt x="144" y="61"/>
                  </a:cubicBezTo>
                  <a:cubicBezTo>
                    <a:pt x="136" y="55"/>
                    <a:pt x="133" y="44"/>
                    <a:pt x="136" y="30"/>
                  </a:cubicBezTo>
                </a:path>
              </a:pathLst>
            </a:custGeom>
            <a:solidFill>
              <a:srgbClr val="E5694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47" name="Google Shape;2962;p10">
              <a:extLst>
                <a:ext uri="{FF2B5EF4-FFF2-40B4-BE49-F238E27FC236}">
                  <a16:creationId xmlns:a16="http://schemas.microsoft.com/office/drawing/2014/main" id="{9A93146E-C314-81AC-F218-A1BCCF9619C3}"/>
                </a:ext>
              </a:extLst>
            </p:cNvPr>
            <p:cNvSpPr/>
            <p:nvPr/>
          </p:nvSpPr>
          <p:spPr>
            <a:xfrm>
              <a:off x="2020" y="1837"/>
              <a:ext cx="430" cy="264"/>
            </a:xfrm>
            <a:custGeom>
              <a:avLst/>
              <a:gdLst/>
              <a:ahLst/>
              <a:cxnLst/>
              <a:rect l="l" t="t" r="r" b="b"/>
              <a:pathLst>
                <a:path w="172" h="99" extrusionOk="0">
                  <a:moveTo>
                    <a:pt x="104" y="26"/>
                  </a:moveTo>
                  <a:cubicBezTo>
                    <a:pt x="104" y="26"/>
                    <a:pt x="105" y="46"/>
                    <a:pt x="92" y="57"/>
                  </a:cubicBezTo>
                  <a:cubicBezTo>
                    <a:pt x="73" y="70"/>
                    <a:pt x="21" y="73"/>
                    <a:pt x="32" y="0"/>
                  </a:cubicBezTo>
                  <a:cubicBezTo>
                    <a:pt x="28" y="0"/>
                    <a:pt x="24" y="1"/>
                    <a:pt x="21" y="1"/>
                  </a:cubicBezTo>
                  <a:cubicBezTo>
                    <a:pt x="20" y="1"/>
                    <a:pt x="19" y="1"/>
                    <a:pt x="18" y="1"/>
                  </a:cubicBezTo>
                  <a:cubicBezTo>
                    <a:pt x="17" y="12"/>
                    <a:pt x="18" y="24"/>
                    <a:pt x="18" y="2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2"/>
                    <a:pt x="8" y="4"/>
                    <a:pt x="7" y="5"/>
                  </a:cubicBezTo>
                  <a:cubicBezTo>
                    <a:pt x="5" y="8"/>
                    <a:pt x="2" y="10"/>
                    <a:pt x="0" y="12"/>
                  </a:cubicBezTo>
                  <a:cubicBezTo>
                    <a:pt x="1" y="15"/>
                    <a:pt x="2" y="17"/>
                    <a:pt x="3" y="20"/>
                  </a:cubicBezTo>
                  <a:cubicBezTo>
                    <a:pt x="6" y="24"/>
                    <a:pt x="10" y="44"/>
                    <a:pt x="11" y="50"/>
                  </a:cubicBezTo>
                  <a:cubicBezTo>
                    <a:pt x="12" y="54"/>
                    <a:pt x="12" y="57"/>
                    <a:pt x="13" y="61"/>
                  </a:cubicBezTo>
                  <a:cubicBezTo>
                    <a:pt x="14" y="62"/>
                    <a:pt x="15" y="68"/>
                    <a:pt x="15" y="69"/>
                  </a:cubicBezTo>
                  <a:cubicBezTo>
                    <a:pt x="13" y="75"/>
                    <a:pt x="11" y="80"/>
                    <a:pt x="11" y="80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1" y="80"/>
                    <a:pt x="11" y="80"/>
                    <a:pt x="11" y="79"/>
                  </a:cubicBezTo>
                  <a:cubicBezTo>
                    <a:pt x="12" y="78"/>
                    <a:pt x="14" y="78"/>
                    <a:pt x="16" y="79"/>
                  </a:cubicBezTo>
                  <a:cubicBezTo>
                    <a:pt x="18" y="80"/>
                    <a:pt x="19" y="82"/>
                    <a:pt x="19" y="83"/>
                  </a:cubicBezTo>
                  <a:cubicBezTo>
                    <a:pt x="19" y="82"/>
                    <a:pt x="21" y="79"/>
                    <a:pt x="22" y="76"/>
                  </a:cubicBezTo>
                  <a:cubicBezTo>
                    <a:pt x="22" y="75"/>
                    <a:pt x="23" y="74"/>
                    <a:pt x="24" y="75"/>
                  </a:cubicBezTo>
                  <a:cubicBezTo>
                    <a:pt x="28" y="79"/>
                    <a:pt x="33" y="82"/>
                    <a:pt x="38" y="85"/>
                  </a:cubicBezTo>
                  <a:cubicBezTo>
                    <a:pt x="39" y="86"/>
                    <a:pt x="38" y="86"/>
                    <a:pt x="37" y="87"/>
                  </a:cubicBezTo>
                  <a:cubicBezTo>
                    <a:pt x="35" y="88"/>
                    <a:pt x="32" y="91"/>
                    <a:pt x="30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1" y="92"/>
                    <a:pt x="34" y="92"/>
                    <a:pt x="37" y="94"/>
                  </a:cubicBezTo>
                  <a:cubicBezTo>
                    <a:pt x="40" y="95"/>
                    <a:pt x="41" y="98"/>
                    <a:pt x="41" y="99"/>
                  </a:cubicBezTo>
                  <a:cubicBezTo>
                    <a:pt x="44" y="96"/>
                    <a:pt x="48" y="93"/>
                    <a:pt x="51" y="92"/>
                  </a:cubicBezTo>
                  <a:cubicBezTo>
                    <a:pt x="53" y="91"/>
                    <a:pt x="55" y="91"/>
                    <a:pt x="56" y="92"/>
                  </a:cubicBezTo>
                  <a:cubicBezTo>
                    <a:pt x="70" y="94"/>
                    <a:pt x="86" y="91"/>
                    <a:pt x="93" y="88"/>
                  </a:cubicBezTo>
                  <a:cubicBezTo>
                    <a:pt x="110" y="80"/>
                    <a:pt x="110" y="72"/>
                    <a:pt x="120" y="78"/>
                  </a:cubicBezTo>
                  <a:cubicBezTo>
                    <a:pt x="138" y="87"/>
                    <a:pt x="154" y="90"/>
                    <a:pt x="165" y="90"/>
                  </a:cubicBezTo>
                  <a:cubicBezTo>
                    <a:pt x="163" y="89"/>
                    <a:pt x="162" y="84"/>
                    <a:pt x="164" y="78"/>
                  </a:cubicBezTo>
                  <a:cubicBezTo>
                    <a:pt x="165" y="74"/>
                    <a:pt x="168" y="70"/>
                    <a:pt x="171" y="70"/>
                  </a:cubicBezTo>
                  <a:cubicBezTo>
                    <a:pt x="167" y="70"/>
                    <a:pt x="164" y="69"/>
                    <a:pt x="161" y="69"/>
                  </a:cubicBezTo>
                  <a:cubicBezTo>
                    <a:pt x="161" y="69"/>
                    <a:pt x="161" y="68"/>
                    <a:pt x="161" y="67"/>
                  </a:cubicBezTo>
                  <a:cubicBezTo>
                    <a:pt x="167" y="62"/>
                    <a:pt x="172" y="55"/>
                    <a:pt x="172" y="55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1" y="56"/>
                    <a:pt x="168" y="56"/>
                    <a:pt x="166" y="55"/>
                  </a:cubicBezTo>
                  <a:cubicBezTo>
                    <a:pt x="163" y="54"/>
                    <a:pt x="162" y="51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2" y="51"/>
                    <a:pt x="155" y="59"/>
                    <a:pt x="148" y="62"/>
                  </a:cubicBezTo>
                  <a:cubicBezTo>
                    <a:pt x="146" y="63"/>
                    <a:pt x="145" y="62"/>
                    <a:pt x="144" y="61"/>
                  </a:cubicBezTo>
                  <a:cubicBezTo>
                    <a:pt x="136" y="55"/>
                    <a:pt x="133" y="44"/>
                    <a:pt x="136" y="3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48" name="Google Shape;2963;p10">
              <a:extLst>
                <a:ext uri="{FF2B5EF4-FFF2-40B4-BE49-F238E27FC236}">
                  <a16:creationId xmlns:a16="http://schemas.microsoft.com/office/drawing/2014/main" id="{F7B14D7B-3903-402F-6130-9D620C10609D}"/>
                </a:ext>
              </a:extLst>
            </p:cNvPr>
            <p:cNvSpPr/>
            <p:nvPr/>
          </p:nvSpPr>
          <p:spPr>
            <a:xfrm>
              <a:off x="2105" y="2093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E5694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49" name="Google Shape;2964;p10">
              <a:extLst>
                <a:ext uri="{FF2B5EF4-FFF2-40B4-BE49-F238E27FC236}">
                  <a16:creationId xmlns:a16="http://schemas.microsoft.com/office/drawing/2014/main" id="{419FED38-5007-3443-EDE9-37E8802D6C6C}"/>
                </a:ext>
              </a:extLst>
            </p:cNvPr>
            <p:cNvSpPr/>
            <p:nvPr/>
          </p:nvSpPr>
          <p:spPr>
            <a:xfrm>
              <a:off x="1955" y="1808"/>
              <a:ext cx="232" cy="80"/>
            </a:xfrm>
            <a:custGeom>
              <a:avLst/>
              <a:gdLst/>
              <a:ahLst/>
              <a:cxnLst/>
              <a:rect l="l" t="t" r="r" b="b"/>
              <a:pathLst>
                <a:path w="93" h="30" extrusionOk="0">
                  <a:moveTo>
                    <a:pt x="93" y="0"/>
                  </a:moveTo>
                  <a:cubicBezTo>
                    <a:pt x="82" y="7"/>
                    <a:pt x="60" y="11"/>
                    <a:pt x="47" y="12"/>
                  </a:cubicBezTo>
                  <a:cubicBezTo>
                    <a:pt x="45" y="12"/>
                    <a:pt x="40" y="11"/>
                    <a:pt x="38" y="11"/>
                  </a:cubicBezTo>
                  <a:cubicBezTo>
                    <a:pt x="37" y="12"/>
                    <a:pt x="37" y="11"/>
                    <a:pt x="36" y="12"/>
                  </a:cubicBezTo>
                  <a:cubicBezTo>
                    <a:pt x="35" y="13"/>
                    <a:pt x="34" y="15"/>
                    <a:pt x="33" y="16"/>
                  </a:cubicBezTo>
                  <a:cubicBezTo>
                    <a:pt x="31" y="19"/>
                    <a:pt x="27" y="22"/>
                    <a:pt x="24" y="24"/>
                  </a:cubicBezTo>
                  <a:cubicBezTo>
                    <a:pt x="19" y="27"/>
                    <a:pt x="13" y="29"/>
                    <a:pt x="7" y="29"/>
                  </a:cubicBezTo>
                  <a:cubicBezTo>
                    <a:pt x="3" y="30"/>
                    <a:pt x="0" y="29"/>
                    <a:pt x="0" y="29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50" name="Google Shape;2965;p10">
              <a:extLst>
                <a:ext uri="{FF2B5EF4-FFF2-40B4-BE49-F238E27FC236}">
                  <a16:creationId xmlns:a16="http://schemas.microsoft.com/office/drawing/2014/main" id="{AF3D57E4-329E-1B1C-D347-400C83DB2BF6}"/>
                </a:ext>
              </a:extLst>
            </p:cNvPr>
            <p:cNvSpPr/>
            <p:nvPr/>
          </p:nvSpPr>
          <p:spPr>
            <a:xfrm>
              <a:off x="2092" y="2083"/>
              <a:ext cx="33" cy="24"/>
            </a:xfrm>
            <a:custGeom>
              <a:avLst/>
              <a:gdLst/>
              <a:ahLst/>
              <a:cxnLst/>
              <a:rect l="l" t="t" r="r" b="b"/>
              <a:pathLst>
                <a:path w="13" h="9" extrusionOk="0">
                  <a:moveTo>
                    <a:pt x="12" y="7"/>
                  </a:moveTo>
                  <a:cubicBezTo>
                    <a:pt x="11" y="9"/>
                    <a:pt x="8" y="9"/>
                    <a:pt x="5" y="7"/>
                  </a:cubicBezTo>
                  <a:cubicBezTo>
                    <a:pt x="2" y="6"/>
                    <a:pt x="0" y="3"/>
                    <a:pt x="1" y="2"/>
                  </a:cubicBezTo>
                  <a:cubicBezTo>
                    <a:pt x="2" y="0"/>
                    <a:pt x="5" y="0"/>
                    <a:pt x="8" y="2"/>
                  </a:cubicBezTo>
                  <a:cubicBezTo>
                    <a:pt x="11" y="3"/>
                    <a:pt x="13" y="6"/>
                    <a:pt x="12" y="7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51" name="Google Shape;2966;p10">
              <a:extLst>
                <a:ext uri="{FF2B5EF4-FFF2-40B4-BE49-F238E27FC236}">
                  <a16:creationId xmlns:a16="http://schemas.microsoft.com/office/drawing/2014/main" id="{7CDE554D-3F70-E10F-DB28-B6F10B6981DC}"/>
                </a:ext>
              </a:extLst>
            </p:cNvPr>
            <p:cNvSpPr/>
            <p:nvPr/>
          </p:nvSpPr>
          <p:spPr>
            <a:xfrm>
              <a:off x="2047" y="2045"/>
              <a:ext cx="23" cy="16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8" y="5"/>
                  </a:moveTo>
                  <a:cubicBezTo>
                    <a:pt x="8" y="6"/>
                    <a:pt x="5" y="6"/>
                    <a:pt x="3" y="5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1" y="0"/>
                    <a:pt x="3" y="0"/>
                    <a:pt x="5" y="1"/>
                  </a:cubicBezTo>
                  <a:cubicBezTo>
                    <a:pt x="7" y="2"/>
                    <a:pt x="9" y="4"/>
                    <a:pt x="8" y="5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52" name="Google Shape;2967;p10">
              <a:extLst>
                <a:ext uri="{FF2B5EF4-FFF2-40B4-BE49-F238E27FC236}">
                  <a16:creationId xmlns:a16="http://schemas.microsoft.com/office/drawing/2014/main" id="{FD3FBF9C-53A5-F758-FF1D-3F3DDE065440}"/>
                </a:ext>
              </a:extLst>
            </p:cNvPr>
            <p:cNvSpPr/>
            <p:nvPr/>
          </p:nvSpPr>
          <p:spPr>
            <a:xfrm>
              <a:off x="2020" y="1837"/>
              <a:ext cx="430" cy="264"/>
            </a:xfrm>
            <a:custGeom>
              <a:avLst/>
              <a:gdLst/>
              <a:ahLst/>
              <a:cxnLst/>
              <a:rect l="l" t="t" r="r" b="b"/>
              <a:pathLst>
                <a:path w="172" h="99" extrusionOk="0">
                  <a:moveTo>
                    <a:pt x="104" y="26"/>
                  </a:moveTo>
                  <a:cubicBezTo>
                    <a:pt x="104" y="26"/>
                    <a:pt x="105" y="46"/>
                    <a:pt x="92" y="57"/>
                  </a:cubicBezTo>
                  <a:cubicBezTo>
                    <a:pt x="73" y="70"/>
                    <a:pt x="21" y="73"/>
                    <a:pt x="32" y="0"/>
                  </a:cubicBezTo>
                  <a:cubicBezTo>
                    <a:pt x="28" y="0"/>
                    <a:pt x="24" y="1"/>
                    <a:pt x="21" y="1"/>
                  </a:cubicBezTo>
                  <a:cubicBezTo>
                    <a:pt x="20" y="1"/>
                    <a:pt x="19" y="1"/>
                    <a:pt x="18" y="1"/>
                  </a:cubicBezTo>
                  <a:cubicBezTo>
                    <a:pt x="17" y="12"/>
                    <a:pt x="18" y="24"/>
                    <a:pt x="18" y="24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2"/>
                    <a:pt x="8" y="4"/>
                    <a:pt x="7" y="5"/>
                  </a:cubicBezTo>
                  <a:cubicBezTo>
                    <a:pt x="5" y="8"/>
                    <a:pt x="2" y="10"/>
                    <a:pt x="0" y="12"/>
                  </a:cubicBezTo>
                  <a:cubicBezTo>
                    <a:pt x="1" y="15"/>
                    <a:pt x="2" y="17"/>
                    <a:pt x="3" y="20"/>
                  </a:cubicBezTo>
                  <a:cubicBezTo>
                    <a:pt x="6" y="24"/>
                    <a:pt x="10" y="44"/>
                    <a:pt x="11" y="50"/>
                  </a:cubicBezTo>
                  <a:cubicBezTo>
                    <a:pt x="12" y="54"/>
                    <a:pt x="12" y="57"/>
                    <a:pt x="13" y="61"/>
                  </a:cubicBezTo>
                  <a:cubicBezTo>
                    <a:pt x="14" y="62"/>
                    <a:pt x="15" y="68"/>
                    <a:pt x="15" y="69"/>
                  </a:cubicBezTo>
                  <a:cubicBezTo>
                    <a:pt x="13" y="75"/>
                    <a:pt x="11" y="80"/>
                    <a:pt x="11" y="80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1" y="80"/>
                    <a:pt x="11" y="80"/>
                    <a:pt x="11" y="79"/>
                  </a:cubicBezTo>
                  <a:cubicBezTo>
                    <a:pt x="12" y="78"/>
                    <a:pt x="14" y="78"/>
                    <a:pt x="16" y="79"/>
                  </a:cubicBezTo>
                  <a:cubicBezTo>
                    <a:pt x="18" y="80"/>
                    <a:pt x="19" y="82"/>
                    <a:pt x="19" y="83"/>
                  </a:cubicBezTo>
                  <a:cubicBezTo>
                    <a:pt x="19" y="82"/>
                    <a:pt x="21" y="79"/>
                    <a:pt x="22" y="76"/>
                  </a:cubicBezTo>
                  <a:cubicBezTo>
                    <a:pt x="22" y="75"/>
                    <a:pt x="23" y="74"/>
                    <a:pt x="24" y="75"/>
                  </a:cubicBezTo>
                  <a:cubicBezTo>
                    <a:pt x="28" y="79"/>
                    <a:pt x="33" y="82"/>
                    <a:pt x="38" y="85"/>
                  </a:cubicBezTo>
                  <a:cubicBezTo>
                    <a:pt x="39" y="86"/>
                    <a:pt x="38" y="86"/>
                    <a:pt x="37" y="87"/>
                  </a:cubicBezTo>
                  <a:cubicBezTo>
                    <a:pt x="35" y="88"/>
                    <a:pt x="32" y="91"/>
                    <a:pt x="30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1" y="92"/>
                    <a:pt x="34" y="92"/>
                    <a:pt x="37" y="94"/>
                  </a:cubicBezTo>
                  <a:cubicBezTo>
                    <a:pt x="40" y="95"/>
                    <a:pt x="41" y="98"/>
                    <a:pt x="41" y="99"/>
                  </a:cubicBezTo>
                  <a:cubicBezTo>
                    <a:pt x="44" y="96"/>
                    <a:pt x="48" y="93"/>
                    <a:pt x="51" y="92"/>
                  </a:cubicBezTo>
                  <a:cubicBezTo>
                    <a:pt x="53" y="91"/>
                    <a:pt x="55" y="91"/>
                    <a:pt x="56" y="92"/>
                  </a:cubicBezTo>
                  <a:cubicBezTo>
                    <a:pt x="70" y="94"/>
                    <a:pt x="86" y="91"/>
                    <a:pt x="93" y="88"/>
                  </a:cubicBezTo>
                  <a:cubicBezTo>
                    <a:pt x="110" y="80"/>
                    <a:pt x="110" y="72"/>
                    <a:pt x="120" y="78"/>
                  </a:cubicBezTo>
                  <a:cubicBezTo>
                    <a:pt x="138" y="87"/>
                    <a:pt x="154" y="90"/>
                    <a:pt x="165" y="90"/>
                  </a:cubicBezTo>
                  <a:cubicBezTo>
                    <a:pt x="163" y="89"/>
                    <a:pt x="162" y="84"/>
                    <a:pt x="164" y="78"/>
                  </a:cubicBezTo>
                  <a:cubicBezTo>
                    <a:pt x="165" y="74"/>
                    <a:pt x="168" y="70"/>
                    <a:pt x="171" y="70"/>
                  </a:cubicBezTo>
                  <a:cubicBezTo>
                    <a:pt x="167" y="70"/>
                    <a:pt x="164" y="69"/>
                    <a:pt x="161" y="69"/>
                  </a:cubicBezTo>
                  <a:cubicBezTo>
                    <a:pt x="161" y="69"/>
                    <a:pt x="161" y="68"/>
                    <a:pt x="161" y="67"/>
                  </a:cubicBezTo>
                  <a:cubicBezTo>
                    <a:pt x="167" y="62"/>
                    <a:pt x="172" y="55"/>
                    <a:pt x="172" y="55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1" y="56"/>
                    <a:pt x="168" y="56"/>
                    <a:pt x="166" y="55"/>
                  </a:cubicBezTo>
                  <a:cubicBezTo>
                    <a:pt x="163" y="54"/>
                    <a:pt x="162" y="51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2" y="51"/>
                    <a:pt x="155" y="59"/>
                    <a:pt x="148" y="62"/>
                  </a:cubicBezTo>
                  <a:cubicBezTo>
                    <a:pt x="146" y="63"/>
                    <a:pt x="145" y="62"/>
                    <a:pt x="144" y="61"/>
                  </a:cubicBezTo>
                  <a:cubicBezTo>
                    <a:pt x="136" y="55"/>
                    <a:pt x="133" y="44"/>
                    <a:pt x="136" y="3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53" name="Google Shape;2968;p10">
              <a:extLst>
                <a:ext uri="{FF2B5EF4-FFF2-40B4-BE49-F238E27FC236}">
                  <a16:creationId xmlns:a16="http://schemas.microsoft.com/office/drawing/2014/main" id="{C719C86A-0EBE-73C1-21C3-8AA332EC4BA0}"/>
                </a:ext>
              </a:extLst>
            </p:cNvPr>
            <p:cNvSpPr/>
            <p:nvPr/>
          </p:nvSpPr>
          <p:spPr>
            <a:xfrm>
              <a:off x="2055" y="2053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B0719"/>
            </a:solidFill>
            <a:ln w="9525" cap="rnd" cmpd="sng">
              <a:solidFill>
                <a:srgbClr val="BB07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54" name="Google Shape;2969;p10">
              <a:extLst>
                <a:ext uri="{FF2B5EF4-FFF2-40B4-BE49-F238E27FC236}">
                  <a16:creationId xmlns:a16="http://schemas.microsoft.com/office/drawing/2014/main" id="{6EDF40D2-95E0-8EE0-9FAD-ABBC8A81CEA7}"/>
                </a:ext>
              </a:extLst>
            </p:cNvPr>
            <p:cNvSpPr/>
            <p:nvPr/>
          </p:nvSpPr>
          <p:spPr>
            <a:xfrm>
              <a:off x="2105" y="2093"/>
              <a:ext cx="5" cy="3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BB0719"/>
            </a:solidFill>
            <a:ln w="9525" cap="rnd" cmpd="sng">
              <a:solidFill>
                <a:srgbClr val="BB07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55" name="Google Shape;2970;p10">
              <a:extLst>
                <a:ext uri="{FF2B5EF4-FFF2-40B4-BE49-F238E27FC236}">
                  <a16:creationId xmlns:a16="http://schemas.microsoft.com/office/drawing/2014/main" id="{11C41833-204C-4BF3-31A4-AFE0680C693B}"/>
                </a:ext>
              </a:extLst>
            </p:cNvPr>
            <p:cNvSpPr/>
            <p:nvPr/>
          </p:nvSpPr>
          <p:spPr>
            <a:xfrm>
              <a:off x="2090" y="1939"/>
              <a:ext cx="190" cy="90"/>
            </a:xfrm>
            <a:custGeom>
              <a:avLst/>
              <a:gdLst/>
              <a:ahLst/>
              <a:cxnLst/>
              <a:rect l="l" t="t" r="r" b="b"/>
              <a:pathLst>
                <a:path w="76" h="34" extrusionOk="0">
                  <a:moveTo>
                    <a:pt x="0" y="0"/>
                  </a:moveTo>
                  <a:cubicBezTo>
                    <a:pt x="4" y="16"/>
                    <a:pt x="22" y="31"/>
                    <a:pt x="40" y="29"/>
                  </a:cubicBezTo>
                  <a:cubicBezTo>
                    <a:pt x="58" y="28"/>
                    <a:pt x="67" y="26"/>
                    <a:pt x="76" y="8"/>
                  </a:cubicBezTo>
                  <a:cubicBezTo>
                    <a:pt x="70" y="26"/>
                    <a:pt x="58" y="34"/>
                    <a:pt x="39" y="34"/>
                  </a:cubicBezTo>
                  <a:cubicBezTo>
                    <a:pt x="20" y="33"/>
                    <a:pt x="5" y="2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56" name="Google Shape;2971;p10">
              <a:extLst>
                <a:ext uri="{FF2B5EF4-FFF2-40B4-BE49-F238E27FC236}">
                  <a16:creationId xmlns:a16="http://schemas.microsoft.com/office/drawing/2014/main" id="{2AE77C56-6B34-C101-C612-47F5C9DA918E}"/>
                </a:ext>
              </a:extLst>
            </p:cNvPr>
            <p:cNvSpPr/>
            <p:nvPr/>
          </p:nvSpPr>
          <p:spPr>
            <a:xfrm>
              <a:off x="2022" y="1851"/>
              <a:ext cx="33" cy="40"/>
            </a:xfrm>
            <a:custGeom>
              <a:avLst/>
              <a:gdLst/>
              <a:ahLst/>
              <a:cxnLst/>
              <a:rect l="l" t="t" r="r" b="b"/>
              <a:pathLst>
                <a:path w="13" h="15" extrusionOk="0">
                  <a:moveTo>
                    <a:pt x="0" y="9"/>
                  </a:moveTo>
                  <a:cubicBezTo>
                    <a:pt x="4" y="7"/>
                    <a:pt x="6" y="3"/>
                    <a:pt x="9" y="0"/>
                  </a:cubicBezTo>
                  <a:cubicBezTo>
                    <a:pt x="10" y="5"/>
                    <a:pt x="12" y="10"/>
                    <a:pt x="13" y="15"/>
                  </a:cubicBezTo>
                  <a:cubicBezTo>
                    <a:pt x="11" y="11"/>
                    <a:pt x="6" y="7"/>
                    <a:pt x="3" y="11"/>
                  </a:cubicBezTo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57" name="Google Shape;2972;p10">
              <a:extLst>
                <a:ext uri="{FF2B5EF4-FFF2-40B4-BE49-F238E27FC236}">
                  <a16:creationId xmlns:a16="http://schemas.microsoft.com/office/drawing/2014/main" id="{5B196DFD-425F-0630-4684-4340E2D14E86}"/>
                </a:ext>
              </a:extLst>
            </p:cNvPr>
            <p:cNvSpPr/>
            <p:nvPr/>
          </p:nvSpPr>
          <p:spPr>
            <a:xfrm>
              <a:off x="2070" y="1843"/>
              <a:ext cx="22" cy="42"/>
            </a:xfrm>
            <a:custGeom>
              <a:avLst/>
              <a:gdLst/>
              <a:ahLst/>
              <a:cxnLst/>
              <a:rect l="l" t="t" r="r" b="b"/>
              <a:pathLst>
                <a:path w="9" h="16" extrusionOk="0">
                  <a:moveTo>
                    <a:pt x="2" y="0"/>
                  </a:moveTo>
                  <a:cubicBezTo>
                    <a:pt x="5" y="2"/>
                    <a:pt x="5" y="0"/>
                    <a:pt x="9" y="1"/>
                  </a:cubicBezTo>
                  <a:cubicBezTo>
                    <a:pt x="3" y="3"/>
                    <a:pt x="7" y="11"/>
                    <a:pt x="7" y="16"/>
                  </a:cubicBezTo>
                  <a:cubicBezTo>
                    <a:pt x="5" y="11"/>
                    <a:pt x="4" y="5"/>
                    <a:pt x="0" y="2"/>
                  </a:cubicBezTo>
                </a:path>
              </a:pathLst>
            </a:custGeom>
            <a:solidFill>
              <a:srgbClr val="BB07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58" name="Google Shape;2973;p10">
              <a:extLst>
                <a:ext uri="{FF2B5EF4-FFF2-40B4-BE49-F238E27FC236}">
                  <a16:creationId xmlns:a16="http://schemas.microsoft.com/office/drawing/2014/main" id="{8197F162-D253-A07A-0088-483EA5E8840B}"/>
                </a:ext>
              </a:extLst>
            </p:cNvPr>
            <p:cNvSpPr/>
            <p:nvPr/>
          </p:nvSpPr>
          <p:spPr>
            <a:xfrm>
              <a:off x="2275" y="1912"/>
              <a:ext cx="22" cy="32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4" y="0"/>
                  </a:moveTo>
                  <a:cubicBezTo>
                    <a:pt x="1" y="1"/>
                    <a:pt x="0" y="1"/>
                    <a:pt x="0" y="4"/>
                  </a:cubicBezTo>
                  <a:cubicBezTo>
                    <a:pt x="9" y="3"/>
                    <a:pt x="5" y="12"/>
                    <a:pt x="0" y="9"/>
                  </a:cubicBezTo>
                </a:path>
              </a:pathLst>
            </a:custGeom>
            <a:noFill/>
            <a:ln w="9525" cap="rnd" cmpd="sng">
              <a:solidFill>
                <a:srgbClr val="E569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59" name="Google Shape;2974;p10">
              <a:extLst>
                <a:ext uri="{FF2B5EF4-FFF2-40B4-BE49-F238E27FC236}">
                  <a16:creationId xmlns:a16="http://schemas.microsoft.com/office/drawing/2014/main" id="{6DE4AE7E-4CC4-F1D3-5F1C-B0BAD1CDBC44}"/>
                </a:ext>
              </a:extLst>
            </p:cNvPr>
            <p:cNvSpPr/>
            <p:nvPr/>
          </p:nvSpPr>
          <p:spPr>
            <a:xfrm>
              <a:off x="2345" y="1917"/>
              <a:ext cx="17" cy="22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0"/>
                  </a:moveTo>
                  <a:cubicBezTo>
                    <a:pt x="5" y="0"/>
                    <a:pt x="4" y="0"/>
                    <a:pt x="2" y="2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6" y="7"/>
                    <a:pt x="3" y="8"/>
                    <a:pt x="0" y="8"/>
                  </a:cubicBezTo>
                </a:path>
              </a:pathLst>
            </a:custGeom>
            <a:noFill/>
            <a:ln w="9525" cap="rnd" cmpd="sng">
              <a:solidFill>
                <a:srgbClr val="E569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60" name="Google Shape;2975;p10">
              <a:extLst>
                <a:ext uri="{FF2B5EF4-FFF2-40B4-BE49-F238E27FC236}">
                  <a16:creationId xmlns:a16="http://schemas.microsoft.com/office/drawing/2014/main" id="{53FB5783-5D27-50FB-9695-660585F2248F}"/>
                </a:ext>
              </a:extLst>
            </p:cNvPr>
            <p:cNvSpPr/>
            <p:nvPr/>
          </p:nvSpPr>
          <p:spPr>
            <a:xfrm>
              <a:off x="1622" y="1827"/>
              <a:ext cx="438" cy="442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49" y="82"/>
                  </a:moveTo>
                  <a:cubicBezTo>
                    <a:pt x="152" y="88"/>
                    <a:pt x="155" y="100"/>
                    <a:pt x="158" y="109"/>
                  </a:cubicBezTo>
                  <a:cubicBezTo>
                    <a:pt x="161" y="120"/>
                    <a:pt x="162" y="144"/>
                    <a:pt x="161" y="164"/>
                  </a:cubicBezTo>
                  <a:cubicBezTo>
                    <a:pt x="165" y="165"/>
                    <a:pt x="169" y="165"/>
                    <a:pt x="173" y="166"/>
                  </a:cubicBezTo>
                  <a:cubicBezTo>
                    <a:pt x="174" y="153"/>
                    <a:pt x="174" y="140"/>
                    <a:pt x="174" y="140"/>
                  </a:cubicBezTo>
                  <a:cubicBezTo>
                    <a:pt x="175" y="105"/>
                    <a:pt x="163" y="49"/>
                    <a:pt x="155" y="18"/>
                  </a:cubicBezTo>
                  <a:cubicBezTo>
                    <a:pt x="151" y="20"/>
                    <a:pt x="147" y="22"/>
                    <a:pt x="142" y="22"/>
                  </a:cubicBezTo>
                  <a:cubicBezTo>
                    <a:pt x="145" y="35"/>
                    <a:pt x="149" y="52"/>
                    <a:pt x="152" y="67"/>
                  </a:cubicBezTo>
                  <a:cubicBezTo>
                    <a:pt x="145" y="52"/>
                    <a:pt x="139" y="39"/>
                    <a:pt x="117" y="33"/>
                  </a:cubicBezTo>
                  <a:cubicBezTo>
                    <a:pt x="93" y="26"/>
                    <a:pt x="97" y="22"/>
                    <a:pt x="73" y="11"/>
                  </a:cubicBezTo>
                  <a:cubicBezTo>
                    <a:pt x="50" y="0"/>
                    <a:pt x="18" y="6"/>
                    <a:pt x="11" y="35"/>
                  </a:cubicBezTo>
                  <a:cubicBezTo>
                    <a:pt x="0" y="77"/>
                    <a:pt x="30" y="84"/>
                    <a:pt x="61" y="81"/>
                  </a:cubicBezTo>
                  <a:cubicBezTo>
                    <a:pt x="91" y="78"/>
                    <a:pt x="99" y="68"/>
                    <a:pt x="114" y="68"/>
                  </a:cubicBezTo>
                  <a:cubicBezTo>
                    <a:pt x="132" y="68"/>
                    <a:pt x="137" y="62"/>
                    <a:pt x="149" y="82"/>
                  </a:cubicBezTo>
                  <a:close/>
                </a:path>
              </a:pathLst>
            </a:custGeom>
            <a:solidFill>
              <a:srgbClr val="74AA2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61" name="Google Shape;2976;p10">
              <a:extLst>
                <a:ext uri="{FF2B5EF4-FFF2-40B4-BE49-F238E27FC236}">
                  <a16:creationId xmlns:a16="http://schemas.microsoft.com/office/drawing/2014/main" id="{F142D46B-FFBA-4942-80FB-908BF2B8AD0E}"/>
                </a:ext>
              </a:extLst>
            </p:cNvPr>
            <p:cNvSpPr/>
            <p:nvPr/>
          </p:nvSpPr>
          <p:spPr>
            <a:xfrm>
              <a:off x="1622" y="1827"/>
              <a:ext cx="438" cy="442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49" y="82"/>
                  </a:moveTo>
                  <a:cubicBezTo>
                    <a:pt x="152" y="88"/>
                    <a:pt x="155" y="100"/>
                    <a:pt x="158" y="109"/>
                  </a:cubicBezTo>
                  <a:cubicBezTo>
                    <a:pt x="161" y="120"/>
                    <a:pt x="162" y="144"/>
                    <a:pt x="161" y="164"/>
                  </a:cubicBezTo>
                  <a:cubicBezTo>
                    <a:pt x="165" y="165"/>
                    <a:pt x="169" y="165"/>
                    <a:pt x="173" y="166"/>
                  </a:cubicBezTo>
                  <a:cubicBezTo>
                    <a:pt x="174" y="153"/>
                    <a:pt x="174" y="140"/>
                    <a:pt x="174" y="140"/>
                  </a:cubicBezTo>
                  <a:cubicBezTo>
                    <a:pt x="175" y="105"/>
                    <a:pt x="163" y="49"/>
                    <a:pt x="155" y="18"/>
                  </a:cubicBezTo>
                  <a:cubicBezTo>
                    <a:pt x="151" y="20"/>
                    <a:pt x="147" y="22"/>
                    <a:pt x="142" y="22"/>
                  </a:cubicBezTo>
                  <a:cubicBezTo>
                    <a:pt x="145" y="35"/>
                    <a:pt x="149" y="52"/>
                    <a:pt x="152" y="67"/>
                  </a:cubicBezTo>
                  <a:cubicBezTo>
                    <a:pt x="145" y="52"/>
                    <a:pt x="139" y="39"/>
                    <a:pt x="117" y="33"/>
                  </a:cubicBezTo>
                  <a:cubicBezTo>
                    <a:pt x="93" y="26"/>
                    <a:pt x="97" y="22"/>
                    <a:pt x="73" y="11"/>
                  </a:cubicBezTo>
                  <a:cubicBezTo>
                    <a:pt x="50" y="0"/>
                    <a:pt x="18" y="6"/>
                    <a:pt x="11" y="35"/>
                  </a:cubicBezTo>
                  <a:cubicBezTo>
                    <a:pt x="0" y="77"/>
                    <a:pt x="30" y="84"/>
                    <a:pt x="61" y="81"/>
                  </a:cubicBezTo>
                  <a:cubicBezTo>
                    <a:pt x="91" y="78"/>
                    <a:pt x="99" y="68"/>
                    <a:pt x="114" y="68"/>
                  </a:cubicBezTo>
                  <a:cubicBezTo>
                    <a:pt x="132" y="68"/>
                    <a:pt x="137" y="62"/>
                    <a:pt x="149" y="82"/>
                  </a:cubicBezTo>
                  <a:close/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62" name="Google Shape;2977;p10">
              <a:extLst>
                <a:ext uri="{FF2B5EF4-FFF2-40B4-BE49-F238E27FC236}">
                  <a16:creationId xmlns:a16="http://schemas.microsoft.com/office/drawing/2014/main" id="{7F38F2D9-4C11-0629-B9DB-41A29D89710C}"/>
                </a:ext>
              </a:extLst>
            </p:cNvPr>
            <p:cNvSpPr/>
            <p:nvPr/>
          </p:nvSpPr>
          <p:spPr>
            <a:xfrm>
              <a:off x="1660" y="1840"/>
              <a:ext cx="195" cy="133"/>
            </a:xfrm>
            <a:custGeom>
              <a:avLst/>
              <a:gdLst/>
              <a:ahLst/>
              <a:cxnLst/>
              <a:rect l="l" t="t" r="r" b="b"/>
              <a:pathLst>
                <a:path w="78" h="50" extrusionOk="0">
                  <a:moveTo>
                    <a:pt x="0" y="50"/>
                  </a:moveTo>
                  <a:cubicBezTo>
                    <a:pt x="0" y="31"/>
                    <a:pt x="7" y="11"/>
                    <a:pt x="31" y="8"/>
                  </a:cubicBezTo>
                  <a:cubicBezTo>
                    <a:pt x="55" y="6"/>
                    <a:pt x="61" y="16"/>
                    <a:pt x="78" y="25"/>
                  </a:cubicBezTo>
                  <a:cubicBezTo>
                    <a:pt x="65" y="19"/>
                    <a:pt x="17" y="0"/>
                    <a:pt x="0" y="50"/>
                  </a:cubicBezTo>
                  <a:close/>
                </a:path>
              </a:pathLst>
            </a:custGeom>
            <a:solidFill>
              <a:srgbClr val="BFD39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63" name="Google Shape;2978;p10">
              <a:extLst>
                <a:ext uri="{FF2B5EF4-FFF2-40B4-BE49-F238E27FC236}">
                  <a16:creationId xmlns:a16="http://schemas.microsoft.com/office/drawing/2014/main" id="{29D249AC-3F17-D74D-4151-82EF34C4DB54}"/>
                </a:ext>
              </a:extLst>
            </p:cNvPr>
            <p:cNvSpPr/>
            <p:nvPr/>
          </p:nvSpPr>
          <p:spPr>
            <a:xfrm>
              <a:off x="1667" y="1840"/>
              <a:ext cx="158" cy="83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63" y="18"/>
                  </a:moveTo>
                  <a:cubicBezTo>
                    <a:pt x="53" y="12"/>
                    <a:pt x="45" y="7"/>
                    <a:pt x="28" y="8"/>
                  </a:cubicBezTo>
                  <a:cubicBezTo>
                    <a:pt x="12" y="10"/>
                    <a:pt x="4" y="19"/>
                    <a:pt x="0" y="31"/>
                  </a:cubicBezTo>
                  <a:cubicBezTo>
                    <a:pt x="10" y="16"/>
                    <a:pt x="30" y="0"/>
                    <a:pt x="63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64" name="Google Shape;2979;p10">
              <a:extLst>
                <a:ext uri="{FF2B5EF4-FFF2-40B4-BE49-F238E27FC236}">
                  <a16:creationId xmlns:a16="http://schemas.microsoft.com/office/drawing/2014/main" id="{27DAA024-5AF1-694A-88FE-E8A05796EA90}"/>
                </a:ext>
              </a:extLst>
            </p:cNvPr>
            <p:cNvSpPr/>
            <p:nvPr/>
          </p:nvSpPr>
          <p:spPr>
            <a:xfrm>
              <a:off x="1907" y="1979"/>
              <a:ext cx="58" cy="29"/>
            </a:xfrm>
            <a:custGeom>
              <a:avLst/>
              <a:gdLst/>
              <a:ahLst/>
              <a:cxnLst/>
              <a:rect l="l" t="t" r="r" b="b"/>
              <a:pathLst>
                <a:path w="23" h="11" extrusionOk="0">
                  <a:moveTo>
                    <a:pt x="23" y="0"/>
                  </a:moveTo>
                  <a:cubicBezTo>
                    <a:pt x="19" y="8"/>
                    <a:pt x="15" y="9"/>
                    <a:pt x="0" y="11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65" name="Google Shape;2980;p10">
              <a:extLst>
                <a:ext uri="{FF2B5EF4-FFF2-40B4-BE49-F238E27FC236}">
                  <a16:creationId xmlns:a16="http://schemas.microsoft.com/office/drawing/2014/main" id="{616654B8-A959-3FA7-A6FA-258F21348EE2}"/>
                </a:ext>
              </a:extLst>
            </p:cNvPr>
            <p:cNvSpPr/>
            <p:nvPr/>
          </p:nvSpPr>
          <p:spPr>
            <a:xfrm>
              <a:off x="1702" y="1947"/>
              <a:ext cx="255" cy="93"/>
            </a:xfrm>
            <a:custGeom>
              <a:avLst/>
              <a:gdLst/>
              <a:ahLst/>
              <a:cxnLst/>
              <a:rect l="l" t="t" r="r" b="b"/>
              <a:pathLst>
                <a:path w="102" h="35" extrusionOk="0">
                  <a:moveTo>
                    <a:pt x="0" y="28"/>
                  </a:moveTo>
                  <a:cubicBezTo>
                    <a:pt x="14" y="31"/>
                    <a:pt x="31" y="35"/>
                    <a:pt x="54" y="25"/>
                  </a:cubicBezTo>
                  <a:cubicBezTo>
                    <a:pt x="79" y="14"/>
                    <a:pt x="89" y="19"/>
                    <a:pt x="95" y="15"/>
                  </a:cubicBezTo>
                  <a:cubicBezTo>
                    <a:pt x="102" y="11"/>
                    <a:pt x="101" y="3"/>
                    <a:pt x="98" y="0"/>
                  </a:cubicBezTo>
                  <a:cubicBezTo>
                    <a:pt x="101" y="3"/>
                    <a:pt x="93" y="9"/>
                    <a:pt x="79" y="11"/>
                  </a:cubicBezTo>
                  <a:cubicBezTo>
                    <a:pt x="65" y="13"/>
                    <a:pt x="56" y="13"/>
                    <a:pt x="46" y="18"/>
                  </a:cubicBezTo>
                  <a:cubicBezTo>
                    <a:pt x="35" y="22"/>
                    <a:pt x="14" y="31"/>
                    <a:pt x="0" y="28"/>
                  </a:cubicBezTo>
                  <a:close/>
                </a:path>
              </a:pathLst>
            </a:custGeom>
            <a:solidFill>
              <a:srgbClr val="2993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66" name="Google Shape;2981;p10">
              <a:extLst>
                <a:ext uri="{FF2B5EF4-FFF2-40B4-BE49-F238E27FC236}">
                  <a16:creationId xmlns:a16="http://schemas.microsoft.com/office/drawing/2014/main" id="{631C1DC1-D5CF-5481-DD5C-45E1ECEFA790}"/>
                </a:ext>
              </a:extLst>
            </p:cNvPr>
            <p:cNvSpPr/>
            <p:nvPr/>
          </p:nvSpPr>
          <p:spPr>
            <a:xfrm>
              <a:off x="2012" y="2061"/>
              <a:ext cx="30" cy="206"/>
            </a:xfrm>
            <a:custGeom>
              <a:avLst/>
              <a:gdLst/>
              <a:ahLst/>
              <a:cxnLst/>
              <a:rect l="l" t="t" r="r" b="b"/>
              <a:pathLst>
                <a:path w="12" h="77" extrusionOk="0">
                  <a:moveTo>
                    <a:pt x="10" y="77"/>
                  </a:moveTo>
                  <a:cubicBezTo>
                    <a:pt x="10" y="77"/>
                    <a:pt x="10" y="77"/>
                    <a:pt x="10" y="77"/>
                  </a:cubicBezTo>
                  <a:cubicBezTo>
                    <a:pt x="12" y="62"/>
                    <a:pt x="12" y="45"/>
                    <a:pt x="10" y="31"/>
                  </a:cubicBezTo>
                  <a:cubicBezTo>
                    <a:pt x="9" y="18"/>
                    <a:pt x="5" y="8"/>
                    <a:pt x="0" y="0"/>
                  </a:cubicBezTo>
                  <a:cubicBezTo>
                    <a:pt x="3" y="5"/>
                    <a:pt x="6" y="17"/>
                    <a:pt x="8" y="31"/>
                  </a:cubicBezTo>
                  <a:cubicBezTo>
                    <a:pt x="10" y="47"/>
                    <a:pt x="11" y="66"/>
                    <a:pt x="10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67" name="Google Shape;2982;p10">
              <a:extLst>
                <a:ext uri="{FF2B5EF4-FFF2-40B4-BE49-F238E27FC236}">
                  <a16:creationId xmlns:a16="http://schemas.microsoft.com/office/drawing/2014/main" id="{721E46CA-7BEA-14B0-1F18-A4525C5BE158}"/>
                </a:ext>
              </a:extLst>
            </p:cNvPr>
            <p:cNvSpPr/>
            <p:nvPr/>
          </p:nvSpPr>
          <p:spPr>
            <a:xfrm>
              <a:off x="1947" y="1976"/>
              <a:ext cx="20" cy="19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8" y="3"/>
                  </a:moveTo>
                  <a:cubicBezTo>
                    <a:pt x="8" y="2"/>
                    <a:pt x="5" y="0"/>
                    <a:pt x="4" y="1"/>
                  </a:cubicBezTo>
                  <a:cubicBezTo>
                    <a:pt x="0" y="3"/>
                    <a:pt x="5" y="7"/>
                    <a:pt x="7" y="7"/>
                  </a:cubicBezTo>
                </a:path>
              </a:pathLst>
            </a:custGeom>
            <a:noFill/>
            <a:ln w="9525" cap="rnd" cmpd="sng">
              <a:solidFill>
                <a:srgbClr val="74AA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68" name="Google Shape;2983;p10">
              <a:extLst>
                <a:ext uri="{FF2B5EF4-FFF2-40B4-BE49-F238E27FC236}">
                  <a16:creationId xmlns:a16="http://schemas.microsoft.com/office/drawing/2014/main" id="{7175B573-6955-C06E-11C7-E88CA816B2DD}"/>
                </a:ext>
              </a:extLst>
            </p:cNvPr>
            <p:cNvSpPr/>
            <p:nvPr/>
          </p:nvSpPr>
          <p:spPr>
            <a:xfrm>
              <a:off x="2545" y="1555"/>
              <a:ext cx="335" cy="186"/>
            </a:xfrm>
            <a:custGeom>
              <a:avLst/>
              <a:gdLst/>
              <a:ahLst/>
              <a:cxnLst/>
              <a:rect l="l" t="t" r="r" b="b"/>
              <a:pathLst>
                <a:path w="134" h="70" extrusionOk="0">
                  <a:moveTo>
                    <a:pt x="0" y="70"/>
                  </a:moveTo>
                  <a:cubicBezTo>
                    <a:pt x="134" y="18"/>
                    <a:pt x="134" y="18"/>
                    <a:pt x="134" y="18"/>
                  </a:cubicBezTo>
                  <a:cubicBezTo>
                    <a:pt x="126" y="14"/>
                    <a:pt x="118" y="11"/>
                    <a:pt x="110" y="9"/>
                  </a:cubicBezTo>
                  <a:cubicBezTo>
                    <a:pt x="74" y="0"/>
                    <a:pt x="43" y="15"/>
                    <a:pt x="22" y="36"/>
                  </a:cubicBezTo>
                  <a:cubicBezTo>
                    <a:pt x="12" y="47"/>
                    <a:pt x="5" y="61"/>
                    <a:pt x="0" y="70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69" name="Google Shape;2984;p10">
              <a:extLst>
                <a:ext uri="{FF2B5EF4-FFF2-40B4-BE49-F238E27FC236}">
                  <a16:creationId xmlns:a16="http://schemas.microsoft.com/office/drawing/2014/main" id="{0E7EE2FD-66F4-563F-A947-BBFE096CA6F8}"/>
                </a:ext>
              </a:extLst>
            </p:cNvPr>
            <p:cNvSpPr/>
            <p:nvPr/>
          </p:nvSpPr>
          <p:spPr>
            <a:xfrm>
              <a:off x="2570" y="1557"/>
              <a:ext cx="250" cy="174"/>
            </a:xfrm>
            <a:custGeom>
              <a:avLst/>
              <a:gdLst/>
              <a:ahLst/>
              <a:cxnLst/>
              <a:rect l="l" t="t" r="r" b="b"/>
              <a:pathLst>
                <a:path w="100" h="65" extrusionOk="0">
                  <a:moveTo>
                    <a:pt x="100" y="15"/>
                  </a:moveTo>
                  <a:cubicBezTo>
                    <a:pt x="52" y="0"/>
                    <a:pt x="9" y="40"/>
                    <a:pt x="0" y="65"/>
                  </a:cubicBezTo>
                  <a:cubicBezTo>
                    <a:pt x="14" y="46"/>
                    <a:pt x="51" y="9"/>
                    <a:pt x="100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70" name="Google Shape;2985;p10">
              <a:extLst>
                <a:ext uri="{FF2B5EF4-FFF2-40B4-BE49-F238E27FC236}">
                  <a16:creationId xmlns:a16="http://schemas.microsoft.com/office/drawing/2014/main" id="{9D9E0C24-438E-ED0B-EF5B-91D2F6ABFC80}"/>
                </a:ext>
              </a:extLst>
            </p:cNvPr>
            <p:cNvSpPr/>
            <p:nvPr/>
          </p:nvSpPr>
          <p:spPr>
            <a:xfrm>
              <a:off x="2545" y="1555"/>
              <a:ext cx="335" cy="186"/>
            </a:xfrm>
            <a:custGeom>
              <a:avLst/>
              <a:gdLst/>
              <a:ahLst/>
              <a:cxnLst/>
              <a:rect l="l" t="t" r="r" b="b"/>
              <a:pathLst>
                <a:path w="134" h="70" extrusionOk="0">
                  <a:moveTo>
                    <a:pt x="134" y="18"/>
                  </a:moveTo>
                  <a:cubicBezTo>
                    <a:pt x="126" y="14"/>
                    <a:pt x="118" y="11"/>
                    <a:pt x="110" y="9"/>
                  </a:cubicBezTo>
                  <a:cubicBezTo>
                    <a:pt x="74" y="0"/>
                    <a:pt x="43" y="15"/>
                    <a:pt x="22" y="36"/>
                  </a:cubicBezTo>
                  <a:cubicBezTo>
                    <a:pt x="12" y="47"/>
                    <a:pt x="5" y="61"/>
                    <a:pt x="0" y="70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sp>
        <p:nvSpPr>
          <p:cNvPr id="1571" name="Google Shape;2986;p10">
            <a:extLst>
              <a:ext uri="{FF2B5EF4-FFF2-40B4-BE49-F238E27FC236}">
                <a16:creationId xmlns:a16="http://schemas.microsoft.com/office/drawing/2014/main" id="{1D968EC3-5244-5A7F-7971-AF643A050EC0}"/>
              </a:ext>
            </a:extLst>
          </p:cNvPr>
          <p:cNvSpPr/>
          <p:nvPr/>
        </p:nvSpPr>
        <p:spPr>
          <a:xfrm>
            <a:off x="1125354" y="3985737"/>
            <a:ext cx="54006" cy="78343"/>
          </a:xfrm>
          <a:prstGeom prst="ellipse">
            <a:avLst/>
          </a:prstGeom>
          <a:solidFill>
            <a:srgbClr val="7030A0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572" name="Google Shape;2987;p10">
            <a:extLst>
              <a:ext uri="{FF2B5EF4-FFF2-40B4-BE49-F238E27FC236}">
                <a16:creationId xmlns:a16="http://schemas.microsoft.com/office/drawing/2014/main" id="{A6AF698A-7D5B-F841-6898-8207A4F992B8}"/>
              </a:ext>
            </a:extLst>
          </p:cNvPr>
          <p:cNvSpPr txBox="1"/>
          <p:nvPr/>
        </p:nvSpPr>
        <p:spPr>
          <a:xfrm>
            <a:off x="838200" y="4345325"/>
            <a:ext cx="905243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Célula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73" name="Google Shape;2988;p10">
            <a:extLst>
              <a:ext uri="{FF2B5EF4-FFF2-40B4-BE49-F238E27FC236}">
                <a16:creationId xmlns:a16="http://schemas.microsoft.com/office/drawing/2014/main" id="{89FBD2E6-D3D2-FA48-3CC9-7319C4ABCFE5}"/>
              </a:ext>
            </a:extLst>
          </p:cNvPr>
          <p:cNvSpPr txBox="1"/>
          <p:nvPr/>
        </p:nvSpPr>
        <p:spPr>
          <a:xfrm>
            <a:off x="1809432" y="3116906"/>
            <a:ext cx="905243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Tecido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74" name="Google Shape;2989;p10">
            <a:extLst>
              <a:ext uri="{FF2B5EF4-FFF2-40B4-BE49-F238E27FC236}">
                <a16:creationId xmlns:a16="http://schemas.microsoft.com/office/drawing/2014/main" id="{D5F91C78-6EAA-4B6D-0BB5-6511E7AA109E}"/>
              </a:ext>
            </a:extLst>
          </p:cNvPr>
          <p:cNvSpPr txBox="1"/>
          <p:nvPr/>
        </p:nvSpPr>
        <p:spPr>
          <a:xfrm>
            <a:off x="2888672" y="4488929"/>
            <a:ext cx="905243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Órgão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75" name="Google Shape;2990;p10">
            <a:extLst>
              <a:ext uri="{FF2B5EF4-FFF2-40B4-BE49-F238E27FC236}">
                <a16:creationId xmlns:a16="http://schemas.microsoft.com/office/drawing/2014/main" id="{8FF53FF6-9763-5847-D062-F1058943C236}"/>
              </a:ext>
            </a:extLst>
          </p:cNvPr>
          <p:cNvSpPr txBox="1"/>
          <p:nvPr/>
        </p:nvSpPr>
        <p:spPr>
          <a:xfrm>
            <a:off x="8453492" y="5537902"/>
            <a:ext cx="1503355" cy="34416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Sistema</a:t>
            </a:r>
            <a:endParaRPr b="1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78" name="Gráfico 1577" descr="Uma forma de canto orgânica">
            <a:extLst>
              <a:ext uri="{FF2B5EF4-FFF2-40B4-BE49-F238E27FC236}">
                <a16:creationId xmlns:a16="http://schemas.microsoft.com/office/drawing/2014/main" id="{0EA8C8F4-1D4A-57D3-3C2A-89E73453A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-189760" y="19804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7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8BE4E6F-FE5A-A87D-5FB3-BBDE4B67142A}"/>
              </a:ext>
            </a:extLst>
          </p:cNvPr>
          <p:cNvSpPr/>
          <p:nvPr/>
        </p:nvSpPr>
        <p:spPr>
          <a:xfrm>
            <a:off x="6992212" y="0"/>
            <a:ext cx="5199788" cy="68580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Google Shape;2995;p11">
            <a:extLst>
              <a:ext uri="{FF2B5EF4-FFF2-40B4-BE49-F238E27FC236}">
                <a16:creationId xmlns:a16="http://schemas.microsoft.com/office/drawing/2014/main" id="{9E52EB8D-B115-0CF7-8D12-DABD9FE91FF7}"/>
              </a:ext>
            </a:extLst>
          </p:cNvPr>
          <p:cNvSpPr txBox="1">
            <a:spLocks/>
          </p:cNvSpPr>
          <p:nvPr/>
        </p:nvSpPr>
        <p:spPr>
          <a:xfrm>
            <a:off x="6671415" y="1078717"/>
            <a:ext cx="6003980" cy="1325563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000" b="1" dirty="0">
                <a:solidFill>
                  <a:schemeClr val="bg1"/>
                </a:solidFill>
                <a:latin typeface="Montserrat Black" panose="00000A00000000000000" pitchFamily="2" charset="0"/>
              </a:rPr>
              <a:t>SISTEMA</a:t>
            </a:r>
          </a:p>
        </p:txBody>
      </p:sp>
      <p:sp>
        <p:nvSpPr>
          <p:cNvPr id="4" name="Google Shape;2996;p11">
            <a:extLst>
              <a:ext uri="{FF2B5EF4-FFF2-40B4-BE49-F238E27FC236}">
                <a16:creationId xmlns:a16="http://schemas.microsoft.com/office/drawing/2014/main" id="{42B51155-11F2-38F2-48BD-B948C0C30786}"/>
              </a:ext>
            </a:extLst>
          </p:cNvPr>
          <p:cNvSpPr txBox="1">
            <a:spLocks/>
          </p:cNvSpPr>
          <p:nvPr/>
        </p:nvSpPr>
        <p:spPr>
          <a:xfrm>
            <a:off x="7221028" y="2508390"/>
            <a:ext cx="4742155" cy="2281573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3000" dirty="0">
                <a:solidFill>
                  <a:schemeClr val="accent6">
                    <a:lumMod val="50000"/>
                  </a:schemeClr>
                </a:solidFill>
                <a:latin typeface="Effra" panose="02000506080000020004" pitchFamily="2" charset="0"/>
              </a:rPr>
              <a:t>Conjunto de órgãos que estão conectados trabalhando juntos para em harmonia em benefício do metabolismo.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A137B288-C614-F7E8-57C7-5CB0B114E01A}"/>
              </a:ext>
            </a:extLst>
          </p:cNvPr>
          <p:cNvSpPr/>
          <p:nvPr/>
        </p:nvSpPr>
        <p:spPr>
          <a:xfrm>
            <a:off x="240971" y="237956"/>
            <a:ext cx="3096635" cy="3007087"/>
          </a:xfrm>
          <a:custGeom>
            <a:avLst/>
            <a:gdLst>
              <a:gd name="connsiteX0" fmla="*/ 0 w 3096635"/>
              <a:gd name="connsiteY0" fmla="*/ 1503544 h 3007087"/>
              <a:gd name="connsiteX1" fmla="*/ 1548318 w 3096635"/>
              <a:gd name="connsiteY1" fmla="*/ 0 h 3007087"/>
              <a:gd name="connsiteX2" fmla="*/ 3096636 w 3096635"/>
              <a:gd name="connsiteY2" fmla="*/ 1503544 h 3007087"/>
              <a:gd name="connsiteX3" fmla="*/ 1548318 w 3096635"/>
              <a:gd name="connsiteY3" fmla="*/ 3007088 h 3007087"/>
              <a:gd name="connsiteX4" fmla="*/ 0 w 3096635"/>
              <a:gd name="connsiteY4" fmla="*/ 1503544 h 300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635" h="3007087" fill="none" extrusionOk="0">
                <a:moveTo>
                  <a:pt x="0" y="1503544"/>
                </a:moveTo>
                <a:cubicBezTo>
                  <a:pt x="120118" y="558993"/>
                  <a:pt x="733833" y="2681"/>
                  <a:pt x="1548318" y="0"/>
                </a:cubicBezTo>
                <a:cubicBezTo>
                  <a:pt x="2440114" y="62705"/>
                  <a:pt x="3010564" y="671311"/>
                  <a:pt x="3096636" y="1503544"/>
                </a:cubicBezTo>
                <a:cubicBezTo>
                  <a:pt x="3199921" y="2348906"/>
                  <a:pt x="2344459" y="2980176"/>
                  <a:pt x="1548318" y="3007088"/>
                </a:cubicBezTo>
                <a:cubicBezTo>
                  <a:pt x="619402" y="3029112"/>
                  <a:pt x="38192" y="2282155"/>
                  <a:pt x="0" y="1503544"/>
                </a:cubicBezTo>
                <a:close/>
              </a:path>
              <a:path w="3096635" h="3007087" stroke="0" extrusionOk="0">
                <a:moveTo>
                  <a:pt x="0" y="1503544"/>
                </a:moveTo>
                <a:cubicBezTo>
                  <a:pt x="-9811" y="690373"/>
                  <a:pt x="594877" y="-40604"/>
                  <a:pt x="1548318" y="0"/>
                </a:cubicBezTo>
                <a:cubicBezTo>
                  <a:pt x="2537993" y="-19865"/>
                  <a:pt x="3068138" y="725064"/>
                  <a:pt x="3096636" y="1503544"/>
                </a:cubicBezTo>
                <a:cubicBezTo>
                  <a:pt x="3056671" y="2347285"/>
                  <a:pt x="2329361" y="3094675"/>
                  <a:pt x="1548318" y="3007088"/>
                </a:cubicBezTo>
                <a:cubicBezTo>
                  <a:pt x="744530" y="2973874"/>
                  <a:pt x="-26325" y="2339967"/>
                  <a:pt x="0" y="1503544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17D4FA1-90CD-0134-2781-08EC372C6B30}"/>
              </a:ext>
            </a:extLst>
          </p:cNvPr>
          <p:cNvSpPr/>
          <p:nvPr/>
        </p:nvSpPr>
        <p:spPr>
          <a:xfrm>
            <a:off x="3349089" y="1741500"/>
            <a:ext cx="2904469" cy="2803487"/>
          </a:xfrm>
          <a:custGeom>
            <a:avLst/>
            <a:gdLst>
              <a:gd name="connsiteX0" fmla="*/ 0 w 2904469"/>
              <a:gd name="connsiteY0" fmla="*/ 1401744 h 2803487"/>
              <a:gd name="connsiteX1" fmla="*/ 1452235 w 2904469"/>
              <a:gd name="connsiteY1" fmla="*/ 0 h 2803487"/>
              <a:gd name="connsiteX2" fmla="*/ 2904470 w 2904469"/>
              <a:gd name="connsiteY2" fmla="*/ 1401744 h 2803487"/>
              <a:gd name="connsiteX3" fmla="*/ 1452235 w 2904469"/>
              <a:gd name="connsiteY3" fmla="*/ 2803488 h 2803487"/>
              <a:gd name="connsiteX4" fmla="*/ 0 w 2904469"/>
              <a:gd name="connsiteY4" fmla="*/ 1401744 h 280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469" h="2803487" fill="none" extrusionOk="0">
                <a:moveTo>
                  <a:pt x="0" y="1401744"/>
                </a:moveTo>
                <a:cubicBezTo>
                  <a:pt x="88600" y="579026"/>
                  <a:pt x="722939" y="-6132"/>
                  <a:pt x="1452235" y="0"/>
                </a:cubicBezTo>
                <a:cubicBezTo>
                  <a:pt x="2232260" y="13952"/>
                  <a:pt x="2919565" y="629832"/>
                  <a:pt x="2904470" y="1401744"/>
                </a:cubicBezTo>
                <a:cubicBezTo>
                  <a:pt x="2914206" y="2165287"/>
                  <a:pt x="2143964" y="2767560"/>
                  <a:pt x="1452235" y="2803488"/>
                </a:cubicBezTo>
                <a:cubicBezTo>
                  <a:pt x="522566" y="2884720"/>
                  <a:pt x="24211" y="2222544"/>
                  <a:pt x="0" y="1401744"/>
                </a:cubicBezTo>
                <a:close/>
              </a:path>
              <a:path w="2904469" h="2803487" stroke="0" extrusionOk="0">
                <a:moveTo>
                  <a:pt x="0" y="1401744"/>
                </a:moveTo>
                <a:cubicBezTo>
                  <a:pt x="118559" y="519677"/>
                  <a:pt x="674741" y="62300"/>
                  <a:pt x="1452235" y="0"/>
                </a:cubicBezTo>
                <a:cubicBezTo>
                  <a:pt x="2188243" y="-36524"/>
                  <a:pt x="2805023" y="660870"/>
                  <a:pt x="2904470" y="1401744"/>
                </a:cubicBezTo>
                <a:cubicBezTo>
                  <a:pt x="3007755" y="2214086"/>
                  <a:pt x="2182509" y="2894423"/>
                  <a:pt x="1452235" y="2803488"/>
                </a:cubicBezTo>
                <a:cubicBezTo>
                  <a:pt x="684623" y="2830604"/>
                  <a:pt x="-74715" y="2219120"/>
                  <a:pt x="0" y="140174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BCCA5E1-E340-D1FC-6E61-43DE0DC383A7}"/>
              </a:ext>
            </a:extLst>
          </p:cNvPr>
          <p:cNvSpPr/>
          <p:nvPr/>
        </p:nvSpPr>
        <p:spPr>
          <a:xfrm>
            <a:off x="433137" y="3612957"/>
            <a:ext cx="2391768" cy="2354012"/>
          </a:xfrm>
          <a:custGeom>
            <a:avLst/>
            <a:gdLst>
              <a:gd name="connsiteX0" fmla="*/ 0 w 2391768"/>
              <a:gd name="connsiteY0" fmla="*/ 1177006 h 2354012"/>
              <a:gd name="connsiteX1" fmla="*/ 1195884 w 2391768"/>
              <a:gd name="connsiteY1" fmla="*/ 0 h 2354012"/>
              <a:gd name="connsiteX2" fmla="*/ 2391768 w 2391768"/>
              <a:gd name="connsiteY2" fmla="*/ 1177006 h 2354012"/>
              <a:gd name="connsiteX3" fmla="*/ 1195884 w 2391768"/>
              <a:gd name="connsiteY3" fmla="*/ 2354012 h 2354012"/>
              <a:gd name="connsiteX4" fmla="*/ 0 w 2391768"/>
              <a:gd name="connsiteY4" fmla="*/ 1177006 h 235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1768" h="2354012" fill="none" extrusionOk="0">
                <a:moveTo>
                  <a:pt x="0" y="1177006"/>
                </a:moveTo>
                <a:cubicBezTo>
                  <a:pt x="-51343" y="505929"/>
                  <a:pt x="500669" y="62788"/>
                  <a:pt x="1195884" y="0"/>
                </a:cubicBezTo>
                <a:cubicBezTo>
                  <a:pt x="1936201" y="91688"/>
                  <a:pt x="2423821" y="559731"/>
                  <a:pt x="2391768" y="1177006"/>
                </a:cubicBezTo>
                <a:cubicBezTo>
                  <a:pt x="2277793" y="1792121"/>
                  <a:pt x="1933868" y="2443531"/>
                  <a:pt x="1195884" y="2354012"/>
                </a:cubicBezTo>
                <a:cubicBezTo>
                  <a:pt x="503317" y="2397411"/>
                  <a:pt x="-38312" y="1791906"/>
                  <a:pt x="0" y="1177006"/>
                </a:cubicBezTo>
                <a:close/>
              </a:path>
              <a:path w="2391768" h="2354012" stroke="0" extrusionOk="0">
                <a:moveTo>
                  <a:pt x="0" y="1177006"/>
                </a:moveTo>
                <a:cubicBezTo>
                  <a:pt x="27877" y="485934"/>
                  <a:pt x="601735" y="103950"/>
                  <a:pt x="1195884" y="0"/>
                </a:cubicBezTo>
                <a:cubicBezTo>
                  <a:pt x="1821553" y="-96863"/>
                  <a:pt x="2497813" y="590395"/>
                  <a:pt x="2391768" y="1177006"/>
                </a:cubicBezTo>
                <a:cubicBezTo>
                  <a:pt x="2385735" y="1761214"/>
                  <a:pt x="1838817" y="2361910"/>
                  <a:pt x="1195884" y="2354012"/>
                </a:cubicBezTo>
                <a:cubicBezTo>
                  <a:pt x="519217" y="2276296"/>
                  <a:pt x="31498" y="1872469"/>
                  <a:pt x="0" y="1177006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835457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004;p12">
            <a:extLst>
              <a:ext uri="{FF2B5EF4-FFF2-40B4-BE49-F238E27FC236}">
                <a16:creationId xmlns:a16="http://schemas.microsoft.com/office/drawing/2014/main" id="{540968D4-5529-6C70-5B5B-3C3F6BC3008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9338" t="34375" r="20235" b="19791"/>
          <a:stretch/>
        </p:blipFill>
        <p:spPr>
          <a:xfrm>
            <a:off x="4782189" y="2176969"/>
            <a:ext cx="1080981" cy="26720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3006;p12">
            <a:extLst>
              <a:ext uri="{FF2B5EF4-FFF2-40B4-BE49-F238E27FC236}">
                <a16:creationId xmlns:a16="http://schemas.microsoft.com/office/drawing/2014/main" id="{110F44E6-1BA8-99AE-94E9-EFB1426766D0}"/>
              </a:ext>
            </a:extLst>
          </p:cNvPr>
          <p:cNvGrpSpPr/>
          <p:nvPr/>
        </p:nvGrpSpPr>
        <p:grpSpPr>
          <a:xfrm>
            <a:off x="3796039" y="2744261"/>
            <a:ext cx="513627" cy="732020"/>
            <a:chOff x="1574" y="1005"/>
            <a:chExt cx="1753" cy="2568"/>
          </a:xfrm>
        </p:grpSpPr>
        <p:grpSp>
          <p:nvGrpSpPr>
            <p:cNvPr id="5" name="Google Shape;3007;p12">
              <a:extLst>
                <a:ext uri="{FF2B5EF4-FFF2-40B4-BE49-F238E27FC236}">
                  <a16:creationId xmlns:a16="http://schemas.microsoft.com/office/drawing/2014/main" id="{383F00FE-ABE8-F784-14FD-9A1B9729E17D}"/>
                </a:ext>
              </a:extLst>
            </p:cNvPr>
            <p:cNvGrpSpPr/>
            <p:nvPr/>
          </p:nvGrpSpPr>
          <p:grpSpPr>
            <a:xfrm>
              <a:off x="1574" y="1005"/>
              <a:ext cx="1753" cy="2568"/>
              <a:chOff x="1574" y="1005"/>
              <a:chExt cx="1753" cy="2568"/>
            </a:xfrm>
          </p:grpSpPr>
          <p:sp>
            <p:nvSpPr>
              <p:cNvPr id="122" name="Google Shape;3008;p12">
                <a:extLst>
                  <a:ext uri="{FF2B5EF4-FFF2-40B4-BE49-F238E27FC236}">
                    <a16:creationId xmlns:a16="http://schemas.microsoft.com/office/drawing/2014/main" id="{486EEB8A-8B1D-1198-494B-1C7702963389}"/>
                  </a:ext>
                </a:extLst>
              </p:cNvPr>
              <p:cNvSpPr/>
              <p:nvPr/>
            </p:nvSpPr>
            <p:spPr>
              <a:xfrm>
                <a:off x="3269" y="2371"/>
                <a:ext cx="35" cy="90"/>
              </a:xfrm>
              <a:custGeom>
                <a:avLst/>
                <a:gdLst/>
                <a:ahLst/>
                <a:cxnLst/>
                <a:rect l="l" t="t" r="r" b="b"/>
                <a:pathLst>
                  <a:path w="14" h="34" extrusionOk="0">
                    <a:moveTo>
                      <a:pt x="12" y="0"/>
                    </a:moveTo>
                    <a:cubicBezTo>
                      <a:pt x="13" y="7"/>
                      <a:pt x="14" y="15"/>
                      <a:pt x="14" y="22"/>
                    </a:cubicBezTo>
                    <a:cubicBezTo>
                      <a:pt x="13" y="34"/>
                      <a:pt x="9" y="32"/>
                      <a:pt x="0" y="30"/>
                    </a:cubicBezTo>
                    <a:cubicBezTo>
                      <a:pt x="10" y="28"/>
                      <a:pt x="10" y="21"/>
                      <a:pt x="11" y="11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3" name="Google Shape;3009;p12">
                <a:extLst>
                  <a:ext uri="{FF2B5EF4-FFF2-40B4-BE49-F238E27FC236}">
                    <a16:creationId xmlns:a16="http://schemas.microsoft.com/office/drawing/2014/main" id="{FDB2FB5C-C6BC-D52B-04DD-0AB6D6AE49DD}"/>
                  </a:ext>
                </a:extLst>
              </p:cNvPr>
              <p:cNvSpPr/>
              <p:nvPr/>
            </p:nvSpPr>
            <p:spPr>
              <a:xfrm>
                <a:off x="1574" y="1005"/>
                <a:ext cx="1753" cy="2568"/>
              </a:xfrm>
              <a:custGeom>
                <a:avLst/>
                <a:gdLst/>
                <a:ahLst/>
                <a:cxnLst/>
                <a:rect l="l" t="t" r="r" b="b"/>
                <a:pathLst>
                  <a:path w="701" h="963" extrusionOk="0">
                    <a:moveTo>
                      <a:pt x="693" y="550"/>
                    </a:moveTo>
                    <a:cubicBezTo>
                      <a:pt x="698" y="541"/>
                      <a:pt x="696" y="507"/>
                      <a:pt x="687" y="498"/>
                    </a:cubicBezTo>
                    <a:cubicBezTo>
                      <a:pt x="692" y="492"/>
                      <a:pt x="688" y="457"/>
                      <a:pt x="674" y="453"/>
                    </a:cubicBezTo>
                    <a:cubicBezTo>
                      <a:pt x="678" y="450"/>
                      <a:pt x="680" y="422"/>
                      <a:pt x="667" y="413"/>
                    </a:cubicBezTo>
                    <a:cubicBezTo>
                      <a:pt x="670" y="401"/>
                      <a:pt x="664" y="366"/>
                      <a:pt x="654" y="365"/>
                    </a:cubicBezTo>
                    <a:cubicBezTo>
                      <a:pt x="662" y="357"/>
                      <a:pt x="655" y="323"/>
                      <a:pt x="650" y="312"/>
                    </a:cubicBezTo>
                    <a:cubicBezTo>
                      <a:pt x="654" y="309"/>
                      <a:pt x="656" y="278"/>
                      <a:pt x="649" y="275"/>
                    </a:cubicBezTo>
                    <a:cubicBezTo>
                      <a:pt x="654" y="266"/>
                      <a:pt x="647" y="244"/>
                      <a:pt x="644" y="238"/>
                    </a:cubicBezTo>
                    <a:cubicBezTo>
                      <a:pt x="650" y="231"/>
                      <a:pt x="648" y="213"/>
                      <a:pt x="644" y="199"/>
                    </a:cubicBezTo>
                    <a:cubicBezTo>
                      <a:pt x="650" y="199"/>
                      <a:pt x="656" y="166"/>
                      <a:pt x="647" y="156"/>
                    </a:cubicBezTo>
                    <a:cubicBezTo>
                      <a:pt x="655" y="149"/>
                      <a:pt x="654" y="112"/>
                      <a:pt x="643" y="110"/>
                    </a:cubicBezTo>
                    <a:cubicBezTo>
                      <a:pt x="650" y="101"/>
                      <a:pt x="651" y="72"/>
                      <a:pt x="642" y="63"/>
                    </a:cubicBezTo>
                    <a:cubicBezTo>
                      <a:pt x="647" y="50"/>
                      <a:pt x="625" y="13"/>
                      <a:pt x="612" y="6"/>
                    </a:cubicBezTo>
                    <a:cubicBezTo>
                      <a:pt x="599" y="0"/>
                      <a:pt x="589" y="5"/>
                      <a:pt x="584" y="5"/>
                    </a:cubicBezTo>
                    <a:cubicBezTo>
                      <a:pt x="573" y="3"/>
                      <a:pt x="563" y="1"/>
                      <a:pt x="547" y="10"/>
                    </a:cubicBezTo>
                    <a:cubicBezTo>
                      <a:pt x="519" y="23"/>
                      <a:pt x="514" y="48"/>
                      <a:pt x="518" y="57"/>
                    </a:cubicBezTo>
                    <a:cubicBezTo>
                      <a:pt x="512" y="57"/>
                      <a:pt x="496" y="78"/>
                      <a:pt x="504" y="87"/>
                    </a:cubicBezTo>
                    <a:cubicBezTo>
                      <a:pt x="494" y="87"/>
                      <a:pt x="482" y="103"/>
                      <a:pt x="483" y="117"/>
                    </a:cubicBezTo>
                    <a:cubicBezTo>
                      <a:pt x="472" y="121"/>
                      <a:pt x="462" y="133"/>
                      <a:pt x="464" y="144"/>
                    </a:cubicBezTo>
                    <a:cubicBezTo>
                      <a:pt x="452" y="141"/>
                      <a:pt x="433" y="156"/>
                      <a:pt x="426" y="163"/>
                    </a:cubicBezTo>
                    <a:cubicBezTo>
                      <a:pt x="412" y="153"/>
                      <a:pt x="380" y="162"/>
                      <a:pt x="375" y="169"/>
                    </a:cubicBezTo>
                    <a:cubicBezTo>
                      <a:pt x="365" y="161"/>
                      <a:pt x="329" y="168"/>
                      <a:pt x="326" y="175"/>
                    </a:cubicBezTo>
                    <a:cubicBezTo>
                      <a:pt x="313" y="166"/>
                      <a:pt x="292" y="167"/>
                      <a:pt x="278" y="174"/>
                    </a:cubicBezTo>
                    <a:cubicBezTo>
                      <a:pt x="275" y="165"/>
                      <a:pt x="242" y="159"/>
                      <a:pt x="234" y="167"/>
                    </a:cubicBezTo>
                    <a:cubicBezTo>
                      <a:pt x="225" y="153"/>
                      <a:pt x="203" y="141"/>
                      <a:pt x="192" y="145"/>
                    </a:cubicBezTo>
                    <a:cubicBezTo>
                      <a:pt x="192" y="137"/>
                      <a:pt x="173" y="121"/>
                      <a:pt x="161" y="120"/>
                    </a:cubicBezTo>
                    <a:cubicBezTo>
                      <a:pt x="152" y="109"/>
                      <a:pt x="136" y="93"/>
                      <a:pt x="122" y="95"/>
                    </a:cubicBezTo>
                    <a:cubicBezTo>
                      <a:pt x="104" y="74"/>
                      <a:pt x="74" y="82"/>
                      <a:pt x="70" y="84"/>
                    </a:cubicBezTo>
                    <a:cubicBezTo>
                      <a:pt x="67" y="87"/>
                      <a:pt x="60" y="93"/>
                      <a:pt x="54" y="95"/>
                    </a:cubicBezTo>
                    <a:cubicBezTo>
                      <a:pt x="41" y="99"/>
                      <a:pt x="27" y="109"/>
                      <a:pt x="21" y="127"/>
                    </a:cubicBezTo>
                    <a:cubicBezTo>
                      <a:pt x="15" y="144"/>
                      <a:pt x="9" y="168"/>
                      <a:pt x="21" y="189"/>
                    </a:cubicBezTo>
                    <a:cubicBezTo>
                      <a:pt x="14" y="202"/>
                      <a:pt x="14" y="247"/>
                      <a:pt x="27" y="256"/>
                    </a:cubicBezTo>
                    <a:cubicBezTo>
                      <a:pt x="16" y="269"/>
                      <a:pt x="23" y="295"/>
                      <a:pt x="27" y="309"/>
                    </a:cubicBezTo>
                    <a:cubicBezTo>
                      <a:pt x="15" y="319"/>
                      <a:pt x="15" y="359"/>
                      <a:pt x="22" y="367"/>
                    </a:cubicBezTo>
                    <a:cubicBezTo>
                      <a:pt x="7" y="376"/>
                      <a:pt x="8" y="406"/>
                      <a:pt x="16" y="422"/>
                    </a:cubicBezTo>
                    <a:cubicBezTo>
                      <a:pt x="1" y="435"/>
                      <a:pt x="3" y="464"/>
                      <a:pt x="13" y="477"/>
                    </a:cubicBezTo>
                    <a:cubicBezTo>
                      <a:pt x="2" y="491"/>
                      <a:pt x="0" y="529"/>
                      <a:pt x="17" y="540"/>
                    </a:cubicBezTo>
                    <a:cubicBezTo>
                      <a:pt x="13" y="567"/>
                      <a:pt x="30" y="600"/>
                      <a:pt x="45" y="610"/>
                    </a:cubicBezTo>
                    <a:cubicBezTo>
                      <a:pt x="42" y="630"/>
                      <a:pt x="63" y="668"/>
                      <a:pt x="88" y="668"/>
                    </a:cubicBezTo>
                    <a:cubicBezTo>
                      <a:pt x="93" y="687"/>
                      <a:pt x="135" y="718"/>
                      <a:pt x="161" y="703"/>
                    </a:cubicBezTo>
                    <a:cubicBezTo>
                      <a:pt x="183" y="690"/>
                      <a:pt x="180" y="682"/>
                      <a:pt x="189" y="670"/>
                    </a:cubicBezTo>
                    <a:cubicBezTo>
                      <a:pt x="192" y="666"/>
                      <a:pt x="196" y="662"/>
                      <a:pt x="199" y="658"/>
                    </a:cubicBezTo>
                    <a:cubicBezTo>
                      <a:pt x="199" y="658"/>
                      <a:pt x="198" y="658"/>
                      <a:pt x="198" y="658"/>
                    </a:cubicBezTo>
                    <a:cubicBezTo>
                      <a:pt x="195" y="659"/>
                      <a:pt x="192" y="657"/>
                      <a:pt x="191" y="654"/>
                    </a:cubicBezTo>
                    <a:cubicBezTo>
                      <a:pt x="190" y="651"/>
                      <a:pt x="192" y="648"/>
                      <a:pt x="195" y="648"/>
                    </a:cubicBezTo>
                    <a:cubicBezTo>
                      <a:pt x="199" y="646"/>
                      <a:pt x="203" y="647"/>
                      <a:pt x="206" y="649"/>
                    </a:cubicBezTo>
                    <a:cubicBezTo>
                      <a:pt x="211" y="642"/>
                      <a:pt x="215" y="634"/>
                      <a:pt x="217" y="622"/>
                    </a:cubicBezTo>
                    <a:cubicBezTo>
                      <a:pt x="222" y="595"/>
                      <a:pt x="179" y="554"/>
                      <a:pt x="158" y="550"/>
                    </a:cubicBezTo>
                    <a:cubicBezTo>
                      <a:pt x="149" y="538"/>
                      <a:pt x="137" y="517"/>
                      <a:pt x="127" y="508"/>
                    </a:cubicBezTo>
                    <a:cubicBezTo>
                      <a:pt x="138" y="489"/>
                      <a:pt x="128" y="463"/>
                      <a:pt x="128" y="463"/>
                    </a:cubicBezTo>
                    <a:cubicBezTo>
                      <a:pt x="131" y="444"/>
                      <a:pt x="132" y="432"/>
                      <a:pt x="125" y="415"/>
                    </a:cubicBezTo>
                    <a:cubicBezTo>
                      <a:pt x="133" y="401"/>
                      <a:pt x="133" y="377"/>
                      <a:pt x="125" y="366"/>
                    </a:cubicBezTo>
                    <a:cubicBezTo>
                      <a:pt x="133" y="355"/>
                      <a:pt x="137" y="328"/>
                      <a:pt x="132" y="315"/>
                    </a:cubicBezTo>
                    <a:cubicBezTo>
                      <a:pt x="136" y="302"/>
                      <a:pt x="137" y="291"/>
                      <a:pt x="131" y="276"/>
                    </a:cubicBezTo>
                    <a:cubicBezTo>
                      <a:pt x="142" y="265"/>
                      <a:pt x="132" y="241"/>
                      <a:pt x="127" y="232"/>
                    </a:cubicBezTo>
                    <a:cubicBezTo>
                      <a:pt x="134" y="242"/>
                      <a:pt x="148" y="264"/>
                      <a:pt x="176" y="265"/>
                    </a:cubicBezTo>
                    <a:cubicBezTo>
                      <a:pt x="200" y="285"/>
                      <a:pt x="206" y="280"/>
                      <a:pt x="226" y="282"/>
                    </a:cubicBezTo>
                    <a:cubicBezTo>
                      <a:pt x="233" y="295"/>
                      <a:pt x="272" y="296"/>
                      <a:pt x="281" y="288"/>
                    </a:cubicBezTo>
                    <a:cubicBezTo>
                      <a:pt x="287" y="297"/>
                      <a:pt x="321" y="305"/>
                      <a:pt x="331" y="291"/>
                    </a:cubicBezTo>
                    <a:cubicBezTo>
                      <a:pt x="336" y="294"/>
                      <a:pt x="366" y="302"/>
                      <a:pt x="376" y="289"/>
                    </a:cubicBezTo>
                    <a:cubicBezTo>
                      <a:pt x="384" y="292"/>
                      <a:pt x="413" y="294"/>
                      <a:pt x="422" y="278"/>
                    </a:cubicBezTo>
                    <a:cubicBezTo>
                      <a:pt x="432" y="281"/>
                      <a:pt x="457" y="278"/>
                      <a:pt x="469" y="267"/>
                    </a:cubicBezTo>
                    <a:cubicBezTo>
                      <a:pt x="474" y="274"/>
                      <a:pt x="509" y="250"/>
                      <a:pt x="508" y="239"/>
                    </a:cubicBezTo>
                    <a:cubicBezTo>
                      <a:pt x="513" y="247"/>
                      <a:pt x="537" y="217"/>
                      <a:pt x="540" y="204"/>
                    </a:cubicBezTo>
                    <a:cubicBezTo>
                      <a:pt x="540" y="204"/>
                      <a:pt x="533" y="232"/>
                      <a:pt x="541" y="235"/>
                    </a:cubicBezTo>
                    <a:cubicBezTo>
                      <a:pt x="536" y="238"/>
                      <a:pt x="538" y="275"/>
                      <a:pt x="547" y="280"/>
                    </a:cubicBezTo>
                    <a:cubicBezTo>
                      <a:pt x="540" y="287"/>
                      <a:pt x="547" y="323"/>
                      <a:pt x="556" y="326"/>
                    </a:cubicBezTo>
                    <a:cubicBezTo>
                      <a:pt x="550" y="333"/>
                      <a:pt x="549" y="371"/>
                      <a:pt x="562" y="382"/>
                    </a:cubicBezTo>
                    <a:cubicBezTo>
                      <a:pt x="556" y="397"/>
                      <a:pt x="558" y="421"/>
                      <a:pt x="566" y="425"/>
                    </a:cubicBezTo>
                    <a:cubicBezTo>
                      <a:pt x="562" y="432"/>
                      <a:pt x="563" y="464"/>
                      <a:pt x="576" y="464"/>
                    </a:cubicBezTo>
                    <a:cubicBezTo>
                      <a:pt x="568" y="469"/>
                      <a:pt x="576" y="500"/>
                      <a:pt x="586" y="498"/>
                    </a:cubicBezTo>
                    <a:cubicBezTo>
                      <a:pt x="586" y="498"/>
                      <a:pt x="583" y="504"/>
                      <a:pt x="584" y="511"/>
                    </a:cubicBezTo>
                    <a:cubicBezTo>
                      <a:pt x="584" y="519"/>
                      <a:pt x="589" y="528"/>
                      <a:pt x="595" y="532"/>
                    </a:cubicBezTo>
                    <a:cubicBezTo>
                      <a:pt x="590" y="534"/>
                      <a:pt x="588" y="557"/>
                      <a:pt x="596" y="561"/>
                    </a:cubicBezTo>
                    <a:cubicBezTo>
                      <a:pt x="589" y="560"/>
                      <a:pt x="583" y="584"/>
                      <a:pt x="584" y="592"/>
                    </a:cubicBezTo>
                    <a:cubicBezTo>
                      <a:pt x="579" y="595"/>
                      <a:pt x="574" y="605"/>
                      <a:pt x="578" y="617"/>
                    </a:cubicBezTo>
                    <a:cubicBezTo>
                      <a:pt x="566" y="616"/>
                      <a:pt x="551" y="638"/>
                      <a:pt x="553" y="650"/>
                    </a:cubicBezTo>
                    <a:cubicBezTo>
                      <a:pt x="552" y="650"/>
                      <a:pt x="552" y="650"/>
                      <a:pt x="552" y="650"/>
                    </a:cubicBezTo>
                    <a:cubicBezTo>
                      <a:pt x="545" y="649"/>
                      <a:pt x="525" y="659"/>
                      <a:pt x="517" y="666"/>
                    </a:cubicBezTo>
                    <a:cubicBezTo>
                      <a:pt x="498" y="654"/>
                      <a:pt x="492" y="661"/>
                      <a:pt x="458" y="652"/>
                    </a:cubicBezTo>
                    <a:cubicBezTo>
                      <a:pt x="424" y="643"/>
                      <a:pt x="395" y="598"/>
                      <a:pt x="327" y="646"/>
                    </a:cubicBezTo>
                    <a:cubicBezTo>
                      <a:pt x="271" y="686"/>
                      <a:pt x="286" y="743"/>
                      <a:pt x="298" y="766"/>
                    </a:cubicBezTo>
                    <a:cubicBezTo>
                      <a:pt x="293" y="773"/>
                      <a:pt x="285" y="796"/>
                      <a:pt x="285" y="831"/>
                    </a:cubicBezTo>
                    <a:cubicBezTo>
                      <a:pt x="285" y="861"/>
                      <a:pt x="314" y="899"/>
                      <a:pt x="326" y="914"/>
                    </a:cubicBezTo>
                    <a:cubicBezTo>
                      <a:pt x="339" y="930"/>
                      <a:pt x="346" y="940"/>
                      <a:pt x="346" y="952"/>
                    </a:cubicBezTo>
                    <a:cubicBezTo>
                      <a:pt x="346" y="962"/>
                      <a:pt x="368" y="963"/>
                      <a:pt x="368" y="952"/>
                    </a:cubicBezTo>
                    <a:cubicBezTo>
                      <a:pt x="368" y="938"/>
                      <a:pt x="372" y="932"/>
                      <a:pt x="388" y="909"/>
                    </a:cubicBezTo>
                    <a:cubicBezTo>
                      <a:pt x="405" y="886"/>
                      <a:pt x="419" y="852"/>
                      <a:pt x="418" y="817"/>
                    </a:cubicBezTo>
                    <a:cubicBezTo>
                      <a:pt x="418" y="798"/>
                      <a:pt x="406" y="794"/>
                      <a:pt x="412" y="779"/>
                    </a:cubicBezTo>
                    <a:cubicBezTo>
                      <a:pt x="421" y="758"/>
                      <a:pt x="415" y="750"/>
                      <a:pt x="411" y="737"/>
                    </a:cubicBezTo>
                    <a:cubicBezTo>
                      <a:pt x="421" y="734"/>
                      <a:pt x="459" y="761"/>
                      <a:pt x="483" y="768"/>
                    </a:cubicBezTo>
                    <a:cubicBezTo>
                      <a:pt x="507" y="774"/>
                      <a:pt x="547" y="776"/>
                      <a:pt x="556" y="763"/>
                    </a:cubicBezTo>
                    <a:cubicBezTo>
                      <a:pt x="564" y="766"/>
                      <a:pt x="613" y="731"/>
                      <a:pt x="608" y="712"/>
                    </a:cubicBezTo>
                    <a:cubicBezTo>
                      <a:pt x="625" y="717"/>
                      <a:pt x="656" y="686"/>
                      <a:pt x="648" y="663"/>
                    </a:cubicBezTo>
                    <a:cubicBezTo>
                      <a:pt x="662" y="665"/>
                      <a:pt x="686" y="623"/>
                      <a:pt x="685" y="600"/>
                    </a:cubicBezTo>
                    <a:cubicBezTo>
                      <a:pt x="692" y="601"/>
                      <a:pt x="701" y="561"/>
                      <a:pt x="693" y="550"/>
                    </a:cubicBezTo>
                    <a:close/>
                  </a:path>
                </a:pathLst>
              </a:custGeom>
              <a:solidFill>
                <a:srgbClr val="FADED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4" name="Google Shape;3010;p12">
                <a:extLst>
                  <a:ext uri="{FF2B5EF4-FFF2-40B4-BE49-F238E27FC236}">
                    <a16:creationId xmlns:a16="http://schemas.microsoft.com/office/drawing/2014/main" id="{8F03186C-AD03-47EB-366E-383F7E3194EA}"/>
                  </a:ext>
                </a:extLst>
              </p:cNvPr>
              <p:cNvSpPr/>
              <p:nvPr/>
            </p:nvSpPr>
            <p:spPr>
              <a:xfrm>
                <a:off x="1659" y="2349"/>
                <a:ext cx="140" cy="323"/>
              </a:xfrm>
              <a:custGeom>
                <a:avLst/>
                <a:gdLst/>
                <a:ahLst/>
                <a:cxnLst/>
                <a:rect l="l" t="t" r="r" b="b"/>
                <a:pathLst>
                  <a:path w="56" h="121" extrusionOk="0">
                    <a:moveTo>
                      <a:pt x="0" y="24"/>
                    </a:moveTo>
                    <a:cubicBezTo>
                      <a:pt x="7" y="31"/>
                      <a:pt x="11" y="45"/>
                      <a:pt x="16" y="54"/>
                    </a:cubicBezTo>
                    <a:cubicBezTo>
                      <a:pt x="21" y="64"/>
                      <a:pt x="25" y="74"/>
                      <a:pt x="21" y="85"/>
                    </a:cubicBezTo>
                    <a:cubicBezTo>
                      <a:pt x="31" y="85"/>
                      <a:pt x="47" y="113"/>
                      <a:pt x="53" y="121"/>
                    </a:cubicBezTo>
                    <a:cubicBezTo>
                      <a:pt x="52" y="112"/>
                      <a:pt x="56" y="101"/>
                      <a:pt x="53" y="92"/>
                    </a:cubicBezTo>
                    <a:cubicBezTo>
                      <a:pt x="49" y="82"/>
                      <a:pt x="38" y="71"/>
                      <a:pt x="33" y="62"/>
                    </a:cubicBezTo>
                    <a:cubicBezTo>
                      <a:pt x="28" y="54"/>
                      <a:pt x="22" y="45"/>
                      <a:pt x="18" y="36"/>
                    </a:cubicBezTo>
                    <a:cubicBezTo>
                      <a:pt x="14" y="24"/>
                      <a:pt x="18" y="10"/>
                      <a:pt x="14" y="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5" name="Google Shape;3011;p12">
                <a:extLst>
                  <a:ext uri="{FF2B5EF4-FFF2-40B4-BE49-F238E27FC236}">
                    <a16:creationId xmlns:a16="http://schemas.microsoft.com/office/drawing/2014/main" id="{D1DE1DD3-3444-BED3-743F-3FAFBE2C24F7}"/>
                  </a:ext>
                </a:extLst>
              </p:cNvPr>
              <p:cNvSpPr/>
              <p:nvPr/>
            </p:nvSpPr>
            <p:spPr>
              <a:xfrm>
                <a:off x="1634" y="1957"/>
                <a:ext cx="105" cy="464"/>
              </a:xfrm>
              <a:custGeom>
                <a:avLst/>
                <a:gdLst/>
                <a:ahLst/>
                <a:cxnLst/>
                <a:rect l="l" t="t" r="r" b="b"/>
                <a:pathLst>
                  <a:path w="42" h="174" extrusionOk="0">
                    <a:moveTo>
                      <a:pt x="20" y="9"/>
                    </a:moveTo>
                    <a:cubicBezTo>
                      <a:pt x="31" y="18"/>
                      <a:pt x="19" y="31"/>
                      <a:pt x="18" y="41"/>
                    </a:cubicBezTo>
                    <a:cubicBezTo>
                      <a:pt x="15" y="57"/>
                      <a:pt x="16" y="57"/>
                      <a:pt x="0" y="62"/>
                    </a:cubicBezTo>
                    <a:cubicBezTo>
                      <a:pt x="13" y="66"/>
                      <a:pt x="15" y="73"/>
                      <a:pt x="15" y="87"/>
                    </a:cubicBezTo>
                    <a:cubicBezTo>
                      <a:pt x="15" y="97"/>
                      <a:pt x="13" y="113"/>
                      <a:pt x="0" y="116"/>
                    </a:cubicBezTo>
                    <a:cubicBezTo>
                      <a:pt x="21" y="107"/>
                      <a:pt x="8" y="135"/>
                      <a:pt x="8" y="140"/>
                    </a:cubicBezTo>
                    <a:cubicBezTo>
                      <a:pt x="7" y="154"/>
                      <a:pt x="18" y="159"/>
                      <a:pt x="5" y="174"/>
                    </a:cubicBezTo>
                    <a:cubicBezTo>
                      <a:pt x="12" y="171"/>
                      <a:pt x="19" y="172"/>
                      <a:pt x="26" y="172"/>
                    </a:cubicBezTo>
                    <a:cubicBezTo>
                      <a:pt x="21" y="154"/>
                      <a:pt x="16" y="137"/>
                      <a:pt x="19" y="118"/>
                    </a:cubicBezTo>
                    <a:cubicBezTo>
                      <a:pt x="21" y="99"/>
                      <a:pt x="40" y="20"/>
                      <a:pt x="42" y="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6" name="Google Shape;3012;p12">
                <a:extLst>
                  <a:ext uri="{FF2B5EF4-FFF2-40B4-BE49-F238E27FC236}">
                    <a16:creationId xmlns:a16="http://schemas.microsoft.com/office/drawing/2014/main" id="{39525EF9-36E7-4FBD-E66A-3CE48AC4BC4E}"/>
                  </a:ext>
                </a:extLst>
              </p:cNvPr>
              <p:cNvSpPr/>
              <p:nvPr/>
            </p:nvSpPr>
            <p:spPr>
              <a:xfrm>
                <a:off x="1644" y="1451"/>
                <a:ext cx="118" cy="565"/>
              </a:xfrm>
              <a:custGeom>
                <a:avLst/>
                <a:gdLst/>
                <a:ahLst/>
                <a:cxnLst/>
                <a:rect l="l" t="t" r="r" b="b"/>
                <a:pathLst>
                  <a:path w="47" h="212" extrusionOk="0">
                    <a:moveTo>
                      <a:pt x="0" y="0"/>
                    </a:moveTo>
                    <a:cubicBezTo>
                      <a:pt x="3" y="11"/>
                      <a:pt x="10" y="10"/>
                      <a:pt x="18" y="15"/>
                    </a:cubicBezTo>
                    <a:cubicBezTo>
                      <a:pt x="22" y="18"/>
                      <a:pt x="28" y="25"/>
                      <a:pt x="33" y="29"/>
                    </a:cubicBezTo>
                    <a:cubicBezTo>
                      <a:pt x="46" y="43"/>
                      <a:pt x="47" y="65"/>
                      <a:pt x="44" y="84"/>
                    </a:cubicBezTo>
                    <a:cubicBezTo>
                      <a:pt x="41" y="106"/>
                      <a:pt x="38" y="125"/>
                      <a:pt x="39" y="147"/>
                    </a:cubicBezTo>
                    <a:cubicBezTo>
                      <a:pt x="40" y="169"/>
                      <a:pt x="38" y="190"/>
                      <a:pt x="30" y="212"/>
                    </a:cubicBezTo>
                    <a:cubicBezTo>
                      <a:pt x="29" y="201"/>
                      <a:pt x="9" y="198"/>
                      <a:pt x="1" y="198"/>
                    </a:cubicBezTo>
                    <a:cubicBezTo>
                      <a:pt x="15" y="193"/>
                      <a:pt x="18" y="194"/>
                      <a:pt x="23" y="182"/>
                    </a:cubicBezTo>
                    <a:cubicBezTo>
                      <a:pt x="25" y="175"/>
                      <a:pt x="25" y="149"/>
                      <a:pt x="24" y="142"/>
                    </a:cubicBezTo>
                    <a:cubicBezTo>
                      <a:pt x="22" y="133"/>
                      <a:pt x="19" y="135"/>
                      <a:pt x="10" y="138"/>
                    </a:cubicBezTo>
                    <a:cubicBezTo>
                      <a:pt x="32" y="128"/>
                      <a:pt x="30" y="71"/>
                      <a:pt x="4" y="89"/>
                    </a:cubicBezTo>
                    <a:cubicBezTo>
                      <a:pt x="11" y="79"/>
                      <a:pt x="26" y="78"/>
                      <a:pt x="31" y="66"/>
                    </a:cubicBezTo>
                    <a:cubicBezTo>
                      <a:pt x="32" y="62"/>
                      <a:pt x="33" y="52"/>
                      <a:pt x="30" y="48"/>
                    </a:cubicBezTo>
                    <a:cubicBezTo>
                      <a:pt x="27" y="41"/>
                      <a:pt x="24" y="44"/>
                      <a:pt x="17" y="43"/>
                    </a:cubicBezTo>
                    <a:cubicBezTo>
                      <a:pt x="28" y="29"/>
                      <a:pt x="6" y="25"/>
                      <a:pt x="8" y="11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7" name="Google Shape;3013;p12">
                <a:extLst>
                  <a:ext uri="{FF2B5EF4-FFF2-40B4-BE49-F238E27FC236}">
                    <a16:creationId xmlns:a16="http://schemas.microsoft.com/office/drawing/2014/main" id="{0A545C49-F3EF-386A-82B4-D01302B99BC1}"/>
                  </a:ext>
                </a:extLst>
              </p:cNvPr>
              <p:cNvSpPr/>
              <p:nvPr/>
            </p:nvSpPr>
            <p:spPr>
              <a:xfrm>
                <a:off x="1747" y="1560"/>
                <a:ext cx="85" cy="31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18" extrusionOk="0">
                    <a:moveTo>
                      <a:pt x="34" y="31"/>
                    </a:moveTo>
                    <a:cubicBezTo>
                      <a:pt x="17" y="27"/>
                      <a:pt x="15" y="60"/>
                      <a:pt x="16" y="71"/>
                    </a:cubicBezTo>
                    <a:cubicBezTo>
                      <a:pt x="16" y="80"/>
                      <a:pt x="18" y="86"/>
                      <a:pt x="15" y="95"/>
                    </a:cubicBezTo>
                    <a:cubicBezTo>
                      <a:pt x="12" y="103"/>
                      <a:pt x="9" y="110"/>
                      <a:pt x="6" y="118"/>
                    </a:cubicBezTo>
                    <a:cubicBezTo>
                      <a:pt x="0" y="96"/>
                      <a:pt x="1" y="73"/>
                      <a:pt x="3" y="51"/>
                    </a:cubicBezTo>
                    <a:cubicBezTo>
                      <a:pt x="4" y="40"/>
                      <a:pt x="7" y="30"/>
                      <a:pt x="8" y="20"/>
                    </a:cubicBezTo>
                    <a:cubicBezTo>
                      <a:pt x="8" y="13"/>
                      <a:pt x="5" y="6"/>
                      <a:pt x="8" y="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8" name="Google Shape;3014;p12">
                <a:extLst>
                  <a:ext uri="{FF2B5EF4-FFF2-40B4-BE49-F238E27FC236}">
                    <a16:creationId xmlns:a16="http://schemas.microsoft.com/office/drawing/2014/main" id="{C7AF0F54-7C1D-F04A-9D2F-1086FDE2B0EA}"/>
                  </a:ext>
                </a:extLst>
              </p:cNvPr>
              <p:cNvSpPr/>
              <p:nvPr/>
            </p:nvSpPr>
            <p:spPr>
              <a:xfrm>
                <a:off x="2762" y="2339"/>
                <a:ext cx="432" cy="517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94" extrusionOk="0">
                    <a:moveTo>
                      <a:pt x="107" y="177"/>
                    </a:moveTo>
                    <a:cubicBezTo>
                      <a:pt x="98" y="180"/>
                      <a:pt x="88" y="183"/>
                      <a:pt x="78" y="187"/>
                    </a:cubicBezTo>
                    <a:cubicBezTo>
                      <a:pt x="67" y="192"/>
                      <a:pt x="56" y="191"/>
                      <a:pt x="45" y="193"/>
                    </a:cubicBezTo>
                    <a:cubicBezTo>
                      <a:pt x="36" y="194"/>
                      <a:pt x="26" y="194"/>
                      <a:pt x="17" y="194"/>
                    </a:cubicBezTo>
                    <a:cubicBezTo>
                      <a:pt x="9" y="194"/>
                      <a:pt x="6" y="190"/>
                      <a:pt x="0" y="183"/>
                    </a:cubicBezTo>
                    <a:cubicBezTo>
                      <a:pt x="8" y="191"/>
                      <a:pt x="35" y="186"/>
                      <a:pt x="42" y="178"/>
                    </a:cubicBezTo>
                    <a:cubicBezTo>
                      <a:pt x="51" y="193"/>
                      <a:pt x="78" y="180"/>
                      <a:pt x="84" y="169"/>
                    </a:cubicBezTo>
                    <a:cubicBezTo>
                      <a:pt x="94" y="175"/>
                      <a:pt x="97" y="163"/>
                      <a:pt x="104" y="159"/>
                    </a:cubicBezTo>
                    <a:cubicBezTo>
                      <a:pt x="110" y="155"/>
                      <a:pt x="125" y="151"/>
                      <a:pt x="122" y="142"/>
                    </a:cubicBezTo>
                    <a:cubicBezTo>
                      <a:pt x="137" y="146"/>
                      <a:pt x="143" y="121"/>
                      <a:pt x="137" y="111"/>
                    </a:cubicBezTo>
                    <a:cubicBezTo>
                      <a:pt x="153" y="103"/>
                      <a:pt x="156" y="91"/>
                      <a:pt x="154" y="73"/>
                    </a:cubicBezTo>
                    <a:cubicBezTo>
                      <a:pt x="164" y="69"/>
                      <a:pt x="168" y="41"/>
                      <a:pt x="158" y="35"/>
                    </a:cubicBezTo>
                    <a:cubicBezTo>
                      <a:pt x="166" y="25"/>
                      <a:pt x="159" y="12"/>
                      <a:pt x="160" y="1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73" y="76"/>
                      <a:pt x="173" y="76"/>
                      <a:pt x="173" y="76"/>
                    </a:cubicBezTo>
                    <a:cubicBezTo>
                      <a:pt x="158" y="119"/>
                      <a:pt x="158" y="119"/>
                      <a:pt x="158" y="119"/>
                    </a:cubicBezTo>
                    <a:cubicBezTo>
                      <a:pt x="146" y="143"/>
                      <a:pt x="146" y="143"/>
                      <a:pt x="146" y="143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29" name="Google Shape;3015;p12">
                <a:extLst>
                  <a:ext uri="{FF2B5EF4-FFF2-40B4-BE49-F238E27FC236}">
                    <a16:creationId xmlns:a16="http://schemas.microsoft.com/office/drawing/2014/main" id="{683A6940-044E-9125-D37E-0551E8DB3A0B}"/>
                  </a:ext>
                </a:extLst>
              </p:cNvPr>
              <p:cNvSpPr/>
              <p:nvPr/>
            </p:nvSpPr>
            <p:spPr>
              <a:xfrm>
                <a:off x="2929" y="1251"/>
                <a:ext cx="285" cy="1184"/>
              </a:xfrm>
              <a:custGeom>
                <a:avLst/>
                <a:gdLst/>
                <a:ahLst/>
                <a:cxnLst/>
                <a:rect l="l" t="t" r="r" b="b"/>
                <a:pathLst>
                  <a:path w="114" h="444" extrusionOk="0">
                    <a:moveTo>
                      <a:pt x="0" y="112"/>
                    </a:moveTo>
                    <a:cubicBezTo>
                      <a:pt x="9" y="107"/>
                      <a:pt x="28" y="92"/>
                      <a:pt x="38" y="103"/>
                    </a:cubicBezTo>
                    <a:cubicBezTo>
                      <a:pt x="45" y="111"/>
                      <a:pt x="44" y="132"/>
                      <a:pt x="33" y="137"/>
                    </a:cubicBezTo>
                    <a:cubicBezTo>
                      <a:pt x="44" y="141"/>
                      <a:pt x="44" y="153"/>
                      <a:pt x="45" y="162"/>
                    </a:cubicBezTo>
                    <a:cubicBezTo>
                      <a:pt x="46" y="171"/>
                      <a:pt x="49" y="181"/>
                      <a:pt x="40" y="187"/>
                    </a:cubicBezTo>
                    <a:cubicBezTo>
                      <a:pt x="48" y="186"/>
                      <a:pt x="52" y="228"/>
                      <a:pt x="45" y="234"/>
                    </a:cubicBezTo>
                    <a:cubicBezTo>
                      <a:pt x="53" y="232"/>
                      <a:pt x="55" y="255"/>
                      <a:pt x="56" y="261"/>
                    </a:cubicBezTo>
                    <a:cubicBezTo>
                      <a:pt x="56" y="270"/>
                      <a:pt x="55" y="279"/>
                      <a:pt x="51" y="287"/>
                    </a:cubicBezTo>
                    <a:cubicBezTo>
                      <a:pt x="63" y="291"/>
                      <a:pt x="62" y="323"/>
                      <a:pt x="56" y="331"/>
                    </a:cubicBezTo>
                    <a:cubicBezTo>
                      <a:pt x="60" y="323"/>
                      <a:pt x="69" y="344"/>
                      <a:pt x="70" y="347"/>
                    </a:cubicBezTo>
                    <a:cubicBezTo>
                      <a:pt x="71" y="354"/>
                      <a:pt x="73" y="364"/>
                      <a:pt x="69" y="371"/>
                    </a:cubicBezTo>
                    <a:cubicBezTo>
                      <a:pt x="79" y="367"/>
                      <a:pt x="91" y="397"/>
                      <a:pt x="85" y="405"/>
                    </a:cubicBezTo>
                    <a:cubicBezTo>
                      <a:pt x="98" y="415"/>
                      <a:pt x="102" y="429"/>
                      <a:pt x="97" y="444"/>
                    </a:cubicBezTo>
                    <a:cubicBezTo>
                      <a:pt x="114" y="438"/>
                      <a:pt x="104" y="414"/>
                      <a:pt x="103" y="401"/>
                    </a:cubicBezTo>
                    <a:cubicBezTo>
                      <a:pt x="102" y="380"/>
                      <a:pt x="93" y="358"/>
                      <a:pt x="88" y="338"/>
                    </a:cubicBezTo>
                    <a:cubicBezTo>
                      <a:pt x="74" y="289"/>
                      <a:pt x="66" y="240"/>
                      <a:pt x="62" y="189"/>
                    </a:cubicBezTo>
                    <a:cubicBezTo>
                      <a:pt x="59" y="167"/>
                      <a:pt x="57" y="142"/>
                      <a:pt x="60" y="120"/>
                    </a:cubicBezTo>
                    <a:cubicBezTo>
                      <a:pt x="62" y="109"/>
                      <a:pt x="62" y="99"/>
                      <a:pt x="64" y="88"/>
                    </a:cubicBezTo>
                    <a:cubicBezTo>
                      <a:pt x="66" y="78"/>
                      <a:pt x="71" y="69"/>
                      <a:pt x="72" y="59"/>
                    </a:cubicBezTo>
                    <a:cubicBezTo>
                      <a:pt x="72" y="47"/>
                      <a:pt x="73" y="33"/>
                      <a:pt x="71" y="22"/>
                    </a:cubicBezTo>
                    <a:cubicBezTo>
                      <a:pt x="69" y="16"/>
                      <a:pt x="68" y="1"/>
                      <a:pt x="61" y="0"/>
                    </a:cubicBezTo>
                    <a:cubicBezTo>
                      <a:pt x="68" y="19"/>
                      <a:pt x="51" y="33"/>
                      <a:pt x="44" y="47"/>
                    </a:cubicBezTo>
                    <a:cubicBezTo>
                      <a:pt x="39" y="58"/>
                      <a:pt x="31" y="86"/>
                      <a:pt x="17" y="87"/>
                    </a:cubicBezTo>
                    <a:cubicBezTo>
                      <a:pt x="17" y="91"/>
                      <a:pt x="13" y="97"/>
                      <a:pt x="10" y="101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0" name="Google Shape;3016;p12">
                <a:extLst>
                  <a:ext uri="{FF2B5EF4-FFF2-40B4-BE49-F238E27FC236}">
                    <a16:creationId xmlns:a16="http://schemas.microsoft.com/office/drawing/2014/main" id="{C6E42D31-59C5-518D-EEDB-EB7DC314AD1D}"/>
                  </a:ext>
                </a:extLst>
              </p:cNvPr>
              <p:cNvSpPr/>
              <p:nvPr/>
            </p:nvSpPr>
            <p:spPr>
              <a:xfrm>
                <a:off x="2049" y="2725"/>
                <a:ext cx="198" cy="83"/>
              </a:xfrm>
              <a:custGeom>
                <a:avLst/>
                <a:gdLst/>
                <a:ahLst/>
                <a:cxnLst/>
                <a:rect l="l" t="t" r="r" b="b"/>
                <a:pathLst>
                  <a:path w="79" h="31" extrusionOk="0">
                    <a:moveTo>
                      <a:pt x="5" y="3"/>
                    </a:moveTo>
                    <a:cubicBezTo>
                      <a:pt x="2" y="3"/>
                      <a:pt x="0" y="6"/>
                      <a:pt x="1" y="9"/>
                    </a:cubicBezTo>
                    <a:cubicBezTo>
                      <a:pt x="2" y="12"/>
                      <a:pt x="5" y="14"/>
                      <a:pt x="8" y="13"/>
                    </a:cubicBezTo>
                    <a:cubicBezTo>
                      <a:pt x="10" y="13"/>
                      <a:pt x="12" y="14"/>
                      <a:pt x="16" y="18"/>
                    </a:cubicBezTo>
                    <a:cubicBezTo>
                      <a:pt x="23" y="23"/>
                      <a:pt x="31" y="31"/>
                      <a:pt x="46" y="26"/>
                    </a:cubicBezTo>
                    <a:cubicBezTo>
                      <a:pt x="58" y="22"/>
                      <a:pt x="66" y="19"/>
                      <a:pt x="70" y="16"/>
                    </a:cubicBezTo>
                    <a:cubicBezTo>
                      <a:pt x="70" y="16"/>
                      <a:pt x="77" y="12"/>
                      <a:pt x="78" y="10"/>
                    </a:cubicBezTo>
                    <a:cubicBezTo>
                      <a:pt x="79" y="7"/>
                      <a:pt x="78" y="4"/>
                      <a:pt x="76" y="3"/>
                    </a:cubicBezTo>
                    <a:cubicBezTo>
                      <a:pt x="72" y="1"/>
                      <a:pt x="69" y="3"/>
                      <a:pt x="65" y="5"/>
                    </a:cubicBezTo>
                    <a:cubicBezTo>
                      <a:pt x="61" y="8"/>
                      <a:pt x="54" y="12"/>
                      <a:pt x="43" y="16"/>
                    </a:cubicBezTo>
                    <a:cubicBezTo>
                      <a:pt x="34" y="18"/>
                      <a:pt x="28" y="14"/>
                      <a:pt x="23" y="9"/>
                    </a:cubicBezTo>
                    <a:cubicBezTo>
                      <a:pt x="18" y="5"/>
                      <a:pt x="12" y="0"/>
                      <a:pt x="5" y="3"/>
                    </a:cubicBezTo>
                    <a:close/>
                  </a:path>
                </a:pathLst>
              </a:custGeom>
              <a:solidFill>
                <a:srgbClr val="FADED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1" name="Google Shape;3017;p12">
                <a:extLst>
                  <a:ext uri="{FF2B5EF4-FFF2-40B4-BE49-F238E27FC236}">
                    <a16:creationId xmlns:a16="http://schemas.microsoft.com/office/drawing/2014/main" id="{21CF0D25-23D1-AEF2-4621-964E25CAABAF}"/>
                  </a:ext>
                </a:extLst>
              </p:cNvPr>
              <p:cNvSpPr/>
              <p:nvPr/>
            </p:nvSpPr>
            <p:spPr>
              <a:xfrm>
                <a:off x="1669" y="1525"/>
                <a:ext cx="403" cy="126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473" extrusionOk="0">
                    <a:moveTo>
                      <a:pt x="160" y="463"/>
                    </a:moveTo>
                    <a:cubicBezTo>
                      <a:pt x="157" y="464"/>
                      <a:pt x="154" y="462"/>
                      <a:pt x="153" y="459"/>
                    </a:cubicBezTo>
                    <a:cubicBezTo>
                      <a:pt x="152" y="456"/>
                      <a:pt x="154" y="453"/>
                      <a:pt x="157" y="453"/>
                    </a:cubicBezTo>
                    <a:cubicBezTo>
                      <a:pt x="157" y="453"/>
                      <a:pt x="139" y="458"/>
                      <a:pt x="124" y="453"/>
                    </a:cubicBezTo>
                    <a:cubicBezTo>
                      <a:pt x="109" y="448"/>
                      <a:pt x="79" y="422"/>
                      <a:pt x="72" y="415"/>
                    </a:cubicBezTo>
                    <a:cubicBezTo>
                      <a:pt x="64" y="408"/>
                      <a:pt x="52" y="385"/>
                      <a:pt x="44" y="381"/>
                    </a:cubicBezTo>
                    <a:cubicBezTo>
                      <a:pt x="35" y="378"/>
                      <a:pt x="22" y="346"/>
                      <a:pt x="23" y="337"/>
                    </a:cubicBezTo>
                    <a:cubicBezTo>
                      <a:pt x="25" y="329"/>
                      <a:pt x="21" y="310"/>
                      <a:pt x="18" y="304"/>
                    </a:cubicBezTo>
                    <a:cubicBezTo>
                      <a:pt x="15" y="297"/>
                      <a:pt x="13" y="273"/>
                      <a:pt x="17" y="268"/>
                    </a:cubicBezTo>
                    <a:cubicBezTo>
                      <a:pt x="21" y="262"/>
                      <a:pt x="21" y="248"/>
                      <a:pt x="20" y="243"/>
                    </a:cubicBezTo>
                    <a:cubicBezTo>
                      <a:pt x="19" y="237"/>
                      <a:pt x="23" y="217"/>
                      <a:pt x="25" y="213"/>
                    </a:cubicBezTo>
                    <a:cubicBezTo>
                      <a:pt x="27" y="209"/>
                      <a:pt x="31" y="207"/>
                      <a:pt x="31" y="200"/>
                    </a:cubicBezTo>
                    <a:cubicBezTo>
                      <a:pt x="31" y="192"/>
                      <a:pt x="29" y="172"/>
                      <a:pt x="36" y="164"/>
                    </a:cubicBezTo>
                    <a:cubicBezTo>
                      <a:pt x="44" y="155"/>
                      <a:pt x="40" y="149"/>
                      <a:pt x="38" y="141"/>
                    </a:cubicBezTo>
                    <a:cubicBezTo>
                      <a:pt x="37" y="133"/>
                      <a:pt x="39" y="125"/>
                      <a:pt x="43" y="113"/>
                    </a:cubicBezTo>
                    <a:cubicBezTo>
                      <a:pt x="47" y="102"/>
                      <a:pt x="37" y="89"/>
                      <a:pt x="40" y="76"/>
                    </a:cubicBezTo>
                    <a:cubicBezTo>
                      <a:pt x="44" y="62"/>
                      <a:pt x="44" y="45"/>
                      <a:pt x="42" y="34"/>
                    </a:cubicBezTo>
                    <a:cubicBezTo>
                      <a:pt x="41" y="27"/>
                      <a:pt x="40" y="15"/>
                      <a:pt x="40" y="8"/>
                    </a:cubicBezTo>
                    <a:cubicBezTo>
                      <a:pt x="34" y="7"/>
                      <a:pt x="27" y="4"/>
                      <a:pt x="22" y="0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30" y="24"/>
                      <a:pt x="30" y="37"/>
                      <a:pt x="29" y="49"/>
                    </a:cubicBezTo>
                    <a:cubicBezTo>
                      <a:pt x="29" y="57"/>
                      <a:pt x="27" y="66"/>
                      <a:pt x="27" y="72"/>
                    </a:cubicBezTo>
                    <a:cubicBezTo>
                      <a:pt x="26" y="80"/>
                      <a:pt x="27" y="89"/>
                      <a:pt x="26" y="98"/>
                    </a:cubicBezTo>
                    <a:cubicBezTo>
                      <a:pt x="26" y="105"/>
                      <a:pt x="25" y="111"/>
                      <a:pt x="25" y="114"/>
                    </a:cubicBezTo>
                    <a:cubicBezTo>
                      <a:pt x="25" y="117"/>
                      <a:pt x="23" y="128"/>
                      <a:pt x="22" y="139"/>
                    </a:cubicBezTo>
                    <a:cubicBezTo>
                      <a:pt x="21" y="154"/>
                      <a:pt x="22" y="170"/>
                      <a:pt x="21" y="177"/>
                    </a:cubicBezTo>
                    <a:cubicBezTo>
                      <a:pt x="20" y="181"/>
                      <a:pt x="14" y="192"/>
                      <a:pt x="12" y="202"/>
                    </a:cubicBezTo>
                    <a:cubicBezTo>
                      <a:pt x="11" y="210"/>
                      <a:pt x="13" y="218"/>
                      <a:pt x="12" y="226"/>
                    </a:cubicBezTo>
                    <a:cubicBezTo>
                      <a:pt x="10" y="235"/>
                      <a:pt x="9" y="243"/>
                      <a:pt x="8" y="248"/>
                    </a:cubicBezTo>
                    <a:cubicBezTo>
                      <a:pt x="7" y="254"/>
                      <a:pt x="6" y="267"/>
                      <a:pt x="5" y="279"/>
                    </a:cubicBezTo>
                    <a:cubicBezTo>
                      <a:pt x="4" y="292"/>
                      <a:pt x="0" y="303"/>
                      <a:pt x="1" y="309"/>
                    </a:cubicBezTo>
                    <a:cubicBezTo>
                      <a:pt x="2" y="313"/>
                      <a:pt x="5" y="319"/>
                      <a:pt x="6" y="323"/>
                    </a:cubicBezTo>
                    <a:cubicBezTo>
                      <a:pt x="8" y="335"/>
                      <a:pt x="10" y="348"/>
                      <a:pt x="16" y="358"/>
                    </a:cubicBezTo>
                    <a:cubicBezTo>
                      <a:pt x="23" y="371"/>
                      <a:pt x="28" y="385"/>
                      <a:pt x="35" y="390"/>
                    </a:cubicBezTo>
                    <a:cubicBezTo>
                      <a:pt x="38" y="392"/>
                      <a:pt x="43" y="405"/>
                      <a:pt x="51" y="416"/>
                    </a:cubicBezTo>
                    <a:cubicBezTo>
                      <a:pt x="55" y="422"/>
                      <a:pt x="62" y="424"/>
                      <a:pt x="67" y="431"/>
                    </a:cubicBezTo>
                    <a:cubicBezTo>
                      <a:pt x="72" y="437"/>
                      <a:pt x="76" y="442"/>
                      <a:pt x="81" y="446"/>
                    </a:cubicBezTo>
                    <a:cubicBezTo>
                      <a:pt x="98" y="463"/>
                      <a:pt x="137" y="473"/>
                      <a:pt x="151" y="469"/>
                    </a:cubicBezTo>
                    <a:cubicBezTo>
                      <a:pt x="158" y="468"/>
                      <a:pt x="160" y="465"/>
                      <a:pt x="161" y="463"/>
                    </a:cubicBezTo>
                    <a:cubicBezTo>
                      <a:pt x="160" y="463"/>
                      <a:pt x="160" y="463"/>
                      <a:pt x="160" y="463"/>
                    </a:cubicBezTo>
                    <a:close/>
                  </a:path>
                </a:pathLst>
              </a:custGeom>
              <a:solidFill>
                <a:srgbClr val="FDEFE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2" name="Google Shape;3018;p12">
                <a:extLst>
                  <a:ext uri="{FF2B5EF4-FFF2-40B4-BE49-F238E27FC236}">
                    <a16:creationId xmlns:a16="http://schemas.microsoft.com/office/drawing/2014/main" id="{A25B8FD2-3F35-8CD5-2132-4C1E1CA0AE70}"/>
                  </a:ext>
                </a:extLst>
              </p:cNvPr>
              <p:cNvSpPr/>
              <p:nvPr/>
            </p:nvSpPr>
            <p:spPr>
              <a:xfrm>
                <a:off x="2454" y="1149"/>
                <a:ext cx="765" cy="171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644" extrusionOk="0">
                    <a:moveTo>
                      <a:pt x="0" y="577"/>
                    </a:moveTo>
                    <a:cubicBezTo>
                      <a:pt x="26" y="572"/>
                      <a:pt x="46" y="581"/>
                      <a:pt x="63" y="591"/>
                    </a:cubicBezTo>
                    <a:cubicBezTo>
                      <a:pt x="79" y="602"/>
                      <a:pt x="90" y="609"/>
                      <a:pt x="106" y="613"/>
                    </a:cubicBezTo>
                    <a:cubicBezTo>
                      <a:pt x="121" y="618"/>
                      <a:pt x="123" y="630"/>
                      <a:pt x="141" y="634"/>
                    </a:cubicBezTo>
                    <a:cubicBezTo>
                      <a:pt x="203" y="640"/>
                      <a:pt x="219" y="621"/>
                      <a:pt x="231" y="610"/>
                    </a:cubicBezTo>
                    <a:cubicBezTo>
                      <a:pt x="243" y="600"/>
                      <a:pt x="252" y="602"/>
                      <a:pt x="260" y="590"/>
                    </a:cubicBezTo>
                    <a:cubicBezTo>
                      <a:pt x="269" y="578"/>
                      <a:pt x="270" y="569"/>
                      <a:pt x="278" y="558"/>
                    </a:cubicBezTo>
                    <a:cubicBezTo>
                      <a:pt x="285" y="546"/>
                      <a:pt x="286" y="524"/>
                      <a:pt x="290" y="510"/>
                    </a:cubicBezTo>
                    <a:cubicBezTo>
                      <a:pt x="293" y="496"/>
                      <a:pt x="289" y="474"/>
                      <a:pt x="288" y="462"/>
                    </a:cubicBezTo>
                    <a:cubicBezTo>
                      <a:pt x="287" y="449"/>
                      <a:pt x="285" y="432"/>
                      <a:pt x="281" y="420"/>
                    </a:cubicBezTo>
                    <a:cubicBezTo>
                      <a:pt x="277" y="408"/>
                      <a:pt x="270" y="397"/>
                      <a:pt x="267" y="384"/>
                    </a:cubicBezTo>
                    <a:cubicBezTo>
                      <a:pt x="263" y="371"/>
                      <a:pt x="258" y="352"/>
                      <a:pt x="255" y="340"/>
                    </a:cubicBezTo>
                    <a:cubicBezTo>
                      <a:pt x="252" y="328"/>
                      <a:pt x="256" y="307"/>
                      <a:pt x="254" y="295"/>
                    </a:cubicBezTo>
                    <a:cubicBezTo>
                      <a:pt x="251" y="283"/>
                      <a:pt x="247" y="259"/>
                      <a:pt x="247" y="246"/>
                    </a:cubicBezTo>
                    <a:cubicBezTo>
                      <a:pt x="246" y="233"/>
                      <a:pt x="240" y="211"/>
                      <a:pt x="240" y="202"/>
                    </a:cubicBezTo>
                    <a:cubicBezTo>
                      <a:pt x="241" y="193"/>
                      <a:pt x="239" y="175"/>
                      <a:pt x="240" y="162"/>
                    </a:cubicBezTo>
                    <a:cubicBezTo>
                      <a:pt x="242" y="149"/>
                      <a:pt x="246" y="138"/>
                      <a:pt x="247" y="131"/>
                    </a:cubicBezTo>
                    <a:cubicBezTo>
                      <a:pt x="247" y="124"/>
                      <a:pt x="250" y="99"/>
                      <a:pt x="251" y="90"/>
                    </a:cubicBezTo>
                    <a:cubicBezTo>
                      <a:pt x="252" y="80"/>
                      <a:pt x="257" y="52"/>
                      <a:pt x="253" y="41"/>
                    </a:cubicBezTo>
                    <a:cubicBezTo>
                      <a:pt x="252" y="41"/>
                      <a:pt x="252" y="41"/>
                      <a:pt x="252" y="41"/>
                    </a:cubicBezTo>
                    <a:cubicBezTo>
                      <a:pt x="253" y="39"/>
                      <a:pt x="253" y="36"/>
                      <a:pt x="252" y="35"/>
                    </a:cubicBezTo>
                    <a:cubicBezTo>
                      <a:pt x="260" y="31"/>
                      <a:pt x="258" y="6"/>
                      <a:pt x="257" y="1"/>
                    </a:cubicBezTo>
                    <a:cubicBezTo>
                      <a:pt x="259" y="0"/>
                      <a:pt x="255" y="3"/>
                      <a:pt x="256" y="1"/>
                    </a:cubicBezTo>
                    <a:cubicBezTo>
                      <a:pt x="256" y="1"/>
                      <a:pt x="256" y="1"/>
                      <a:pt x="256" y="1"/>
                    </a:cubicBezTo>
                    <a:cubicBezTo>
                      <a:pt x="256" y="1"/>
                      <a:pt x="263" y="22"/>
                      <a:pt x="262" y="28"/>
                    </a:cubicBezTo>
                    <a:cubicBezTo>
                      <a:pt x="262" y="33"/>
                      <a:pt x="264" y="53"/>
                      <a:pt x="263" y="62"/>
                    </a:cubicBezTo>
                    <a:cubicBezTo>
                      <a:pt x="263" y="70"/>
                      <a:pt x="265" y="88"/>
                      <a:pt x="263" y="93"/>
                    </a:cubicBezTo>
                    <a:cubicBezTo>
                      <a:pt x="261" y="98"/>
                      <a:pt x="262" y="116"/>
                      <a:pt x="261" y="122"/>
                    </a:cubicBezTo>
                    <a:cubicBezTo>
                      <a:pt x="260" y="129"/>
                      <a:pt x="259" y="133"/>
                      <a:pt x="259" y="135"/>
                    </a:cubicBezTo>
                    <a:cubicBezTo>
                      <a:pt x="258" y="137"/>
                      <a:pt x="260" y="146"/>
                      <a:pt x="259" y="155"/>
                    </a:cubicBezTo>
                    <a:cubicBezTo>
                      <a:pt x="258" y="164"/>
                      <a:pt x="252" y="176"/>
                      <a:pt x="252" y="181"/>
                    </a:cubicBezTo>
                    <a:cubicBezTo>
                      <a:pt x="251" y="186"/>
                      <a:pt x="255" y="196"/>
                      <a:pt x="255" y="201"/>
                    </a:cubicBezTo>
                    <a:cubicBezTo>
                      <a:pt x="255" y="206"/>
                      <a:pt x="258" y="215"/>
                      <a:pt x="258" y="220"/>
                    </a:cubicBezTo>
                    <a:cubicBezTo>
                      <a:pt x="258" y="225"/>
                      <a:pt x="261" y="238"/>
                      <a:pt x="262" y="245"/>
                    </a:cubicBezTo>
                    <a:cubicBezTo>
                      <a:pt x="262" y="254"/>
                      <a:pt x="262" y="265"/>
                      <a:pt x="263" y="274"/>
                    </a:cubicBezTo>
                    <a:cubicBezTo>
                      <a:pt x="263" y="282"/>
                      <a:pt x="265" y="293"/>
                      <a:pt x="267" y="301"/>
                    </a:cubicBezTo>
                    <a:cubicBezTo>
                      <a:pt x="268" y="309"/>
                      <a:pt x="269" y="318"/>
                      <a:pt x="271" y="325"/>
                    </a:cubicBezTo>
                    <a:cubicBezTo>
                      <a:pt x="272" y="331"/>
                      <a:pt x="270" y="336"/>
                      <a:pt x="273" y="347"/>
                    </a:cubicBezTo>
                    <a:cubicBezTo>
                      <a:pt x="275" y="357"/>
                      <a:pt x="278" y="363"/>
                      <a:pt x="279" y="367"/>
                    </a:cubicBezTo>
                    <a:cubicBezTo>
                      <a:pt x="280" y="372"/>
                      <a:pt x="285" y="374"/>
                      <a:pt x="287" y="384"/>
                    </a:cubicBezTo>
                    <a:cubicBezTo>
                      <a:pt x="290" y="395"/>
                      <a:pt x="287" y="398"/>
                      <a:pt x="289" y="404"/>
                    </a:cubicBezTo>
                    <a:cubicBezTo>
                      <a:pt x="290" y="410"/>
                      <a:pt x="295" y="417"/>
                      <a:pt x="297" y="425"/>
                    </a:cubicBezTo>
                    <a:cubicBezTo>
                      <a:pt x="299" y="433"/>
                      <a:pt x="303" y="457"/>
                      <a:pt x="303" y="464"/>
                    </a:cubicBezTo>
                    <a:cubicBezTo>
                      <a:pt x="303" y="471"/>
                      <a:pt x="306" y="482"/>
                      <a:pt x="306" y="490"/>
                    </a:cubicBezTo>
                    <a:cubicBezTo>
                      <a:pt x="306" y="499"/>
                      <a:pt x="304" y="517"/>
                      <a:pt x="302" y="530"/>
                    </a:cubicBezTo>
                    <a:cubicBezTo>
                      <a:pt x="299" y="543"/>
                      <a:pt x="290" y="556"/>
                      <a:pt x="286" y="564"/>
                    </a:cubicBezTo>
                    <a:cubicBezTo>
                      <a:pt x="282" y="572"/>
                      <a:pt x="274" y="592"/>
                      <a:pt x="266" y="599"/>
                    </a:cubicBezTo>
                    <a:cubicBezTo>
                      <a:pt x="257" y="605"/>
                      <a:pt x="242" y="609"/>
                      <a:pt x="236" y="618"/>
                    </a:cubicBezTo>
                    <a:cubicBezTo>
                      <a:pt x="224" y="632"/>
                      <a:pt x="205" y="632"/>
                      <a:pt x="194" y="638"/>
                    </a:cubicBezTo>
                    <a:cubicBezTo>
                      <a:pt x="183" y="643"/>
                      <a:pt x="168" y="643"/>
                      <a:pt x="150" y="643"/>
                    </a:cubicBezTo>
                    <a:cubicBezTo>
                      <a:pt x="132" y="643"/>
                      <a:pt x="123" y="644"/>
                      <a:pt x="115" y="632"/>
                    </a:cubicBezTo>
                    <a:cubicBezTo>
                      <a:pt x="107" y="621"/>
                      <a:pt x="96" y="629"/>
                      <a:pt x="87" y="619"/>
                    </a:cubicBezTo>
                    <a:cubicBezTo>
                      <a:pt x="78" y="609"/>
                      <a:pt x="66" y="606"/>
                      <a:pt x="52" y="594"/>
                    </a:cubicBezTo>
                    <a:cubicBezTo>
                      <a:pt x="37" y="583"/>
                      <a:pt x="14" y="577"/>
                      <a:pt x="0" y="577"/>
                    </a:cubicBezTo>
                    <a:close/>
                  </a:path>
                </a:pathLst>
              </a:custGeom>
              <a:solidFill>
                <a:srgbClr val="FDEFE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3" name="Google Shape;3019;p12">
                <a:extLst>
                  <a:ext uri="{FF2B5EF4-FFF2-40B4-BE49-F238E27FC236}">
                    <a16:creationId xmlns:a16="http://schemas.microsoft.com/office/drawing/2014/main" id="{B726F94C-BA88-DE6F-D723-545E1AECBF0A}"/>
                  </a:ext>
                </a:extLst>
              </p:cNvPr>
              <p:cNvSpPr/>
              <p:nvPr/>
            </p:nvSpPr>
            <p:spPr>
              <a:xfrm>
                <a:off x="1697" y="1011"/>
                <a:ext cx="1332" cy="64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242" extrusionOk="0">
                    <a:moveTo>
                      <a:pt x="529" y="15"/>
                    </a:moveTo>
                    <a:cubicBezTo>
                      <a:pt x="528" y="25"/>
                      <a:pt x="514" y="37"/>
                      <a:pt x="513" y="49"/>
                    </a:cubicBezTo>
                    <a:cubicBezTo>
                      <a:pt x="512" y="61"/>
                      <a:pt x="510" y="67"/>
                      <a:pt x="506" y="75"/>
                    </a:cubicBezTo>
                    <a:cubicBezTo>
                      <a:pt x="503" y="84"/>
                      <a:pt x="503" y="93"/>
                      <a:pt x="499" y="105"/>
                    </a:cubicBezTo>
                    <a:cubicBezTo>
                      <a:pt x="494" y="116"/>
                      <a:pt x="493" y="127"/>
                      <a:pt x="486" y="133"/>
                    </a:cubicBezTo>
                    <a:cubicBezTo>
                      <a:pt x="479" y="139"/>
                      <a:pt x="475" y="145"/>
                      <a:pt x="471" y="152"/>
                    </a:cubicBezTo>
                    <a:cubicBezTo>
                      <a:pt x="466" y="160"/>
                      <a:pt x="463" y="177"/>
                      <a:pt x="457" y="184"/>
                    </a:cubicBezTo>
                    <a:cubicBezTo>
                      <a:pt x="452" y="190"/>
                      <a:pt x="447" y="197"/>
                      <a:pt x="447" y="197"/>
                    </a:cubicBezTo>
                    <a:cubicBezTo>
                      <a:pt x="429" y="198"/>
                      <a:pt x="415" y="213"/>
                      <a:pt x="410" y="220"/>
                    </a:cubicBezTo>
                    <a:cubicBezTo>
                      <a:pt x="401" y="218"/>
                      <a:pt x="381" y="226"/>
                      <a:pt x="373" y="235"/>
                    </a:cubicBezTo>
                    <a:cubicBezTo>
                      <a:pt x="364" y="231"/>
                      <a:pt x="338" y="231"/>
                      <a:pt x="328" y="240"/>
                    </a:cubicBezTo>
                    <a:cubicBezTo>
                      <a:pt x="319" y="235"/>
                      <a:pt x="295" y="238"/>
                      <a:pt x="283" y="242"/>
                    </a:cubicBezTo>
                    <a:cubicBezTo>
                      <a:pt x="277" y="240"/>
                      <a:pt x="252" y="235"/>
                      <a:pt x="237" y="238"/>
                    </a:cubicBezTo>
                    <a:cubicBezTo>
                      <a:pt x="229" y="234"/>
                      <a:pt x="201" y="235"/>
                      <a:pt x="197" y="233"/>
                    </a:cubicBezTo>
                    <a:cubicBezTo>
                      <a:pt x="193" y="231"/>
                      <a:pt x="182" y="223"/>
                      <a:pt x="173" y="221"/>
                    </a:cubicBezTo>
                    <a:cubicBezTo>
                      <a:pt x="164" y="219"/>
                      <a:pt x="153" y="217"/>
                      <a:pt x="145" y="209"/>
                    </a:cubicBezTo>
                    <a:cubicBezTo>
                      <a:pt x="137" y="200"/>
                      <a:pt x="117" y="169"/>
                      <a:pt x="102" y="167"/>
                    </a:cubicBezTo>
                    <a:cubicBezTo>
                      <a:pt x="98" y="160"/>
                      <a:pt x="87" y="152"/>
                      <a:pt x="70" y="145"/>
                    </a:cubicBezTo>
                    <a:cubicBezTo>
                      <a:pt x="64" y="138"/>
                      <a:pt x="46" y="121"/>
                      <a:pt x="33" y="116"/>
                    </a:cubicBezTo>
                    <a:cubicBezTo>
                      <a:pt x="29" y="110"/>
                      <a:pt x="20" y="101"/>
                      <a:pt x="4" y="99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" y="95"/>
                      <a:pt x="4" y="94"/>
                      <a:pt x="5" y="93"/>
                    </a:cubicBezTo>
                    <a:cubicBezTo>
                      <a:pt x="10" y="91"/>
                      <a:pt x="15" y="88"/>
                      <a:pt x="18" y="85"/>
                    </a:cubicBezTo>
                    <a:cubicBezTo>
                      <a:pt x="28" y="89"/>
                      <a:pt x="51" y="107"/>
                      <a:pt x="56" y="109"/>
                    </a:cubicBezTo>
                    <a:cubicBezTo>
                      <a:pt x="61" y="111"/>
                      <a:pt x="72" y="120"/>
                      <a:pt x="76" y="123"/>
                    </a:cubicBezTo>
                    <a:cubicBezTo>
                      <a:pt x="79" y="127"/>
                      <a:pt x="91" y="132"/>
                      <a:pt x="96" y="135"/>
                    </a:cubicBezTo>
                    <a:cubicBezTo>
                      <a:pt x="102" y="138"/>
                      <a:pt x="111" y="147"/>
                      <a:pt x="113" y="150"/>
                    </a:cubicBezTo>
                    <a:cubicBezTo>
                      <a:pt x="116" y="153"/>
                      <a:pt x="132" y="178"/>
                      <a:pt x="139" y="181"/>
                    </a:cubicBezTo>
                    <a:cubicBezTo>
                      <a:pt x="145" y="184"/>
                      <a:pt x="156" y="193"/>
                      <a:pt x="160" y="197"/>
                    </a:cubicBezTo>
                    <a:cubicBezTo>
                      <a:pt x="164" y="200"/>
                      <a:pt x="182" y="200"/>
                      <a:pt x="190" y="203"/>
                    </a:cubicBezTo>
                    <a:cubicBezTo>
                      <a:pt x="199" y="206"/>
                      <a:pt x="211" y="219"/>
                      <a:pt x="221" y="219"/>
                    </a:cubicBezTo>
                    <a:cubicBezTo>
                      <a:pt x="231" y="219"/>
                      <a:pt x="239" y="219"/>
                      <a:pt x="249" y="218"/>
                    </a:cubicBezTo>
                    <a:cubicBezTo>
                      <a:pt x="259" y="218"/>
                      <a:pt x="273" y="226"/>
                      <a:pt x="280" y="224"/>
                    </a:cubicBezTo>
                    <a:cubicBezTo>
                      <a:pt x="287" y="223"/>
                      <a:pt x="289" y="222"/>
                      <a:pt x="300" y="219"/>
                    </a:cubicBezTo>
                    <a:cubicBezTo>
                      <a:pt x="312" y="216"/>
                      <a:pt x="323" y="218"/>
                      <a:pt x="338" y="216"/>
                    </a:cubicBezTo>
                    <a:cubicBezTo>
                      <a:pt x="354" y="214"/>
                      <a:pt x="364" y="215"/>
                      <a:pt x="375" y="210"/>
                    </a:cubicBezTo>
                    <a:cubicBezTo>
                      <a:pt x="385" y="205"/>
                      <a:pt x="401" y="209"/>
                      <a:pt x="407" y="202"/>
                    </a:cubicBezTo>
                    <a:cubicBezTo>
                      <a:pt x="413" y="195"/>
                      <a:pt x="428" y="185"/>
                      <a:pt x="439" y="178"/>
                    </a:cubicBezTo>
                    <a:cubicBezTo>
                      <a:pt x="442" y="171"/>
                      <a:pt x="455" y="157"/>
                      <a:pt x="457" y="156"/>
                    </a:cubicBezTo>
                    <a:cubicBezTo>
                      <a:pt x="467" y="146"/>
                      <a:pt x="467" y="140"/>
                      <a:pt x="473" y="133"/>
                    </a:cubicBezTo>
                    <a:cubicBezTo>
                      <a:pt x="478" y="125"/>
                      <a:pt x="485" y="109"/>
                      <a:pt x="490" y="97"/>
                    </a:cubicBezTo>
                    <a:cubicBezTo>
                      <a:pt x="494" y="85"/>
                      <a:pt x="494" y="62"/>
                      <a:pt x="502" y="54"/>
                    </a:cubicBezTo>
                    <a:cubicBezTo>
                      <a:pt x="507" y="48"/>
                      <a:pt x="511" y="40"/>
                      <a:pt x="512" y="30"/>
                    </a:cubicBezTo>
                    <a:cubicBezTo>
                      <a:pt x="517" y="24"/>
                      <a:pt x="519" y="24"/>
                      <a:pt x="522" y="15"/>
                    </a:cubicBezTo>
                    <a:cubicBezTo>
                      <a:pt x="525" y="5"/>
                      <a:pt x="533" y="0"/>
                      <a:pt x="533" y="5"/>
                    </a:cubicBezTo>
                    <a:cubicBezTo>
                      <a:pt x="532" y="6"/>
                      <a:pt x="529" y="12"/>
                      <a:pt x="529" y="15"/>
                    </a:cubicBezTo>
                    <a:close/>
                  </a:path>
                </a:pathLst>
              </a:custGeom>
              <a:solidFill>
                <a:srgbClr val="FDEFE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4" name="Google Shape;3020;p12">
                <a:extLst>
                  <a:ext uri="{FF2B5EF4-FFF2-40B4-BE49-F238E27FC236}">
                    <a16:creationId xmlns:a16="http://schemas.microsoft.com/office/drawing/2014/main" id="{73E92F1A-96CD-B870-DB18-6AE9223B8DB6}"/>
                  </a:ext>
                </a:extLst>
              </p:cNvPr>
              <p:cNvSpPr/>
              <p:nvPr/>
            </p:nvSpPr>
            <p:spPr>
              <a:xfrm>
                <a:off x="2407" y="1355"/>
                <a:ext cx="440" cy="208"/>
              </a:xfrm>
              <a:custGeom>
                <a:avLst/>
                <a:gdLst/>
                <a:ahLst/>
                <a:cxnLst/>
                <a:rect l="l" t="t" r="r" b="b"/>
                <a:pathLst>
                  <a:path w="176" h="78" extrusionOk="0">
                    <a:moveTo>
                      <a:pt x="0" y="78"/>
                    </a:moveTo>
                    <a:cubicBezTo>
                      <a:pt x="10" y="77"/>
                      <a:pt x="20" y="71"/>
                      <a:pt x="30" y="69"/>
                    </a:cubicBezTo>
                    <a:cubicBezTo>
                      <a:pt x="38" y="68"/>
                      <a:pt x="47" y="69"/>
                      <a:pt x="55" y="67"/>
                    </a:cubicBezTo>
                    <a:cubicBezTo>
                      <a:pt x="65" y="65"/>
                      <a:pt x="72" y="60"/>
                      <a:pt x="82" y="60"/>
                    </a:cubicBezTo>
                    <a:cubicBezTo>
                      <a:pt x="90" y="59"/>
                      <a:pt x="98" y="61"/>
                      <a:pt x="105" y="57"/>
                    </a:cubicBezTo>
                    <a:cubicBezTo>
                      <a:pt x="112" y="53"/>
                      <a:pt x="119" y="49"/>
                      <a:pt x="126" y="45"/>
                    </a:cubicBezTo>
                    <a:cubicBezTo>
                      <a:pt x="134" y="41"/>
                      <a:pt x="136" y="38"/>
                      <a:pt x="145" y="38"/>
                    </a:cubicBezTo>
                    <a:cubicBezTo>
                      <a:pt x="154" y="37"/>
                      <a:pt x="162" y="31"/>
                      <a:pt x="167" y="24"/>
                    </a:cubicBezTo>
                    <a:cubicBezTo>
                      <a:pt x="170" y="19"/>
                      <a:pt x="176" y="5"/>
                      <a:pt x="176" y="0"/>
                    </a:cubicBezTo>
                    <a:cubicBezTo>
                      <a:pt x="172" y="1"/>
                      <a:pt x="171" y="5"/>
                      <a:pt x="167" y="7"/>
                    </a:cubicBezTo>
                    <a:cubicBezTo>
                      <a:pt x="163" y="9"/>
                      <a:pt x="161" y="9"/>
                      <a:pt x="157" y="12"/>
                    </a:cubicBezTo>
                    <a:cubicBezTo>
                      <a:pt x="152" y="16"/>
                      <a:pt x="153" y="24"/>
                      <a:pt x="150" y="30"/>
                    </a:cubicBezTo>
                    <a:cubicBezTo>
                      <a:pt x="146" y="36"/>
                      <a:pt x="138" y="35"/>
                      <a:pt x="131" y="35"/>
                    </a:cubicBezTo>
                    <a:cubicBezTo>
                      <a:pt x="123" y="35"/>
                      <a:pt x="115" y="39"/>
                      <a:pt x="109" y="45"/>
                    </a:cubicBezTo>
                    <a:cubicBezTo>
                      <a:pt x="102" y="51"/>
                      <a:pt x="96" y="54"/>
                      <a:pt x="86" y="54"/>
                    </a:cubicBezTo>
                    <a:cubicBezTo>
                      <a:pt x="76" y="54"/>
                      <a:pt x="67" y="50"/>
                      <a:pt x="58" y="57"/>
                    </a:cubicBezTo>
                    <a:cubicBezTo>
                      <a:pt x="56" y="59"/>
                      <a:pt x="54" y="63"/>
                      <a:pt x="52" y="64"/>
                    </a:cubicBezTo>
                    <a:cubicBezTo>
                      <a:pt x="49" y="66"/>
                      <a:pt x="43" y="65"/>
                      <a:pt x="39" y="65"/>
                    </a:cubicBezTo>
                    <a:cubicBezTo>
                      <a:pt x="26" y="65"/>
                      <a:pt x="15" y="68"/>
                      <a:pt x="4" y="75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5" name="Google Shape;3021;p12">
                <a:extLst>
                  <a:ext uri="{FF2B5EF4-FFF2-40B4-BE49-F238E27FC236}">
                    <a16:creationId xmlns:a16="http://schemas.microsoft.com/office/drawing/2014/main" id="{8279E0A3-7BC7-4537-8562-7B7370498498}"/>
                  </a:ext>
                </a:extLst>
              </p:cNvPr>
              <p:cNvSpPr/>
              <p:nvPr/>
            </p:nvSpPr>
            <p:spPr>
              <a:xfrm>
                <a:off x="2827" y="1019"/>
                <a:ext cx="167" cy="376"/>
              </a:xfrm>
              <a:custGeom>
                <a:avLst/>
                <a:gdLst/>
                <a:ahLst/>
                <a:cxnLst/>
                <a:rect l="l" t="t" r="r" b="b"/>
                <a:pathLst>
                  <a:path w="67" h="141" extrusionOk="0">
                    <a:moveTo>
                      <a:pt x="2" y="141"/>
                    </a:moveTo>
                    <a:cubicBezTo>
                      <a:pt x="14" y="123"/>
                      <a:pt x="26" y="105"/>
                      <a:pt x="33" y="85"/>
                    </a:cubicBezTo>
                    <a:cubicBezTo>
                      <a:pt x="38" y="72"/>
                      <a:pt x="39" y="58"/>
                      <a:pt x="45" y="46"/>
                    </a:cubicBezTo>
                    <a:cubicBezTo>
                      <a:pt x="49" y="39"/>
                      <a:pt x="52" y="33"/>
                      <a:pt x="54" y="26"/>
                    </a:cubicBezTo>
                    <a:cubicBezTo>
                      <a:pt x="56" y="22"/>
                      <a:pt x="67" y="11"/>
                      <a:pt x="64" y="7"/>
                    </a:cubicBezTo>
                    <a:cubicBezTo>
                      <a:pt x="57" y="0"/>
                      <a:pt x="27" y="21"/>
                      <a:pt x="27" y="29"/>
                    </a:cubicBezTo>
                    <a:cubicBezTo>
                      <a:pt x="33" y="30"/>
                      <a:pt x="39" y="24"/>
                      <a:pt x="42" y="33"/>
                    </a:cubicBezTo>
                    <a:cubicBezTo>
                      <a:pt x="43" y="37"/>
                      <a:pt x="41" y="44"/>
                      <a:pt x="40" y="48"/>
                    </a:cubicBezTo>
                    <a:cubicBezTo>
                      <a:pt x="38" y="55"/>
                      <a:pt x="35" y="57"/>
                      <a:pt x="29" y="60"/>
                    </a:cubicBezTo>
                    <a:cubicBezTo>
                      <a:pt x="21" y="65"/>
                      <a:pt x="24" y="65"/>
                      <a:pt x="28" y="73"/>
                    </a:cubicBezTo>
                    <a:cubicBezTo>
                      <a:pt x="30" y="77"/>
                      <a:pt x="32" y="81"/>
                      <a:pt x="29" y="86"/>
                    </a:cubicBezTo>
                    <a:cubicBezTo>
                      <a:pt x="25" y="92"/>
                      <a:pt x="21" y="89"/>
                      <a:pt x="16" y="94"/>
                    </a:cubicBezTo>
                    <a:cubicBezTo>
                      <a:pt x="12" y="98"/>
                      <a:pt x="15" y="102"/>
                      <a:pt x="14" y="108"/>
                    </a:cubicBezTo>
                    <a:cubicBezTo>
                      <a:pt x="12" y="119"/>
                      <a:pt x="3" y="128"/>
                      <a:pt x="0" y="140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6" name="Google Shape;3022;p12">
                <a:extLst>
                  <a:ext uri="{FF2B5EF4-FFF2-40B4-BE49-F238E27FC236}">
                    <a16:creationId xmlns:a16="http://schemas.microsoft.com/office/drawing/2014/main" id="{DED43CB3-B4BF-D659-C750-2573A6BBA26D}"/>
                  </a:ext>
                </a:extLst>
              </p:cNvPr>
              <p:cNvSpPr/>
              <p:nvPr/>
            </p:nvSpPr>
            <p:spPr>
              <a:xfrm>
                <a:off x="2257" y="1472"/>
                <a:ext cx="92" cy="67"/>
              </a:xfrm>
              <a:custGeom>
                <a:avLst/>
                <a:gdLst/>
                <a:ahLst/>
                <a:cxnLst/>
                <a:rect l="l" t="t" r="r" b="b"/>
                <a:pathLst>
                  <a:path w="37" h="25" extrusionOk="0">
                    <a:moveTo>
                      <a:pt x="37" y="2"/>
                    </a:moveTo>
                    <a:cubicBezTo>
                      <a:pt x="31" y="0"/>
                      <a:pt x="24" y="1"/>
                      <a:pt x="18" y="3"/>
                    </a:cubicBezTo>
                    <a:cubicBezTo>
                      <a:pt x="12" y="5"/>
                      <a:pt x="0" y="19"/>
                      <a:pt x="8" y="25"/>
                    </a:cubicBezTo>
                    <a:cubicBezTo>
                      <a:pt x="13" y="22"/>
                      <a:pt x="14" y="14"/>
                      <a:pt x="19" y="10"/>
                    </a:cubicBezTo>
                    <a:cubicBezTo>
                      <a:pt x="24" y="6"/>
                      <a:pt x="30" y="2"/>
                      <a:pt x="36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7" name="Google Shape;3023;p12">
                <a:extLst>
                  <a:ext uri="{FF2B5EF4-FFF2-40B4-BE49-F238E27FC236}">
                    <a16:creationId xmlns:a16="http://schemas.microsoft.com/office/drawing/2014/main" id="{3C6B9E44-D807-55EB-2EBB-86E898601EA8}"/>
                  </a:ext>
                </a:extLst>
              </p:cNvPr>
              <p:cNvSpPr/>
              <p:nvPr/>
            </p:nvSpPr>
            <p:spPr>
              <a:xfrm>
                <a:off x="2389" y="1448"/>
                <a:ext cx="88" cy="85"/>
              </a:xfrm>
              <a:custGeom>
                <a:avLst/>
                <a:gdLst/>
                <a:ahLst/>
                <a:cxnLst/>
                <a:rect l="l" t="t" r="r" b="b"/>
                <a:pathLst>
                  <a:path w="35" h="32" extrusionOk="0">
                    <a:moveTo>
                      <a:pt x="35" y="6"/>
                    </a:moveTo>
                    <a:cubicBezTo>
                      <a:pt x="19" y="0"/>
                      <a:pt x="0" y="18"/>
                      <a:pt x="15" y="32"/>
                    </a:cubicBezTo>
                    <a:cubicBezTo>
                      <a:pt x="10" y="22"/>
                      <a:pt x="23" y="6"/>
                      <a:pt x="34" y="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8" name="Google Shape;3024;p12">
                <a:extLst>
                  <a:ext uri="{FF2B5EF4-FFF2-40B4-BE49-F238E27FC236}">
                    <a16:creationId xmlns:a16="http://schemas.microsoft.com/office/drawing/2014/main" id="{A620CC3B-E358-82B3-14C4-2425AE5CAF98}"/>
                  </a:ext>
                </a:extLst>
              </p:cNvPr>
              <p:cNvSpPr/>
              <p:nvPr/>
            </p:nvSpPr>
            <p:spPr>
              <a:xfrm>
                <a:off x="2527" y="1440"/>
                <a:ext cx="60" cy="91"/>
              </a:xfrm>
              <a:custGeom>
                <a:avLst/>
                <a:gdLst/>
                <a:ahLst/>
                <a:cxnLst/>
                <a:rect l="l" t="t" r="r" b="b"/>
                <a:pathLst>
                  <a:path w="24" h="34" extrusionOk="0">
                    <a:moveTo>
                      <a:pt x="24" y="0"/>
                    </a:moveTo>
                    <a:cubicBezTo>
                      <a:pt x="18" y="1"/>
                      <a:pt x="3" y="1"/>
                      <a:pt x="1" y="9"/>
                    </a:cubicBezTo>
                    <a:cubicBezTo>
                      <a:pt x="0" y="13"/>
                      <a:pt x="3" y="18"/>
                      <a:pt x="3" y="22"/>
                    </a:cubicBezTo>
                    <a:cubicBezTo>
                      <a:pt x="4" y="26"/>
                      <a:pt x="3" y="30"/>
                      <a:pt x="3" y="34"/>
                    </a:cubicBezTo>
                    <a:cubicBezTo>
                      <a:pt x="7" y="33"/>
                      <a:pt x="13" y="27"/>
                      <a:pt x="16" y="25"/>
                    </a:cubicBezTo>
                    <a:cubicBezTo>
                      <a:pt x="3" y="25"/>
                      <a:pt x="9" y="0"/>
                      <a:pt x="19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39" name="Google Shape;3025;p12">
                <a:extLst>
                  <a:ext uri="{FF2B5EF4-FFF2-40B4-BE49-F238E27FC236}">
                    <a16:creationId xmlns:a16="http://schemas.microsoft.com/office/drawing/2014/main" id="{23E748E8-F587-E025-E11E-0EC87E698E4E}"/>
                  </a:ext>
                </a:extLst>
              </p:cNvPr>
              <p:cNvSpPr/>
              <p:nvPr/>
            </p:nvSpPr>
            <p:spPr>
              <a:xfrm>
                <a:off x="2137" y="1451"/>
                <a:ext cx="85" cy="37"/>
              </a:xfrm>
              <a:custGeom>
                <a:avLst/>
                <a:gdLst/>
                <a:ahLst/>
                <a:cxnLst/>
                <a:rect l="l" t="t" r="r" b="b"/>
                <a:pathLst>
                  <a:path w="34" h="14" extrusionOk="0">
                    <a:moveTo>
                      <a:pt x="0" y="14"/>
                    </a:moveTo>
                    <a:cubicBezTo>
                      <a:pt x="4" y="1"/>
                      <a:pt x="24" y="0"/>
                      <a:pt x="34" y="5"/>
                    </a:cubicBezTo>
                    <a:cubicBezTo>
                      <a:pt x="21" y="2"/>
                      <a:pt x="14" y="7"/>
                      <a:pt x="4" y="1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0" name="Google Shape;3026;p12">
                <a:extLst>
                  <a:ext uri="{FF2B5EF4-FFF2-40B4-BE49-F238E27FC236}">
                    <a16:creationId xmlns:a16="http://schemas.microsoft.com/office/drawing/2014/main" id="{CD9FB6E6-2CB5-D4C1-E1E9-E18CEE973115}"/>
                  </a:ext>
                </a:extLst>
              </p:cNvPr>
              <p:cNvSpPr/>
              <p:nvPr/>
            </p:nvSpPr>
            <p:spPr>
              <a:xfrm>
                <a:off x="2014" y="1403"/>
                <a:ext cx="105" cy="34"/>
              </a:xfrm>
              <a:custGeom>
                <a:avLst/>
                <a:gdLst/>
                <a:ahLst/>
                <a:cxnLst/>
                <a:rect l="l" t="t" r="r" b="b"/>
                <a:pathLst>
                  <a:path w="42" h="13" extrusionOk="0">
                    <a:moveTo>
                      <a:pt x="0" y="7"/>
                    </a:moveTo>
                    <a:cubicBezTo>
                      <a:pt x="10" y="5"/>
                      <a:pt x="15" y="0"/>
                      <a:pt x="26" y="2"/>
                    </a:cubicBezTo>
                    <a:cubicBezTo>
                      <a:pt x="33" y="3"/>
                      <a:pt x="39" y="6"/>
                      <a:pt x="42" y="13"/>
                    </a:cubicBezTo>
                    <a:cubicBezTo>
                      <a:pt x="29" y="7"/>
                      <a:pt x="19" y="6"/>
                      <a:pt x="5" y="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1" name="Google Shape;3027;p12">
                <a:extLst>
                  <a:ext uri="{FF2B5EF4-FFF2-40B4-BE49-F238E27FC236}">
                    <a16:creationId xmlns:a16="http://schemas.microsoft.com/office/drawing/2014/main" id="{D390034C-D22D-DFE3-77E8-6723097139BD}"/>
                  </a:ext>
                </a:extLst>
              </p:cNvPr>
              <p:cNvSpPr/>
              <p:nvPr/>
            </p:nvSpPr>
            <p:spPr>
              <a:xfrm>
                <a:off x="2024" y="1611"/>
                <a:ext cx="118" cy="69"/>
              </a:xfrm>
              <a:custGeom>
                <a:avLst/>
                <a:gdLst/>
                <a:ahLst/>
                <a:cxnLst/>
                <a:rect l="l" t="t" r="r" b="b"/>
                <a:pathLst>
                  <a:path w="47" h="26" extrusionOk="0">
                    <a:moveTo>
                      <a:pt x="0" y="26"/>
                    </a:moveTo>
                    <a:cubicBezTo>
                      <a:pt x="1" y="16"/>
                      <a:pt x="10" y="4"/>
                      <a:pt x="20" y="2"/>
                    </a:cubicBezTo>
                    <a:cubicBezTo>
                      <a:pt x="29" y="0"/>
                      <a:pt x="40" y="7"/>
                      <a:pt x="47" y="11"/>
                    </a:cubicBezTo>
                    <a:cubicBezTo>
                      <a:pt x="47" y="13"/>
                      <a:pt x="46" y="11"/>
                      <a:pt x="46" y="13"/>
                    </a:cubicBezTo>
                    <a:cubicBezTo>
                      <a:pt x="39" y="11"/>
                      <a:pt x="36" y="9"/>
                      <a:pt x="29" y="9"/>
                    </a:cubicBezTo>
                    <a:cubicBezTo>
                      <a:pt x="22" y="8"/>
                      <a:pt x="12" y="12"/>
                      <a:pt x="8" y="1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2" name="Google Shape;3028;p12">
                <a:extLst>
                  <a:ext uri="{FF2B5EF4-FFF2-40B4-BE49-F238E27FC236}">
                    <a16:creationId xmlns:a16="http://schemas.microsoft.com/office/drawing/2014/main" id="{73F3513C-2B95-822B-529E-AF236EF752AE}"/>
                  </a:ext>
                </a:extLst>
              </p:cNvPr>
              <p:cNvSpPr/>
              <p:nvPr/>
            </p:nvSpPr>
            <p:spPr>
              <a:xfrm>
                <a:off x="2147" y="1645"/>
                <a:ext cx="11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4" h="28" extrusionOk="0">
                    <a:moveTo>
                      <a:pt x="4" y="28"/>
                    </a:moveTo>
                    <a:cubicBezTo>
                      <a:pt x="0" y="19"/>
                      <a:pt x="4" y="3"/>
                      <a:pt x="13" y="1"/>
                    </a:cubicBezTo>
                    <a:cubicBezTo>
                      <a:pt x="20" y="0"/>
                      <a:pt x="41" y="2"/>
                      <a:pt x="44" y="9"/>
                    </a:cubicBezTo>
                    <a:cubicBezTo>
                      <a:pt x="36" y="10"/>
                      <a:pt x="28" y="6"/>
                      <a:pt x="20" y="8"/>
                    </a:cubicBezTo>
                    <a:cubicBezTo>
                      <a:pt x="15" y="9"/>
                      <a:pt x="4" y="13"/>
                      <a:pt x="3" y="19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3" name="Google Shape;3029;p12">
                <a:extLst>
                  <a:ext uri="{FF2B5EF4-FFF2-40B4-BE49-F238E27FC236}">
                    <a16:creationId xmlns:a16="http://schemas.microsoft.com/office/drawing/2014/main" id="{04CCE58F-EEA3-6E97-2EB6-772186C87806}"/>
                  </a:ext>
                </a:extLst>
              </p:cNvPr>
              <p:cNvSpPr/>
              <p:nvPr/>
            </p:nvSpPr>
            <p:spPr>
              <a:xfrm>
                <a:off x="2282" y="1659"/>
                <a:ext cx="107" cy="82"/>
              </a:xfrm>
              <a:custGeom>
                <a:avLst/>
                <a:gdLst/>
                <a:ahLst/>
                <a:cxnLst/>
                <a:rect l="l" t="t" r="r" b="b"/>
                <a:pathLst>
                  <a:path w="43" h="31" extrusionOk="0">
                    <a:moveTo>
                      <a:pt x="3" y="31"/>
                    </a:moveTo>
                    <a:cubicBezTo>
                      <a:pt x="4" y="20"/>
                      <a:pt x="0" y="9"/>
                      <a:pt x="11" y="4"/>
                    </a:cubicBezTo>
                    <a:cubicBezTo>
                      <a:pt x="19" y="0"/>
                      <a:pt x="37" y="0"/>
                      <a:pt x="43" y="6"/>
                    </a:cubicBezTo>
                    <a:cubicBezTo>
                      <a:pt x="31" y="8"/>
                      <a:pt x="6" y="6"/>
                      <a:pt x="7" y="2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4" name="Google Shape;3030;p12">
                <a:extLst>
                  <a:ext uri="{FF2B5EF4-FFF2-40B4-BE49-F238E27FC236}">
                    <a16:creationId xmlns:a16="http://schemas.microsoft.com/office/drawing/2014/main" id="{5A74D58A-F199-F0A2-46FB-6CED296F4102}"/>
                  </a:ext>
                </a:extLst>
              </p:cNvPr>
              <p:cNvSpPr/>
              <p:nvPr/>
            </p:nvSpPr>
            <p:spPr>
              <a:xfrm>
                <a:off x="2419" y="1659"/>
                <a:ext cx="83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0" extrusionOk="0">
                    <a:moveTo>
                      <a:pt x="2" y="30"/>
                    </a:moveTo>
                    <a:cubicBezTo>
                      <a:pt x="2" y="22"/>
                      <a:pt x="0" y="11"/>
                      <a:pt x="7" y="6"/>
                    </a:cubicBezTo>
                    <a:cubicBezTo>
                      <a:pt x="13" y="0"/>
                      <a:pt x="27" y="3"/>
                      <a:pt x="33" y="7"/>
                    </a:cubicBezTo>
                    <a:cubicBezTo>
                      <a:pt x="27" y="8"/>
                      <a:pt x="0" y="2"/>
                      <a:pt x="3" y="2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5" name="Google Shape;3031;p12">
                <a:extLst>
                  <a:ext uri="{FF2B5EF4-FFF2-40B4-BE49-F238E27FC236}">
                    <a16:creationId xmlns:a16="http://schemas.microsoft.com/office/drawing/2014/main" id="{7BD09607-049B-DE63-86F7-435C09D904EF}"/>
                  </a:ext>
                </a:extLst>
              </p:cNvPr>
              <p:cNvSpPr/>
              <p:nvPr/>
            </p:nvSpPr>
            <p:spPr>
              <a:xfrm>
                <a:off x="2522" y="1629"/>
                <a:ext cx="95" cy="86"/>
              </a:xfrm>
              <a:custGeom>
                <a:avLst/>
                <a:gdLst/>
                <a:ahLst/>
                <a:cxnLst/>
                <a:rect l="l" t="t" r="r" b="b"/>
                <a:pathLst>
                  <a:path w="38" h="32" extrusionOk="0">
                    <a:moveTo>
                      <a:pt x="7" y="32"/>
                    </a:moveTo>
                    <a:cubicBezTo>
                      <a:pt x="0" y="11"/>
                      <a:pt x="22" y="0"/>
                      <a:pt x="38" y="11"/>
                    </a:cubicBezTo>
                    <a:cubicBezTo>
                      <a:pt x="30" y="12"/>
                      <a:pt x="3" y="12"/>
                      <a:pt x="7" y="27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6" name="Google Shape;3032;p12">
                <a:extLst>
                  <a:ext uri="{FF2B5EF4-FFF2-40B4-BE49-F238E27FC236}">
                    <a16:creationId xmlns:a16="http://schemas.microsoft.com/office/drawing/2014/main" id="{3DBCFABD-FECA-DACA-F2FD-06E1E026D799}"/>
                  </a:ext>
                </a:extLst>
              </p:cNvPr>
              <p:cNvSpPr/>
              <p:nvPr/>
            </p:nvSpPr>
            <p:spPr>
              <a:xfrm>
                <a:off x="1904" y="1477"/>
                <a:ext cx="123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49" h="44" extrusionOk="0">
                    <a:moveTo>
                      <a:pt x="0" y="44"/>
                    </a:moveTo>
                    <a:cubicBezTo>
                      <a:pt x="1" y="34"/>
                      <a:pt x="8" y="13"/>
                      <a:pt x="17" y="8"/>
                    </a:cubicBezTo>
                    <a:cubicBezTo>
                      <a:pt x="32" y="0"/>
                      <a:pt x="45" y="27"/>
                      <a:pt x="49" y="36"/>
                    </a:cubicBezTo>
                    <a:cubicBezTo>
                      <a:pt x="42" y="30"/>
                      <a:pt x="31" y="15"/>
                      <a:pt x="21" y="17"/>
                    </a:cubicBezTo>
                    <a:cubicBezTo>
                      <a:pt x="15" y="18"/>
                      <a:pt x="8" y="24"/>
                      <a:pt x="6" y="30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7" name="Google Shape;3033;p12">
                <a:extLst>
                  <a:ext uri="{FF2B5EF4-FFF2-40B4-BE49-F238E27FC236}">
                    <a16:creationId xmlns:a16="http://schemas.microsoft.com/office/drawing/2014/main" id="{08502E1C-2AF3-178D-305F-D92FCD836C81}"/>
                  </a:ext>
                </a:extLst>
              </p:cNvPr>
              <p:cNvSpPr/>
              <p:nvPr/>
            </p:nvSpPr>
            <p:spPr>
              <a:xfrm>
                <a:off x="1797" y="1419"/>
                <a:ext cx="122" cy="10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1" y="39"/>
                    </a:moveTo>
                    <a:cubicBezTo>
                      <a:pt x="0" y="25"/>
                      <a:pt x="14" y="6"/>
                      <a:pt x="27" y="2"/>
                    </a:cubicBezTo>
                    <a:cubicBezTo>
                      <a:pt x="36" y="0"/>
                      <a:pt x="44" y="6"/>
                      <a:pt x="49" y="17"/>
                    </a:cubicBezTo>
                    <a:cubicBezTo>
                      <a:pt x="34" y="2"/>
                      <a:pt x="11" y="15"/>
                      <a:pt x="3" y="28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8" name="Google Shape;3034;p12">
                <a:extLst>
                  <a:ext uri="{FF2B5EF4-FFF2-40B4-BE49-F238E27FC236}">
                    <a16:creationId xmlns:a16="http://schemas.microsoft.com/office/drawing/2014/main" id="{994C7813-592C-FDF8-5C75-A0FEBFECEE22}"/>
                  </a:ext>
                </a:extLst>
              </p:cNvPr>
              <p:cNvSpPr/>
              <p:nvPr/>
            </p:nvSpPr>
            <p:spPr>
              <a:xfrm>
                <a:off x="1712" y="1339"/>
                <a:ext cx="132" cy="112"/>
              </a:xfrm>
              <a:custGeom>
                <a:avLst/>
                <a:gdLst/>
                <a:ahLst/>
                <a:cxnLst/>
                <a:rect l="l" t="t" r="r" b="b"/>
                <a:pathLst>
                  <a:path w="53" h="42" extrusionOk="0">
                    <a:moveTo>
                      <a:pt x="0" y="42"/>
                    </a:moveTo>
                    <a:cubicBezTo>
                      <a:pt x="2" y="14"/>
                      <a:pt x="17" y="1"/>
                      <a:pt x="32" y="5"/>
                    </a:cubicBezTo>
                    <a:cubicBezTo>
                      <a:pt x="47" y="9"/>
                      <a:pt x="53" y="20"/>
                      <a:pt x="53" y="20"/>
                    </a:cubicBezTo>
                    <a:cubicBezTo>
                      <a:pt x="43" y="15"/>
                      <a:pt x="18" y="0"/>
                      <a:pt x="0" y="42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49" name="Google Shape;3035;p12">
                <a:extLst>
                  <a:ext uri="{FF2B5EF4-FFF2-40B4-BE49-F238E27FC236}">
                    <a16:creationId xmlns:a16="http://schemas.microsoft.com/office/drawing/2014/main" id="{DE63EC4D-0561-DC9F-B7A7-5C18E5B672E6}"/>
                  </a:ext>
                </a:extLst>
              </p:cNvPr>
              <p:cNvSpPr/>
              <p:nvPr/>
            </p:nvSpPr>
            <p:spPr>
              <a:xfrm>
                <a:off x="1634" y="1275"/>
                <a:ext cx="105" cy="93"/>
              </a:xfrm>
              <a:custGeom>
                <a:avLst/>
                <a:gdLst/>
                <a:ahLst/>
                <a:cxnLst/>
                <a:rect l="l" t="t" r="r" b="b"/>
                <a:pathLst>
                  <a:path w="42" h="35" extrusionOk="0">
                    <a:moveTo>
                      <a:pt x="0" y="35"/>
                    </a:moveTo>
                    <a:cubicBezTo>
                      <a:pt x="2" y="25"/>
                      <a:pt x="8" y="14"/>
                      <a:pt x="16" y="8"/>
                    </a:cubicBezTo>
                    <a:cubicBezTo>
                      <a:pt x="26" y="0"/>
                      <a:pt x="34" y="5"/>
                      <a:pt x="42" y="12"/>
                    </a:cubicBezTo>
                    <a:cubicBezTo>
                      <a:pt x="29" y="8"/>
                      <a:pt x="20" y="14"/>
                      <a:pt x="10" y="2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0" name="Google Shape;3036;p12">
                <a:extLst>
                  <a:ext uri="{FF2B5EF4-FFF2-40B4-BE49-F238E27FC236}">
                    <a16:creationId xmlns:a16="http://schemas.microsoft.com/office/drawing/2014/main" id="{CE959208-6A39-F480-049F-83D76B7099A2}"/>
                  </a:ext>
                </a:extLst>
              </p:cNvPr>
              <p:cNvSpPr/>
              <p:nvPr/>
            </p:nvSpPr>
            <p:spPr>
              <a:xfrm>
                <a:off x="2252" y="2709"/>
                <a:ext cx="200" cy="334"/>
              </a:xfrm>
              <a:custGeom>
                <a:avLst/>
                <a:gdLst/>
                <a:ahLst/>
                <a:cxnLst/>
                <a:rect l="l" t="t" r="r" b="b"/>
                <a:pathLst>
                  <a:path w="80" h="125" extrusionOk="0">
                    <a:moveTo>
                      <a:pt x="80" y="0"/>
                    </a:moveTo>
                    <a:cubicBezTo>
                      <a:pt x="56" y="10"/>
                      <a:pt x="0" y="55"/>
                      <a:pt x="32" y="125"/>
                    </a:cubicBezTo>
                    <a:cubicBezTo>
                      <a:pt x="26" y="97"/>
                      <a:pt x="33" y="33"/>
                      <a:pt x="80" y="0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1" name="Google Shape;3037;p12">
                <a:extLst>
                  <a:ext uri="{FF2B5EF4-FFF2-40B4-BE49-F238E27FC236}">
                    <a16:creationId xmlns:a16="http://schemas.microsoft.com/office/drawing/2014/main" id="{E9686C83-649A-6E95-34D0-38960BBC1129}"/>
                  </a:ext>
                </a:extLst>
              </p:cNvPr>
              <p:cNvSpPr/>
              <p:nvPr/>
            </p:nvSpPr>
            <p:spPr>
              <a:xfrm>
                <a:off x="2304" y="3096"/>
                <a:ext cx="150" cy="440"/>
              </a:xfrm>
              <a:custGeom>
                <a:avLst/>
                <a:gdLst/>
                <a:ahLst/>
                <a:cxnLst/>
                <a:rect l="l" t="t" r="r" b="b"/>
                <a:pathLst>
                  <a:path w="60" h="165" extrusionOk="0">
                    <a:moveTo>
                      <a:pt x="9" y="0"/>
                    </a:moveTo>
                    <a:cubicBezTo>
                      <a:pt x="0" y="24"/>
                      <a:pt x="0" y="53"/>
                      <a:pt x="9" y="75"/>
                    </a:cubicBezTo>
                    <a:cubicBezTo>
                      <a:pt x="18" y="97"/>
                      <a:pt x="58" y="132"/>
                      <a:pt x="60" y="165"/>
                    </a:cubicBezTo>
                    <a:cubicBezTo>
                      <a:pt x="58" y="127"/>
                      <a:pt x="32" y="96"/>
                      <a:pt x="19" y="72"/>
                    </a:cubicBezTo>
                    <a:cubicBezTo>
                      <a:pt x="6" y="48"/>
                      <a:pt x="5" y="20"/>
                      <a:pt x="9" y="0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2" name="Google Shape;3038;p12">
                <a:extLst>
                  <a:ext uri="{FF2B5EF4-FFF2-40B4-BE49-F238E27FC236}">
                    <a16:creationId xmlns:a16="http://schemas.microsoft.com/office/drawing/2014/main" id="{343244ED-5966-32B1-5DB7-B8AC48A73032}"/>
                  </a:ext>
                </a:extLst>
              </p:cNvPr>
              <p:cNvSpPr/>
              <p:nvPr/>
            </p:nvSpPr>
            <p:spPr>
              <a:xfrm>
                <a:off x="2982" y="2672"/>
                <a:ext cx="32" cy="51"/>
              </a:xfrm>
              <a:custGeom>
                <a:avLst/>
                <a:gdLst/>
                <a:ahLst/>
                <a:cxnLst/>
                <a:rect l="l" t="t" r="r" b="b"/>
                <a:pathLst>
                  <a:path w="13" h="19" extrusionOk="0">
                    <a:moveTo>
                      <a:pt x="13" y="0"/>
                    </a:moveTo>
                    <a:cubicBezTo>
                      <a:pt x="2" y="4"/>
                      <a:pt x="0" y="11"/>
                      <a:pt x="0" y="19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3" name="Google Shape;3039;p12">
                <a:extLst>
                  <a:ext uri="{FF2B5EF4-FFF2-40B4-BE49-F238E27FC236}">
                    <a16:creationId xmlns:a16="http://schemas.microsoft.com/office/drawing/2014/main" id="{C814DD77-68D5-F5A9-2195-E04447AE8EF4}"/>
                  </a:ext>
                </a:extLst>
              </p:cNvPr>
              <p:cNvSpPr/>
              <p:nvPr/>
            </p:nvSpPr>
            <p:spPr>
              <a:xfrm>
                <a:off x="2947" y="1749"/>
                <a:ext cx="57" cy="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37" extrusionOk="0">
                    <a:moveTo>
                      <a:pt x="6" y="12"/>
                    </a:moveTo>
                    <a:cubicBezTo>
                      <a:pt x="10" y="4"/>
                      <a:pt x="17" y="1"/>
                      <a:pt x="23" y="0"/>
                    </a:cubicBezTo>
                    <a:cubicBezTo>
                      <a:pt x="9" y="1"/>
                      <a:pt x="0" y="0"/>
                      <a:pt x="0" y="12"/>
                    </a:cubicBezTo>
                    <a:cubicBezTo>
                      <a:pt x="0" y="24"/>
                      <a:pt x="0" y="33"/>
                      <a:pt x="5" y="37"/>
                    </a:cubicBezTo>
                    <a:cubicBezTo>
                      <a:pt x="4" y="33"/>
                      <a:pt x="3" y="20"/>
                      <a:pt x="6" y="12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4" name="Google Shape;3040;p12">
                <a:extLst>
                  <a:ext uri="{FF2B5EF4-FFF2-40B4-BE49-F238E27FC236}">
                    <a16:creationId xmlns:a16="http://schemas.microsoft.com/office/drawing/2014/main" id="{837AA6AC-881E-BF10-DA34-3CF7D9BA0065}"/>
                  </a:ext>
                </a:extLst>
              </p:cNvPr>
              <p:cNvSpPr/>
              <p:nvPr/>
            </p:nvSpPr>
            <p:spPr>
              <a:xfrm>
                <a:off x="2929" y="1629"/>
                <a:ext cx="58" cy="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37" extrusionOk="0">
                    <a:moveTo>
                      <a:pt x="6" y="12"/>
                    </a:moveTo>
                    <a:cubicBezTo>
                      <a:pt x="10" y="4"/>
                      <a:pt x="17" y="1"/>
                      <a:pt x="23" y="0"/>
                    </a:cubicBezTo>
                    <a:cubicBezTo>
                      <a:pt x="9" y="1"/>
                      <a:pt x="0" y="0"/>
                      <a:pt x="0" y="12"/>
                    </a:cubicBezTo>
                    <a:cubicBezTo>
                      <a:pt x="0" y="24"/>
                      <a:pt x="0" y="33"/>
                      <a:pt x="5" y="37"/>
                    </a:cubicBezTo>
                    <a:cubicBezTo>
                      <a:pt x="4" y="33"/>
                      <a:pt x="3" y="20"/>
                      <a:pt x="6" y="12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5" name="Google Shape;3041;p12">
                <a:extLst>
                  <a:ext uri="{FF2B5EF4-FFF2-40B4-BE49-F238E27FC236}">
                    <a16:creationId xmlns:a16="http://schemas.microsoft.com/office/drawing/2014/main" id="{6AA7EB0F-B403-0807-3CB2-EEC0D6128109}"/>
                  </a:ext>
                </a:extLst>
              </p:cNvPr>
              <p:cNvSpPr/>
              <p:nvPr/>
            </p:nvSpPr>
            <p:spPr>
              <a:xfrm>
                <a:off x="2962" y="1877"/>
                <a:ext cx="60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24" h="40" extrusionOk="0">
                    <a:moveTo>
                      <a:pt x="7" y="15"/>
                    </a:moveTo>
                    <a:cubicBezTo>
                      <a:pt x="11" y="7"/>
                      <a:pt x="18" y="4"/>
                      <a:pt x="24" y="3"/>
                    </a:cubicBezTo>
                    <a:cubicBezTo>
                      <a:pt x="10" y="4"/>
                      <a:pt x="3" y="0"/>
                      <a:pt x="1" y="15"/>
                    </a:cubicBezTo>
                    <a:cubicBezTo>
                      <a:pt x="0" y="27"/>
                      <a:pt x="1" y="36"/>
                      <a:pt x="6" y="40"/>
                    </a:cubicBezTo>
                    <a:cubicBezTo>
                      <a:pt x="5" y="36"/>
                      <a:pt x="4" y="23"/>
                      <a:pt x="7" y="15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6" name="Google Shape;3042;p12">
                <a:extLst>
                  <a:ext uri="{FF2B5EF4-FFF2-40B4-BE49-F238E27FC236}">
                    <a16:creationId xmlns:a16="http://schemas.microsoft.com/office/drawing/2014/main" id="{EC43EB12-C732-39B8-EC9B-F74BE70398EA}"/>
                  </a:ext>
                </a:extLst>
              </p:cNvPr>
              <p:cNvSpPr/>
              <p:nvPr/>
            </p:nvSpPr>
            <p:spPr>
              <a:xfrm>
                <a:off x="2984" y="2029"/>
                <a:ext cx="58" cy="99"/>
              </a:xfrm>
              <a:custGeom>
                <a:avLst/>
                <a:gdLst/>
                <a:ahLst/>
                <a:cxnLst/>
                <a:rect l="l" t="t" r="r" b="b"/>
                <a:pathLst>
                  <a:path w="23" h="37" extrusionOk="0">
                    <a:moveTo>
                      <a:pt x="6" y="12"/>
                    </a:moveTo>
                    <a:cubicBezTo>
                      <a:pt x="9" y="4"/>
                      <a:pt x="17" y="1"/>
                      <a:pt x="23" y="0"/>
                    </a:cubicBezTo>
                    <a:cubicBezTo>
                      <a:pt x="9" y="1"/>
                      <a:pt x="0" y="0"/>
                      <a:pt x="0" y="12"/>
                    </a:cubicBezTo>
                    <a:cubicBezTo>
                      <a:pt x="0" y="24"/>
                      <a:pt x="0" y="33"/>
                      <a:pt x="5" y="37"/>
                    </a:cubicBezTo>
                    <a:cubicBezTo>
                      <a:pt x="3" y="33"/>
                      <a:pt x="2" y="20"/>
                      <a:pt x="6" y="12"/>
                    </a:cubicBezTo>
                    <a:close/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7" name="Google Shape;3043;p12">
                <a:extLst>
                  <a:ext uri="{FF2B5EF4-FFF2-40B4-BE49-F238E27FC236}">
                    <a16:creationId xmlns:a16="http://schemas.microsoft.com/office/drawing/2014/main" id="{E02EC850-06E9-377E-F9DE-2524ED50C921}"/>
                  </a:ext>
                </a:extLst>
              </p:cNvPr>
              <p:cNvSpPr/>
              <p:nvPr/>
            </p:nvSpPr>
            <p:spPr>
              <a:xfrm>
                <a:off x="2987" y="2152"/>
                <a:ext cx="47" cy="69"/>
              </a:xfrm>
              <a:custGeom>
                <a:avLst/>
                <a:gdLst/>
                <a:ahLst/>
                <a:cxnLst/>
                <a:rect l="l" t="t" r="r" b="b"/>
                <a:pathLst>
                  <a:path w="19" h="26" extrusionOk="0">
                    <a:moveTo>
                      <a:pt x="19" y="0"/>
                    </a:moveTo>
                    <a:cubicBezTo>
                      <a:pt x="16" y="0"/>
                      <a:pt x="6" y="0"/>
                      <a:pt x="4" y="2"/>
                    </a:cubicBezTo>
                    <a:cubicBezTo>
                      <a:pt x="0" y="7"/>
                      <a:pt x="8" y="22"/>
                      <a:pt x="10" y="26"/>
                    </a:cubicBezTo>
                    <a:cubicBezTo>
                      <a:pt x="8" y="22"/>
                      <a:pt x="6" y="16"/>
                      <a:pt x="7" y="11"/>
                    </a:cubicBezTo>
                    <a:cubicBezTo>
                      <a:pt x="8" y="5"/>
                      <a:pt x="12" y="4"/>
                      <a:pt x="17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8" name="Google Shape;3044;p12">
                <a:extLst>
                  <a:ext uri="{FF2B5EF4-FFF2-40B4-BE49-F238E27FC236}">
                    <a16:creationId xmlns:a16="http://schemas.microsoft.com/office/drawing/2014/main" id="{4BD603C5-C883-BD62-4048-CBBCBDAF5229}"/>
                  </a:ext>
                </a:extLst>
              </p:cNvPr>
              <p:cNvSpPr/>
              <p:nvPr/>
            </p:nvSpPr>
            <p:spPr>
              <a:xfrm>
                <a:off x="3007" y="2251"/>
                <a:ext cx="90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" h="25" extrusionOk="0">
                    <a:moveTo>
                      <a:pt x="36" y="0"/>
                    </a:moveTo>
                    <a:cubicBezTo>
                      <a:pt x="27" y="2"/>
                      <a:pt x="22" y="0"/>
                      <a:pt x="13" y="2"/>
                    </a:cubicBezTo>
                    <a:cubicBezTo>
                      <a:pt x="0" y="4"/>
                      <a:pt x="9" y="18"/>
                      <a:pt x="12" y="25"/>
                    </a:cubicBezTo>
                    <a:cubicBezTo>
                      <a:pt x="5" y="11"/>
                      <a:pt x="16" y="5"/>
                      <a:pt x="28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59" name="Google Shape;3045;p12">
                <a:extLst>
                  <a:ext uri="{FF2B5EF4-FFF2-40B4-BE49-F238E27FC236}">
                    <a16:creationId xmlns:a16="http://schemas.microsoft.com/office/drawing/2014/main" id="{858E8356-7E96-748E-BD0F-F95A07D898DA}"/>
                  </a:ext>
                </a:extLst>
              </p:cNvPr>
              <p:cNvSpPr/>
              <p:nvPr/>
            </p:nvSpPr>
            <p:spPr>
              <a:xfrm>
                <a:off x="3039" y="2339"/>
                <a:ext cx="68" cy="61"/>
              </a:xfrm>
              <a:custGeom>
                <a:avLst/>
                <a:gdLst/>
                <a:ahLst/>
                <a:cxnLst/>
                <a:rect l="l" t="t" r="r" b="b"/>
                <a:pathLst>
                  <a:path w="27" h="23" extrusionOk="0">
                    <a:moveTo>
                      <a:pt x="26" y="2"/>
                    </a:moveTo>
                    <a:cubicBezTo>
                      <a:pt x="22" y="2"/>
                      <a:pt x="9" y="0"/>
                      <a:pt x="6" y="3"/>
                    </a:cubicBezTo>
                    <a:cubicBezTo>
                      <a:pt x="0" y="7"/>
                      <a:pt x="6" y="21"/>
                      <a:pt x="10" y="23"/>
                    </a:cubicBezTo>
                    <a:cubicBezTo>
                      <a:pt x="8" y="20"/>
                      <a:pt x="7" y="12"/>
                      <a:pt x="10" y="8"/>
                    </a:cubicBezTo>
                    <a:cubicBezTo>
                      <a:pt x="12" y="5"/>
                      <a:pt x="23" y="2"/>
                      <a:pt x="27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0" name="Google Shape;3046;p12">
                <a:extLst>
                  <a:ext uri="{FF2B5EF4-FFF2-40B4-BE49-F238E27FC236}">
                    <a16:creationId xmlns:a16="http://schemas.microsoft.com/office/drawing/2014/main" id="{7C652DD7-FDE9-1100-D2A2-1511BAC1A5B4}"/>
                  </a:ext>
                </a:extLst>
              </p:cNvPr>
              <p:cNvSpPr/>
              <p:nvPr/>
            </p:nvSpPr>
            <p:spPr>
              <a:xfrm>
                <a:off x="3059" y="2435"/>
                <a:ext cx="75" cy="56"/>
              </a:xfrm>
              <a:custGeom>
                <a:avLst/>
                <a:gdLst/>
                <a:ahLst/>
                <a:cxnLst/>
                <a:rect l="l" t="t" r="r" b="b"/>
                <a:pathLst>
                  <a:path w="30" h="21" extrusionOk="0">
                    <a:moveTo>
                      <a:pt x="30" y="4"/>
                    </a:moveTo>
                    <a:cubicBezTo>
                      <a:pt x="23" y="5"/>
                      <a:pt x="16" y="2"/>
                      <a:pt x="9" y="1"/>
                    </a:cubicBezTo>
                    <a:cubicBezTo>
                      <a:pt x="4" y="0"/>
                      <a:pt x="3" y="0"/>
                      <a:pt x="2" y="5"/>
                    </a:cubicBezTo>
                    <a:cubicBezTo>
                      <a:pt x="0" y="9"/>
                      <a:pt x="0" y="18"/>
                      <a:pt x="3" y="21"/>
                    </a:cubicBezTo>
                    <a:cubicBezTo>
                      <a:pt x="2" y="16"/>
                      <a:pt x="2" y="9"/>
                      <a:pt x="7" y="6"/>
                    </a:cubicBezTo>
                    <a:cubicBezTo>
                      <a:pt x="12" y="4"/>
                      <a:pt x="25" y="6"/>
                      <a:pt x="30" y="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1" name="Google Shape;3047;p12">
                <a:extLst>
                  <a:ext uri="{FF2B5EF4-FFF2-40B4-BE49-F238E27FC236}">
                    <a16:creationId xmlns:a16="http://schemas.microsoft.com/office/drawing/2014/main" id="{5B7EEB45-39A8-EE5B-ABDD-604085631356}"/>
                  </a:ext>
                </a:extLst>
              </p:cNvPr>
              <p:cNvSpPr/>
              <p:nvPr/>
            </p:nvSpPr>
            <p:spPr>
              <a:xfrm>
                <a:off x="3042" y="2517"/>
                <a:ext cx="87" cy="70"/>
              </a:xfrm>
              <a:custGeom>
                <a:avLst/>
                <a:gdLst/>
                <a:ahLst/>
                <a:cxnLst/>
                <a:rect l="l" t="t" r="r" b="b"/>
                <a:pathLst>
                  <a:path w="35" h="26" extrusionOk="0">
                    <a:moveTo>
                      <a:pt x="35" y="10"/>
                    </a:moveTo>
                    <a:cubicBezTo>
                      <a:pt x="31" y="9"/>
                      <a:pt x="26" y="8"/>
                      <a:pt x="22" y="6"/>
                    </a:cubicBezTo>
                    <a:cubicBezTo>
                      <a:pt x="19" y="5"/>
                      <a:pt x="15" y="2"/>
                      <a:pt x="12" y="1"/>
                    </a:cubicBezTo>
                    <a:cubicBezTo>
                      <a:pt x="3" y="0"/>
                      <a:pt x="0" y="20"/>
                      <a:pt x="2" y="26"/>
                    </a:cubicBezTo>
                    <a:cubicBezTo>
                      <a:pt x="4" y="21"/>
                      <a:pt x="4" y="12"/>
                      <a:pt x="9" y="8"/>
                    </a:cubicBezTo>
                    <a:cubicBezTo>
                      <a:pt x="14" y="6"/>
                      <a:pt x="23" y="8"/>
                      <a:pt x="27" y="9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2" name="Google Shape;3048;p12">
                <a:extLst>
                  <a:ext uri="{FF2B5EF4-FFF2-40B4-BE49-F238E27FC236}">
                    <a16:creationId xmlns:a16="http://schemas.microsoft.com/office/drawing/2014/main" id="{9BEF70D7-7524-EFD4-4A4E-E39106AA9CDF}"/>
                  </a:ext>
                </a:extLst>
              </p:cNvPr>
              <p:cNvSpPr/>
              <p:nvPr/>
            </p:nvSpPr>
            <p:spPr>
              <a:xfrm>
                <a:off x="3224" y="2464"/>
                <a:ext cx="63" cy="91"/>
              </a:xfrm>
              <a:custGeom>
                <a:avLst/>
                <a:gdLst/>
                <a:ahLst/>
                <a:cxnLst/>
                <a:rect l="l" t="t" r="r" b="b"/>
                <a:pathLst>
                  <a:path w="25" h="34" extrusionOk="0">
                    <a:moveTo>
                      <a:pt x="25" y="5"/>
                    </a:moveTo>
                    <a:cubicBezTo>
                      <a:pt x="19" y="4"/>
                      <a:pt x="11" y="0"/>
                      <a:pt x="6" y="6"/>
                    </a:cubicBezTo>
                    <a:cubicBezTo>
                      <a:pt x="0" y="14"/>
                      <a:pt x="4" y="25"/>
                      <a:pt x="2" y="34"/>
                    </a:cubicBezTo>
                    <a:cubicBezTo>
                      <a:pt x="3" y="20"/>
                      <a:pt x="8" y="3"/>
                      <a:pt x="25" y="5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3" name="Google Shape;3049;p12">
                <a:extLst>
                  <a:ext uri="{FF2B5EF4-FFF2-40B4-BE49-F238E27FC236}">
                    <a16:creationId xmlns:a16="http://schemas.microsoft.com/office/drawing/2014/main" id="{7B0C6AF8-457E-C1C8-A53F-64C2A965E4ED}"/>
                  </a:ext>
                </a:extLst>
              </p:cNvPr>
              <p:cNvSpPr/>
              <p:nvPr/>
            </p:nvSpPr>
            <p:spPr>
              <a:xfrm>
                <a:off x="3217" y="2341"/>
                <a:ext cx="57" cy="78"/>
              </a:xfrm>
              <a:custGeom>
                <a:avLst/>
                <a:gdLst/>
                <a:ahLst/>
                <a:cxnLst/>
                <a:rect l="l" t="t" r="r" b="b"/>
                <a:pathLst>
                  <a:path w="23" h="29" extrusionOk="0">
                    <a:moveTo>
                      <a:pt x="23" y="1"/>
                    </a:moveTo>
                    <a:cubicBezTo>
                      <a:pt x="18" y="2"/>
                      <a:pt x="11" y="0"/>
                      <a:pt x="7" y="4"/>
                    </a:cubicBezTo>
                    <a:cubicBezTo>
                      <a:pt x="0" y="11"/>
                      <a:pt x="6" y="22"/>
                      <a:pt x="7" y="29"/>
                    </a:cubicBezTo>
                    <a:cubicBezTo>
                      <a:pt x="6" y="24"/>
                      <a:pt x="6" y="13"/>
                      <a:pt x="9" y="8"/>
                    </a:cubicBezTo>
                    <a:cubicBezTo>
                      <a:pt x="12" y="4"/>
                      <a:pt x="18" y="3"/>
                      <a:pt x="23" y="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4" name="Google Shape;3050;p12">
                <a:extLst>
                  <a:ext uri="{FF2B5EF4-FFF2-40B4-BE49-F238E27FC236}">
                    <a16:creationId xmlns:a16="http://schemas.microsoft.com/office/drawing/2014/main" id="{A1AF3246-5AF4-5772-DA1B-CD15599BBAA0}"/>
                  </a:ext>
                </a:extLst>
              </p:cNvPr>
              <p:cNvSpPr/>
              <p:nvPr/>
            </p:nvSpPr>
            <p:spPr>
              <a:xfrm>
                <a:off x="3192" y="2216"/>
                <a:ext cx="77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1" h="30" extrusionOk="0">
                    <a:moveTo>
                      <a:pt x="8" y="30"/>
                    </a:moveTo>
                    <a:cubicBezTo>
                      <a:pt x="9" y="23"/>
                      <a:pt x="0" y="14"/>
                      <a:pt x="5" y="7"/>
                    </a:cubicBezTo>
                    <a:cubicBezTo>
                      <a:pt x="9" y="0"/>
                      <a:pt x="24" y="3"/>
                      <a:pt x="31" y="5"/>
                    </a:cubicBezTo>
                    <a:cubicBezTo>
                      <a:pt x="25" y="7"/>
                      <a:pt x="19" y="5"/>
                      <a:pt x="14" y="7"/>
                    </a:cubicBezTo>
                    <a:cubicBezTo>
                      <a:pt x="7" y="9"/>
                      <a:pt x="8" y="13"/>
                      <a:pt x="8" y="19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5" name="Google Shape;3051;p12">
                <a:extLst>
                  <a:ext uri="{FF2B5EF4-FFF2-40B4-BE49-F238E27FC236}">
                    <a16:creationId xmlns:a16="http://schemas.microsoft.com/office/drawing/2014/main" id="{EF999D4E-3F86-0858-0AD4-10605DED9186}"/>
                  </a:ext>
                </a:extLst>
              </p:cNvPr>
              <p:cNvSpPr/>
              <p:nvPr/>
            </p:nvSpPr>
            <p:spPr>
              <a:xfrm>
                <a:off x="3167" y="2112"/>
                <a:ext cx="55" cy="72"/>
              </a:xfrm>
              <a:custGeom>
                <a:avLst/>
                <a:gdLst/>
                <a:ahLst/>
                <a:cxnLst/>
                <a:rect l="l" t="t" r="r" b="b"/>
                <a:pathLst>
                  <a:path w="22" h="27" extrusionOk="0">
                    <a:moveTo>
                      <a:pt x="8" y="27"/>
                    </a:moveTo>
                    <a:cubicBezTo>
                      <a:pt x="7" y="23"/>
                      <a:pt x="6" y="20"/>
                      <a:pt x="5" y="16"/>
                    </a:cubicBezTo>
                    <a:cubicBezTo>
                      <a:pt x="4" y="14"/>
                      <a:pt x="0" y="10"/>
                      <a:pt x="1" y="8"/>
                    </a:cubicBezTo>
                    <a:cubicBezTo>
                      <a:pt x="3" y="2"/>
                      <a:pt x="17" y="0"/>
                      <a:pt x="22" y="2"/>
                    </a:cubicBezTo>
                    <a:cubicBezTo>
                      <a:pt x="18" y="3"/>
                      <a:pt x="13" y="2"/>
                      <a:pt x="10" y="6"/>
                    </a:cubicBezTo>
                    <a:cubicBezTo>
                      <a:pt x="8" y="9"/>
                      <a:pt x="6" y="17"/>
                      <a:pt x="7" y="20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6" name="Google Shape;3052;p12">
                <a:extLst>
                  <a:ext uri="{FF2B5EF4-FFF2-40B4-BE49-F238E27FC236}">
                    <a16:creationId xmlns:a16="http://schemas.microsoft.com/office/drawing/2014/main" id="{A9115E7E-4CE3-E7F3-7C5D-1B65D3BF416B}"/>
                  </a:ext>
                </a:extLst>
              </p:cNvPr>
              <p:cNvSpPr/>
              <p:nvPr/>
            </p:nvSpPr>
            <p:spPr>
              <a:xfrm>
                <a:off x="3139" y="1995"/>
                <a:ext cx="50" cy="69"/>
              </a:xfrm>
              <a:custGeom>
                <a:avLst/>
                <a:gdLst/>
                <a:ahLst/>
                <a:cxnLst/>
                <a:rect l="l" t="t" r="r" b="b"/>
                <a:pathLst>
                  <a:path w="20" h="26" extrusionOk="0">
                    <a:moveTo>
                      <a:pt x="3" y="26"/>
                    </a:moveTo>
                    <a:cubicBezTo>
                      <a:pt x="3" y="20"/>
                      <a:pt x="0" y="13"/>
                      <a:pt x="3" y="8"/>
                    </a:cubicBezTo>
                    <a:cubicBezTo>
                      <a:pt x="5" y="2"/>
                      <a:pt x="15" y="0"/>
                      <a:pt x="20" y="1"/>
                    </a:cubicBezTo>
                    <a:cubicBezTo>
                      <a:pt x="11" y="3"/>
                      <a:pt x="2" y="11"/>
                      <a:pt x="3" y="2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7" name="Google Shape;3053;p12">
                <a:extLst>
                  <a:ext uri="{FF2B5EF4-FFF2-40B4-BE49-F238E27FC236}">
                    <a16:creationId xmlns:a16="http://schemas.microsoft.com/office/drawing/2014/main" id="{975D03A8-2B67-64EB-FB1E-EB665F8DEC05}"/>
                  </a:ext>
                </a:extLst>
              </p:cNvPr>
              <p:cNvSpPr/>
              <p:nvPr/>
            </p:nvSpPr>
            <p:spPr>
              <a:xfrm>
                <a:off x="3122" y="1856"/>
                <a:ext cx="52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21" h="40" extrusionOk="0">
                    <a:moveTo>
                      <a:pt x="21" y="0"/>
                    </a:moveTo>
                    <a:cubicBezTo>
                      <a:pt x="12" y="3"/>
                      <a:pt x="1" y="0"/>
                      <a:pt x="1" y="12"/>
                    </a:cubicBezTo>
                    <a:cubicBezTo>
                      <a:pt x="0" y="22"/>
                      <a:pt x="8" y="30"/>
                      <a:pt x="7" y="40"/>
                    </a:cubicBezTo>
                    <a:cubicBezTo>
                      <a:pt x="6" y="36"/>
                      <a:pt x="7" y="32"/>
                      <a:pt x="7" y="27"/>
                    </a:cubicBezTo>
                    <a:cubicBezTo>
                      <a:pt x="8" y="23"/>
                      <a:pt x="7" y="20"/>
                      <a:pt x="6" y="16"/>
                    </a:cubicBezTo>
                    <a:cubicBezTo>
                      <a:pt x="5" y="8"/>
                      <a:pt x="9" y="3"/>
                      <a:pt x="17" y="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8" name="Google Shape;3054;p12">
                <a:extLst>
                  <a:ext uri="{FF2B5EF4-FFF2-40B4-BE49-F238E27FC236}">
                    <a16:creationId xmlns:a16="http://schemas.microsoft.com/office/drawing/2014/main" id="{4BD8F27D-BC28-E4B1-A92D-1E61D55BDC31}"/>
                  </a:ext>
                </a:extLst>
              </p:cNvPr>
              <p:cNvSpPr/>
              <p:nvPr/>
            </p:nvSpPr>
            <p:spPr>
              <a:xfrm>
                <a:off x="3112" y="1741"/>
                <a:ext cx="4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6" h="28" extrusionOk="0">
                    <a:moveTo>
                      <a:pt x="16" y="1"/>
                    </a:moveTo>
                    <a:cubicBezTo>
                      <a:pt x="10" y="1"/>
                      <a:pt x="6" y="0"/>
                      <a:pt x="3" y="5"/>
                    </a:cubicBezTo>
                    <a:cubicBezTo>
                      <a:pt x="0" y="13"/>
                      <a:pt x="6" y="21"/>
                      <a:pt x="6" y="28"/>
                    </a:cubicBezTo>
                    <a:cubicBezTo>
                      <a:pt x="6" y="22"/>
                      <a:pt x="5" y="18"/>
                      <a:pt x="8" y="11"/>
                    </a:cubicBezTo>
                    <a:cubicBezTo>
                      <a:pt x="10" y="5"/>
                      <a:pt x="11" y="4"/>
                      <a:pt x="16" y="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69" name="Google Shape;3055;p12">
                <a:extLst>
                  <a:ext uri="{FF2B5EF4-FFF2-40B4-BE49-F238E27FC236}">
                    <a16:creationId xmlns:a16="http://schemas.microsoft.com/office/drawing/2014/main" id="{C3D5701C-B967-A954-E722-E621BEBA7A55}"/>
                  </a:ext>
                </a:extLst>
              </p:cNvPr>
              <p:cNvSpPr/>
              <p:nvPr/>
            </p:nvSpPr>
            <p:spPr>
              <a:xfrm>
                <a:off x="3094" y="1632"/>
                <a:ext cx="53" cy="72"/>
              </a:xfrm>
              <a:custGeom>
                <a:avLst/>
                <a:gdLst/>
                <a:ahLst/>
                <a:cxnLst/>
                <a:rect l="l" t="t" r="r" b="b"/>
                <a:pathLst>
                  <a:path w="21" h="27" extrusionOk="0">
                    <a:moveTo>
                      <a:pt x="21" y="4"/>
                    </a:moveTo>
                    <a:cubicBezTo>
                      <a:pt x="16" y="4"/>
                      <a:pt x="12" y="0"/>
                      <a:pt x="8" y="2"/>
                    </a:cubicBezTo>
                    <a:cubicBezTo>
                      <a:pt x="0" y="6"/>
                      <a:pt x="4" y="21"/>
                      <a:pt x="7" y="27"/>
                    </a:cubicBezTo>
                    <a:cubicBezTo>
                      <a:pt x="5" y="14"/>
                      <a:pt x="8" y="5"/>
                      <a:pt x="21" y="4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0" name="Google Shape;3056;p12">
                <a:extLst>
                  <a:ext uri="{FF2B5EF4-FFF2-40B4-BE49-F238E27FC236}">
                    <a16:creationId xmlns:a16="http://schemas.microsoft.com/office/drawing/2014/main" id="{E330F809-8C3C-9CE0-4B43-39155669409B}"/>
                  </a:ext>
                </a:extLst>
              </p:cNvPr>
              <p:cNvSpPr/>
              <p:nvPr/>
            </p:nvSpPr>
            <p:spPr>
              <a:xfrm>
                <a:off x="3107" y="1517"/>
                <a:ext cx="37" cy="78"/>
              </a:xfrm>
              <a:custGeom>
                <a:avLst/>
                <a:gdLst/>
                <a:ahLst/>
                <a:cxnLst/>
                <a:rect l="l" t="t" r="r" b="b"/>
                <a:pathLst>
                  <a:path w="15" h="29" extrusionOk="0">
                    <a:moveTo>
                      <a:pt x="4" y="2"/>
                    </a:moveTo>
                    <a:cubicBezTo>
                      <a:pt x="10" y="10"/>
                      <a:pt x="3" y="22"/>
                      <a:pt x="0" y="29"/>
                    </a:cubicBezTo>
                    <a:cubicBezTo>
                      <a:pt x="5" y="24"/>
                      <a:pt x="9" y="19"/>
                      <a:pt x="9" y="12"/>
                    </a:cubicBezTo>
                    <a:cubicBezTo>
                      <a:pt x="10" y="7"/>
                      <a:pt x="8" y="2"/>
                      <a:pt x="15" y="2"/>
                    </a:cubicBezTo>
                    <a:cubicBezTo>
                      <a:pt x="13" y="0"/>
                      <a:pt x="9" y="0"/>
                      <a:pt x="6" y="0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1" name="Google Shape;3057;p12">
                <a:extLst>
                  <a:ext uri="{FF2B5EF4-FFF2-40B4-BE49-F238E27FC236}">
                    <a16:creationId xmlns:a16="http://schemas.microsoft.com/office/drawing/2014/main" id="{878EC4EB-287C-2BA3-5A25-1863A237FE21}"/>
                  </a:ext>
                </a:extLst>
              </p:cNvPr>
              <p:cNvSpPr/>
              <p:nvPr/>
            </p:nvSpPr>
            <p:spPr>
              <a:xfrm>
                <a:off x="3117" y="1411"/>
                <a:ext cx="47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9" h="28" extrusionOk="0">
                    <a:moveTo>
                      <a:pt x="19" y="4"/>
                    </a:moveTo>
                    <a:cubicBezTo>
                      <a:pt x="13" y="4"/>
                      <a:pt x="8" y="0"/>
                      <a:pt x="4" y="6"/>
                    </a:cubicBezTo>
                    <a:cubicBezTo>
                      <a:pt x="0" y="12"/>
                      <a:pt x="5" y="21"/>
                      <a:pt x="1" y="28"/>
                    </a:cubicBezTo>
                    <a:cubicBezTo>
                      <a:pt x="4" y="22"/>
                      <a:pt x="5" y="18"/>
                      <a:pt x="7" y="12"/>
                    </a:cubicBezTo>
                    <a:cubicBezTo>
                      <a:pt x="9" y="5"/>
                      <a:pt x="12" y="6"/>
                      <a:pt x="18" y="5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2" name="Google Shape;3058;p12">
                <a:extLst>
                  <a:ext uri="{FF2B5EF4-FFF2-40B4-BE49-F238E27FC236}">
                    <a16:creationId xmlns:a16="http://schemas.microsoft.com/office/drawing/2014/main" id="{E1045273-692B-ADC0-7837-8E636B1EC0E1}"/>
                  </a:ext>
                </a:extLst>
              </p:cNvPr>
              <p:cNvSpPr/>
              <p:nvPr/>
            </p:nvSpPr>
            <p:spPr>
              <a:xfrm>
                <a:off x="3129" y="1309"/>
                <a:ext cx="38" cy="59"/>
              </a:xfrm>
              <a:custGeom>
                <a:avLst/>
                <a:gdLst/>
                <a:ahLst/>
                <a:cxnLst/>
                <a:rect l="l" t="t" r="r" b="b"/>
                <a:pathLst>
                  <a:path w="15" h="22" extrusionOk="0">
                    <a:moveTo>
                      <a:pt x="15" y="0"/>
                    </a:moveTo>
                    <a:cubicBezTo>
                      <a:pt x="11" y="0"/>
                      <a:pt x="5" y="0"/>
                      <a:pt x="3" y="4"/>
                    </a:cubicBezTo>
                    <a:cubicBezTo>
                      <a:pt x="0" y="8"/>
                      <a:pt x="3" y="17"/>
                      <a:pt x="3" y="22"/>
                    </a:cubicBezTo>
                    <a:cubicBezTo>
                      <a:pt x="4" y="16"/>
                      <a:pt x="5" y="3"/>
                      <a:pt x="14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3" name="Google Shape;3059;p12">
                <a:extLst>
                  <a:ext uri="{FF2B5EF4-FFF2-40B4-BE49-F238E27FC236}">
                    <a16:creationId xmlns:a16="http://schemas.microsoft.com/office/drawing/2014/main" id="{516E7F6D-9696-9BF1-721C-BEA0C4CB2154}"/>
                  </a:ext>
                </a:extLst>
              </p:cNvPr>
              <p:cNvSpPr/>
              <p:nvPr/>
            </p:nvSpPr>
            <p:spPr>
              <a:xfrm>
                <a:off x="1784" y="1963"/>
                <a:ext cx="8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32" h="12" extrusionOk="0">
                    <a:moveTo>
                      <a:pt x="0" y="2"/>
                    </a:moveTo>
                    <a:cubicBezTo>
                      <a:pt x="10" y="6"/>
                      <a:pt x="25" y="0"/>
                      <a:pt x="32" y="12"/>
                    </a:cubicBezTo>
                    <a:cubicBezTo>
                      <a:pt x="26" y="7"/>
                      <a:pt x="15" y="6"/>
                      <a:pt x="6" y="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4" name="Google Shape;3060;p12">
                <a:extLst>
                  <a:ext uri="{FF2B5EF4-FFF2-40B4-BE49-F238E27FC236}">
                    <a16:creationId xmlns:a16="http://schemas.microsoft.com/office/drawing/2014/main" id="{0CE58553-6225-689B-3D16-23FFB5606EB6}"/>
                  </a:ext>
                </a:extLst>
              </p:cNvPr>
              <p:cNvSpPr/>
              <p:nvPr/>
            </p:nvSpPr>
            <p:spPr>
              <a:xfrm>
                <a:off x="1739" y="2093"/>
                <a:ext cx="113" cy="86"/>
              </a:xfrm>
              <a:custGeom>
                <a:avLst/>
                <a:gdLst/>
                <a:ahLst/>
                <a:cxnLst/>
                <a:rect l="l" t="t" r="r" b="b"/>
                <a:pathLst>
                  <a:path w="45" h="32" extrusionOk="0">
                    <a:moveTo>
                      <a:pt x="45" y="5"/>
                    </a:moveTo>
                    <a:cubicBezTo>
                      <a:pt x="35" y="2"/>
                      <a:pt x="21" y="0"/>
                      <a:pt x="10" y="4"/>
                    </a:cubicBezTo>
                    <a:cubicBezTo>
                      <a:pt x="1" y="8"/>
                      <a:pt x="0" y="25"/>
                      <a:pt x="6" y="32"/>
                    </a:cubicBezTo>
                    <a:cubicBezTo>
                      <a:pt x="3" y="14"/>
                      <a:pt x="12" y="5"/>
                      <a:pt x="30" y="5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5" name="Google Shape;3061;p12">
                <a:extLst>
                  <a:ext uri="{FF2B5EF4-FFF2-40B4-BE49-F238E27FC236}">
                    <a16:creationId xmlns:a16="http://schemas.microsoft.com/office/drawing/2014/main" id="{1B274ED0-F0EA-548B-0802-291375B1DE3D}"/>
                  </a:ext>
                </a:extLst>
              </p:cNvPr>
              <p:cNvSpPr/>
              <p:nvPr/>
            </p:nvSpPr>
            <p:spPr>
              <a:xfrm>
                <a:off x="1707" y="2216"/>
                <a:ext cx="125" cy="136"/>
              </a:xfrm>
              <a:custGeom>
                <a:avLst/>
                <a:gdLst/>
                <a:ahLst/>
                <a:cxnLst/>
                <a:rect l="l" t="t" r="r" b="b"/>
                <a:pathLst>
                  <a:path w="50" h="51" extrusionOk="0">
                    <a:moveTo>
                      <a:pt x="50" y="5"/>
                    </a:moveTo>
                    <a:cubicBezTo>
                      <a:pt x="37" y="5"/>
                      <a:pt x="23" y="0"/>
                      <a:pt x="12" y="10"/>
                    </a:cubicBezTo>
                    <a:cubicBezTo>
                      <a:pt x="0" y="21"/>
                      <a:pt x="14" y="40"/>
                      <a:pt x="20" y="51"/>
                    </a:cubicBezTo>
                    <a:cubicBezTo>
                      <a:pt x="9" y="28"/>
                      <a:pt x="13" y="9"/>
                      <a:pt x="40" y="5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6" name="Google Shape;3062;p12">
                <a:extLst>
                  <a:ext uri="{FF2B5EF4-FFF2-40B4-BE49-F238E27FC236}">
                    <a16:creationId xmlns:a16="http://schemas.microsoft.com/office/drawing/2014/main" id="{5F5978E1-5207-7B8C-83F9-812D5DCFF251}"/>
                  </a:ext>
                </a:extLst>
              </p:cNvPr>
              <p:cNvSpPr/>
              <p:nvPr/>
            </p:nvSpPr>
            <p:spPr>
              <a:xfrm>
                <a:off x="1749" y="2365"/>
                <a:ext cx="85" cy="179"/>
              </a:xfrm>
              <a:custGeom>
                <a:avLst/>
                <a:gdLst/>
                <a:ahLst/>
                <a:cxnLst/>
                <a:rect l="l" t="t" r="r" b="b"/>
                <a:pathLst>
                  <a:path w="34" h="67" extrusionOk="0">
                    <a:moveTo>
                      <a:pt x="34" y="1"/>
                    </a:moveTo>
                    <a:cubicBezTo>
                      <a:pt x="21" y="0"/>
                      <a:pt x="0" y="11"/>
                      <a:pt x="2" y="25"/>
                    </a:cubicBezTo>
                    <a:cubicBezTo>
                      <a:pt x="3" y="33"/>
                      <a:pt x="8" y="45"/>
                      <a:pt x="14" y="51"/>
                    </a:cubicBezTo>
                    <a:cubicBezTo>
                      <a:pt x="19" y="57"/>
                      <a:pt x="25" y="59"/>
                      <a:pt x="26" y="67"/>
                    </a:cubicBezTo>
                    <a:cubicBezTo>
                      <a:pt x="24" y="53"/>
                      <a:pt x="12" y="43"/>
                      <a:pt x="10" y="29"/>
                    </a:cubicBezTo>
                    <a:cubicBezTo>
                      <a:pt x="8" y="16"/>
                      <a:pt x="20" y="9"/>
                      <a:pt x="30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7" name="Google Shape;3063;p12">
                <a:extLst>
                  <a:ext uri="{FF2B5EF4-FFF2-40B4-BE49-F238E27FC236}">
                    <a16:creationId xmlns:a16="http://schemas.microsoft.com/office/drawing/2014/main" id="{2EDE0653-D83D-28BB-483D-64F9CF589FA3}"/>
                  </a:ext>
                </a:extLst>
              </p:cNvPr>
              <p:cNvSpPr/>
              <p:nvPr/>
            </p:nvSpPr>
            <p:spPr>
              <a:xfrm>
                <a:off x="1884" y="2491"/>
                <a:ext cx="178" cy="85"/>
              </a:xfrm>
              <a:custGeom>
                <a:avLst/>
                <a:gdLst/>
                <a:ahLst/>
                <a:cxnLst/>
                <a:rect l="l" t="t" r="r" b="b"/>
                <a:pathLst>
                  <a:path w="71" h="32" extrusionOk="0">
                    <a:moveTo>
                      <a:pt x="0" y="32"/>
                    </a:moveTo>
                    <a:cubicBezTo>
                      <a:pt x="2" y="19"/>
                      <a:pt x="18" y="3"/>
                      <a:pt x="30" y="1"/>
                    </a:cubicBezTo>
                    <a:cubicBezTo>
                      <a:pt x="43" y="0"/>
                      <a:pt x="68" y="17"/>
                      <a:pt x="71" y="29"/>
                    </a:cubicBezTo>
                    <a:cubicBezTo>
                      <a:pt x="64" y="21"/>
                      <a:pt x="50" y="13"/>
                      <a:pt x="40" y="9"/>
                    </a:cubicBezTo>
                    <a:cubicBezTo>
                      <a:pt x="30" y="4"/>
                      <a:pt x="26" y="11"/>
                      <a:pt x="18" y="14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8" name="Google Shape;3064;p12">
                <a:extLst>
                  <a:ext uri="{FF2B5EF4-FFF2-40B4-BE49-F238E27FC236}">
                    <a16:creationId xmlns:a16="http://schemas.microsoft.com/office/drawing/2014/main" id="{351550C0-BAAE-E175-1C74-BB98D05711AC}"/>
                  </a:ext>
                </a:extLst>
              </p:cNvPr>
              <p:cNvSpPr/>
              <p:nvPr/>
            </p:nvSpPr>
            <p:spPr>
              <a:xfrm>
                <a:off x="1782" y="1843"/>
                <a:ext cx="65" cy="80"/>
              </a:xfrm>
              <a:custGeom>
                <a:avLst/>
                <a:gdLst/>
                <a:ahLst/>
                <a:cxnLst/>
                <a:rect l="l" t="t" r="r" b="b"/>
                <a:pathLst>
                  <a:path w="26" h="30" extrusionOk="0">
                    <a:moveTo>
                      <a:pt x="26" y="2"/>
                    </a:moveTo>
                    <a:cubicBezTo>
                      <a:pt x="19" y="1"/>
                      <a:pt x="10" y="0"/>
                      <a:pt x="5" y="7"/>
                    </a:cubicBezTo>
                    <a:cubicBezTo>
                      <a:pt x="0" y="13"/>
                      <a:pt x="3" y="23"/>
                      <a:pt x="7" y="30"/>
                    </a:cubicBezTo>
                    <a:cubicBezTo>
                      <a:pt x="4" y="18"/>
                      <a:pt x="8" y="18"/>
                      <a:pt x="14" y="10"/>
                    </a:cubicBezTo>
                    <a:cubicBezTo>
                      <a:pt x="19" y="3"/>
                      <a:pt x="17" y="3"/>
                      <a:pt x="26" y="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79" name="Google Shape;3065;p12">
                <a:extLst>
                  <a:ext uri="{FF2B5EF4-FFF2-40B4-BE49-F238E27FC236}">
                    <a16:creationId xmlns:a16="http://schemas.microsoft.com/office/drawing/2014/main" id="{30FF761E-8A49-E116-B0DE-523B06B18A7F}"/>
                  </a:ext>
                </a:extLst>
              </p:cNvPr>
              <p:cNvSpPr/>
              <p:nvPr/>
            </p:nvSpPr>
            <p:spPr>
              <a:xfrm>
                <a:off x="1794" y="1733"/>
                <a:ext cx="65" cy="67"/>
              </a:xfrm>
              <a:custGeom>
                <a:avLst/>
                <a:gdLst/>
                <a:ahLst/>
                <a:cxnLst/>
                <a:rect l="l" t="t" r="r" b="b"/>
                <a:pathLst>
                  <a:path w="26" h="25" extrusionOk="0">
                    <a:moveTo>
                      <a:pt x="26" y="3"/>
                    </a:moveTo>
                    <a:cubicBezTo>
                      <a:pt x="20" y="4"/>
                      <a:pt x="13" y="0"/>
                      <a:pt x="8" y="3"/>
                    </a:cubicBezTo>
                    <a:cubicBezTo>
                      <a:pt x="0" y="7"/>
                      <a:pt x="0" y="19"/>
                      <a:pt x="4" y="25"/>
                    </a:cubicBezTo>
                    <a:cubicBezTo>
                      <a:pt x="6" y="13"/>
                      <a:pt x="9" y="9"/>
                      <a:pt x="21" y="4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0" name="Google Shape;3066;p12">
                <a:extLst>
                  <a:ext uri="{FF2B5EF4-FFF2-40B4-BE49-F238E27FC236}">
                    <a16:creationId xmlns:a16="http://schemas.microsoft.com/office/drawing/2014/main" id="{FC76E45C-C031-BA1B-35DD-41EF55545ADC}"/>
                  </a:ext>
                </a:extLst>
              </p:cNvPr>
              <p:cNvSpPr/>
              <p:nvPr/>
            </p:nvSpPr>
            <p:spPr>
              <a:xfrm>
                <a:off x="1637" y="1683"/>
                <a:ext cx="50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20" h="43" extrusionOk="0">
                    <a:moveTo>
                      <a:pt x="20" y="0"/>
                    </a:moveTo>
                    <a:cubicBezTo>
                      <a:pt x="13" y="4"/>
                      <a:pt x="6" y="3"/>
                      <a:pt x="3" y="12"/>
                    </a:cubicBezTo>
                    <a:cubicBezTo>
                      <a:pt x="0" y="22"/>
                      <a:pt x="2" y="34"/>
                      <a:pt x="6" y="43"/>
                    </a:cubicBezTo>
                    <a:cubicBezTo>
                      <a:pt x="8" y="36"/>
                      <a:pt x="5" y="25"/>
                      <a:pt x="7" y="17"/>
                    </a:cubicBezTo>
                    <a:cubicBezTo>
                      <a:pt x="9" y="9"/>
                      <a:pt x="13" y="6"/>
                      <a:pt x="19" y="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1" name="Google Shape;3067;p12">
                <a:extLst>
                  <a:ext uri="{FF2B5EF4-FFF2-40B4-BE49-F238E27FC236}">
                    <a16:creationId xmlns:a16="http://schemas.microsoft.com/office/drawing/2014/main" id="{D99F8075-0586-C52A-0378-BB5382BBC779}"/>
                  </a:ext>
                </a:extLst>
              </p:cNvPr>
              <p:cNvSpPr/>
              <p:nvPr/>
            </p:nvSpPr>
            <p:spPr>
              <a:xfrm>
                <a:off x="1619" y="1819"/>
                <a:ext cx="75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9" extrusionOk="0">
                    <a:moveTo>
                      <a:pt x="30" y="0"/>
                    </a:moveTo>
                    <a:cubicBezTo>
                      <a:pt x="22" y="4"/>
                      <a:pt x="15" y="5"/>
                      <a:pt x="10" y="14"/>
                    </a:cubicBezTo>
                    <a:cubicBezTo>
                      <a:pt x="7" y="21"/>
                      <a:pt x="0" y="44"/>
                      <a:pt x="7" y="49"/>
                    </a:cubicBezTo>
                    <a:cubicBezTo>
                      <a:pt x="8" y="34"/>
                      <a:pt x="13" y="6"/>
                      <a:pt x="30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2" name="Google Shape;3068;p12">
                <a:extLst>
                  <a:ext uri="{FF2B5EF4-FFF2-40B4-BE49-F238E27FC236}">
                    <a16:creationId xmlns:a16="http://schemas.microsoft.com/office/drawing/2014/main" id="{2D759FA9-C74D-4DF1-980D-678BECE5F2CF}"/>
                  </a:ext>
                </a:extLst>
              </p:cNvPr>
              <p:cNvSpPr/>
              <p:nvPr/>
            </p:nvSpPr>
            <p:spPr>
              <a:xfrm>
                <a:off x="1612" y="1995"/>
                <a:ext cx="80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32" h="41" extrusionOk="0">
                    <a:moveTo>
                      <a:pt x="32" y="2"/>
                    </a:moveTo>
                    <a:cubicBezTo>
                      <a:pt x="25" y="0"/>
                      <a:pt x="11" y="0"/>
                      <a:pt x="6" y="6"/>
                    </a:cubicBezTo>
                    <a:cubicBezTo>
                      <a:pt x="0" y="12"/>
                      <a:pt x="0" y="34"/>
                      <a:pt x="5" y="41"/>
                    </a:cubicBezTo>
                    <a:cubicBezTo>
                      <a:pt x="6" y="30"/>
                      <a:pt x="3" y="21"/>
                      <a:pt x="9" y="12"/>
                    </a:cubicBezTo>
                    <a:cubicBezTo>
                      <a:pt x="13" y="7"/>
                      <a:pt x="20" y="2"/>
                      <a:pt x="27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3" name="Google Shape;3069;p12">
                <a:extLst>
                  <a:ext uri="{FF2B5EF4-FFF2-40B4-BE49-F238E27FC236}">
                    <a16:creationId xmlns:a16="http://schemas.microsoft.com/office/drawing/2014/main" id="{B98467F3-841E-1F83-4F0F-4BF8ED6CA85A}"/>
                  </a:ext>
                </a:extLst>
              </p:cNvPr>
              <p:cNvSpPr/>
              <p:nvPr/>
            </p:nvSpPr>
            <p:spPr>
              <a:xfrm>
                <a:off x="1602" y="2144"/>
                <a:ext cx="62" cy="93"/>
              </a:xfrm>
              <a:custGeom>
                <a:avLst/>
                <a:gdLst/>
                <a:ahLst/>
                <a:cxnLst/>
                <a:rect l="l" t="t" r="r" b="b"/>
                <a:pathLst>
                  <a:path w="25" h="35" extrusionOk="0">
                    <a:moveTo>
                      <a:pt x="25" y="2"/>
                    </a:moveTo>
                    <a:cubicBezTo>
                      <a:pt x="17" y="0"/>
                      <a:pt x="12" y="0"/>
                      <a:pt x="6" y="7"/>
                    </a:cubicBezTo>
                    <a:cubicBezTo>
                      <a:pt x="0" y="14"/>
                      <a:pt x="0" y="27"/>
                      <a:pt x="5" y="35"/>
                    </a:cubicBezTo>
                    <a:cubicBezTo>
                      <a:pt x="3" y="22"/>
                      <a:pt x="7" y="4"/>
                      <a:pt x="22" y="2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4" name="Google Shape;3070;p12">
                <a:extLst>
                  <a:ext uri="{FF2B5EF4-FFF2-40B4-BE49-F238E27FC236}">
                    <a16:creationId xmlns:a16="http://schemas.microsoft.com/office/drawing/2014/main" id="{583AF338-A998-495E-ED27-1A60623523F7}"/>
                  </a:ext>
                </a:extLst>
              </p:cNvPr>
              <p:cNvSpPr/>
              <p:nvPr/>
            </p:nvSpPr>
            <p:spPr>
              <a:xfrm>
                <a:off x="1594" y="2283"/>
                <a:ext cx="58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23" h="41" extrusionOk="0">
                    <a:moveTo>
                      <a:pt x="23" y="0"/>
                    </a:moveTo>
                    <a:cubicBezTo>
                      <a:pt x="15" y="1"/>
                      <a:pt x="10" y="0"/>
                      <a:pt x="6" y="8"/>
                    </a:cubicBezTo>
                    <a:cubicBezTo>
                      <a:pt x="0" y="18"/>
                      <a:pt x="0" y="31"/>
                      <a:pt x="4" y="41"/>
                    </a:cubicBezTo>
                    <a:cubicBezTo>
                      <a:pt x="7" y="35"/>
                      <a:pt x="5" y="27"/>
                      <a:pt x="7" y="20"/>
                    </a:cubicBezTo>
                    <a:cubicBezTo>
                      <a:pt x="10" y="10"/>
                      <a:pt x="13" y="3"/>
                      <a:pt x="21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5" name="Google Shape;3071;p12">
                <a:extLst>
                  <a:ext uri="{FF2B5EF4-FFF2-40B4-BE49-F238E27FC236}">
                    <a16:creationId xmlns:a16="http://schemas.microsoft.com/office/drawing/2014/main" id="{EF650C7E-7C78-FCFC-622C-0E59352E9214}"/>
                  </a:ext>
                </a:extLst>
              </p:cNvPr>
              <p:cNvSpPr/>
              <p:nvPr/>
            </p:nvSpPr>
            <p:spPr>
              <a:xfrm>
                <a:off x="1607" y="2432"/>
                <a:ext cx="65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26" h="54" extrusionOk="0">
                    <a:moveTo>
                      <a:pt x="24" y="0"/>
                    </a:moveTo>
                    <a:cubicBezTo>
                      <a:pt x="0" y="10"/>
                      <a:pt x="14" y="40"/>
                      <a:pt x="26" y="54"/>
                    </a:cubicBezTo>
                    <a:cubicBezTo>
                      <a:pt x="20" y="44"/>
                      <a:pt x="8" y="8"/>
                      <a:pt x="23" y="1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6" name="Google Shape;3072;p12">
                <a:extLst>
                  <a:ext uri="{FF2B5EF4-FFF2-40B4-BE49-F238E27FC236}">
                    <a16:creationId xmlns:a16="http://schemas.microsoft.com/office/drawing/2014/main" id="{0CA1F4C6-C0E0-DB15-C468-527CA202CE74}"/>
                  </a:ext>
                </a:extLst>
              </p:cNvPr>
              <p:cNvSpPr/>
              <p:nvPr/>
            </p:nvSpPr>
            <p:spPr>
              <a:xfrm>
                <a:off x="1697" y="2592"/>
                <a:ext cx="35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14" h="45" extrusionOk="0">
                    <a:moveTo>
                      <a:pt x="11" y="0"/>
                    </a:moveTo>
                    <a:cubicBezTo>
                      <a:pt x="0" y="12"/>
                      <a:pt x="0" y="35"/>
                      <a:pt x="14" y="45"/>
                    </a:cubicBezTo>
                    <a:cubicBezTo>
                      <a:pt x="7" y="37"/>
                      <a:pt x="6" y="17"/>
                      <a:pt x="11" y="7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7" name="Google Shape;3073;p12">
                <a:extLst>
                  <a:ext uri="{FF2B5EF4-FFF2-40B4-BE49-F238E27FC236}">
                    <a16:creationId xmlns:a16="http://schemas.microsoft.com/office/drawing/2014/main" id="{D40E9D6B-DEDE-8F3A-FD5C-49867EC4A790}"/>
                  </a:ext>
                </a:extLst>
              </p:cNvPr>
              <p:cNvSpPr/>
              <p:nvPr/>
            </p:nvSpPr>
            <p:spPr>
              <a:xfrm>
                <a:off x="1944" y="1333"/>
                <a:ext cx="58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3" h="6" extrusionOk="0">
                    <a:moveTo>
                      <a:pt x="0" y="3"/>
                    </a:moveTo>
                    <a:cubicBezTo>
                      <a:pt x="7" y="1"/>
                      <a:pt x="18" y="0"/>
                      <a:pt x="23" y="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8" name="Google Shape;3074;p12">
                <a:extLst>
                  <a:ext uri="{FF2B5EF4-FFF2-40B4-BE49-F238E27FC236}">
                    <a16:creationId xmlns:a16="http://schemas.microsoft.com/office/drawing/2014/main" id="{3A9F222D-A0AF-8A8B-5DD8-61BB230ADAEC}"/>
                  </a:ext>
                </a:extLst>
              </p:cNvPr>
              <p:cNvSpPr/>
              <p:nvPr/>
            </p:nvSpPr>
            <p:spPr>
              <a:xfrm>
                <a:off x="2977" y="1208"/>
                <a:ext cx="67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7" h="24" extrusionOk="0">
                    <a:moveTo>
                      <a:pt x="27" y="4"/>
                    </a:moveTo>
                    <a:cubicBezTo>
                      <a:pt x="22" y="1"/>
                      <a:pt x="13" y="0"/>
                      <a:pt x="8" y="2"/>
                    </a:cubicBezTo>
                    <a:cubicBezTo>
                      <a:pt x="5" y="4"/>
                      <a:pt x="2" y="7"/>
                      <a:pt x="1" y="10"/>
                    </a:cubicBezTo>
                    <a:cubicBezTo>
                      <a:pt x="0" y="13"/>
                      <a:pt x="0" y="21"/>
                      <a:pt x="1" y="24"/>
                    </a:cubicBezTo>
                    <a:cubicBezTo>
                      <a:pt x="4" y="20"/>
                      <a:pt x="3" y="14"/>
                      <a:pt x="6" y="11"/>
                    </a:cubicBezTo>
                    <a:cubicBezTo>
                      <a:pt x="10" y="6"/>
                      <a:pt x="15" y="3"/>
                      <a:pt x="21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89" name="Google Shape;3075;p12">
                <a:extLst>
                  <a:ext uri="{FF2B5EF4-FFF2-40B4-BE49-F238E27FC236}">
                    <a16:creationId xmlns:a16="http://schemas.microsoft.com/office/drawing/2014/main" id="{8989568A-9A47-C709-79A0-F9F9913DD0CA}"/>
                  </a:ext>
                </a:extLst>
              </p:cNvPr>
              <p:cNvSpPr/>
              <p:nvPr/>
            </p:nvSpPr>
            <p:spPr>
              <a:xfrm>
                <a:off x="2994" y="1115"/>
                <a:ext cx="60" cy="61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24" y="4"/>
                    </a:moveTo>
                    <a:cubicBezTo>
                      <a:pt x="19" y="0"/>
                      <a:pt x="11" y="1"/>
                      <a:pt x="6" y="4"/>
                    </a:cubicBezTo>
                    <a:cubicBezTo>
                      <a:pt x="0" y="9"/>
                      <a:pt x="3" y="17"/>
                      <a:pt x="1" y="23"/>
                    </a:cubicBezTo>
                    <a:cubicBezTo>
                      <a:pt x="5" y="14"/>
                      <a:pt x="13" y="2"/>
                      <a:pt x="24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0" name="Google Shape;3076;p12">
                <a:extLst>
                  <a:ext uri="{FF2B5EF4-FFF2-40B4-BE49-F238E27FC236}">
                    <a16:creationId xmlns:a16="http://schemas.microsoft.com/office/drawing/2014/main" id="{93AA3C93-FA8E-0061-6367-0DB9077472EE}"/>
                  </a:ext>
                </a:extLst>
              </p:cNvPr>
              <p:cNvSpPr/>
              <p:nvPr/>
            </p:nvSpPr>
            <p:spPr>
              <a:xfrm>
                <a:off x="2929" y="1301"/>
                <a:ext cx="63" cy="78"/>
              </a:xfrm>
              <a:custGeom>
                <a:avLst/>
                <a:gdLst/>
                <a:ahLst/>
                <a:cxnLst/>
                <a:rect l="l" t="t" r="r" b="b"/>
                <a:pathLst>
                  <a:path w="25" h="29" extrusionOk="0">
                    <a:moveTo>
                      <a:pt x="25" y="6"/>
                    </a:moveTo>
                    <a:cubicBezTo>
                      <a:pt x="20" y="0"/>
                      <a:pt x="12" y="0"/>
                      <a:pt x="10" y="7"/>
                    </a:cubicBezTo>
                    <a:cubicBezTo>
                      <a:pt x="8" y="10"/>
                      <a:pt x="8" y="14"/>
                      <a:pt x="6" y="17"/>
                    </a:cubicBezTo>
                    <a:cubicBezTo>
                      <a:pt x="5" y="20"/>
                      <a:pt x="2" y="22"/>
                      <a:pt x="0" y="25"/>
                    </a:cubicBezTo>
                    <a:cubicBezTo>
                      <a:pt x="4" y="25"/>
                      <a:pt x="7" y="27"/>
                      <a:pt x="8" y="29"/>
                    </a:cubicBezTo>
                    <a:cubicBezTo>
                      <a:pt x="4" y="21"/>
                      <a:pt x="13" y="7"/>
                      <a:pt x="19" y="3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1" name="Google Shape;3077;p12">
                <a:extLst>
                  <a:ext uri="{FF2B5EF4-FFF2-40B4-BE49-F238E27FC236}">
                    <a16:creationId xmlns:a16="http://schemas.microsoft.com/office/drawing/2014/main" id="{40B67413-B20B-1410-AD0D-B2C05566BD01}"/>
                  </a:ext>
                </a:extLst>
              </p:cNvPr>
              <p:cNvSpPr/>
              <p:nvPr/>
            </p:nvSpPr>
            <p:spPr>
              <a:xfrm>
                <a:off x="2847" y="1395"/>
                <a:ext cx="80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32" h="46" extrusionOk="0">
                    <a:moveTo>
                      <a:pt x="29" y="4"/>
                    </a:moveTo>
                    <a:cubicBezTo>
                      <a:pt x="26" y="0"/>
                      <a:pt x="21" y="6"/>
                      <a:pt x="18" y="8"/>
                    </a:cubicBezTo>
                    <a:cubicBezTo>
                      <a:pt x="14" y="13"/>
                      <a:pt x="14" y="19"/>
                      <a:pt x="13" y="25"/>
                    </a:cubicBezTo>
                    <a:cubicBezTo>
                      <a:pt x="12" y="30"/>
                      <a:pt x="10" y="34"/>
                      <a:pt x="8" y="38"/>
                    </a:cubicBezTo>
                    <a:cubicBezTo>
                      <a:pt x="5" y="41"/>
                      <a:pt x="1" y="43"/>
                      <a:pt x="0" y="46"/>
                    </a:cubicBezTo>
                    <a:cubicBezTo>
                      <a:pt x="4" y="45"/>
                      <a:pt x="7" y="41"/>
                      <a:pt x="11" y="40"/>
                    </a:cubicBezTo>
                    <a:cubicBezTo>
                      <a:pt x="16" y="39"/>
                      <a:pt x="15" y="42"/>
                      <a:pt x="19" y="43"/>
                    </a:cubicBezTo>
                    <a:cubicBezTo>
                      <a:pt x="12" y="34"/>
                      <a:pt x="14" y="12"/>
                      <a:pt x="29" y="15"/>
                    </a:cubicBezTo>
                    <a:cubicBezTo>
                      <a:pt x="27" y="12"/>
                      <a:pt x="28" y="6"/>
                      <a:pt x="32" y="4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2" name="Google Shape;3078;p12">
                <a:extLst>
                  <a:ext uri="{FF2B5EF4-FFF2-40B4-BE49-F238E27FC236}">
                    <a16:creationId xmlns:a16="http://schemas.microsoft.com/office/drawing/2014/main" id="{81EF75BC-1F9F-6DD8-BA1B-E67D246F69CE}"/>
                  </a:ext>
                </a:extLst>
              </p:cNvPr>
              <p:cNvSpPr/>
              <p:nvPr/>
            </p:nvSpPr>
            <p:spPr>
              <a:xfrm>
                <a:off x="2752" y="1544"/>
                <a:ext cx="87" cy="51"/>
              </a:xfrm>
              <a:custGeom>
                <a:avLst/>
                <a:gdLst/>
                <a:ahLst/>
                <a:cxnLst/>
                <a:rect l="l" t="t" r="r" b="b"/>
                <a:pathLst>
                  <a:path w="35" h="19" extrusionOk="0">
                    <a:moveTo>
                      <a:pt x="0" y="19"/>
                    </a:moveTo>
                    <a:cubicBezTo>
                      <a:pt x="2" y="18"/>
                      <a:pt x="2" y="16"/>
                      <a:pt x="3" y="14"/>
                    </a:cubicBezTo>
                    <a:cubicBezTo>
                      <a:pt x="6" y="10"/>
                      <a:pt x="11" y="8"/>
                      <a:pt x="15" y="7"/>
                    </a:cubicBezTo>
                    <a:cubicBezTo>
                      <a:pt x="19" y="5"/>
                      <a:pt x="34" y="0"/>
                      <a:pt x="35" y="8"/>
                    </a:cubicBezTo>
                    <a:cubicBezTo>
                      <a:pt x="27" y="5"/>
                      <a:pt x="16" y="9"/>
                      <a:pt x="10" y="16"/>
                    </a:cubicBezTo>
                  </a:path>
                </a:pathLst>
              </a:custGeom>
              <a:solidFill>
                <a:srgbClr val="FDF8F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3" name="Google Shape;3079;p12">
                <a:extLst>
                  <a:ext uri="{FF2B5EF4-FFF2-40B4-BE49-F238E27FC236}">
                    <a16:creationId xmlns:a16="http://schemas.microsoft.com/office/drawing/2014/main" id="{AF3DC388-2A3C-A4DE-C29C-445253793339}"/>
                  </a:ext>
                </a:extLst>
              </p:cNvPr>
              <p:cNvSpPr/>
              <p:nvPr/>
            </p:nvSpPr>
            <p:spPr>
              <a:xfrm>
                <a:off x="2479" y="2981"/>
                <a:ext cx="130" cy="552"/>
              </a:xfrm>
              <a:custGeom>
                <a:avLst/>
                <a:gdLst/>
                <a:ahLst/>
                <a:cxnLst/>
                <a:rect l="l" t="t" r="r" b="b"/>
                <a:pathLst>
                  <a:path w="52" h="207" extrusionOk="0">
                    <a:moveTo>
                      <a:pt x="46" y="4"/>
                    </a:moveTo>
                    <a:cubicBezTo>
                      <a:pt x="52" y="14"/>
                      <a:pt x="48" y="21"/>
                      <a:pt x="46" y="33"/>
                    </a:cubicBezTo>
                    <a:cubicBezTo>
                      <a:pt x="43" y="46"/>
                      <a:pt x="40" y="48"/>
                      <a:pt x="44" y="58"/>
                    </a:cubicBezTo>
                    <a:cubicBezTo>
                      <a:pt x="46" y="62"/>
                      <a:pt x="49" y="69"/>
                      <a:pt x="50" y="81"/>
                    </a:cubicBezTo>
                    <a:cubicBezTo>
                      <a:pt x="50" y="98"/>
                      <a:pt x="46" y="124"/>
                      <a:pt x="34" y="144"/>
                    </a:cubicBezTo>
                    <a:cubicBezTo>
                      <a:pt x="14" y="179"/>
                      <a:pt x="2" y="186"/>
                      <a:pt x="0" y="207"/>
                    </a:cubicBezTo>
                    <a:cubicBezTo>
                      <a:pt x="2" y="186"/>
                      <a:pt x="3" y="174"/>
                      <a:pt x="12" y="156"/>
                    </a:cubicBezTo>
                    <a:cubicBezTo>
                      <a:pt x="20" y="139"/>
                      <a:pt x="43" y="108"/>
                      <a:pt x="36" y="72"/>
                    </a:cubicBezTo>
                    <a:cubicBezTo>
                      <a:pt x="27" y="32"/>
                      <a:pt x="36" y="25"/>
                      <a:pt x="33" y="18"/>
                    </a:cubicBezTo>
                    <a:cubicBezTo>
                      <a:pt x="30" y="12"/>
                      <a:pt x="44" y="0"/>
                      <a:pt x="46" y="4"/>
                    </a:cubicBezTo>
                    <a:close/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4" name="Google Shape;3080;p12">
                <a:extLst>
                  <a:ext uri="{FF2B5EF4-FFF2-40B4-BE49-F238E27FC236}">
                    <a16:creationId xmlns:a16="http://schemas.microsoft.com/office/drawing/2014/main" id="{DBDFB1E4-872B-957B-2E73-EA01D55A1D6F}"/>
                  </a:ext>
                </a:extLst>
              </p:cNvPr>
              <p:cNvSpPr/>
              <p:nvPr/>
            </p:nvSpPr>
            <p:spPr>
              <a:xfrm>
                <a:off x="2559" y="2912"/>
                <a:ext cx="400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160" h="54" extrusionOk="0">
                    <a:moveTo>
                      <a:pt x="0" y="22"/>
                    </a:moveTo>
                    <a:cubicBezTo>
                      <a:pt x="20" y="10"/>
                      <a:pt x="22" y="14"/>
                      <a:pt x="40" y="23"/>
                    </a:cubicBezTo>
                    <a:cubicBezTo>
                      <a:pt x="59" y="32"/>
                      <a:pt x="79" y="48"/>
                      <a:pt x="110" y="51"/>
                    </a:cubicBezTo>
                    <a:cubicBezTo>
                      <a:pt x="140" y="54"/>
                      <a:pt x="154" y="53"/>
                      <a:pt x="157" y="44"/>
                    </a:cubicBezTo>
                    <a:cubicBezTo>
                      <a:pt x="160" y="36"/>
                      <a:pt x="157" y="28"/>
                      <a:pt x="157" y="28"/>
                    </a:cubicBezTo>
                    <a:cubicBezTo>
                      <a:pt x="157" y="36"/>
                      <a:pt x="151" y="46"/>
                      <a:pt x="127" y="44"/>
                    </a:cubicBezTo>
                    <a:cubicBezTo>
                      <a:pt x="103" y="42"/>
                      <a:pt x="88" y="37"/>
                      <a:pt x="62" y="24"/>
                    </a:cubicBezTo>
                    <a:cubicBezTo>
                      <a:pt x="37" y="10"/>
                      <a:pt x="18" y="0"/>
                      <a:pt x="0" y="22"/>
                    </a:cubicBezTo>
                    <a:close/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5" name="Google Shape;3081;p12">
                <a:extLst>
                  <a:ext uri="{FF2B5EF4-FFF2-40B4-BE49-F238E27FC236}">
                    <a16:creationId xmlns:a16="http://schemas.microsoft.com/office/drawing/2014/main" id="{A43AAFDA-77DE-30A4-F002-91E59F5236D5}"/>
                  </a:ext>
                </a:extLst>
              </p:cNvPr>
              <p:cNvSpPr/>
              <p:nvPr/>
            </p:nvSpPr>
            <p:spPr>
              <a:xfrm>
                <a:off x="2967" y="2877"/>
                <a:ext cx="122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6" extrusionOk="0">
                    <a:moveTo>
                      <a:pt x="3" y="37"/>
                    </a:moveTo>
                    <a:cubicBezTo>
                      <a:pt x="5" y="44"/>
                      <a:pt x="0" y="56"/>
                      <a:pt x="11" y="51"/>
                    </a:cubicBezTo>
                    <a:cubicBezTo>
                      <a:pt x="17" y="49"/>
                      <a:pt x="24" y="42"/>
                      <a:pt x="29" y="37"/>
                    </a:cubicBezTo>
                    <a:cubicBezTo>
                      <a:pt x="41" y="26"/>
                      <a:pt x="49" y="16"/>
                      <a:pt x="41" y="0"/>
                    </a:cubicBezTo>
                    <a:cubicBezTo>
                      <a:pt x="41" y="10"/>
                      <a:pt x="40" y="17"/>
                      <a:pt x="32" y="24"/>
                    </a:cubicBezTo>
                    <a:cubicBezTo>
                      <a:pt x="24" y="32"/>
                      <a:pt x="16" y="31"/>
                      <a:pt x="6" y="36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6" name="Google Shape;3082;p12">
                <a:extLst>
                  <a:ext uri="{FF2B5EF4-FFF2-40B4-BE49-F238E27FC236}">
                    <a16:creationId xmlns:a16="http://schemas.microsoft.com/office/drawing/2014/main" id="{D4B92476-A2AD-F5AC-B352-06731217FB95}"/>
                  </a:ext>
                </a:extLst>
              </p:cNvPr>
              <p:cNvSpPr/>
              <p:nvPr/>
            </p:nvSpPr>
            <p:spPr>
              <a:xfrm>
                <a:off x="3089" y="2776"/>
                <a:ext cx="113" cy="112"/>
              </a:xfrm>
              <a:custGeom>
                <a:avLst/>
                <a:gdLst/>
                <a:ahLst/>
                <a:cxnLst/>
                <a:rect l="l" t="t" r="r" b="b"/>
                <a:pathLst>
                  <a:path w="45" h="42" extrusionOk="0">
                    <a:moveTo>
                      <a:pt x="0" y="31"/>
                    </a:moveTo>
                    <a:cubicBezTo>
                      <a:pt x="4" y="36"/>
                      <a:pt x="3" y="42"/>
                      <a:pt x="11" y="41"/>
                    </a:cubicBezTo>
                    <a:cubicBezTo>
                      <a:pt x="17" y="41"/>
                      <a:pt x="21" y="35"/>
                      <a:pt x="24" y="31"/>
                    </a:cubicBezTo>
                    <a:cubicBezTo>
                      <a:pt x="29" y="25"/>
                      <a:pt x="45" y="6"/>
                      <a:pt x="34" y="0"/>
                    </a:cubicBezTo>
                    <a:cubicBezTo>
                      <a:pt x="38" y="13"/>
                      <a:pt x="21" y="29"/>
                      <a:pt x="9" y="29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7" name="Google Shape;3083;p12">
                <a:extLst>
                  <a:ext uri="{FF2B5EF4-FFF2-40B4-BE49-F238E27FC236}">
                    <a16:creationId xmlns:a16="http://schemas.microsoft.com/office/drawing/2014/main" id="{D1FA7F55-5D3C-D770-479C-E01F1FDCDFC3}"/>
                  </a:ext>
                </a:extLst>
              </p:cNvPr>
              <p:cNvSpPr/>
              <p:nvPr/>
            </p:nvSpPr>
            <p:spPr>
              <a:xfrm>
                <a:off x="3174" y="2627"/>
                <a:ext cx="95" cy="146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" y="41"/>
                    </a:moveTo>
                    <a:cubicBezTo>
                      <a:pt x="13" y="55"/>
                      <a:pt x="22" y="39"/>
                      <a:pt x="28" y="31"/>
                    </a:cubicBezTo>
                    <a:cubicBezTo>
                      <a:pt x="34" y="21"/>
                      <a:pt x="35" y="11"/>
                      <a:pt x="38" y="0"/>
                    </a:cubicBezTo>
                    <a:cubicBezTo>
                      <a:pt x="31" y="10"/>
                      <a:pt x="18" y="46"/>
                      <a:pt x="0" y="41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8" name="Google Shape;3084;p12">
                <a:extLst>
                  <a:ext uri="{FF2B5EF4-FFF2-40B4-BE49-F238E27FC236}">
                    <a16:creationId xmlns:a16="http://schemas.microsoft.com/office/drawing/2014/main" id="{2E3A83EE-083A-C1B8-BD75-5017AB55C3F7}"/>
                  </a:ext>
                </a:extLst>
              </p:cNvPr>
              <p:cNvSpPr/>
              <p:nvPr/>
            </p:nvSpPr>
            <p:spPr>
              <a:xfrm>
                <a:off x="3254" y="2517"/>
                <a:ext cx="50" cy="104"/>
              </a:xfrm>
              <a:custGeom>
                <a:avLst/>
                <a:gdLst/>
                <a:ahLst/>
                <a:cxnLst/>
                <a:rect l="l" t="t" r="r" b="b"/>
                <a:pathLst>
                  <a:path w="20" h="39" extrusionOk="0">
                    <a:moveTo>
                      <a:pt x="19" y="0"/>
                    </a:moveTo>
                    <a:cubicBezTo>
                      <a:pt x="20" y="8"/>
                      <a:pt x="14" y="39"/>
                      <a:pt x="0" y="28"/>
                    </a:cubicBezTo>
                    <a:cubicBezTo>
                      <a:pt x="8" y="26"/>
                      <a:pt x="10" y="21"/>
                      <a:pt x="15" y="14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199" name="Google Shape;3085;p12">
                <a:extLst>
                  <a:ext uri="{FF2B5EF4-FFF2-40B4-BE49-F238E27FC236}">
                    <a16:creationId xmlns:a16="http://schemas.microsoft.com/office/drawing/2014/main" id="{AB19A1DC-BFD8-DCC2-3A1F-DA5DFFB19389}"/>
                  </a:ext>
                </a:extLst>
              </p:cNvPr>
              <p:cNvSpPr/>
              <p:nvPr/>
            </p:nvSpPr>
            <p:spPr>
              <a:xfrm>
                <a:off x="3249" y="2264"/>
                <a:ext cx="38" cy="56"/>
              </a:xfrm>
              <a:custGeom>
                <a:avLst/>
                <a:gdLst/>
                <a:ahLst/>
                <a:cxnLst/>
                <a:rect l="l" t="t" r="r" b="b"/>
                <a:pathLst>
                  <a:path w="15" h="21" extrusionOk="0">
                    <a:moveTo>
                      <a:pt x="11" y="0"/>
                    </a:moveTo>
                    <a:cubicBezTo>
                      <a:pt x="12" y="4"/>
                      <a:pt x="15" y="13"/>
                      <a:pt x="12" y="17"/>
                    </a:cubicBezTo>
                    <a:cubicBezTo>
                      <a:pt x="10" y="21"/>
                      <a:pt x="5" y="21"/>
                      <a:pt x="0" y="21"/>
                    </a:cubicBezTo>
                    <a:cubicBezTo>
                      <a:pt x="7" y="19"/>
                      <a:pt x="9" y="11"/>
                      <a:pt x="9" y="5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0" name="Google Shape;3086;p12">
                <a:extLst>
                  <a:ext uri="{FF2B5EF4-FFF2-40B4-BE49-F238E27FC236}">
                    <a16:creationId xmlns:a16="http://schemas.microsoft.com/office/drawing/2014/main" id="{6C01741E-92E6-4417-1F35-E6FBD3EF0C06}"/>
                  </a:ext>
                </a:extLst>
              </p:cNvPr>
              <p:cNvSpPr/>
              <p:nvPr/>
            </p:nvSpPr>
            <p:spPr>
              <a:xfrm>
                <a:off x="3204" y="2019"/>
                <a:ext cx="25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0" h="30" extrusionOk="0">
                    <a:moveTo>
                      <a:pt x="7" y="0"/>
                    </a:moveTo>
                    <a:cubicBezTo>
                      <a:pt x="10" y="6"/>
                      <a:pt x="9" y="14"/>
                      <a:pt x="10" y="20"/>
                    </a:cubicBezTo>
                    <a:cubicBezTo>
                      <a:pt x="10" y="30"/>
                      <a:pt x="8" y="27"/>
                      <a:pt x="0" y="29"/>
                    </a:cubicBezTo>
                    <a:cubicBezTo>
                      <a:pt x="9" y="26"/>
                      <a:pt x="6" y="16"/>
                      <a:pt x="8" y="9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1" name="Google Shape;3087;p12">
                <a:extLst>
                  <a:ext uri="{FF2B5EF4-FFF2-40B4-BE49-F238E27FC236}">
                    <a16:creationId xmlns:a16="http://schemas.microsoft.com/office/drawing/2014/main" id="{A8955403-843F-AF99-FF3E-ED8DA90FB760}"/>
                  </a:ext>
                </a:extLst>
              </p:cNvPr>
              <p:cNvSpPr/>
              <p:nvPr/>
            </p:nvSpPr>
            <p:spPr>
              <a:xfrm>
                <a:off x="3224" y="2141"/>
                <a:ext cx="33" cy="54"/>
              </a:xfrm>
              <a:custGeom>
                <a:avLst/>
                <a:gdLst/>
                <a:ahLst/>
                <a:cxnLst/>
                <a:rect l="l" t="t" r="r" b="b"/>
                <a:pathLst>
                  <a:path w="13" h="20" extrusionOk="0">
                    <a:moveTo>
                      <a:pt x="9" y="0"/>
                    </a:moveTo>
                    <a:cubicBezTo>
                      <a:pt x="10" y="5"/>
                      <a:pt x="13" y="12"/>
                      <a:pt x="10" y="17"/>
                    </a:cubicBezTo>
                    <a:cubicBezTo>
                      <a:pt x="8" y="20"/>
                      <a:pt x="4" y="19"/>
                      <a:pt x="0" y="20"/>
                    </a:cubicBezTo>
                    <a:cubicBezTo>
                      <a:pt x="7" y="17"/>
                      <a:pt x="9" y="11"/>
                      <a:pt x="8" y="4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2" name="Google Shape;3088;p12">
                <a:extLst>
                  <a:ext uri="{FF2B5EF4-FFF2-40B4-BE49-F238E27FC236}">
                    <a16:creationId xmlns:a16="http://schemas.microsoft.com/office/drawing/2014/main" id="{055F325F-DC20-9785-2C73-FAA78B4FB621}"/>
                  </a:ext>
                </a:extLst>
              </p:cNvPr>
              <p:cNvSpPr/>
              <p:nvPr/>
            </p:nvSpPr>
            <p:spPr>
              <a:xfrm>
                <a:off x="3177" y="1880"/>
                <a:ext cx="47" cy="104"/>
              </a:xfrm>
              <a:custGeom>
                <a:avLst/>
                <a:gdLst/>
                <a:ahLst/>
                <a:cxnLst/>
                <a:rect l="l" t="t" r="r" b="b"/>
                <a:pathLst>
                  <a:path w="19" h="39" extrusionOk="0">
                    <a:moveTo>
                      <a:pt x="8" y="0"/>
                    </a:moveTo>
                    <a:cubicBezTo>
                      <a:pt x="8" y="8"/>
                      <a:pt x="19" y="39"/>
                      <a:pt x="0" y="34"/>
                    </a:cubicBezTo>
                    <a:cubicBezTo>
                      <a:pt x="8" y="29"/>
                      <a:pt x="5" y="18"/>
                      <a:pt x="7" y="1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3" name="Google Shape;3089;p12">
                <a:extLst>
                  <a:ext uri="{FF2B5EF4-FFF2-40B4-BE49-F238E27FC236}">
                    <a16:creationId xmlns:a16="http://schemas.microsoft.com/office/drawing/2014/main" id="{D3DC9F72-6B81-67AD-A285-2E3BE817F6CC}"/>
                  </a:ext>
                </a:extLst>
              </p:cNvPr>
              <p:cNvSpPr/>
              <p:nvPr/>
            </p:nvSpPr>
            <p:spPr>
              <a:xfrm>
                <a:off x="3164" y="1765"/>
                <a:ext cx="3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28" extrusionOk="0">
                    <a:moveTo>
                      <a:pt x="13" y="0"/>
                    </a:moveTo>
                    <a:cubicBezTo>
                      <a:pt x="14" y="8"/>
                      <a:pt x="13" y="28"/>
                      <a:pt x="0" y="27"/>
                    </a:cubicBezTo>
                    <a:cubicBezTo>
                      <a:pt x="8" y="23"/>
                      <a:pt x="11" y="11"/>
                      <a:pt x="12" y="3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4" name="Google Shape;3090;p12">
                <a:extLst>
                  <a:ext uri="{FF2B5EF4-FFF2-40B4-BE49-F238E27FC236}">
                    <a16:creationId xmlns:a16="http://schemas.microsoft.com/office/drawing/2014/main" id="{FEC2E387-C1C2-861C-4B8B-F8117683FF37}"/>
                  </a:ext>
                </a:extLst>
              </p:cNvPr>
              <p:cNvSpPr/>
              <p:nvPr/>
            </p:nvSpPr>
            <p:spPr>
              <a:xfrm>
                <a:off x="3177" y="1669"/>
                <a:ext cx="20" cy="56"/>
              </a:xfrm>
              <a:custGeom>
                <a:avLst/>
                <a:gdLst/>
                <a:ahLst/>
                <a:cxnLst/>
                <a:rect l="l" t="t" r="r" b="b"/>
                <a:pathLst>
                  <a:path w="8" h="21" extrusionOk="0">
                    <a:moveTo>
                      <a:pt x="2" y="0"/>
                    </a:moveTo>
                    <a:cubicBezTo>
                      <a:pt x="3" y="4"/>
                      <a:pt x="8" y="21"/>
                      <a:pt x="0" y="20"/>
                    </a:cubicBezTo>
                    <a:cubicBezTo>
                      <a:pt x="3" y="14"/>
                      <a:pt x="1" y="6"/>
                      <a:pt x="1" y="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5" name="Google Shape;3091;p12">
                <a:extLst>
                  <a:ext uri="{FF2B5EF4-FFF2-40B4-BE49-F238E27FC236}">
                    <a16:creationId xmlns:a16="http://schemas.microsoft.com/office/drawing/2014/main" id="{1A3E9772-2B60-CA3B-A2C8-434768A04171}"/>
                  </a:ext>
                </a:extLst>
              </p:cNvPr>
              <p:cNvSpPr/>
              <p:nvPr/>
            </p:nvSpPr>
            <p:spPr>
              <a:xfrm>
                <a:off x="3172" y="1197"/>
                <a:ext cx="17" cy="78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0" y="0"/>
                    </a:moveTo>
                    <a:cubicBezTo>
                      <a:pt x="7" y="12"/>
                      <a:pt x="2" y="23"/>
                      <a:pt x="0" y="29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6" name="Google Shape;3092;p12">
                <a:extLst>
                  <a:ext uri="{FF2B5EF4-FFF2-40B4-BE49-F238E27FC236}">
                    <a16:creationId xmlns:a16="http://schemas.microsoft.com/office/drawing/2014/main" id="{E880572C-57A0-1FD1-4A9D-F8DC0A371E62}"/>
                  </a:ext>
                </a:extLst>
              </p:cNvPr>
              <p:cNvSpPr/>
              <p:nvPr/>
            </p:nvSpPr>
            <p:spPr>
              <a:xfrm>
                <a:off x="3164" y="1557"/>
                <a:ext cx="15" cy="56"/>
              </a:xfrm>
              <a:custGeom>
                <a:avLst/>
                <a:gdLst/>
                <a:ahLst/>
                <a:cxnLst/>
                <a:rect l="l" t="t" r="r" b="b"/>
                <a:pathLst>
                  <a:path w="6" h="21" extrusionOk="0">
                    <a:moveTo>
                      <a:pt x="3" y="0"/>
                    </a:moveTo>
                    <a:cubicBezTo>
                      <a:pt x="6" y="14"/>
                      <a:pt x="4" y="20"/>
                      <a:pt x="0" y="21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7" name="Google Shape;3093;p12">
                <a:extLst>
                  <a:ext uri="{FF2B5EF4-FFF2-40B4-BE49-F238E27FC236}">
                    <a16:creationId xmlns:a16="http://schemas.microsoft.com/office/drawing/2014/main" id="{8FC9812D-C175-5782-DC5F-47C14752454E}"/>
                  </a:ext>
                </a:extLst>
              </p:cNvPr>
              <p:cNvSpPr/>
              <p:nvPr/>
            </p:nvSpPr>
            <p:spPr>
              <a:xfrm>
                <a:off x="2759" y="1611"/>
                <a:ext cx="75" cy="85"/>
              </a:xfrm>
              <a:custGeom>
                <a:avLst/>
                <a:gdLst/>
                <a:ahLst/>
                <a:cxnLst/>
                <a:rect l="l" t="t" r="r" b="b"/>
                <a:pathLst>
                  <a:path w="30" h="32" extrusionOk="0">
                    <a:moveTo>
                      <a:pt x="0" y="8"/>
                    </a:moveTo>
                    <a:cubicBezTo>
                      <a:pt x="3" y="16"/>
                      <a:pt x="1" y="24"/>
                      <a:pt x="4" y="32"/>
                    </a:cubicBezTo>
                    <a:cubicBezTo>
                      <a:pt x="16" y="28"/>
                      <a:pt x="30" y="14"/>
                      <a:pt x="27" y="0"/>
                    </a:cubicBezTo>
                    <a:cubicBezTo>
                      <a:pt x="27" y="6"/>
                      <a:pt x="19" y="25"/>
                      <a:pt x="11" y="19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8" name="Google Shape;3094;p12">
                <a:extLst>
                  <a:ext uri="{FF2B5EF4-FFF2-40B4-BE49-F238E27FC236}">
                    <a16:creationId xmlns:a16="http://schemas.microsoft.com/office/drawing/2014/main" id="{596E6090-2C0A-CF2D-BE8E-2305AE78C13E}"/>
                  </a:ext>
                </a:extLst>
              </p:cNvPr>
              <p:cNvSpPr/>
              <p:nvPr/>
            </p:nvSpPr>
            <p:spPr>
              <a:xfrm>
                <a:off x="2867" y="1531"/>
                <a:ext cx="47" cy="77"/>
              </a:xfrm>
              <a:custGeom>
                <a:avLst/>
                <a:gdLst/>
                <a:ahLst/>
                <a:cxnLst/>
                <a:rect l="l" t="t" r="r" b="b"/>
                <a:pathLst>
                  <a:path w="19" h="29" extrusionOk="0">
                    <a:moveTo>
                      <a:pt x="1" y="14"/>
                    </a:moveTo>
                    <a:cubicBezTo>
                      <a:pt x="1" y="19"/>
                      <a:pt x="0" y="24"/>
                      <a:pt x="1" y="29"/>
                    </a:cubicBezTo>
                    <a:cubicBezTo>
                      <a:pt x="10" y="28"/>
                      <a:pt x="19" y="9"/>
                      <a:pt x="17" y="0"/>
                    </a:cubicBezTo>
                    <a:cubicBezTo>
                      <a:pt x="16" y="6"/>
                      <a:pt x="13" y="17"/>
                      <a:pt x="5" y="1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09" name="Google Shape;3095;p12">
                <a:extLst>
                  <a:ext uri="{FF2B5EF4-FFF2-40B4-BE49-F238E27FC236}">
                    <a16:creationId xmlns:a16="http://schemas.microsoft.com/office/drawing/2014/main" id="{40AE11E2-415C-3E20-9C5E-B3434CA2AD49}"/>
                  </a:ext>
                </a:extLst>
              </p:cNvPr>
              <p:cNvSpPr/>
              <p:nvPr/>
            </p:nvSpPr>
            <p:spPr>
              <a:xfrm>
                <a:off x="2647" y="1651"/>
                <a:ext cx="92" cy="82"/>
              </a:xfrm>
              <a:custGeom>
                <a:avLst/>
                <a:gdLst/>
                <a:ahLst/>
                <a:cxnLst/>
                <a:rect l="l" t="t" r="r" b="b"/>
                <a:pathLst>
                  <a:path w="37" h="31" extrusionOk="0">
                    <a:moveTo>
                      <a:pt x="3" y="10"/>
                    </a:moveTo>
                    <a:cubicBezTo>
                      <a:pt x="4" y="17"/>
                      <a:pt x="4" y="23"/>
                      <a:pt x="0" y="29"/>
                    </a:cubicBezTo>
                    <a:cubicBezTo>
                      <a:pt x="6" y="31"/>
                      <a:pt x="22" y="26"/>
                      <a:pt x="27" y="23"/>
                    </a:cubicBezTo>
                    <a:cubicBezTo>
                      <a:pt x="37" y="17"/>
                      <a:pt x="35" y="11"/>
                      <a:pt x="34" y="0"/>
                    </a:cubicBezTo>
                    <a:cubicBezTo>
                      <a:pt x="35" y="9"/>
                      <a:pt x="29" y="21"/>
                      <a:pt x="19" y="2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0" name="Google Shape;3096;p12">
                <a:extLst>
                  <a:ext uri="{FF2B5EF4-FFF2-40B4-BE49-F238E27FC236}">
                    <a16:creationId xmlns:a16="http://schemas.microsoft.com/office/drawing/2014/main" id="{7B864F6C-2FE6-AB37-DD25-09E0959F9321}"/>
                  </a:ext>
                </a:extLst>
              </p:cNvPr>
              <p:cNvSpPr/>
              <p:nvPr/>
            </p:nvSpPr>
            <p:spPr>
              <a:xfrm>
                <a:off x="2539" y="1691"/>
                <a:ext cx="88" cy="77"/>
              </a:xfrm>
              <a:custGeom>
                <a:avLst/>
                <a:gdLst/>
                <a:ahLst/>
                <a:cxnLst/>
                <a:rect l="l" t="t" r="r" b="b"/>
                <a:pathLst>
                  <a:path w="35" h="29" extrusionOk="0">
                    <a:moveTo>
                      <a:pt x="1" y="14"/>
                    </a:moveTo>
                    <a:cubicBezTo>
                      <a:pt x="0" y="28"/>
                      <a:pt x="6" y="29"/>
                      <a:pt x="19" y="24"/>
                    </a:cubicBezTo>
                    <a:cubicBezTo>
                      <a:pt x="28" y="20"/>
                      <a:pt x="35" y="11"/>
                      <a:pt x="33" y="0"/>
                    </a:cubicBezTo>
                    <a:cubicBezTo>
                      <a:pt x="35" y="12"/>
                      <a:pt x="25" y="18"/>
                      <a:pt x="15" y="17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1" name="Google Shape;3097;p12">
                <a:extLst>
                  <a:ext uri="{FF2B5EF4-FFF2-40B4-BE49-F238E27FC236}">
                    <a16:creationId xmlns:a16="http://schemas.microsoft.com/office/drawing/2014/main" id="{D0FD088D-18F3-69F3-3658-2F58E9023F15}"/>
                  </a:ext>
                </a:extLst>
              </p:cNvPr>
              <p:cNvSpPr/>
              <p:nvPr/>
            </p:nvSpPr>
            <p:spPr>
              <a:xfrm>
                <a:off x="2429" y="1715"/>
                <a:ext cx="80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2" h="25" extrusionOk="0">
                    <a:moveTo>
                      <a:pt x="1" y="11"/>
                    </a:moveTo>
                    <a:cubicBezTo>
                      <a:pt x="0" y="24"/>
                      <a:pt x="3" y="25"/>
                      <a:pt x="17" y="23"/>
                    </a:cubicBezTo>
                    <a:cubicBezTo>
                      <a:pt x="31" y="20"/>
                      <a:pt x="31" y="14"/>
                      <a:pt x="31" y="0"/>
                    </a:cubicBezTo>
                    <a:cubicBezTo>
                      <a:pt x="32" y="13"/>
                      <a:pt x="26" y="22"/>
                      <a:pt x="13" y="18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2" name="Google Shape;3098;p12">
                <a:extLst>
                  <a:ext uri="{FF2B5EF4-FFF2-40B4-BE49-F238E27FC236}">
                    <a16:creationId xmlns:a16="http://schemas.microsoft.com/office/drawing/2014/main" id="{42BFB5E8-C52B-2904-666B-3C73EED613AC}"/>
                  </a:ext>
                </a:extLst>
              </p:cNvPr>
              <p:cNvSpPr/>
              <p:nvPr/>
            </p:nvSpPr>
            <p:spPr>
              <a:xfrm>
                <a:off x="2297" y="1707"/>
                <a:ext cx="95" cy="82"/>
              </a:xfrm>
              <a:custGeom>
                <a:avLst/>
                <a:gdLst/>
                <a:ahLst/>
                <a:cxnLst/>
                <a:rect l="l" t="t" r="r" b="b"/>
                <a:pathLst>
                  <a:path w="38" h="31" extrusionOk="0">
                    <a:moveTo>
                      <a:pt x="0" y="20"/>
                    </a:moveTo>
                    <a:cubicBezTo>
                      <a:pt x="1" y="30"/>
                      <a:pt x="20" y="31"/>
                      <a:pt x="27" y="28"/>
                    </a:cubicBezTo>
                    <a:cubicBezTo>
                      <a:pt x="38" y="23"/>
                      <a:pt x="36" y="12"/>
                      <a:pt x="35" y="0"/>
                    </a:cubicBezTo>
                    <a:cubicBezTo>
                      <a:pt x="34" y="12"/>
                      <a:pt x="30" y="22"/>
                      <a:pt x="16" y="2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3" name="Google Shape;3099;p12">
                <a:extLst>
                  <a:ext uri="{FF2B5EF4-FFF2-40B4-BE49-F238E27FC236}">
                    <a16:creationId xmlns:a16="http://schemas.microsoft.com/office/drawing/2014/main" id="{7509D9CE-EB74-4E72-7BDB-369766C0EF51}"/>
                  </a:ext>
                </a:extLst>
              </p:cNvPr>
              <p:cNvSpPr/>
              <p:nvPr/>
            </p:nvSpPr>
            <p:spPr>
              <a:xfrm>
                <a:off x="2169" y="1699"/>
                <a:ext cx="110" cy="82"/>
              </a:xfrm>
              <a:custGeom>
                <a:avLst/>
                <a:gdLst/>
                <a:ahLst/>
                <a:cxnLst/>
                <a:rect l="l" t="t" r="r" b="b"/>
                <a:pathLst>
                  <a:path w="44" h="31" extrusionOk="0">
                    <a:moveTo>
                      <a:pt x="0" y="21"/>
                    </a:moveTo>
                    <a:cubicBezTo>
                      <a:pt x="20" y="25"/>
                      <a:pt x="44" y="31"/>
                      <a:pt x="35" y="0"/>
                    </a:cubicBezTo>
                    <a:cubicBezTo>
                      <a:pt x="37" y="19"/>
                      <a:pt x="19" y="15"/>
                      <a:pt x="8" y="2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4" name="Google Shape;3100;p12">
                <a:extLst>
                  <a:ext uri="{FF2B5EF4-FFF2-40B4-BE49-F238E27FC236}">
                    <a16:creationId xmlns:a16="http://schemas.microsoft.com/office/drawing/2014/main" id="{15A17612-8116-1D90-DC92-BD3582AAB74C}"/>
                  </a:ext>
                </a:extLst>
              </p:cNvPr>
              <p:cNvSpPr/>
              <p:nvPr/>
            </p:nvSpPr>
            <p:spPr>
              <a:xfrm>
                <a:off x="2042" y="1680"/>
                <a:ext cx="82" cy="64"/>
              </a:xfrm>
              <a:custGeom>
                <a:avLst/>
                <a:gdLst/>
                <a:ahLst/>
                <a:cxnLst/>
                <a:rect l="l" t="t" r="r" b="b"/>
                <a:pathLst>
                  <a:path w="33" h="24" extrusionOk="0">
                    <a:moveTo>
                      <a:pt x="0" y="11"/>
                    </a:moveTo>
                    <a:cubicBezTo>
                      <a:pt x="8" y="15"/>
                      <a:pt x="13" y="24"/>
                      <a:pt x="23" y="23"/>
                    </a:cubicBezTo>
                    <a:cubicBezTo>
                      <a:pt x="33" y="22"/>
                      <a:pt x="32" y="10"/>
                      <a:pt x="33" y="0"/>
                    </a:cubicBezTo>
                    <a:cubicBezTo>
                      <a:pt x="27" y="19"/>
                      <a:pt x="21" y="17"/>
                      <a:pt x="7" y="13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5" name="Google Shape;3101;p12">
                <a:extLst>
                  <a:ext uri="{FF2B5EF4-FFF2-40B4-BE49-F238E27FC236}">
                    <a16:creationId xmlns:a16="http://schemas.microsoft.com/office/drawing/2014/main" id="{1E311964-66BB-847E-457C-392D2E275D42}"/>
                  </a:ext>
                </a:extLst>
              </p:cNvPr>
              <p:cNvSpPr/>
              <p:nvPr/>
            </p:nvSpPr>
            <p:spPr>
              <a:xfrm>
                <a:off x="1919" y="1621"/>
                <a:ext cx="105" cy="72"/>
              </a:xfrm>
              <a:custGeom>
                <a:avLst/>
                <a:gdLst/>
                <a:ahLst/>
                <a:cxnLst/>
                <a:rect l="l" t="t" r="r" b="b"/>
                <a:pathLst>
                  <a:path w="42" h="27" extrusionOk="0">
                    <a:moveTo>
                      <a:pt x="0" y="1"/>
                    </a:moveTo>
                    <a:cubicBezTo>
                      <a:pt x="6" y="7"/>
                      <a:pt x="13" y="23"/>
                      <a:pt x="23" y="25"/>
                    </a:cubicBezTo>
                    <a:cubicBezTo>
                      <a:pt x="36" y="27"/>
                      <a:pt x="28" y="5"/>
                      <a:pt x="42" y="0"/>
                    </a:cubicBezTo>
                    <a:cubicBezTo>
                      <a:pt x="34" y="2"/>
                      <a:pt x="30" y="10"/>
                      <a:pt x="24" y="12"/>
                    </a:cubicBezTo>
                    <a:cubicBezTo>
                      <a:pt x="14" y="15"/>
                      <a:pt x="10" y="4"/>
                      <a:pt x="0" y="3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6" name="Google Shape;3102;p12">
                <a:extLst>
                  <a:ext uri="{FF2B5EF4-FFF2-40B4-BE49-F238E27FC236}">
                    <a16:creationId xmlns:a16="http://schemas.microsoft.com/office/drawing/2014/main" id="{0B1EE8C5-B279-1FD1-6CA9-9FE29D3B59FC}"/>
                  </a:ext>
                </a:extLst>
              </p:cNvPr>
              <p:cNvSpPr/>
              <p:nvPr/>
            </p:nvSpPr>
            <p:spPr>
              <a:xfrm>
                <a:off x="1807" y="1525"/>
                <a:ext cx="80" cy="88"/>
              </a:xfrm>
              <a:custGeom>
                <a:avLst/>
                <a:gdLst/>
                <a:ahLst/>
                <a:cxnLst/>
                <a:rect l="l" t="t" r="r" b="b"/>
                <a:pathLst>
                  <a:path w="32" h="33" extrusionOk="0">
                    <a:moveTo>
                      <a:pt x="0" y="11"/>
                    </a:moveTo>
                    <a:cubicBezTo>
                      <a:pt x="3" y="17"/>
                      <a:pt x="13" y="33"/>
                      <a:pt x="24" y="28"/>
                    </a:cubicBezTo>
                    <a:cubicBezTo>
                      <a:pt x="32" y="24"/>
                      <a:pt x="24" y="7"/>
                      <a:pt x="31" y="0"/>
                    </a:cubicBezTo>
                    <a:cubicBezTo>
                      <a:pt x="25" y="6"/>
                      <a:pt x="24" y="11"/>
                      <a:pt x="21" y="19"/>
                    </a:cubicBezTo>
                    <a:cubicBezTo>
                      <a:pt x="15" y="19"/>
                      <a:pt x="9" y="18"/>
                      <a:pt x="4" y="15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7" name="Google Shape;3103;p12">
                <a:extLst>
                  <a:ext uri="{FF2B5EF4-FFF2-40B4-BE49-F238E27FC236}">
                    <a16:creationId xmlns:a16="http://schemas.microsoft.com/office/drawing/2014/main" id="{26A0A4B4-4DB8-B000-F8B3-77D42AB8EB82}"/>
                  </a:ext>
                </a:extLst>
              </p:cNvPr>
              <p:cNvSpPr/>
              <p:nvPr/>
            </p:nvSpPr>
            <p:spPr>
              <a:xfrm>
                <a:off x="1722" y="1461"/>
                <a:ext cx="57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0" y="14"/>
                    </a:moveTo>
                    <a:cubicBezTo>
                      <a:pt x="4" y="20"/>
                      <a:pt x="10" y="23"/>
                      <a:pt x="18" y="24"/>
                    </a:cubicBezTo>
                    <a:cubicBezTo>
                      <a:pt x="18" y="15"/>
                      <a:pt x="17" y="8"/>
                      <a:pt x="23" y="0"/>
                    </a:cubicBezTo>
                    <a:cubicBezTo>
                      <a:pt x="16" y="5"/>
                      <a:pt x="12" y="21"/>
                      <a:pt x="1" y="1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8" name="Google Shape;3104;p12">
                <a:extLst>
                  <a:ext uri="{FF2B5EF4-FFF2-40B4-BE49-F238E27FC236}">
                    <a16:creationId xmlns:a16="http://schemas.microsoft.com/office/drawing/2014/main" id="{FB11EEAF-8C11-5F8D-73A1-A93E12F388BD}"/>
                  </a:ext>
                </a:extLst>
              </p:cNvPr>
              <p:cNvSpPr/>
              <p:nvPr/>
            </p:nvSpPr>
            <p:spPr>
              <a:xfrm>
                <a:off x="1757" y="1549"/>
                <a:ext cx="140" cy="166"/>
              </a:xfrm>
              <a:custGeom>
                <a:avLst/>
                <a:gdLst/>
                <a:ahLst/>
                <a:cxnLst/>
                <a:rect l="l" t="t" r="r" b="b"/>
                <a:pathLst>
                  <a:path w="56" h="62" extrusionOk="0">
                    <a:moveTo>
                      <a:pt x="6" y="2"/>
                    </a:moveTo>
                    <a:cubicBezTo>
                      <a:pt x="9" y="14"/>
                      <a:pt x="11" y="25"/>
                      <a:pt x="21" y="34"/>
                    </a:cubicBezTo>
                    <a:cubicBezTo>
                      <a:pt x="26" y="40"/>
                      <a:pt x="43" y="53"/>
                      <a:pt x="31" y="61"/>
                    </a:cubicBezTo>
                    <a:cubicBezTo>
                      <a:pt x="39" y="57"/>
                      <a:pt x="48" y="60"/>
                      <a:pt x="55" y="62"/>
                    </a:cubicBezTo>
                    <a:cubicBezTo>
                      <a:pt x="56" y="53"/>
                      <a:pt x="52" y="41"/>
                      <a:pt x="52" y="32"/>
                    </a:cubicBezTo>
                    <a:cubicBezTo>
                      <a:pt x="35" y="41"/>
                      <a:pt x="0" y="16"/>
                      <a:pt x="10" y="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19" name="Google Shape;3105;p12">
                <a:extLst>
                  <a:ext uri="{FF2B5EF4-FFF2-40B4-BE49-F238E27FC236}">
                    <a16:creationId xmlns:a16="http://schemas.microsoft.com/office/drawing/2014/main" id="{63A89A68-438C-5337-A19C-FE794149CDCF}"/>
                  </a:ext>
                </a:extLst>
              </p:cNvPr>
              <p:cNvSpPr/>
              <p:nvPr/>
            </p:nvSpPr>
            <p:spPr>
              <a:xfrm>
                <a:off x="1832" y="1749"/>
                <a:ext cx="6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 extrusionOk="0">
                    <a:moveTo>
                      <a:pt x="23" y="0"/>
                    </a:moveTo>
                    <a:cubicBezTo>
                      <a:pt x="26" y="6"/>
                      <a:pt x="27" y="18"/>
                      <a:pt x="24" y="24"/>
                    </a:cubicBezTo>
                    <a:cubicBezTo>
                      <a:pt x="18" y="33"/>
                      <a:pt x="9" y="26"/>
                      <a:pt x="0" y="24"/>
                    </a:cubicBezTo>
                    <a:cubicBezTo>
                      <a:pt x="13" y="28"/>
                      <a:pt x="20" y="17"/>
                      <a:pt x="22" y="6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0" name="Google Shape;3106;p12">
                <a:extLst>
                  <a:ext uri="{FF2B5EF4-FFF2-40B4-BE49-F238E27FC236}">
                    <a16:creationId xmlns:a16="http://schemas.microsoft.com/office/drawing/2014/main" id="{54E59F51-D84B-C399-00A3-A7EA77F16253}"/>
                  </a:ext>
                </a:extLst>
              </p:cNvPr>
              <p:cNvSpPr/>
              <p:nvPr/>
            </p:nvSpPr>
            <p:spPr>
              <a:xfrm>
                <a:off x="1809" y="1864"/>
                <a:ext cx="9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35" y="0"/>
                    </a:moveTo>
                    <a:cubicBezTo>
                      <a:pt x="35" y="6"/>
                      <a:pt x="35" y="27"/>
                      <a:pt x="29" y="31"/>
                    </a:cubicBezTo>
                    <a:cubicBezTo>
                      <a:pt x="23" y="36"/>
                      <a:pt x="9" y="27"/>
                      <a:pt x="0" y="29"/>
                    </a:cubicBezTo>
                    <a:cubicBezTo>
                      <a:pt x="8" y="25"/>
                      <a:pt x="18" y="27"/>
                      <a:pt x="24" y="24"/>
                    </a:cubicBezTo>
                    <a:cubicBezTo>
                      <a:pt x="33" y="20"/>
                      <a:pt x="32" y="9"/>
                      <a:pt x="37" y="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1" name="Google Shape;3107;p12">
                <a:extLst>
                  <a:ext uri="{FF2B5EF4-FFF2-40B4-BE49-F238E27FC236}">
                    <a16:creationId xmlns:a16="http://schemas.microsoft.com/office/drawing/2014/main" id="{D3D26FE7-EDE7-D141-5CA2-2E0A6C60343F}"/>
                  </a:ext>
                </a:extLst>
              </p:cNvPr>
              <p:cNvSpPr/>
              <p:nvPr/>
            </p:nvSpPr>
            <p:spPr>
              <a:xfrm>
                <a:off x="1794" y="2016"/>
                <a:ext cx="9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28" extrusionOk="0">
                    <a:moveTo>
                      <a:pt x="36" y="0"/>
                    </a:moveTo>
                    <a:cubicBezTo>
                      <a:pt x="37" y="8"/>
                      <a:pt x="39" y="23"/>
                      <a:pt x="30" y="26"/>
                    </a:cubicBezTo>
                    <a:cubicBezTo>
                      <a:pt x="21" y="28"/>
                      <a:pt x="11" y="19"/>
                      <a:pt x="0" y="22"/>
                    </a:cubicBezTo>
                    <a:cubicBezTo>
                      <a:pt x="14" y="14"/>
                      <a:pt x="35" y="24"/>
                      <a:pt x="36" y="2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2" name="Google Shape;3108;p12">
                <a:extLst>
                  <a:ext uri="{FF2B5EF4-FFF2-40B4-BE49-F238E27FC236}">
                    <a16:creationId xmlns:a16="http://schemas.microsoft.com/office/drawing/2014/main" id="{4198C26F-0A57-D0BA-3DFF-965015F434BD}"/>
                  </a:ext>
                </a:extLst>
              </p:cNvPr>
              <p:cNvSpPr/>
              <p:nvPr/>
            </p:nvSpPr>
            <p:spPr>
              <a:xfrm>
                <a:off x="1809" y="2133"/>
                <a:ext cx="88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5" h="30" extrusionOk="0">
                    <a:moveTo>
                      <a:pt x="29" y="0"/>
                    </a:moveTo>
                    <a:cubicBezTo>
                      <a:pt x="30" y="5"/>
                      <a:pt x="35" y="27"/>
                      <a:pt x="28" y="30"/>
                    </a:cubicBezTo>
                    <a:cubicBezTo>
                      <a:pt x="27" y="30"/>
                      <a:pt x="18" y="25"/>
                      <a:pt x="16" y="25"/>
                    </a:cubicBezTo>
                    <a:cubicBezTo>
                      <a:pt x="11" y="24"/>
                      <a:pt x="5" y="24"/>
                      <a:pt x="0" y="24"/>
                    </a:cubicBezTo>
                    <a:cubicBezTo>
                      <a:pt x="5" y="24"/>
                      <a:pt x="16" y="23"/>
                      <a:pt x="21" y="21"/>
                    </a:cubicBezTo>
                    <a:cubicBezTo>
                      <a:pt x="28" y="17"/>
                      <a:pt x="26" y="11"/>
                      <a:pt x="29" y="4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3" name="Google Shape;3109;p12">
                <a:extLst>
                  <a:ext uri="{FF2B5EF4-FFF2-40B4-BE49-F238E27FC236}">
                    <a16:creationId xmlns:a16="http://schemas.microsoft.com/office/drawing/2014/main" id="{8BE1D532-DD34-E1B0-0A36-B617245DA82E}"/>
                  </a:ext>
                </a:extLst>
              </p:cNvPr>
              <p:cNvSpPr/>
              <p:nvPr/>
            </p:nvSpPr>
            <p:spPr>
              <a:xfrm>
                <a:off x="1792" y="2256"/>
                <a:ext cx="102" cy="93"/>
              </a:xfrm>
              <a:custGeom>
                <a:avLst/>
                <a:gdLst/>
                <a:ahLst/>
                <a:cxnLst/>
                <a:rect l="l" t="t" r="r" b="b"/>
                <a:pathLst>
                  <a:path w="41" h="35" extrusionOk="0">
                    <a:moveTo>
                      <a:pt x="38" y="0"/>
                    </a:moveTo>
                    <a:cubicBezTo>
                      <a:pt x="38" y="9"/>
                      <a:pt x="41" y="27"/>
                      <a:pt x="31" y="30"/>
                    </a:cubicBezTo>
                    <a:cubicBezTo>
                      <a:pt x="27" y="31"/>
                      <a:pt x="19" y="30"/>
                      <a:pt x="15" y="31"/>
                    </a:cubicBezTo>
                    <a:cubicBezTo>
                      <a:pt x="10" y="32"/>
                      <a:pt x="5" y="33"/>
                      <a:pt x="0" y="35"/>
                    </a:cubicBezTo>
                    <a:cubicBezTo>
                      <a:pt x="8" y="32"/>
                      <a:pt x="17" y="26"/>
                      <a:pt x="25" y="23"/>
                    </a:cubicBezTo>
                    <a:cubicBezTo>
                      <a:pt x="34" y="18"/>
                      <a:pt x="35" y="12"/>
                      <a:pt x="38" y="1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4" name="Google Shape;3110;p12">
                <a:extLst>
                  <a:ext uri="{FF2B5EF4-FFF2-40B4-BE49-F238E27FC236}">
                    <a16:creationId xmlns:a16="http://schemas.microsoft.com/office/drawing/2014/main" id="{DE8A16C0-88B9-F640-7D98-18F541073D05}"/>
                  </a:ext>
                </a:extLst>
              </p:cNvPr>
              <p:cNvSpPr/>
              <p:nvPr/>
            </p:nvSpPr>
            <p:spPr>
              <a:xfrm>
                <a:off x="1879" y="2384"/>
                <a:ext cx="65" cy="133"/>
              </a:xfrm>
              <a:custGeom>
                <a:avLst/>
                <a:gdLst/>
                <a:ahLst/>
                <a:cxnLst/>
                <a:rect l="l" t="t" r="r" b="b"/>
                <a:pathLst>
                  <a:path w="26" h="50" extrusionOk="0">
                    <a:moveTo>
                      <a:pt x="9" y="2"/>
                    </a:moveTo>
                    <a:cubicBezTo>
                      <a:pt x="11" y="9"/>
                      <a:pt x="26" y="20"/>
                      <a:pt x="26" y="27"/>
                    </a:cubicBezTo>
                    <a:cubicBezTo>
                      <a:pt x="25" y="35"/>
                      <a:pt x="6" y="44"/>
                      <a:pt x="0" y="50"/>
                    </a:cubicBezTo>
                    <a:cubicBezTo>
                      <a:pt x="7" y="44"/>
                      <a:pt x="11" y="33"/>
                      <a:pt x="11" y="24"/>
                    </a:cubicBezTo>
                    <a:cubicBezTo>
                      <a:pt x="12" y="15"/>
                      <a:pt x="5" y="8"/>
                      <a:pt x="6" y="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5" name="Google Shape;3111;p12">
                <a:extLst>
                  <a:ext uri="{FF2B5EF4-FFF2-40B4-BE49-F238E27FC236}">
                    <a16:creationId xmlns:a16="http://schemas.microsoft.com/office/drawing/2014/main" id="{2B1FEC00-76B5-8EE7-D21B-06DF64B2ECD8}"/>
                  </a:ext>
                </a:extLst>
              </p:cNvPr>
              <p:cNvSpPr/>
              <p:nvPr/>
            </p:nvSpPr>
            <p:spPr>
              <a:xfrm>
                <a:off x="1934" y="2597"/>
                <a:ext cx="168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67" h="45" extrusionOk="0">
                    <a:moveTo>
                      <a:pt x="0" y="29"/>
                    </a:moveTo>
                    <a:cubicBezTo>
                      <a:pt x="9" y="45"/>
                      <a:pt x="32" y="45"/>
                      <a:pt x="47" y="44"/>
                    </a:cubicBezTo>
                    <a:cubicBezTo>
                      <a:pt x="58" y="43"/>
                      <a:pt x="65" y="39"/>
                      <a:pt x="67" y="26"/>
                    </a:cubicBezTo>
                    <a:cubicBezTo>
                      <a:pt x="67" y="18"/>
                      <a:pt x="64" y="5"/>
                      <a:pt x="58" y="0"/>
                    </a:cubicBezTo>
                    <a:cubicBezTo>
                      <a:pt x="61" y="10"/>
                      <a:pt x="64" y="26"/>
                      <a:pt x="55" y="32"/>
                    </a:cubicBezTo>
                    <a:cubicBezTo>
                      <a:pt x="42" y="40"/>
                      <a:pt x="25" y="43"/>
                      <a:pt x="1" y="30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6" name="Google Shape;3112;p12">
                <a:extLst>
                  <a:ext uri="{FF2B5EF4-FFF2-40B4-BE49-F238E27FC236}">
                    <a16:creationId xmlns:a16="http://schemas.microsoft.com/office/drawing/2014/main" id="{7EC770BF-1658-B427-6A16-5792B9FE5390}"/>
                  </a:ext>
                </a:extLst>
              </p:cNvPr>
              <p:cNvSpPr/>
              <p:nvPr/>
            </p:nvSpPr>
            <p:spPr>
              <a:xfrm>
                <a:off x="1824" y="2763"/>
                <a:ext cx="200" cy="106"/>
              </a:xfrm>
              <a:custGeom>
                <a:avLst/>
                <a:gdLst/>
                <a:ahLst/>
                <a:cxnLst/>
                <a:rect l="l" t="t" r="r" b="b"/>
                <a:pathLst>
                  <a:path w="80" h="40" extrusionOk="0">
                    <a:moveTo>
                      <a:pt x="0" y="17"/>
                    </a:moveTo>
                    <a:cubicBezTo>
                      <a:pt x="9" y="30"/>
                      <a:pt x="30" y="40"/>
                      <a:pt x="47" y="39"/>
                    </a:cubicBezTo>
                    <a:cubicBezTo>
                      <a:pt x="59" y="38"/>
                      <a:pt x="80" y="23"/>
                      <a:pt x="79" y="10"/>
                    </a:cubicBezTo>
                    <a:cubicBezTo>
                      <a:pt x="67" y="19"/>
                      <a:pt x="43" y="6"/>
                      <a:pt x="32" y="0"/>
                    </a:cubicBezTo>
                    <a:cubicBezTo>
                      <a:pt x="38" y="5"/>
                      <a:pt x="45" y="13"/>
                      <a:pt x="38" y="20"/>
                    </a:cubicBezTo>
                    <a:cubicBezTo>
                      <a:pt x="32" y="25"/>
                      <a:pt x="18" y="24"/>
                      <a:pt x="14" y="19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7" name="Google Shape;3113;p12">
                <a:extLst>
                  <a:ext uri="{FF2B5EF4-FFF2-40B4-BE49-F238E27FC236}">
                    <a16:creationId xmlns:a16="http://schemas.microsoft.com/office/drawing/2014/main" id="{13724C47-F14F-351E-CEDD-1CDF2EBCB4B6}"/>
                  </a:ext>
                </a:extLst>
              </p:cNvPr>
              <p:cNvSpPr/>
              <p:nvPr/>
            </p:nvSpPr>
            <p:spPr>
              <a:xfrm>
                <a:off x="1764" y="2605"/>
                <a:ext cx="7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56" extrusionOk="0">
                    <a:moveTo>
                      <a:pt x="20" y="28"/>
                    </a:moveTo>
                    <a:cubicBezTo>
                      <a:pt x="10" y="34"/>
                      <a:pt x="7" y="46"/>
                      <a:pt x="5" y="56"/>
                    </a:cubicBezTo>
                    <a:cubicBezTo>
                      <a:pt x="2" y="45"/>
                      <a:pt x="5" y="39"/>
                      <a:pt x="6" y="28"/>
                    </a:cubicBezTo>
                    <a:cubicBezTo>
                      <a:pt x="6" y="19"/>
                      <a:pt x="0" y="10"/>
                      <a:pt x="1" y="0"/>
                    </a:cubicBezTo>
                    <a:cubicBezTo>
                      <a:pt x="6" y="10"/>
                      <a:pt x="17" y="22"/>
                      <a:pt x="28" y="27"/>
                    </a:cubicBezTo>
                  </a:path>
                </a:pathLst>
              </a:custGeom>
              <a:solidFill>
                <a:srgbClr val="F7C2B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8" name="Google Shape;3114;p12">
                <a:extLst>
                  <a:ext uri="{FF2B5EF4-FFF2-40B4-BE49-F238E27FC236}">
                    <a16:creationId xmlns:a16="http://schemas.microsoft.com/office/drawing/2014/main" id="{649318C5-E64F-2D04-549A-B95D0846DDCB}"/>
                  </a:ext>
                </a:extLst>
              </p:cNvPr>
              <p:cNvSpPr/>
              <p:nvPr/>
            </p:nvSpPr>
            <p:spPr>
              <a:xfrm>
                <a:off x="1774" y="1947"/>
                <a:ext cx="113" cy="37"/>
              </a:xfrm>
              <a:custGeom>
                <a:avLst/>
                <a:gdLst/>
                <a:ahLst/>
                <a:cxnLst/>
                <a:rect l="l" t="t" r="r" b="b"/>
                <a:pathLst>
                  <a:path w="45" h="14" extrusionOk="0">
                    <a:moveTo>
                      <a:pt x="0" y="2"/>
                    </a:moveTo>
                    <a:cubicBezTo>
                      <a:pt x="17" y="0"/>
                      <a:pt x="36" y="4"/>
                      <a:pt x="45" y="1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29" name="Google Shape;3115;p12">
                <a:extLst>
                  <a:ext uri="{FF2B5EF4-FFF2-40B4-BE49-F238E27FC236}">
                    <a16:creationId xmlns:a16="http://schemas.microsoft.com/office/drawing/2014/main" id="{9C861883-E44C-DB4F-4BAE-12120090507A}"/>
                  </a:ext>
                </a:extLst>
              </p:cNvPr>
              <p:cNvSpPr/>
              <p:nvPr/>
            </p:nvSpPr>
            <p:spPr>
              <a:xfrm>
                <a:off x="1764" y="2083"/>
                <a:ext cx="123" cy="29"/>
              </a:xfrm>
              <a:custGeom>
                <a:avLst/>
                <a:gdLst/>
                <a:ahLst/>
                <a:cxnLst/>
                <a:rect l="l" t="t" r="r" b="b"/>
                <a:pathLst>
                  <a:path w="49" h="11" extrusionOk="0">
                    <a:moveTo>
                      <a:pt x="0" y="1"/>
                    </a:moveTo>
                    <a:cubicBezTo>
                      <a:pt x="13" y="0"/>
                      <a:pt x="38" y="3"/>
                      <a:pt x="49" y="1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0" name="Google Shape;3116;p12">
                <a:extLst>
                  <a:ext uri="{FF2B5EF4-FFF2-40B4-BE49-F238E27FC236}">
                    <a16:creationId xmlns:a16="http://schemas.microsoft.com/office/drawing/2014/main" id="{EFF0D960-2AD9-2B42-46C0-983F8508A9BF}"/>
                  </a:ext>
                </a:extLst>
              </p:cNvPr>
              <p:cNvSpPr/>
              <p:nvPr/>
            </p:nvSpPr>
            <p:spPr>
              <a:xfrm>
                <a:off x="1749" y="2205"/>
                <a:ext cx="14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58" h="13" extrusionOk="0">
                    <a:moveTo>
                      <a:pt x="0" y="3"/>
                    </a:moveTo>
                    <a:cubicBezTo>
                      <a:pt x="20" y="0"/>
                      <a:pt x="44" y="2"/>
                      <a:pt x="58" y="1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1" name="Google Shape;3117;p12">
                <a:extLst>
                  <a:ext uri="{FF2B5EF4-FFF2-40B4-BE49-F238E27FC236}">
                    <a16:creationId xmlns:a16="http://schemas.microsoft.com/office/drawing/2014/main" id="{DE63D89D-AD3C-E4C4-1DB7-64536644596F}"/>
                  </a:ext>
                </a:extLst>
              </p:cNvPr>
              <p:cNvSpPr/>
              <p:nvPr/>
            </p:nvSpPr>
            <p:spPr>
              <a:xfrm>
                <a:off x="1764" y="2349"/>
                <a:ext cx="130" cy="30"/>
              </a:xfrm>
              <a:custGeom>
                <a:avLst/>
                <a:gdLst/>
                <a:ahLst/>
                <a:cxnLst/>
                <a:rect l="l" t="t" r="r" b="b"/>
                <a:pathLst>
                  <a:path w="52" h="11" extrusionOk="0">
                    <a:moveTo>
                      <a:pt x="52" y="4"/>
                    </a:moveTo>
                    <a:cubicBezTo>
                      <a:pt x="37" y="1"/>
                      <a:pt x="13" y="0"/>
                      <a:pt x="0" y="1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2" name="Google Shape;3118;p12">
                <a:extLst>
                  <a:ext uri="{FF2B5EF4-FFF2-40B4-BE49-F238E27FC236}">
                    <a16:creationId xmlns:a16="http://schemas.microsoft.com/office/drawing/2014/main" id="{1411EAA9-D5AE-BFC9-F48D-C710C77A1768}"/>
                  </a:ext>
                </a:extLst>
              </p:cNvPr>
              <p:cNvSpPr/>
              <p:nvPr/>
            </p:nvSpPr>
            <p:spPr>
              <a:xfrm>
                <a:off x="1864" y="2472"/>
                <a:ext cx="105" cy="107"/>
              </a:xfrm>
              <a:custGeom>
                <a:avLst/>
                <a:gdLst/>
                <a:ahLst/>
                <a:cxnLst/>
                <a:rect l="l" t="t" r="r" b="b"/>
                <a:pathLst>
                  <a:path w="42" h="40" extrusionOk="0">
                    <a:moveTo>
                      <a:pt x="42" y="0"/>
                    </a:moveTo>
                    <a:cubicBezTo>
                      <a:pt x="22" y="6"/>
                      <a:pt x="1" y="31"/>
                      <a:pt x="0" y="4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3" name="Google Shape;3119;p12">
                <a:extLst>
                  <a:ext uri="{FF2B5EF4-FFF2-40B4-BE49-F238E27FC236}">
                    <a16:creationId xmlns:a16="http://schemas.microsoft.com/office/drawing/2014/main" id="{AB100E86-739B-D8EC-8BCB-0EBCF0EAEFF0}"/>
                  </a:ext>
                </a:extLst>
              </p:cNvPr>
              <p:cNvSpPr/>
              <p:nvPr/>
            </p:nvSpPr>
            <p:spPr>
              <a:xfrm>
                <a:off x="2049" y="2725"/>
                <a:ext cx="198" cy="83"/>
              </a:xfrm>
              <a:custGeom>
                <a:avLst/>
                <a:gdLst/>
                <a:ahLst/>
                <a:cxnLst/>
                <a:rect l="l" t="t" r="r" b="b"/>
                <a:pathLst>
                  <a:path w="79" h="31" extrusionOk="0">
                    <a:moveTo>
                      <a:pt x="5" y="3"/>
                    </a:moveTo>
                    <a:cubicBezTo>
                      <a:pt x="2" y="3"/>
                      <a:pt x="0" y="6"/>
                      <a:pt x="1" y="9"/>
                    </a:cubicBezTo>
                    <a:cubicBezTo>
                      <a:pt x="2" y="12"/>
                      <a:pt x="5" y="14"/>
                      <a:pt x="8" y="13"/>
                    </a:cubicBezTo>
                    <a:cubicBezTo>
                      <a:pt x="10" y="13"/>
                      <a:pt x="12" y="14"/>
                      <a:pt x="16" y="18"/>
                    </a:cubicBezTo>
                    <a:cubicBezTo>
                      <a:pt x="23" y="23"/>
                      <a:pt x="31" y="31"/>
                      <a:pt x="46" y="26"/>
                    </a:cubicBezTo>
                    <a:cubicBezTo>
                      <a:pt x="58" y="22"/>
                      <a:pt x="66" y="19"/>
                      <a:pt x="70" y="16"/>
                    </a:cubicBezTo>
                    <a:cubicBezTo>
                      <a:pt x="70" y="16"/>
                      <a:pt x="77" y="12"/>
                      <a:pt x="78" y="10"/>
                    </a:cubicBezTo>
                    <a:cubicBezTo>
                      <a:pt x="79" y="7"/>
                      <a:pt x="78" y="4"/>
                      <a:pt x="76" y="3"/>
                    </a:cubicBezTo>
                    <a:cubicBezTo>
                      <a:pt x="72" y="1"/>
                      <a:pt x="69" y="3"/>
                      <a:pt x="65" y="5"/>
                    </a:cubicBezTo>
                    <a:cubicBezTo>
                      <a:pt x="61" y="8"/>
                      <a:pt x="54" y="12"/>
                      <a:pt x="43" y="16"/>
                    </a:cubicBezTo>
                    <a:cubicBezTo>
                      <a:pt x="34" y="18"/>
                      <a:pt x="28" y="14"/>
                      <a:pt x="23" y="9"/>
                    </a:cubicBezTo>
                    <a:cubicBezTo>
                      <a:pt x="18" y="5"/>
                      <a:pt x="12" y="0"/>
                      <a:pt x="5" y="3"/>
                    </a:cubicBezTo>
                    <a:close/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4" name="Google Shape;3120;p12">
                <a:extLst>
                  <a:ext uri="{FF2B5EF4-FFF2-40B4-BE49-F238E27FC236}">
                    <a16:creationId xmlns:a16="http://schemas.microsoft.com/office/drawing/2014/main" id="{7771AB63-131B-E3EB-AF07-01052A2AC85B}"/>
                  </a:ext>
                </a:extLst>
              </p:cNvPr>
              <p:cNvSpPr/>
              <p:nvPr/>
            </p:nvSpPr>
            <p:spPr>
              <a:xfrm>
                <a:off x="1687" y="2565"/>
                <a:ext cx="40" cy="67"/>
              </a:xfrm>
              <a:custGeom>
                <a:avLst/>
                <a:gdLst/>
                <a:ahLst/>
                <a:cxnLst/>
                <a:rect l="l" t="t" r="r" b="b"/>
                <a:pathLst>
                  <a:path w="16" h="25" extrusionOk="0">
                    <a:moveTo>
                      <a:pt x="16" y="0"/>
                    </a:moveTo>
                    <a:cubicBezTo>
                      <a:pt x="8" y="7"/>
                      <a:pt x="1" y="13"/>
                      <a:pt x="0" y="2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5" name="Google Shape;3121;p12">
                <a:extLst>
                  <a:ext uri="{FF2B5EF4-FFF2-40B4-BE49-F238E27FC236}">
                    <a16:creationId xmlns:a16="http://schemas.microsoft.com/office/drawing/2014/main" id="{87A8EE73-1027-C23D-6A29-E289320FFB0B}"/>
                  </a:ext>
                </a:extLst>
              </p:cNvPr>
              <p:cNvSpPr/>
              <p:nvPr/>
            </p:nvSpPr>
            <p:spPr>
              <a:xfrm>
                <a:off x="1792" y="2707"/>
                <a:ext cx="15" cy="82"/>
              </a:xfrm>
              <a:custGeom>
                <a:avLst/>
                <a:gdLst/>
                <a:ahLst/>
                <a:cxnLst/>
                <a:rect l="l" t="t" r="r" b="b"/>
                <a:pathLst>
                  <a:path w="6" h="31" extrusionOk="0">
                    <a:moveTo>
                      <a:pt x="6" y="0"/>
                    </a:moveTo>
                    <a:cubicBezTo>
                      <a:pt x="0" y="7"/>
                      <a:pt x="0" y="25"/>
                      <a:pt x="2" y="3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6" name="Google Shape;3122;p12">
                <a:extLst>
                  <a:ext uri="{FF2B5EF4-FFF2-40B4-BE49-F238E27FC236}">
                    <a16:creationId xmlns:a16="http://schemas.microsoft.com/office/drawing/2014/main" id="{11906E82-144A-8110-C7C3-9C02C0631BB0}"/>
                  </a:ext>
                </a:extLst>
              </p:cNvPr>
              <p:cNvSpPr/>
              <p:nvPr/>
            </p:nvSpPr>
            <p:spPr>
              <a:xfrm>
                <a:off x="1617" y="2413"/>
                <a:ext cx="57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3" h="12" extrusionOk="0">
                    <a:moveTo>
                      <a:pt x="0" y="12"/>
                    </a:moveTo>
                    <a:cubicBezTo>
                      <a:pt x="3" y="4"/>
                      <a:pt x="20" y="1"/>
                      <a:pt x="23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7" name="Google Shape;3123;p12">
                <a:extLst>
                  <a:ext uri="{FF2B5EF4-FFF2-40B4-BE49-F238E27FC236}">
                    <a16:creationId xmlns:a16="http://schemas.microsoft.com/office/drawing/2014/main" id="{4044C1C0-0484-A005-3F98-A87527005542}"/>
                  </a:ext>
                </a:extLst>
              </p:cNvPr>
              <p:cNvSpPr/>
              <p:nvPr/>
            </p:nvSpPr>
            <p:spPr>
              <a:xfrm>
                <a:off x="1607" y="2256"/>
                <a:ext cx="65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6" h="8" extrusionOk="0">
                    <a:moveTo>
                      <a:pt x="0" y="8"/>
                    </a:moveTo>
                    <a:cubicBezTo>
                      <a:pt x="9" y="0"/>
                      <a:pt x="26" y="3"/>
                      <a:pt x="26" y="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8" name="Google Shape;3124;p12">
                <a:extLst>
                  <a:ext uri="{FF2B5EF4-FFF2-40B4-BE49-F238E27FC236}">
                    <a16:creationId xmlns:a16="http://schemas.microsoft.com/office/drawing/2014/main" id="{171BEFFB-8EEA-477D-1976-AE2FBE8BB20F}"/>
                  </a:ext>
                </a:extLst>
              </p:cNvPr>
              <p:cNvSpPr/>
              <p:nvPr/>
            </p:nvSpPr>
            <p:spPr>
              <a:xfrm>
                <a:off x="1614" y="2123"/>
                <a:ext cx="63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5" h="4" extrusionOk="0">
                    <a:moveTo>
                      <a:pt x="0" y="3"/>
                    </a:moveTo>
                    <a:cubicBezTo>
                      <a:pt x="9" y="0"/>
                      <a:pt x="25" y="4"/>
                      <a:pt x="25" y="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39" name="Google Shape;3125;p12">
                <a:extLst>
                  <a:ext uri="{FF2B5EF4-FFF2-40B4-BE49-F238E27FC236}">
                    <a16:creationId xmlns:a16="http://schemas.microsoft.com/office/drawing/2014/main" id="{3B268761-DDFD-5643-2EF9-5793EF8B72E9}"/>
                  </a:ext>
                </a:extLst>
              </p:cNvPr>
              <p:cNvSpPr/>
              <p:nvPr/>
            </p:nvSpPr>
            <p:spPr>
              <a:xfrm>
                <a:off x="1632" y="1979"/>
                <a:ext cx="82" cy="10"/>
              </a:xfrm>
              <a:custGeom>
                <a:avLst/>
                <a:gdLst/>
                <a:ahLst/>
                <a:cxnLst/>
                <a:rect l="l" t="t" r="r" b="b"/>
                <a:pathLst>
                  <a:path w="33" h="4" extrusionOk="0">
                    <a:moveTo>
                      <a:pt x="0" y="2"/>
                    </a:moveTo>
                    <a:cubicBezTo>
                      <a:pt x="10" y="0"/>
                      <a:pt x="30" y="2"/>
                      <a:pt x="33" y="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0" name="Google Shape;3126;p12">
                <a:extLst>
                  <a:ext uri="{FF2B5EF4-FFF2-40B4-BE49-F238E27FC236}">
                    <a16:creationId xmlns:a16="http://schemas.microsoft.com/office/drawing/2014/main" id="{8118AEC8-9982-EC86-96B8-28169443BC84}"/>
                  </a:ext>
                </a:extLst>
              </p:cNvPr>
              <p:cNvSpPr/>
              <p:nvPr/>
            </p:nvSpPr>
            <p:spPr>
              <a:xfrm>
                <a:off x="1642" y="1811"/>
                <a:ext cx="67" cy="18"/>
              </a:xfrm>
              <a:custGeom>
                <a:avLst/>
                <a:gdLst/>
                <a:ahLst/>
                <a:cxnLst/>
                <a:rect l="l" t="t" r="r" b="b"/>
                <a:pathLst>
                  <a:path w="27" h="7" extrusionOk="0">
                    <a:moveTo>
                      <a:pt x="0" y="7"/>
                    </a:moveTo>
                    <a:cubicBezTo>
                      <a:pt x="10" y="1"/>
                      <a:pt x="27" y="0"/>
                      <a:pt x="27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1" name="Google Shape;3127;p12">
                <a:extLst>
                  <a:ext uri="{FF2B5EF4-FFF2-40B4-BE49-F238E27FC236}">
                    <a16:creationId xmlns:a16="http://schemas.microsoft.com/office/drawing/2014/main" id="{62683894-22D3-0A33-B342-206972644C07}"/>
                  </a:ext>
                </a:extLst>
              </p:cNvPr>
              <p:cNvSpPr/>
              <p:nvPr/>
            </p:nvSpPr>
            <p:spPr>
              <a:xfrm>
                <a:off x="1822" y="1829"/>
                <a:ext cx="82" cy="16"/>
              </a:xfrm>
              <a:custGeom>
                <a:avLst/>
                <a:gdLst/>
                <a:ahLst/>
                <a:cxnLst/>
                <a:rect l="l" t="t" r="r" b="b"/>
                <a:pathLst>
                  <a:path w="33" h="6" extrusionOk="0">
                    <a:moveTo>
                      <a:pt x="0" y="1"/>
                    </a:moveTo>
                    <a:cubicBezTo>
                      <a:pt x="17" y="0"/>
                      <a:pt x="33" y="6"/>
                      <a:pt x="33" y="6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2" name="Google Shape;3128;p12">
                <a:extLst>
                  <a:ext uri="{FF2B5EF4-FFF2-40B4-BE49-F238E27FC236}">
                    <a16:creationId xmlns:a16="http://schemas.microsoft.com/office/drawing/2014/main" id="{AE6340C4-0588-41C0-EF95-878AC4AFC109}"/>
                  </a:ext>
                </a:extLst>
              </p:cNvPr>
              <p:cNvSpPr/>
              <p:nvPr/>
            </p:nvSpPr>
            <p:spPr>
              <a:xfrm>
                <a:off x="1822" y="1728"/>
                <a:ext cx="8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32" h="5" extrusionOk="0">
                    <a:moveTo>
                      <a:pt x="0" y="0"/>
                    </a:moveTo>
                    <a:cubicBezTo>
                      <a:pt x="9" y="0"/>
                      <a:pt x="27" y="0"/>
                      <a:pt x="32" y="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3" name="Google Shape;3129;p12">
                <a:extLst>
                  <a:ext uri="{FF2B5EF4-FFF2-40B4-BE49-F238E27FC236}">
                    <a16:creationId xmlns:a16="http://schemas.microsoft.com/office/drawing/2014/main" id="{FA50CA9F-B523-31D0-512A-843A8F9AE738}"/>
                  </a:ext>
                </a:extLst>
              </p:cNvPr>
              <p:cNvSpPr/>
              <p:nvPr/>
            </p:nvSpPr>
            <p:spPr>
              <a:xfrm>
                <a:off x="1642" y="1667"/>
                <a:ext cx="62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0" y="8"/>
                    </a:moveTo>
                    <a:cubicBezTo>
                      <a:pt x="10" y="0"/>
                      <a:pt x="23" y="1"/>
                      <a:pt x="25" y="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4" name="Google Shape;3130;p12">
                <a:extLst>
                  <a:ext uri="{FF2B5EF4-FFF2-40B4-BE49-F238E27FC236}">
                    <a16:creationId xmlns:a16="http://schemas.microsoft.com/office/drawing/2014/main" id="{25D6CA76-4197-CAE8-A2D8-603F5047489F}"/>
                  </a:ext>
                </a:extLst>
              </p:cNvPr>
              <p:cNvSpPr/>
              <p:nvPr/>
            </p:nvSpPr>
            <p:spPr>
              <a:xfrm>
                <a:off x="1642" y="1421"/>
                <a:ext cx="252" cy="21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9" extrusionOk="0">
                    <a:moveTo>
                      <a:pt x="0" y="0"/>
                    </a:moveTo>
                    <a:cubicBezTo>
                      <a:pt x="6" y="19"/>
                      <a:pt x="12" y="28"/>
                      <a:pt x="23" y="25"/>
                    </a:cubicBezTo>
                    <a:cubicBezTo>
                      <a:pt x="25" y="38"/>
                      <a:pt x="47" y="48"/>
                      <a:pt x="58" y="48"/>
                    </a:cubicBezTo>
                    <a:cubicBezTo>
                      <a:pt x="58" y="64"/>
                      <a:pt x="76" y="79"/>
                      <a:pt x="101" y="77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5" name="Google Shape;3131;p12">
                <a:extLst>
                  <a:ext uri="{FF2B5EF4-FFF2-40B4-BE49-F238E27FC236}">
                    <a16:creationId xmlns:a16="http://schemas.microsoft.com/office/drawing/2014/main" id="{50B15CFC-EC31-C98F-E197-06106CDF17C6}"/>
                  </a:ext>
                </a:extLst>
              </p:cNvPr>
              <p:cNvSpPr/>
              <p:nvPr/>
            </p:nvSpPr>
            <p:spPr>
              <a:xfrm>
                <a:off x="1774" y="1405"/>
                <a:ext cx="80" cy="144"/>
              </a:xfrm>
              <a:custGeom>
                <a:avLst/>
                <a:gdLst/>
                <a:ahLst/>
                <a:cxnLst/>
                <a:rect l="l" t="t" r="r" b="b"/>
                <a:pathLst>
                  <a:path w="32" h="54" extrusionOk="0">
                    <a:moveTo>
                      <a:pt x="32" y="0"/>
                    </a:moveTo>
                    <a:cubicBezTo>
                      <a:pt x="16" y="13"/>
                      <a:pt x="0" y="32"/>
                      <a:pt x="5" y="5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6" name="Google Shape;3132;p12">
                <a:extLst>
                  <a:ext uri="{FF2B5EF4-FFF2-40B4-BE49-F238E27FC236}">
                    <a16:creationId xmlns:a16="http://schemas.microsoft.com/office/drawing/2014/main" id="{69863205-7D0B-323E-74C4-FE5F6338782C}"/>
                  </a:ext>
                </a:extLst>
              </p:cNvPr>
              <p:cNvSpPr/>
              <p:nvPr/>
            </p:nvSpPr>
            <p:spPr>
              <a:xfrm>
                <a:off x="1867" y="1472"/>
                <a:ext cx="85" cy="152"/>
              </a:xfrm>
              <a:custGeom>
                <a:avLst/>
                <a:gdLst/>
                <a:ahLst/>
                <a:cxnLst/>
                <a:rect l="l" t="t" r="r" b="b"/>
                <a:pathLst>
                  <a:path w="34" h="57" extrusionOk="0">
                    <a:moveTo>
                      <a:pt x="34" y="0"/>
                    </a:moveTo>
                    <a:cubicBezTo>
                      <a:pt x="21" y="8"/>
                      <a:pt x="0" y="44"/>
                      <a:pt x="11" y="57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7" name="Google Shape;3133;p12">
                <a:extLst>
                  <a:ext uri="{FF2B5EF4-FFF2-40B4-BE49-F238E27FC236}">
                    <a16:creationId xmlns:a16="http://schemas.microsoft.com/office/drawing/2014/main" id="{0AC5D774-5238-617E-AD6B-7D9805B74E24}"/>
                  </a:ext>
                </a:extLst>
              </p:cNvPr>
              <p:cNvSpPr/>
              <p:nvPr/>
            </p:nvSpPr>
            <p:spPr>
              <a:xfrm>
                <a:off x="2007" y="1589"/>
                <a:ext cx="72" cy="123"/>
              </a:xfrm>
              <a:custGeom>
                <a:avLst/>
                <a:gdLst/>
                <a:ahLst/>
                <a:cxnLst/>
                <a:rect l="l" t="t" r="r" b="b"/>
                <a:pathLst>
                  <a:path w="29" h="46" extrusionOk="0">
                    <a:moveTo>
                      <a:pt x="29" y="0"/>
                    </a:moveTo>
                    <a:cubicBezTo>
                      <a:pt x="15" y="12"/>
                      <a:pt x="0" y="12"/>
                      <a:pt x="3" y="46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8" name="Google Shape;3134;p12">
                <a:extLst>
                  <a:ext uri="{FF2B5EF4-FFF2-40B4-BE49-F238E27FC236}">
                    <a16:creationId xmlns:a16="http://schemas.microsoft.com/office/drawing/2014/main" id="{2097B391-4F02-CF2F-2221-BAC844F55AB6}"/>
                  </a:ext>
                </a:extLst>
              </p:cNvPr>
              <p:cNvSpPr/>
              <p:nvPr/>
            </p:nvSpPr>
            <p:spPr>
              <a:xfrm>
                <a:off x="2129" y="1643"/>
                <a:ext cx="28" cy="114"/>
              </a:xfrm>
              <a:custGeom>
                <a:avLst/>
                <a:gdLst/>
                <a:ahLst/>
                <a:cxnLst/>
                <a:rect l="l" t="t" r="r" b="b"/>
                <a:pathLst>
                  <a:path w="11" h="43" extrusionOk="0">
                    <a:moveTo>
                      <a:pt x="11" y="0"/>
                    </a:moveTo>
                    <a:cubicBezTo>
                      <a:pt x="5" y="11"/>
                      <a:pt x="0" y="24"/>
                      <a:pt x="4" y="4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49" name="Google Shape;3135;p12">
                <a:extLst>
                  <a:ext uri="{FF2B5EF4-FFF2-40B4-BE49-F238E27FC236}">
                    <a16:creationId xmlns:a16="http://schemas.microsoft.com/office/drawing/2014/main" id="{3CCAFD73-A5C9-FD5C-047A-A052CF783131}"/>
                  </a:ext>
                </a:extLst>
              </p:cNvPr>
              <p:cNvSpPr/>
              <p:nvPr/>
            </p:nvSpPr>
            <p:spPr>
              <a:xfrm>
                <a:off x="1689" y="1333"/>
                <a:ext cx="75" cy="155"/>
              </a:xfrm>
              <a:custGeom>
                <a:avLst/>
                <a:gdLst/>
                <a:ahLst/>
                <a:cxnLst/>
                <a:rect l="l" t="t" r="r" b="b"/>
                <a:pathLst>
                  <a:path w="30" h="58" extrusionOk="0">
                    <a:moveTo>
                      <a:pt x="30" y="0"/>
                    </a:moveTo>
                    <a:cubicBezTo>
                      <a:pt x="10" y="7"/>
                      <a:pt x="0" y="32"/>
                      <a:pt x="4" y="58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0" name="Google Shape;3136;p12">
                <a:extLst>
                  <a:ext uri="{FF2B5EF4-FFF2-40B4-BE49-F238E27FC236}">
                    <a16:creationId xmlns:a16="http://schemas.microsoft.com/office/drawing/2014/main" id="{ADDEA761-9B13-C91D-C135-AAB0A5207D1C}"/>
                  </a:ext>
                </a:extLst>
              </p:cNvPr>
              <p:cNvSpPr/>
              <p:nvPr/>
            </p:nvSpPr>
            <p:spPr>
              <a:xfrm>
                <a:off x="1832" y="1259"/>
                <a:ext cx="4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9" h="6" extrusionOk="0">
                    <a:moveTo>
                      <a:pt x="0" y="6"/>
                    </a:moveTo>
                    <a:cubicBezTo>
                      <a:pt x="8" y="0"/>
                      <a:pt x="19" y="0"/>
                      <a:pt x="19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1" name="Google Shape;3137;p12">
                <a:extLst>
                  <a:ext uri="{FF2B5EF4-FFF2-40B4-BE49-F238E27FC236}">
                    <a16:creationId xmlns:a16="http://schemas.microsoft.com/office/drawing/2014/main" id="{D0C8635C-C6B2-739A-EA43-A53A08C2EF4B}"/>
                  </a:ext>
                </a:extLst>
              </p:cNvPr>
              <p:cNvSpPr/>
              <p:nvPr/>
            </p:nvSpPr>
            <p:spPr>
              <a:xfrm>
                <a:off x="1927" y="1317"/>
                <a:ext cx="50" cy="24"/>
              </a:xfrm>
              <a:custGeom>
                <a:avLst/>
                <a:gdLst/>
                <a:ahLst/>
                <a:cxnLst/>
                <a:rect l="l" t="t" r="r" b="b"/>
                <a:pathLst>
                  <a:path w="20" h="9" extrusionOk="0">
                    <a:moveTo>
                      <a:pt x="0" y="9"/>
                    </a:moveTo>
                    <a:cubicBezTo>
                      <a:pt x="12" y="0"/>
                      <a:pt x="20" y="3"/>
                      <a:pt x="20" y="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2" name="Google Shape;3138;p12">
                <a:extLst>
                  <a:ext uri="{FF2B5EF4-FFF2-40B4-BE49-F238E27FC236}">
                    <a16:creationId xmlns:a16="http://schemas.microsoft.com/office/drawing/2014/main" id="{7E6F3087-42E1-5723-3AE7-EC4D03007D5C}"/>
                  </a:ext>
                </a:extLst>
              </p:cNvPr>
              <p:cNvSpPr/>
              <p:nvPr/>
            </p:nvSpPr>
            <p:spPr>
              <a:xfrm>
                <a:off x="2017" y="1387"/>
                <a:ext cx="35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0" y="7"/>
                    </a:moveTo>
                    <a:cubicBezTo>
                      <a:pt x="8" y="0"/>
                      <a:pt x="14" y="2"/>
                      <a:pt x="14" y="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3" name="Google Shape;3139;p12">
                <a:extLst>
                  <a:ext uri="{FF2B5EF4-FFF2-40B4-BE49-F238E27FC236}">
                    <a16:creationId xmlns:a16="http://schemas.microsoft.com/office/drawing/2014/main" id="{B399EE55-3D37-7661-AB67-8FA2DFF1CAF6}"/>
                  </a:ext>
                </a:extLst>
              </p:cNvPr>
              <p:cNvSpPr/>
              <p:nvPr/>
            </p:nvSpPr>
            <p:spPr>
              <a:xfrm>
                <a:off x="2119" y="144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16" y="0"/>
                    </a:moveTo>
                    <a:cubicBezTo>
                      <a:pt x="6" y="1"/>
                      <a:pt x="4" y="7"/>
                      <a:pt x="0" y="1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4" name="Google Shape;3140;p12">
                <a:extLst>
                  <a:ext uri="{FF2B5EF4-FFF2-40B4-BE49-F238E27FC236}">
                    <a16:creationId xmlns:a16="http://schemas.microsoft.com/office/drawing/2014/main" id="{A21083BD-B4D0-6023-9772-5711D496FC4B}"/>
                  </a:ext>
                </a:extLst>
              </p:cNvPr>
              <p:cNvSpPr/>
              <p:nvPr/>
            </p:nvSpPr>
            <p:spPr>
              <a:xfrm>
                <a:off x="2249" y="1464"/>
                <a:ext cx="18" cy="67"/>
              </a:xfrm>
              <a:custGeom>
                <a:avLst/>
                <a:gdLst/>
                <a:ahLst/>
                <a:cxnLst/>
                <a:rect l="l" t="t" r="r" b="b"/>
                <a:pathLst>
                  <a:path w="7" h="25" extrusionOk="0">
                    <a:moveTo>
                      <a:pt x="7" y="0"/>
                    </a:moveTo>
                    <a:cubicBezTo>
                      <a:pt x="2" y="9"/>
                      <a:pt x="0" y="25"/>
                      <a:pt x="0" y="2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5" name="Google Shape;3141;p12">
                <a:extLst>
                  <a:ext uri="{FF2B5EF4-FFF2-40B4-BE49-F238E27FC236}">
                    <a16:creationId xmlns:a16="http://schemas.microsoft.com/office/drawing/2014/main" id="{A151C90C-CD1D-A443-1BEB-24C51DAF52A1}"/>
                  </a:ext>
                </a:extLst>
              </p:cNvPr>
              <p:cNvSpPr/>
              <p:nvPr/>
            </p:nvSpPr>
            <p:spPr>
              <a:xfrm>
                <a:off x="2387" y="1469"/>
                <a:ext cx="15" cy="67"/>
              </a:xfrm>
              <a:custGeom>
                <a:avLst/>
                <a:gdLst/>
                <a:ahLst/>
                <a:cxnLst/>
                <a:rect l="l" t="t" r="r" b="b"/>
                <a:pathLst>
                  <a:path w="6" h="25" extrusionOk="0">
                    <a:moveTo>
                      <a:pt x="0" y="0"/>
                    </a:moveTo>
                    <a:cubicBezTo>
                      <a:pt x="4" y="7"/>
                      <a:pt x="6" y="25"/>
                      <a:pt x="6" y="2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6" name="Google Shape;3142;p12">
                <a:extLst>
                  <a:ext uri="{FF2B5EF4-FFF2-40B4-BE49-F238E27FC236}">
                    <a16:creationId xmlns:a16="http://schemas.microsoft.com/office/drawing/2014/main" id="{F686A46F-37E2-05BC-44B2-A8E081A3931A}"/>
                  </a:ext>
                </a:extLst>
              </p:cNvPr>
              <p:cNvSpPr/>
              <p:nvPr/>
            </p:nvSpPr>
            <p:spPr>
              <a:xfrm>
                <a:off x="2402" y="1672"/>
                <a:ext cx="15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6" h="41" extrusionOk="0">
                    <a:moveTo>
                      <a:pt x="1" y="0"/>
                    </a:moveTo>
                    <a:cubicBezTo>
                      <a:pt x="3" y="14"/>
                      <a:pt x="6" y="21"/>
                      <a:pt x="0" y="4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7" name="Google Shape;3143;p12">
                <a:extLst>
                  <a:ext uri="{FF2B5EF4-FFF2-40B4-BE49-F238E27FC236}">
                    <a16:creationId xmlns:a16="http://schemas.microsoft.com/office/drawing/2014/main" id="{E1EE68BB-8404-B413-E5F7-12F6D1CA9819}"/>
                  </a:ext>
                </a:extLst>
              </p:cNvPr>
              <p:cNvSpPr/>
              <p:nvPr/>
            </p:nvSpPr>
            <p:spPr>
              <a:xfrm>
                <a:off x="2274" y="1664"/>
                <a:ext cx="10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41" extrusionOk="0">
                    <a:moveTo>
                      <a:pt x="4" y="0"/>
                    </a:moveTo>
                    <a:cubicBezTo>
                      <a:pt x="0" y="11"/>
                      <a:pt x="1" y="34"/>
                      <a:pt x="1" y="4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8" name="Google Shape;3144;p12">
                <a:extLst>
                  <a:ext uri="{FF2B5EF4-FFF2-40B4-BE49-F238E27FC236}">
                    <a16:creationId xmlns:a16="http://schemas.microsoft.com/office/drawing/2014/main" id="{988A09C5-5E11-57B6-A916-BDD643FB1DF1}"/>
                  </a:ext>
                </a:extLst>
              </p:cNvPr>
              <p:cNvSpPr/>
              <p:nvPr/>
            </p:nvSpPr>
            <p:spPr>
              <a:xfrm>
                <a:off x="2512" y="1456"/>
                <a:ext cx="17" cy="56"/>
              </a:xfrm>
              <a:custGeom>
                <a:avLst/>
                <a:gdLst/>
                <a:ahLst/>
                <a:cxnLst/>
                <a:rect l="l" t="t" r="r" b="b"/>
                <a:pathLst>
                  <a:path w="7" h="21" extrusionOk="0">
                    <a:moveTo>
                      <a:pt x="0" y="0"/>
                    </a:moveTo>
                    <a:cubicBezTo>
                      <a:pt x="5" y="10"/>
                      <a:pt x="7" y="21"/>
                      <a:pt x="7" y="2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59" name="Google Shape;3145;p12">
                <a:extLst>
                  <a:ext uri="{FF2B5EF4-FFF2-40B4-BE49-F238E27FC236}">
                    <a16:creationId xmlns:a16="http://schemas.microsoft.com/office/drawing/2014/main" id="{C8735502-E183-E183-7C82-9188FCB3E3C2}"/>
                  </a:ext>
                </a:extLst>
              </p:cNvPr>
              <p:cNvSpPr/>
              <p:nvPr/>
            </p:nvSpPr>
            <p:spPr>
              <a:xfrm>
                <a:off x="2514" y="1667"/>
                <a:ext cx="13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5" h="41" extrusionOk="0">
                    <a:moveTo>
                      <a:pt x="2" y="0"/>
                    </a:moveTo>
                    <a:cubicBezTo>
                      <a:pt x="4" y="16"/>
                      <a:pt x="5" y="35"/>
                      <a:pt x="0" y="4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0" name="Google Shape;3146;p12">
                <a:extLst>
                  <a:ext uri="{FF2B5EF4-FFF2-40B4-BE49-F238E27FC236}">
                    <a16:creationId xmlns:a16="http://schemas.microsoft.com/office/drawing/2014/main" id="{857FCE63-98FB-20A4-6C7F-988F0CFB2969}"/>
                  </a:ext>
                </a:extLst>
              </p:cNvPr>
              <p:cNvSpPr/>
              <p:nvPr/>
            </p:nvSpPr>
            <p:spPr>
              <a:xfrm>
                <a:off x="2634" y="1437"/>
                <a:ext cx="15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" h="18" extrusionOk="0">
                    <a:moveTo>
                      <a:pt x="0" y="0"/>
                    </a:moveTo>
                    <a:cubicBezTo>
                      <a:pt x="5" y="6"/>
                      <a:pt x="6" y="15"/>
                      <a:pt x="6" y="18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1" name="Google Shape;3147;p12">
                <a:extLst>
                  <a:ext uri="{FF2B5EF4-FFF2-40B4-BE49-F238E27FC236}">
                    <a16:creationId xmlns:a16="http://schemas.microsoft.com/office/drawing/2014/main" id="{9AA87E18-EAB2-7E8E-D37C-5F91F927B436}"/>
                  </a:ext>
                </a:extLst>
              </p:cNvPr>
              <p:cNvSpPr/>
              <p:nvPr/>
            </p:nvSpPr>
            <p:spPr>
              <a:xfrm>
                <a:off x="2629" y="1669"/>
                <a:ext cx="18" cy="78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2" y="0"/>
                    </a:moveTo>
                    <a:cubicBezTo>
                      <a:pt x="7" y="16"/>
                      <a:pt x="5" y="19"/>
                      <a:pt x="0" y="29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2" name="Google Shape;3148;p12">
                <a:extLst>
                  <a:ext uri="{FF2B5EF4-FFF2-40B4-BE49-F238E27FC236}">
                    <a16:creationId xmlns:a16="http://schemas.microsoft.com/office/drawing/2014/main" id="{190CC307-2621-87D7-A536-8F1F8FF4EE0A}"/>
                  </a:ext>
                </a:extLst>
              </p:cNvPr>
              <p:cNvSpPr/>
              <p:nvPr/>
            </p:nvSpPr>
            <p:spPr>
              <a:xfrm>
                <a:off x="2744" y="1611"/>
                <a:ext cx="10" cy="109"/>
              </a:xfrm>
              <a:custGeom>
                <a:avLst/>
                <a:gdLst/>
                <a:ahLst/>
                <a:cxnLst/>
                <a:rect l="l" t="t" r="r" b="b"/>
                <a:pathLst>
                  <a:path w="4" h="41" extrusionOk="0">
                    <a:moveTo>
                      <a:pt x="0" y="0"/>
                    </a:moveTo>
                    <a:cubicBezTo>
                      <a:pt x="2" y="11"/>
                      <a:pt x="4" y="32"/>
                      <a:pt x="0" y="4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3" name="Google Shape;3149;p12">
                <a:extLst>
                  <a:ext uri="{FF2B5EF4-FFF2-40B4-BE49-F238E27FC236}">
                    <a16:creationId xmlns:a16="http://schemas.microsoft.com/office/drawing/2014/main" id="{79085B0A-2E9B-FF66-F834-57C91CB17654}"/>
                  </a:ext>
                </a:extLst>
              </p:cNvPr>
              <p:cNvSpPr/>
              <p:nvPr/>
            </p:nvSpPr>
            <p:spPr>
              <a:xfrm>
                <a:off x="2732" y="1387"/>
                <a:ext cx="40" cy="66"/>
              </a:xfrm>
              <a:custGeom>
                <a:avLst/>
                <a:gdLst/>
                <a:ahLst/>
                <a:cxnLst/>
                <a:rect l="l" t="t" r="r" b="b"/>
                <a:pathLst>
                  <a:path w="16" h="25" extrusionOk="0">
                    <a:moveTo>
                      <a:pt x="0" y="0"/>
                    </a:moveTo>
                    <a:cubicBezTo>
                      <a:pt x="8" y="6"/>
                      <a:pt x="16" y="25"/>
                      <a:pt x="16" y="2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4" name="Google Shape;3150;p12">
                <a:extLst>
                  <a:ext uri="{FF2B5EF4-FFF2-40B4-BE49-F238E27FC236}">
                    <a16:creationId xmlns:a16="http://schemas.microsoft.com/office/drawing/2014/main" id="{139B6125-68EC-9645-1AAE-9A6C5FD47A0E}"/>
                  </a:ext>
                </a:extLst>
              </p:cNvPr>
              <p:cNvSpPr/>
              <p:nvPr/>
            </p:nvSpPr>
            <p:spPr>
              <a:xfrm>
                <a:off x="2847" y="1552"/>
                <a:ext cx="15" cy="93"/>
              </a:xfrm>
              <a:custGeom>
                <a:avLst/>
                <a:gdLst/>
                <a:ahLst/>
                <a:cxnLst/>
                <a:rect l="l" t="t" r="r" b="b"/>
                <a:pathLst>
                  <a:path w="6" h="35" extrusionOk="0">
                    <a:moveTo>
                      <a:pt x="1" y="0"/>
                    </a:moveTo>
                    <a:cubicBezTo>
                      <a:pt x="6" y="11"/>
                      <a:pt x="2" y="25"/>
                      <a:pt x="0" y="3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5" name="Google Shape;3151;p12">
                <a:extLst>
                  <a:ext uri="{FF2B5EF4-FFF2-40B4-BE49-F238E27FC236}">
                    <a16:creationId xmlns:a16="http://schemas.microsoft.com/office/drawing/2014/main" id="{1C42E238-79DD-ECF2-4346-5F4CA30445DA}"/>
                  </a:ext>
                </a:extLst>
              </p:cNvPr>
              <p:cNvSpPr/>
              <p:nvPr/>
            </p:nvSpPr>
            <p:spPr>
              <a:xfrm>
                <a:off x="2924" y="1152"/>
                <a:ext cx="180" cy="397"/>
              </a:xfrm>
              <a:custGeom>
                <a:avLst/>
                <a:gdLst/>
                <a:ahLst/>
                <a:cxnLst/>
                <a:rect l="l" t="t" r="r" b="b"/>
                <a:pathLst>
                  <a:path w="72" h="149" extrusionOk="0">
                    <a:moveTo>
                      <a:pt x="0" y="149"/>
                    </a:moveTo>
                    <a:cubicBezTo>
                      <a:pt x="6" y="144"/>
                      <a:pt x="19" y="132"/>
                      <a:pt x="17" y="122"/>
                    </a:cubicBezTo>
                    <a:cubicBezTo>
                      <a:pt x="31" y="124"/>
                      <a:pt x="46" y="91"/>
                      <a:pt x="46" y="80"/>
                    </a:cubicBezTo>
                    <a:cubicBezTo>
                      <a:pt x="60" y="71"/>
                      <a:pt x="66" y="44"/>
                      <a:pt x="64" y="34"/>
                    </a:cubicBezTo>
                    <a:cubicBezTo>
                      <a:pt x="72" y="30"/>
                      <a:pt x="70" y="5"/>
                      <a:pt x="69" y="0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6" name="Google Shape;3152;p12">
                <a:extLst>
                  <a:ext uri="{FF2B5EF4-FFF2-40B4-BE49-F238E27FC236}">
                    <a16:creationId xmlns:a16="http://schemas.microsoft.com/office/drawing/2014/main" id="{AB8F641C-C645-1B5B-F28F-F15E7F8C40A6}"/>
                  </a:ext>
                </a:extLst>
              </p:cNvPr>
              <p:cNvSpPr/>
              <p:nvPr/>
            </p:nvSpPr>
            <p:spPr>
              <a:xfrm>
                <a:off x="3032" y="1107"/>
                <a:ext cx="67" cy="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19" extrusionOk="0">
                    <a:moveTo>
                      <a:pt x="0" y="0"/>
                    </a:moveTo>
                    <a:cubicBezTo>
                      <a:pt x="16" y="1"/>
                      <a:pt x="24" y="10"/>
                      <a:pt x="27" y="19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7" name="Google Shape;3153;p12">
                <a:extLst>
                  <a:ext uri="{FF2B5EF4-FFF2-40B4-BE49-F238E27FC236}">
                    <a16:creationId xmlns:a16="http://schemas.microsoft.com/office/drawing/2014/main" id="{A3C116C7-646A-A8C5-6AC8-9B12B54471E1}"/>
                  </a:ext>
                </a:extLst>
              </p:cNvPr>
              <p:cNvSpPr/>
              <p:nvPr/>
            </p:nvSpPr>
            <p:spPr>
              <a:xfrm>
                <a:off x="2997" y="1197"/>
                <a:ext cx="87" cy="46"/>
              </a:xfrm>
              <a:custGeom>
                <a:avLst/>
                <a:gdLst/>
                <a:ahLst/>
                <a:cxnLst/>
                <a:rect l="l" t="t" r="r" b="b"/>
                <a:pathLst>
                  <a:path w="35" h="17" extrusionOk="0">
                    <a:moveTo>
                      <a:pt x="0" y="0"/>
                    </a:moveTo>
                    <a:cubicBezTo>
                      <a:pt x="13" y="2"/>
                      <a:pt x="31" y="6"/>
                      <a:pt x="35" y="17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8" name="Google Shape;3154;p12">
                <a:extLst>
                  <a:ext uri="{FF2B5EF4-FFF2-40B4-BE49-F238E27FC236}">
                    <a16:creationId xmlns:a16="http://schemas.microsoft.com/office/drawing/2014/main" id="{CF0F1EDE-1E24-941C-F1A6-6C1A0DC1ADAA}"/>
                  </a:ext>
                </a:extLst>
              </p:cNvPr>
              <p:cNvSpPr/>
              <p:nvPr/>
            </p:nvSpPr>
            <p:spPr>
              <a:xfrm>
                <a:off x="2959" y="1285"/>
                <a:ext cx="80" cy="78"/>
              </a:xfrm>
              <a:custGeom>
                <a:avLst/>
                <a:gdLst/>
                <a:ahLst/>
                <a:cxnLst/>
                <a:rect l="l" t="t" r="r" b="b"/>
                <a:pathLst>
                  <a:path w="32" h="29" extrusionOk="0">
                    <a:moveTo>
                      <a:pt x="0" y="0"/>
                    </a:moveTo>
                    <a:cubicBezTo>
                      <a:pt x="18" y="2"/>
                      <a:pt x="31" y="18"/>
                      <a:pt x="32" y="29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69" name="Google Shape;3155;p12">
                <a:extLst>
                  <a:ext uri="{FF2B5EF4-FFF2-40B4-BE49-F238E27FC236}">
                    <a16:creationId xmlns:a16="http://schemas.microsoft.com/office/drawing/2014/main" id="{C37F85D9-055F-84F7-1DDE-27B7D3B79614}"/>
                  </a:ext>
                </a:extLst>
              </p:cNvPr>
              <p:cNvSpPr/>
              <p:nvPr/>
            </p:nvSpPr>
            <p:spPr>
              <a:xfrm>
                <a:off x="2932" y="1395"/>
                <a:ext cx="35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4" h="33" extrusionOk="0">
                    <a:moveTo>
                      <a:pt x="0" y="0"/>
                    </a:moveTo>
                    <a:cubicBezTo>
                      <a:pt x="7" y="7"/>
                      <a:pt x="14" y="17"/>
                      <a:pt x="14" y="3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0" name="Google Shape;3156;p12">
                <a:extLst>
                  <a:ext uri="{FF2B5EF4-FFF2-40B4-BE49-F238E27FC236}">
                    <a16:creationId xmlns:a16="http://schemas.microsoft.com/office/drawing/2014/main" id="{EB0673BF-AB55-29AC-ADFA-91BFB504C469}"/>
                  </a:ext>
                </a:extLst>
              </p:cNvPr>
              <p:cNvSpPr/>
              <p:nvPr/>
            </p:nvSpPr>
            <p:spPr>
              <a:xfrm>
                <a:off x="2964" y="1491"/>
                <a:ext cx="75" cy="5"/>
              </a:xfrm>
              <a:custGeom>
                <a:avLst/>
                <a:gdLst/>
                <a:ahLst/>
                <a:cxnLst/>
                <a:rect l="l" t="t" r="r" b="b"/>
                <a:pathLst>
                  <a:path w="30" h="2" extrusionOk="0">
                    <a:moveTo>
                      <a:pt x="0" y="2"/>
                    </a:moveTo>
                    <a:cubicBezTo>
                      <a:pt x="12" y="0"/>
                      <a:pt x="26" y="1"/>
                      <a:pt x="30" y="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1" name="Google Shape;3157;p12">
                <a:extLst>
                  <a:ext uri="{FF2B5EF4-FFF2-40B4-BE49-F238E27FC236}">
                    <a16:creationId xmlns:a16="http://schemas.microsoft.com/office/drawing/2014/main" id="{57BD8B2D-C2F6-4D2A-82D3-4CA4037DF414}"/>
                  </a:ext>
                </a:extLst>
              </p:cNvPr>
              <p:cNvSpPr/>
              <p:nvPr/>
            </p:nvSpPr>
            <p:spPr>
              <a:xfrm>
                <a:off x="2927" y="1619"/>
                <a:ext cx="120" cy="13"/>
              </a:xfrm>
              <a:custGeom>
                <a:avLst/>
                <a:gdLst/>
                <a:ahLst/>
                <a:cxnLst/>
                <a:rect l="l" t="t" r="r" b="b"/>
                <a:pathLst>
                  <a:path w="48" h="5" extrusionOk="0">
                    <a:moveTo>
                      <a:pt x="0" y="5"/>
                    </a:moveTo>
                    <a:cubicBezTo>
                      <a:pt x="10" y="0"/>
                      <a:pt x="46" y="1"/>
                      <a:pt x="48" y="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2" name="Google Shape;3158;p12">
                <a:extLst>
                  <a:ext uri="{FF2B5EF4-FFF2-40B4-BE49-F238E27FC236}">
                    <a16:creationId xmlns:a16="http://schemas.microsoft.com/office/drawing/2014/main" id="{DFD8A231-C285-6D14-8856-5F0CCDE8D7A9}"/>
                  </a:ext>
                </a:extLst>
              </p:cNvPr>
              <p:cNvSpPr/>
              <p:nvPr/>
            </p:nvSpPr>
            <p:spPr>
              <a:xfrm>
                <a:off x="2942" y="1741"/>
                <a:ext cx="112" cy="8"/>
              </a:xfrm>
              <a:custGeom>
                <a:avLst/>
                <a:gdLst/>
                <a:ahLst/>
                <a:cxnLst/>
                <a:rect l="l" t="t" r="r" b="b"/>
                <a:pathLst>
                  <a:path w="45" h="3" extrusionOk="0">
                    <a:moveTo>
                      <a:pt x="0" y="3"/>
                    </a:moveTo>
                    <a:cubicBezTo>
                      <a:pt x="8" y="0"/>
                      <a:pt x="41" y="1"/>
                      <a:pt x="45" y="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3" name="Google Shape;3159;p12">
                <a:extLst>
                  <a:ext uri="{FF2B5EF4-FFF2-40B4-BE49-F238E27FC236}">
                    <a16:creationId xmlns:a16="http://schemas.microsoft.com/office/drawing/2014/main" id="{4B04ABE8-BABE-310B-7AF4-703EEC207A80}"/>
                  </a:ext>
                </a:extLst>
              </p:cNvPr>
              <p:cNvSpPr/>
              <p:nvPr/>
            </p:nvSpPr>
            <p:spPr>
              <a:xfrm>
                <a:off x="2964" y="1869"/>
                <a:ext cx="105" cy="8"/>
              </a:xfrm>
              <a:custGeom>
                <a:avLst/>
                <a:gdLst/>
                <a:ahLst/>
                <a:cxnLst/>
                <a:rect l="l" t="t" r="r" b="b"/>
                <a:pathLst>
                  <a:path w="42" h="3" extrusionOk="0">
                    <a:moveTo>
                      <a:pt x="0" y="2"/>
                    </a:moveTo>
                    <a:cubicBezTo>
                      <a:pt x="8" y="3"/>
                      <a:pt x="34" y="2"/>
                      <a:pt x="42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4" name="Google Shape;3160;p12">
                <a:extLst>
                  <a:ext uri="{FF2B5EF4-FFF2-40B4-BE49-F238E27FC236}">
                    <a16:creationId xmlns:a16="http://schemas.microsoft.com/office/drawing/2014/main" id="{42D1D312-9E72-AA16-EBB5-3FE9A9F432F6}"/>
                  </a:ext>
                </a:extLst>
              </p:cNvPr>
              <p:cNvSpPr/>
              <p:nvPr/>
            </p:nvSpPr>
            <p:spPr>
              <a:xfrm>
                <a:off x="3089" y="1624"/>
                <a:ext cx="9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38" h="6" extrusionOk="0">
                    <a:moveTo>
                      <a:pt x="0" y="0"/>
                    </a:moveTo>
                    <a:cubicBezTo>
                      <a:pt x="9" y="0"/>
                      <a:pt x="32" y="2"/>
                      <a:pt x="38" y="6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5" name="Google Shape;3161;p12">
                <a:extLst>
                  <a:ext uri="{FF2B5EF4-FFF2-40B4-BE49-F238E27FC236}">
                    <a16:creationId xmlns:a16="http://schemas.microsoft.com/office/drawing/2014/main" id="{2D3214F4-F14B-F07B-41A3-C8C19442A1FB}"/>
                  </a:ext>
                </a:extLst>
              </p:cNvPr>
              <p:cNvSpPr/>
              <p:nvPr/>
            </p:nvSpPr>
            <p:spPr>
              <a:xfrm>
                <a:off x="3102" y="1504"/>
                <a:ext cx="8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0" y="0"/>
                    </a:moveTo>
                    <a:cubicBezTo>
                      <a:pt x="11" y="0"/>
                      <a:pt x="30" y="6"/>
                      <a:pt x="33" y="1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6" name="Google Shape;3162;p12">
                <a:extLst>
                  <a:ext uri="{FF2B5EF4-FFF2-40B4-BE49-F238E27FC236}">
                    <a16:creationId xmlns:a16="http://schemas.microsoft.com/office/drawing/2014/main" id="{C123F44D-8866-BD08-91DE-CDF1A8BCE6DF}"/>
                  </a:ext>
                </a:extLst>
              </p:cNvPr>
              <p:cNvSpPr/>
              <p:nvPr/>
            </p:nvSpPr>
            <p:spPr>
              <a:xfrm>
                <a:off x="3129" y="1400"/>
                <a:ext cx="63" cy="21"/>
              </a:xfrm>
              <a:custGeom>
                <a:avLst/>
                <a:gdLst/>
                <a:ahLst/>
                <a:cxnLst/>
                <a:rect l="l" t="t" r="r" b="b"/>
                <a:pathLst>
                  <a:path w="25" h="8" extrusionOk="0">
                    <a:moveTo>
                      <a:pt x="0" y="0"/>
                    </a:moveTo>
                    <a:cubicBezTo>
                      <a:pt x="10" y="1"/>
                      <a:pt x="25" y="8"/>
                      <a:pt x="25" y="8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7" name="Google Shape;3163;p12">
                <a:extLst>
                  <a:ext uri="{FF2B5EF4-FFF2-40B4-BE49-F238E27FC236}">
                    <a16:creationId xmlns:a16="http://schemas.microsoft.com/office/drawing/2014/main" id="{C3AD0CCC-0ED0-2D01-059F-95AB3B47A0F6}"/>
                  </a:ext>
                </a:extLst>
              </p:cNvPr>
              <p:cNvSpPr/>
              <p:nvPr/>
            </p:nvSpPr>
            <p:spPr>
              <a:xfrm>
                <a:off x="3124" y="1291"/>
                <a:ext cx="58" cy="1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" extrusionOk="0">
                    <a:moveTo>
                      <a:pt x="0" y="4"/>
                    </a:moveTo>
                    <a:cubicBezTo>
                      <a:pt x="10" y="0"/>
                      <a:pt x="23" y="3"/>
                      <a:pt x="23" y="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8" name="Google Shape;3164;p12">
                <a:extLst>
                  <a:ext uri="{FF2B5EF4-FFF2-40B4-BE49-F238E27FC236}">
                    <a16:creationId xmlns:a16="http://schemas.microsoft.com/office/drawing/2014/main" id="{75D9ED3F-E02A-2B2F-A69B-AA4433E380A6}"/>
                  </a:ext>
                </a:extLst>
              </p:cNvPr>
              <p:cNvSpPr/>
              <p:nvPr/>
            </p:nvSpPr>
            <p:spPr>
              <a:xfrm>
                <a:off x="3129" y="1168"/>
                <a:ext cx="50" cy="5"/>
              </a:xfrm>
              <a:custGeom>
                <a:avLst/>
                <a:gdLst/>
                <a:ahLst/>
                <a:cxnLst/>
                <a:rect l="l" t="t" r="r" b="b"/>
                <a:pathLst>
                  <a:path w="20" h="2" extrusionOk="0">
                    <a:moveTo>
                      <a:pt x="0" y="2"/>
                    </a:moveTo>
                    <a:cubicBezTo>
                      <a:pt x="8" y="0"/>
                      <a:pt x="20" y="2"/>
                      <a:pt x="20" y="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79" name="Google Shape;3165;p12">
                <a:extLst>
                  <a:ext uri="{FF2B5EF4-FFF2-40B4-BE49-F238E27FC236}">
                    <a16:creationId xmlns:a16="http://schemas.microsoft.com/office/drawing/2014/main" id="{56A8EF6B-F689-61F0-D7F1-3DBFFF9EDD65}"/>
                  </a:ext>
                </a:extLst>
              </p:cNvPr>
              <p:cNvSpPr/>
              <p:nvPr/>
            </p:nvSpPr>
            <p:spPr>
              <a:xfrm>
                <a:off x="3127" y="1837"/>
                <a:ext cx="72" cy="19"/>
              </a:xfrm>
              <a:custGeom>
                <a:avLst/>
                <a:gdLst/>
                <a:ahLst/>
                <a:cxnLst/>
                <a:rect l="l" t="t" r="r" b="b"/>
                <a:pathLst>
                  <a:path w="29" h="7" extrusionOk="0">
                    <a:moveTo>
                      <a:pt x="29" y="0"/>
                    </a:moveTo>
                    <a:cubicBezTo>
                      <a:pt x="29" y="0"/>
                      <a:pt x="9" y="7"/>
                      <a:pt x="0" y="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0" name="Google Shape;3166;p12">
                <a:extLst>
                  <a:ext uri="{FF2B5EF4-FFF2-40B4-BE49-F238E27FC236}">
                    <a16:creationId xmlns:a16="http://schemas.microsoft.com/office/drawing/2014/main" id="{1E6AD451-F16B-4D80-8B17-AF2A2357F07F}"/>
                  </a:ext>
                </a:extLst>
              </p:cNvPr>
              <p:cNvSpPr/>
              <p:nvPr/>
            </p:nvSpPr>
            <p:spPr>
              <a:xfrm>
                <a:off x="3129" y="1728"/>
                <a:ext cx="68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7" h="4" extrusionOk="0">
                    <a:moveTo>
                      <a:pt x="0" y="2"/>
                    </a:moveTo>
                    <a:cubicBezTo>
                      <a:pt x="9" y="0"/>
                      <a:pt x="27" y="4"/>
                      <a:pt x="27" y="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1" name="Google Shape;3167;p12">
                <a:extLst>
                  <a:ext uri="{FF2B5EF4-FFF2-40B4-BE49-F238E27FC236}">
                    <a16:creationId xmlns:a16="http://schemas.microsoft.com/office/drawing/2014/main" id="{72E51527-3D44-37E5-C9A5-1D9FC5D83D7C}"/>
                  </a:ext>
                </a:extLst>
              </p:cNvPr>
              <p:cNvSpPr/>
              <p:nvPr/>
            </p:nvSpPr>
            <p:spPr>
              <a:xfrm>
                <a:off x="2979" y="2013"/>
                <a:ext cx="9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36" h="5" extrusionOk="0">
                    <a:moveTo>
                      <a:pt x="0" y="3"/>
                    </a:moveTo>
                    <a:cubicBezTo>
                      <a:pt x="8" y="5"/>
                      <a:pt x="30" y="3"/>
                      <a:pt x="36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2" name="Google Shape;3168;p12">
                <a:extLst>
                  <a:ext uri="{FF2B5EF4-FFF2-40B4-BE49-F238E27FC236}">
                    <a16:creationId xmlns:a16="http://schemas.microsoft.com/office/drawing/2014/main" id="{384ED221-0504-058F-31EA-34C83683610D}"/>
                  </a:ext>
                </a:extLst>
              </p:cNvPr>
              <p:cNvSpPr/>
              <p:nvPr/>
            </p:nvSpPr>
            <p:spPr>
              <a:xfrm>
                <a:off x="3142" y="1976"/>
                <a:ext cx="7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8" h="6" extrusionOk="0">
                    <a:moveTo>
                      <a:pt x="0" y="6"/>
                    </a:moveTo>
                    <a:cubicBezTo>
                      <a:pt x="11" y="5"/>
                      <a:pt x="23" y="3"/>
                      <a:pt x="28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3" name="Google Shape;3169;p12">
                <a:extLst>
                  <a:ext uri="{FF2B5EF4-FFF2-40B4-BE49-F238E27FC236}">
                    <a16:creationId xmlns:a16="http://schemas.microsoft.com/office/drawing/2014/main" id="{D3665FAE-F23C-32E0-C261-3691237D57B6}"/>
                  </a:ext>
                </a:extLst>
              </p:cNvPr>
              <p:cNvSpPr/>
              <p:nvPr/>
            </p:nvSpPr>
            <p:spPr>
              <a:xfrm>
                <a:off x="2989" y="2125"/>
                <a:ext cx="100" cy="19"/>
              </a:xfrm>
              <a:custGeom>
                <a:avLst/>
                <a:gdLst/>
                <a:ahLst/>
                <a:cxnLst/>
                <a:rect l="l" t="t" r="r" b="b"/>
                <a:pathLst>
                  <a:path w="40" h="7" extrusionOk="0">
                    <a:moveTo>
                      <a:pt x="0" y="5"/>
                    </a:moveTo>
                    <a:cubicBezTo>
                      <a:pt x="10" y="7"/>
                      <a:pt x="35" y="2"/>
                      <a:pt x="40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4" name="Google Shape;3170;p12">
                <a:extLst>
                  <a:ext uri="{FF2B5EF4-FFF2-40B4-BE49-F238E27FC236}">
                    <a16:creationId xmlns:a16="http://schemas.microsoft.com/office/drawing/2014/main" id="{FC8D7FB1-7EEF-D6C3-2281-3FEF203099B4}"/>
                  </a:ext>
                </a:extLst>
              </p:cNvPr>
              <p:cNvSpPr/>
              <p:nvPr/>
            </p:nvSpPr>
            <p:spPr>
              <a:xfrm>
                <a:off x="3169" y="2101"/>
                <a:ext cx="73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9" h="4" extrusionOk="0">
                    <a:moveTo>
                      <a:pt x="0" y="4"/>
                    </a:moveTo>
                    <a:cubicBezTo>
                      <a:pt x="12" y="2"/>
                      <a:pt x="22" y="0"/>
                      <a:pt x="29" y="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5" name="Google Shape;3171;p12">
                <a:extLst>
                  <a:ext uri="{FF2B5EF4-FFF2-40B4-BE49-F238E27FC236}">
                    <a16:creationId xmlns:a16="http://schemas.microsoft.com/office/drawing/2014/main" id="{0D7CA29A-6AC2-38CE-DBCE-19E65E5CDE49}"/>
                  </a:ext>
                </a:extLst>
              </p:cNvPr>
              <p:cNvSpPr/>
              <p:nvPr/>
            </p:nvSpPr>
            <p:spPr>
              <a:xfrm>
                <a:off x="3014" y="2237"/>
                <a:ext cx="93" cy="11"/>
              </a:xfrm>
              <a:custGeom>
                <a:avLst/>
                <a:gdLst/>
                <a:ahLst/>
                <a:cxnLst/>
                <a:rect l="l" t="t" r="r" b="b"/>
                <a:pathLst>
                  <a:path w="37" h="4" extrusionOk="0">
                    <a:moveTo>
                      <a:pt x="0" y="2"/>
                    </a:moveTo>
                    <a:cubicBezTo>
                      <a:pt x="7" y="4"/>
                      <a:pt x="34" y="1"/>
                      <a:pt x="37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6" name="Google Shape;3172;p12">
                <a:extLst>
                  <a:ext uri="{FF2B5EF4-FFF2-40B4-BE49-F238E27FC236}">
                    <a16:creationId xmlns:a16="http://schemas.microsoft.com/office/drawing/2014/main" id="{1DAE8B7D-B175-96A2-1D47-90888FDED88D}"/>
                  </a:ext>
                </a:extLst>
              </p:cNvPr>
              <p:cNvSpPr/>
              <p:nvPr/>
            </p:nvSpPr>
            <p:spPr>
              <a:xfrm>
                <a:off x="3194" y="2203"/>
                <a:ext cx="6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7" h="5" extrusionOk="0">
                    <a:moveTo>
                      <a:pt x="0" y="5"/>
                    </a:moveTo>
                    <a:cubicBezTo>
                      <a:pt x="6" y="4"/>
                      <a:pt x="22" y="0"/>
                      <a:pt x="27" y="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7" name="Google Shape;3173;p12">
                <a:extLst>
                  <a:ext uri="{FF2B5EF4-FFF2-40B4-BE49-F238E27FC236}">
                    <a16:creationId xmlns:a16="http://schemas.microsoft.com/office/drawing/2014/main" id="{E8266BF1-9F09-3F81-C9E1-C8FFD99B171B}"/>
                  </a:ext>
                </a:extLst>
              </p:cNvPr>
              <p:cNvSpPr/>
              <p:nvPr/>
            </p:nvSpPr>
            <p:spPr>
              <a:xfrm>
                <a:off x="3039" y="2331"/>
                <a:ext cx="95" cy="5"/>
              </a:xfrm>
              <a:custGeom>
                <a:avLst/>
                <a:gdLst/>
                <a:ahLst/>
                <a:cxnLst/>
                <a:rect l="l" t="t" r="r" b="b"/>
                <a:pathLst>
                  <a:path w="38" h="2" extrusionOk="0">
                    <a:moveTo>
                      <a:pt x="0" y="1"/>
                    </a:moveTo>
                    <a:cubicBezTo>
                      <a:pt x="8" y="1"/>
                      <a:pt x="33" y="2"/>
                      <a:pt x="38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8" name="Google Shape;3174;p12">
                <a:extLst>
                  <a:ext uri="{FF2B5EF4-FFF2-40B4-BE49-F238E27FC236}">
                    <a16:creationId xmlns:a16="http://schemas.microsoft.com/office/drawing/2014/main" id="{F6382AD4-CC0A-2970-71E6-302176BF57E8}"/>
                  </a:ext>
                </a:extLst>
              </p:cNvPr>
              <p:cNvSpPr/>
              <p:nvPr/>
            </p:nvSpPr>
            <p:spPr>
              <a:xfrm>
                <a:off x="3229" y="2331"/>
                <a:ext cx="63" cy="2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0" y="1"/>
                    </a:moveTo>
                    <a:cubicBezTo>
                      <a:pt x="11" y="1"/>
                      <a:pt x="23" y="0"/>
                      <a:pt x="25" y="1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89" name="Google Shape;3175;p12">
                <a:extLst>
                  <a:ext uri="{FF2B5EF4-FFF2-40B4-BE49-F238E27FC236}">
                    <a16:creationId xmlns:a16="http://schemas.microsoft.com/office/drawing/2014/main" id="{BF5FFE80-58F2-615B-0B84-F03A7AACD313}"/>
                  </a:ext>
                </a:extLst>
              </p:cNvPr>
              <p:cNvSpPr/>
              <p:nvPr/>
            </p:nvSpPr>
            <p:spPr>
              <a:xfrm>
                <a:off x="3059" y="2424"/>
                <a:ext cx="103" cy="16"/>
              </a:xfrm>
              <a:custGeom>
                <a:avLst/>
                <a:gdLst/>
                <a:ahLst/>
                <a:cxnLst/>
                <a:rect l="l" t="t" r="r" b="b"/>
                <a:pathLst>
                  <a:path w="41" h="6" extrusionOk="0">
                    <a:moveTo>
                      <a:pt x="0" y="0"/>
                    </a:moveTo>
                    <a:cubicBezTo>
                      <a:pt x="12" y="3"/>
                      <a:pt x="32" y="6"/>
                      <a:pt x="41" y="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0" name="Google Shape;3176;p12">
                <a:extLst>
                  <a:ext uri="{FF2B5EF4-FFF2-40B4-BE49-F238E27FC236}">
                    <a16:creationId xmlns:a16="http://schemas.microsoft.com/office/drawing/2014/main" id="{EC7372EE-FFC1-5C2C-3A21-A6D52B1DBE27}"/>
                  </a:ext>
                </a:extLst>
              </p:cNvPr>
              <p:cNvSpPr/>
              <p:nvPr/>
            </p:nvSpPr>
            <p:spPr>
              <a:xfrm>
                <a:off x="3242" y="2456"/>
                <a:ext cx="65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6" h="6" extrusionOk="0">
                    <a:moveTo>
                      <a:pt x="0" y="0"/>
                    </a:moveTo>
                    <a:cubicBezTo>
                      <a:pt x="10" y="4"/>
                      <a:pt x="26" y="6"/>
                      <a:pt x="26" y="6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1" name="Google Shape;3177;p12">
                <a:extLst>
                  <a:ext uri="{FF2B5EF4-FFF2-40B4-BE49-F238E27FC236}">
                    <a16:creationId xmlns:a16="http://schemas.microsoft.com/office/drawing/2014/main" id="{70956122-9CC9-3D64-7641-F49A62E3573A}"/>
                  </a:ext>
                </a:extLst>
              </p:cNvPr>
              <p:cNvSpPr/>
              <p:nvPr/>
            </p:nvSpPr>
            <p:spPr>
              <a:xfrm>
                <a:off x="3062" y="2501"/>
                <a:ext cx="85" cy="35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" extrusionOk="0">
                    <a:moveTo>
                      <a:pt x="0" y="0"/>
                    </a:moveTo>
                    <a:cubicBezTo>
                      <a:pt x="7" y="5"/>
                      <a:pt x="27" y="13"/>
                      <a:pt x="34" y="1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2" name="Google Shape;3178;p12">
                <a:extLst>
                  <a:ext uri="{FF2B5EF4-FFF2-40B4-BE49-F238E27FC236}">
                    <a16:creationId xmlns:a16="http://schemas.microsoft.com/office/drawing/2014/main" id="{16161DBF-12FD-03E2-12A3-CD5A2960FCB8}"/>
                  </a:ext>
                </a:extLst>
              </p:cNvPr>
              <p:cNvSpPr/>
              <p:nvPr/>
            </p:nvSpPr>
            <p:spPr>
              <a:xfrm>
                <a:off x="3219" y="2584"/>
                <a:ext cx="68" cy="29"/>
              </a:xfrm>
              <a:custGeom>
                <a:avLst/>
                <a:gdLst/>
                <a:ahLst/>
                <a:cxnLst/>
                <a:rect l="l" t="t" r="r" b="b"/>
                <a:pathLst>
                  <a:path w="27" h="11" extrusionOk="0">
                    <a:moveTo>
                      <a:pt x="0" y="0"/>
                    </a:moveTo>
                    <a:cubicBezTo>
                      <a:pt x="10" y="4"/>
                      <a:pt x="21" y="11"/>
                      <a:pt x="27" y="8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3" name="Google Shape;3179;p12">
                <a:extLst>
                  <a:ext uri="{FF2B5EF4-FFF2-40B4-BE49-F238E27FC236}">
                    <a16:creationId xmlns:a16="http://schemas.microsoft.com/office/drawing/2014/main" id="{B0ED4965-CA71-3BA1-06F2-76733727A181}"/>
                  </a:ext>
                </a:extLst>
              </p:cNvPr>
              <p:cNvSpPr/>
              <p:nvPr/>
            </p:nvSpPr>
            <p:spPr>
              <a:xfrm>
                <a:off x="3034" y="2584"/>
                <a:ext cx="58" cy="45"/>
              </a:xfrm>
              <a:custGeom>
                <a:avLst/>
                <a:gdLst/>
                <a:ahLst/>
                <a:cxnLst/>
                <a:rect l="l" t="t" r="r" b="b"/>
                <a:pathLst>
                  <a:path w="23" h="17" extrusionOk="0">
                    <a:moveTo>
                      <a:pt x="0" y="0"/>
                    </a:moveTo>
                    <a:cubicBezTo>
                      <a:pt x="5" y="10"/>
                      <a:pt x="17" y="15"/>
                      <a:pt x="23" y="17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4" name="Google Shape;3180;p12">
                <a:extLst>
                  <a:ext uri="{FF2B5EF4-FFF2-40B4-BE49-F238E27FC236}">
                    <a16:creationId xmlns:a16="http://schemas.microsoft.com/office/drawing/2014/main" id="{5C2CAE64-DD7C-B059-3823-760EDF947A5A}"/>
                  </a:ext>
                </a:extLst>
              </p:cNvPr>
              <p:cNvSpPr/>
              <p:nvPr/>
            </p:nvSpPr>
            <p:spPr>
              <a:xfrm>
                <a:off x="3064" y="2843"/>
                <a:ext cx="33" cy="64"/>
              </a:xfrm>
              <a:custGeom>
                <a:avLst/>
                <a:gdLst/>
                <a:ahLst/>
                <a:cxnLst/>
                <a:rect l="l" t="t" r="r" b="b"/>
                <a:pathLst>
                  <a:path w="13" h="24" extrusionOk="0">
                    <a:moveTo>
                      <a:pt x="0" y="0"/>
                    </a:moveTo>
                    <a:cubicBezTo>
                      <a:pt x="5" y="9"/>
                      <a:pt x="10" y="15"/>
                      <a:pt x="13" y="2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5" name="Google Shape;3181;p12">
                <a:extLst>
                  <a:ext uri="{FF2B5EF4-FFF2-40B4-BE49-F238E27FC236}">
                    <a16:creationId xmlns:a16="http://schemas.microsoft.com/office/drawing/2014/main" id="{E44648D5-5BD3-FEE0-1908-42801448C6C7}"/>
                  </a:ext>
                </a:extLst>
              </p:cNvPr>
              <p:cNvSpPr/>
              <p:nvPr/>
            </p:nvSpPr>
            <p:spPr>
              <a:xfrm>
                <a:off x="3154" y="2736"/>
                <a:ext cx="40" cy="37"/>
              </a:xfrm>
              <a:custGeom>
                <a:avLst/>
                <a:gdLst/>
                <a:ahLst/>
                <a:cxnLst/>
                <a:rect l="l" t="t" r="r" b="b"/>
                <a:pathLst>
                  <a:path w="16" h="14" extrusionOk="0">
                    <a:moveTo>
                      <a:pt x="0" y="0"/>
                    </a:moveTo>
                    <a:cubicBezTo>
                      <a:pt x="8" y="5"/>
                      <a:pt x="16" y="14"/>
                      <a:pt x="16" y="1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6" name="Google Shape;3182;p12">
                <a:extLst>
                  <a:ext uri="{FF2B5EF4-FFF2-40B4-BE49-F238E27FC236}">
                    <a16:creationId xmlns:a16="http://schemas.microsoft.com/office/drawing/2014/main" id="{59124087-6D61-433C-F572-617D4C0EA2ED}"/>
                  </a:ext>
                </a:extLst>
              </p:cNvPr>
              <p:cNvSpPr/>
              <p:nvPr/>
            </p:nvSpPr>
            <p:spPr>
              <a:xfrm>
                <a:off x="2959" y="2971"/>
                <a:ext cx="10" cy="69"/>
              </a:xfrm>
              <a:custGeom>
                <a:avLst/>
                <a:gdLst/>
                <a:ahLst/>
                <a:cxnLst/>
                <a:rect l="l" t="t" r="r" b="b"/>
                <a:pathLst>
                  <a:path w="4" h="26" extrusionOk="0">
                    <a:moveTo>
                      <a:pt x="0" y="0"/>
                    </a:moveTo>
                    <a:cubicBezTo>
                      <a:pt x="4" y="8"/>
                      <a:pt x="4" y="22"/>
                      <a:pt x="2" y="26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7" name="Google Shape;3183;p12">
                <a:extLst>
                  <a:ext uri="{FF2B5EF4-FFF2-40B4-BE49-F238E27FC236}">
                    <a16:creationId xmlns:a16="http://schemas.microsoft.com/office/drawing/2014/main" id="{1E702FAC-B9A2-E4B0-0BE1-3EA387F08432}"/>
                  </a:ext>
                </a:extLst>
              </p:cNvPr>
              <p:cNvSpPr/>
              <p:nvPr/>
            </p:nvSpPr>
            <p:spPr>
              <a:xfrm>
                <a:off x="2547" y="2971"/>
                <a:ext cx="57" cy="37"/>
              </a:xfrm>
              <a:custGeom>
                <a:avLst/>
                <a:gdLst/>
                <a:ahLst/>
                <a:cxnLst/>
                <a:rect l="l" t="t" r="r" b="b"/>
                <a:pathLst>
                  <a:path w="23" h="14" extrusionOk="0">
                    <a:moveTo>
                      <a:pt x="0" y="14"/>
                    </a:moveTo>
                    <a:cubicBezTo>
                      <a:pt x="8" y="5"/>
                      <a:pt x="11" y="1"/>
                      <a:pt x="23" y="0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8" name="Google Shape;3184;p12">
                <a:extLst>
                  <a:ext uri="{FF2B5EF4-FFF2-40B4-BE49-F238E27FC236}">
                    <a16:creationId xmlns:a16="http://schemas.microsoft.com/office/drawing/2014/main" id="{9FD0A254-555A-06DF-8570-98CC0E7B19F2}"/>
                  </a:ext>
                </a:extLst>
              </p:cNvPr>
              <p:cNvSpPr/>
              <p:nvPr/>
            </p:nvSpPr>
            <p:spPr>
              <a:xfrm>
                <a:off x="1624" y="1504"/>
                <a:ext cx="65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6" h="18" extrusionOk="0">
                    <a:moveTo>
                      <a:pt x="0" y="0"/>
                    </a:moveTo>
                    <a:cubicBezTo>
                      <a:pt x="6" y="13"/>
                      <a:pt x="17" y="17"/>
                      <a:pt x="26" y="18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299" name="Google Shape;3185;p12">
                <a:extLst>
                  <a:ext uri="{FF2B5EF4-FFF2-40B4-BE49-F238E27FC236}">
                    <a16:creationId xmlns:a16="http://schemas.microsoft.com/office/drawing/2014/main" id="{B23EA54E-8094-66F0-125C-6BDB1B01AF07}"/>
                  </a:ext>
                </a:extLst>
              </p:cNvPr>
              <p:cNvSpPr/>
              <p:nvPr/>
            </p:nvSpPr>
            <p:spPr>
              <a:xfrm>
                <a:off x="1669" y="1525"/>
                <a:ext cx="403" cy="126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473" extrusionOk="0">
                    <a:moveTo>
                      <a:pt x="160" y="463"/>
                    </a:moveTo>
                    <a:cubicBezTo>
                      <a:pt x="157" y="464"/>
                      <a:pt x="154" y="462"/>
                      <a:pt x="153" y="459"/>
                    </a:cubicBezTo>
                    <a:cubicBezTo>
                      <a:pt x="152" y="456"/>
                      <a:pt x="154" y="453"/>
                      <a:pt x="157" y="453"/>
                    </a:cubicBezTo>
                    <a:cubicBezTo>
                      <a:pt x="157" y="453"/>
                      <a:pt x="139" y="458"/>
                      <a:pt x="124" y="453"/>
                    </a:cubicBezTo>
                    <a:cubicBezTo>
                      <a:pt x="109" y="448"/>
                      <a:pt x="79" y="422"/>
                      <a:pt x="72" y="415"/>
                    </a:cubicBezTo>
                    <a:cubicBezTo>
                      <a:pt x="64" y="408"/>
                      <a:pt x="52" y="385"/>
                      <a:pt x="44" y="381"/>
                    </a:cubicBezTo>
                    <a:cubicBezTo>
                      <a:pt x="35" y="378"/>
                      <a:pt x="22" y="346"/>
                      <a:pt x="23" y="337"/>
                    </a:cubicBezTo>
                    <a:cubicBezTo>
                      <a:pt x="25" y="329"/>
                      <a:pt x="21" y="310"/>
                      <a:pt x="18" y="304"/>
                    </a:cubicBezTo>
                    <a:cubicBezTo>
                      <a:pt x="15" y="297"/>
                      <a:pt x="13" y="273"/>
                      <a:pt x="17" y="268"/>
                    </a:cubicBezTo>
                    <a:cubicBezTo>
                      <a:pt x="21" y="262"/>
                      <a:pt x="21" y="248"/>
                      <a:pt x="20" y="243"/>
                    </a:cubicBezTo>
                    <a:cubicBezTo>
                      <a:pt x="19" y="237"/>
                      <a:pt x="23" y="217"/>
                      <a:pt x="25" y="213"/>
                    </a:cubicBezTo>
                    <a:cubicBezTo>
                      <a:pt x="27" y="209"/>
                      <a:pt x="31" y="207"/>
                      <a:pt x="31" y="200"/>
                    </a:cubicBezTo>
                    <a:cubicBezTo>
                      <a:pt x="31" y="192"/>
                      <a:pt x="29" y="172"/>
                      <a:pt x="36" y="164"/>
                    </a:cubicBezTo>
                    <a:cubicBezTo>
                      <a:pt x="44" y="155"/>
                      <a:pt x="40" y="149"/>
                      <a:pt x="38" y="141"/>
                    </a:cubicBezTo>
                    <a:cubicBezTo>
                      <a:pt x="37" y="133"/>
                      <a:pt x="39" y="125"/>
                      <a:pt x="43" y="113"/>
                    </a:cubicBezTo>
                    <a:cubicBezTo>
                      <a:pt x="47" y="102"/>
                      <a:pt x="37" y="89"/>
                      <a:pt x="40" y="76"/>
                    </a:cubicBezTo>
                    <a:cubicBezTo>
                      <a:pt x="44" y="62"/>
                      <a:pt x="44" y="45"/>
                      <a:pt x="42" y="34"/>
                    </a:cubicBezTo>
                    <a:cubicBezTo>
                      <a:pt x="41" y="27"/>
                      <a:pt x="40" y="15"/>
                      <a:pt x="40" y="8"/>
                    </a:cubicBezTo>
                    <a:cubicBezTo>
                      <a:pt x="34" y="7"/>
                      <a:pt x="27" y="4"/>
                      <a:pt x="22" y="0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30" y="24"/>
                      <a:pt x="30" y="37"/>
                      <a:pt x="29" y="49"/>
                    </a:cubicBezTo>
                    <a:cubicBezTo>
                      <a:pt x="29" y="57"/>
                      <a:pt x="27" y="66"/>
                      <a:pt x="27" y="72"/>
                    </a:cubicBezTo>
                    <a:cubicBezTo>
                      <a:pt x="26" y="80"/>
                      <a:pt x="27" y="89"/>
                      <a:pt x="26" y="98"/>
                    </a:cubicBezTo>
                    <a:cubicBezTo>
                      <a:pt x="26" y="105"/>
                      <a:pt x="25" y="111"/>
                      <a:pt x="25" y="114"/>
                    </a:cubicBezTo>
                    <a:cubicBezTo>
                      <a:pt x="25" y="117"/>
                      <a:pt x="23" y="128"/>
                      <a:pt x="22" y="139"/>
                    </a:cubicBezTo>
                    <a:cubicBezTo>
                      <a:pt x="21" y="154"/>
                      <a:pt x="22" y="170"/>
                      <a:pt x="21" y="177"/>
                    </a:cubicBezTo>
                    <a:cubicBezTo>
                      <a:pt x="20" y="181"/>
                      <a:pt x="14" y="192"/>
                      <a:pt x="12" y="202"/>
                    </a:cubicBezTo>
                    <a:cubicBezTo>
                      <a:pt x="11" y="210"/>
                      <a:pt x="13" y="218"/>
                      <a:pt x="12" y="226"/>
                    </a:cubicBezTo>
                    <a:cubicBezTo>
                      <a:pt x="10" y="235"/>
                      <a:pt x="9" y="243"/>
                      <a:pt x="8" y="248"/>
                    </a:cubicBezTo>
                    <a:cubicBezTo>
                      <a:pt x="7" y="254"/>
                      <a:pt x="6" y="267"/>
                      <a:pt x="5" y="279"/>
                    </a:cubicBezTo>
                    <a:cubicBezTo>
                      <a:pt x="4" y="292"/>
                      <a:pt x="0" y="303"/>
                      <a:pt x="1" y="309"/>
                    </a:cubicBezTo>
                    <a:cubicBezTo>
                      <a:pt x="2" y="313"/>
                      <a:pt x="5" y="319"/>
                      <a:pt x="6" y="323"/>
                    </a:cubicBezTo>
                    <a:cubicBezTo>
                      <a:pt x="8" y="335"/>
                      <a:pt x="10" y="348"/>
                      <a:pt x="16" y="358"/>
                    </a:cubicBezTo>
                    <a:cubicBezTo>
                      <a:pt x="23" y="371"/>
                      <a:pt x="28" y="385"/>
                      <a:pt x="35" y="390"/>
                    </a:cubicBezTo>
                    <a:cubicBezTo>
                      <a:pt x="38" y="392"/>
                      <a:pt x="43" y="405"/>
                      <a:pt x="51" y="416"/>
                    </a:cubicBezTo>
                    <a:cubicBezTo>
                      <a:pt x="55" y="422"/>
                      <a:pt x="62" y="424"/>
                      <a:pt x="67" y="431"/>
                    </a:cubicBezTo>
                    <a:cubicBezTo>
                      <a:pt x="72" y="437"/>
                      <a:pt x="76" y="442"/>
                      <a:pt x="81" y="446"/>
                    </a:cubicBezTo>
                    <a:cubicBezTo>
                      <a:pt x="98" y="463"/>
                      <a:pt x="137" y="473"/>
                      <a:pt x="151" y="469"/>
                    </a:cubicBezTo>
                    <a:cubicBezTo>
                      <a:pt x="158" y="468"/>
                      <a:pt x="160" y="465"/>
                      <a:pt x="161" y="463"/>
                    </a:cubicBezTo>
                    <a:cubicBezTo>
                      <a:pt x="160" y="463"/>
                      <a:pt x="160" y="463"/>
                      <a:pt x="160" y="463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0" name="Google Shape;3186;p12">
                <a:extLst>
                  <a:ext uri="{FF2B5EF4-FFF2-40B4-BE49-F238E27FC236}">
                    <a16:creationId xmlns:a16="http://schemas.microsoft.com/office/drawing/2014/main" id="{F9F6C9C9-A195-A749-5C88-C50CFC571F55}"/>
                  </a:ext>
                </a:extLst>
              </p:cNvPr>
              <p:cNvSpPr/>
              <p:nvPr/>
            </p:nvSpPr>
            <p:spPr>
              <a:xfrm>
                <a:off x="2849" y="2779"/>
                <a:ext cx="20" cy="58"/>
              </a:xfrm>
              <a:custGeom>
                <a:avLst/>
                <a:gdLst/>
                <a:ahLst/>
                <a:cxnLst/>
                <a:rect l="l" t="t" r="r" b="b"/>
                <a:pathLst>
                  <a:path w="8" h="22" extrusionOk="0">
                    <a:moveTo>
                      <a:pt x="8" y="0"/>
                    </a:moveTo>
                    <a:cubicBezTo>
                      <a:pt x="0" y="6"/>
                      <a:pt x="7" y="22"/>
                      <a:pt x="7" y="22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1" name="Google Shape;3187;p12">
                <a:extLst>
                  <a:ext uri="{FF2B5EF4-FFF2-40B4-BE49-F238E27FC236}">
                    <a16:creationId xmlns:a16="http://schemas.microsoft.com/office/drawing/2014/main" id="{38AA6CFC-99BA-4F66-7EFA-6ADC12F8B14B}"/>
                  </a:ext>
                </a:extLst>
              </p:cNvPr>
              <p:cNvSpPr/>
              <p:nvPr/>
            </p:nvSpPr>
            <p:spPr>
              <a:xfrm>
                <a:off x="2319" y="3048"/>
                <a:ext cx="33" cy="53"/>
              </a:xfrm>
              <a:custGeom>
                <a:avLst/>
                <a:gdLst/>
                <a:ahLst/>
                <a:cxnLst/>
                <a:rect l="l" t="t" r="r" b="b"/>
                <a:pathLst>
                  <a:path w="13" h="20" extrusionOk="0">
                    <a:moveTo>
                      <a:pt x="0" y="0"/>
                    </a:moveTo>
                    <a:cubicBezTo>
                      <a:pt x="5" y="12"/>
                      <a:pt x="13" y="20"/>
                      <a:pt x="13" y="20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2" name="Google Shape;3188;p12">
                <a:extLst>
                  <a:ext uri="{FF2B5EF4-FFF2-40B4-BE49-F238E27FC236}">
                    <a16:creationId xmlns:a16="http://schemas.microsoft.com/office/drawing/2014/main" id="{A9D20304-6B4F-FBA0-8730-DAF7AE58A7EA}"/>
                  </a:ext>
                </a:extLst>
              </p:cNvPr>
              <p:cNvSpPr/>
              <p:nvPr/>
            </p:nvSpPr>
            <p:spPr>
              <a:xfrm>
                <a:off x="3019" y="2651"/>
                <a:ext cx="28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5" extrusionOk="0">
                    <a:moveTo>
                      <a:pt x="0" y="0"/>
                    </a:moveTo>
                    <a:cubicBezTo>
                      <a:pt x="2" y="6"/>
                      <a:pt x="5" y="12"/>
                      <a:pt x="11" y="1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3" name="Google Shape;3189;p12">
                <a:extLst>
                  <a:ext uri="{FF2B5EF4-FFF2-40B4-BE49-F238E27FC236}">
                    <a16:creationId xmlns:a16="http://schemas.microsoft.com/office/drawing/2014/main" id="{B66D6F0B-9935-6CDB-C8EA-D2B4EDCEA474}"/>
                  </a:ext>
                </a:extLst>
              </p:cNvPr>
              <p:cNvSpPr/>
              <p:nvPr/>
            </p:nvSpPr>
            <p:spPr>
              <a:xfrm>
                <a:off x="2454" y="1149"/>
                <a:ext cx="765" cy="171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644" extrusionOk="0">
                    <a:moveTo>
                      <a:pt x="0" y="577"/>
                    </a:moveTo>
                    <a:cubicBezTo>
                      <a:pt x="26" y="572"/>
                      <a:pt x="46" y="581"/>
                      <a:pt x="63" y="591"/>
                    </a:cubicBezTo>
                    <a:cubicBezTo>
                      <a:pt x="79" y="602"/>
                      <a:pt x="90" y="609"/>
                      <a:pt x="106" y="613"/>
                    </a:cubicBezTo>
                    <a:cubicBezTo>
                      <a:pt x="121" y="618"/>
                      <a:pt x="123" y="630"/>
                      <a:pt x="141" y="634"/>
                    </a:cubicBezTo>
                    <a:cubicBezTo>
                      <a:pt x="203" y="640"/>
                      <a:pt x="219" y="621"/>
                      <a:pt x="231" y="610"/>
                    </a:cubicBezTo>
                    <a:cubicBezTo>
                      <a:pt x="243" y="600"/>
                      <a:pt x="252" y="602"/>
                      <a:pt x="260" y="590"/>
                    </a:cubicBezTo>
                    <a:cubicBezTo>
                      <a:pt x="269" y="578"/>
                      <a:pt x="270" y="569"/>
                      <a:pt x="278" y="558"/>
                    </a:cubicBezTo>
                    <a:cubicBezTo>
                      <a:pt x="285" y="546"/>
                      <a:pt x="286" y="524"/>
                      <a:pt x="290" y="510"/>
                    </a:cubicBezTo>
                    <a:cubicBezTo>
                      <a:pt x="293" y="496"/>
                      <a:pt x="289" y="474"/>
                      <a:pt x="288" y="462"/>
                    </a:cubicBezTo>
                    <a:cubicBezTo>
                      <a:pt x="287" y="449"/>
                      <a:pt x="285" y="432"/>
                      <a:pt x="281" y="420"/>
                    </a:cubicBezTo>
                    <a:cubicBezTo>
                      <a:pt x="277" y="408"/>
                      <a:pt x="270" y="397"/>
                      <a:pt x="267" y="384"/>
                    </a:cubicBezTo>
                    <a:cubicBezTo>
                      <a:pt x="263" y="371"/>
                      <a:pt x="258" y="352"/>
                      <a:pt x="255" y="340"/>
                    </a:cubicBezTo>
                    <a:cubicBezTo>
                      <a:pt x="252" y="328"/>
                      <a:pt x="256" y="307"/>
                      <a:pt x="254" y="295"/>
                    </a:cubicBezTo>
                    <a:cubicBezTo>
                      <a:pt x="251" y="283"/>
                      <a:pt x="247" y="259"/>
                      <a:pt x="247" y="246"/>
                    </a:cubicBezTo>
                    <a:cubicBezTo>
                      <a:pt x="246" y="233"/>
                      <a:pt x="240" y="211"/>
                      <a:pt x="240" y="202"/>
                    </a:cubicBezTo>
                    <a:cubicBezTo>
                      <a:pt x="241" y="193"/>
                      <a:pt x="239" y="175"/>
                      <a:pt x="240" y="162"/>
                    </a:cubicBezTo>
                    <a:cubicBezTo>
                      <a:pt x="242" y="149"/>
                      <a:pt x="246" y="138"/>
                      <a:pt x="247" y="131"/>
                    </a:cubicBezTo>
                    <a:cubicBezTo>
                      <a:pt x="247" y="124"/>
                      <a:pt x="250" y="99"/>
                      <a:pt x="251" y="90"/>
                    </a:cubicBezTo>
                    <a:cubicBezTo>
                      <a:pt x="252" y="80"/>
                      <a:pt x="257" y="52"/>
                      <a:pt x="253" y="41"/>
                    </a:cubicBezTo>
                    <a:cubicBezTo>
                      <a:pt x="252" y="41"/>
                      <a:pt x="252" y="41"/>
                      <a:pt x="252" y="41"/>
                    </a:cubicBezTo>
                    <a:cubicBezTo>
                      <a:pt x="253" y="39"/>
                      <a:pt x="253" y="36"/>
                      <a:pt x="252" y="35"/>
                    </a:cubicBezTo>
                    <a:cubicBezTo>
                      <a:pt x="260" y="31"/>
                      <a:pt x="258" y="6"/>
                      <a:pt x="257" y="1"/>
                    </a:cubicBezTo>
                    <a:cubicBezTo>
                      <a:pt x="259" y="0"/>
                      <a:pt x="255" y="3"/>
                      <a:pt x="256" y="1"/>
                    </a:cubicBezTo>
                    <a:cubicBezTo>
                      <a:pt x="256" y="1"/>
                      <a:pt x="256" y="1"/>
                      <a:pt x="256" y="1"/>
                    </a:cubicBezTo>
                    <a:cubicBezTo>
                      <a:pt x="256" y="1"/>
                      <a:pt x="263" y="22"/>
                      <a:pt x="262" y="28"/>
                    </a:cubicBezTo>
                    <a:cubicBezTo>
                      <a:pt x="262" y="33"/>
                      <a:pt x="264" y="53"/>
                      <a:pt x="263" y="62"/>
                    </a:cubicBezTo>
                    <a:cubicBezTo>
                      <a:pt x="263" y="70"/>
                      <a:pt x="265" y="88"/>
                      <a:pt x="263" y="93"/>
                    </a:cubicBezTo>
                    <a:cubicBezTo>
                      <a:pt x="261" y="98"/>
                      <a:pt x="262" y="116"/>
                      <a:pt x="261" y="122"/>
                    </a:cubicBezTo>
                    <a:cubicBezTo>
                      <a:pt x="260" y="129"/>
                      <a:pt x="259" y="133"/>
                      <a:pt x="259" y="135"/>
                    </a:cubicBezTo>
                    <a:cubicBezTo>
                      <a:pt x="258" y="137"/>
                      <a:pt x="260" y="146"/>
                      <a:pt x="259" y="155"/>
                    </a:cubicBezTo>
                    <a:cubicBezTo>
                      <a:pt x="258" y="164"/>
                      <a:pt x="252" y="176"/>
                      <a:pt x="252" y="181"/>
                    </a:cubicBezTo>
                    <a:cubicBezTo>
                      <a:pt x="251" y="186"/>
                      <a:pt x="255" y="196"/>
                      <a:pt x="255" y="201"/>
                    </a:cubicBezTo>
                    <a:cubicBezTo>
                      <a:pt x="255" y="206"/>
                      <a:pt x="258" y="215"/>
                      <a:pt x="258" y="220"/>
                    </a:cubicBezTo>
                    <a:cubicBezTo>
                      <a:pt x="258" y="225"/>
                      <a:pt x="261" y="238"/>
                      <a:pt x="262" y="245"/>
                    </a:cubicBezTo>
                    <a:cubicBezTo>
                      <a:pt x="262" y="254"/>
                      <a:pt x="262" y="265"/>
                      <a:pt x="263" y="274"/>
                    </a:cubicBezTo>
                    <a:cubicBezTo>
                      <a:pt x="263" y="282"/>
                      <a:pt x="265" y="293"/>
                      <a:pt x="267" y="301"/>
                    </a:cubicBezTo>
                    <a:cubicBezTo>
                      <a:pt x="268" y="309"/>
                      <a:pt x="269" y="318"/>
                      <a:pt x="271" y="325"/>
                    </a:cubicBezTo>
                    <a:cubicBezTo>
                      <a:pt x="272" y="331"/>
                      <a:pt x="270" y="336"/>
                      <a:pt x="273" y="347"/>
                    </a:cubicBezTo>
                    <a:cubicBezTo>
                      <a:pt x="275" y="357"/>
                      <a:pt x="278" y="363"/>
                      <a:pt x="279" y="367"/>
                    </a:cubicBezTo>
                    <a:cubicBezTo>
                      <a:pt x="280" y="372"/>
                      <a:pt x="285" y="374"/>
                      <a:pt x="287" y="384"/>
                    </a:cubicBezTo>
                    <a:cubicBezTo>
                      <a:pt x="290" y="395"/>
                      <a:pt x="287" y="398"/>
                      <a:pt x="289" y="404"/>
                    </a:cubicBezTo>
                    <a:cubicBezTo>
                      <a:pt x="290" y="410"/>
                      <a:pt x="295" y="417"/>
                      <a:pt x="297" y="425"/>
                    </a:cubicBezTo>
                    <a:cubicBezTo>
                      <a:pt x="299" y="433"/>
                      <a:pt x="303" y="457"/>
                      <a:pt x="303" y="464"/>
                    </a:cubicBezTo>
                    <a:cubicBezTo>
                      <a:pt x="303" y="471"/>
                      <a:pt x="306" y="482"/>
                      <a:pt x="306" y="490"/>
                    </a:cubicBezTo>
                    <a:cubicBezTo>
                      <a:pt x="306" y="499"/>
                      <a:pt x="304" y="517"/>
                      <a:pt x="302" y="530"/>
                    </a:cubicBezTo>
                    <a:cubicBezTo>
                      <a:pt x="299" y="543"/>
                      <a:pt x="290" y="556"/>
                      <a:pt x="286" y="564"/>
                    </a:cubicBezTo>
                    <a:cubicBezTo>
                      <a:pt x="282" y="572"/>
                      <a:pt x="274" y="592"/>
                      <a:pt x="266" y="599"/>
                    </a:cubicBezTo>
                    <a:cubicBezTo>
                      <a:pt x="257" y="605"/>
                      <a:pt x="242" y="609"/>
                      <a:pt x="236" y="618"/>
                    </a:cubicBezTo>
                    <a:cubicBezTo>
                      <a:pt x="224" y="632"/>
                      <a:pt x="205" y="632"/>
                      <a:pt x="194" y="638"/>
                    </a:cubicBezTo>
                    <a:cubicBezTo>
                      <a:pt x="183" y="643"/>
                      <a:pt x="168" y="643"/>
                      <a:pt x="150" y="643"/>
                    </a:cubicBezTo>
                    <a:cubicBezTo>
                      <a:pt x="132" y="643"/>
                      <a:pt x="123" y="644"/>
                      <a:pt x="115" y="632"/>
                    </a:cubicBezTo>
                    <a:cubicBezTo>
                      <a:pt x="107" y="621"/>
                      <a:pt x="96" y="629"/>
                      <a:pt x="87" y="619"/>
                    </a:cubicBezTo>
                    <a:cubicBezTo>
                      <a:pt x="78" y="609"/>
                      <a:pt x="66" y="606"/>
                      <a:pt x="52" y="594"/>
                    </a:cubicBezTo>
                    <a:cubicBezTo>
                      <a:pt x="37" y="583"/>
                      <a:pt x="14" y="577"/>
                      <a:pt x="0" y="577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4" name="Google Shape;3190;p12">
                <a:extLst>
                  <a:ext uri="{FF2B5EF4-FFF2-40B4-BE49-F238E27FC236}">
                    <a16:creationId xmlns:a16="http://schemas.microsoft.com/office/drawing/2014/main" id="{596629D5-AA96-9850-93E8-0889B0C162C0}"/>
                  </a:ext>
                </a:extLst>
              </p:cNvPr>
              <p:cNvSpPr/>
              <p:nvPr/>
            </p:nvSpPr>
            <p:spPr>
              <a:xfrm>
                <a:off x="2959" y="2741"/>
                <a:ext cx="18" cy="35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0" y="0"/>
                    </a:moveTo>
                    <a:cubicBezTo>
                      <a:pt x="0" y="6"/>
                      <a:pt x="5" y="9"/>
                      <a:pt x="7" y="13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5" name="Google Shape;3191;p12">
                <a:extLst>
                  <a:ext uri="{FF2B5EF4-FFF2-40B4-BE49-F238E27FC236}">
                    <a16:creationId xmlns:a16="http://schemas.microsoft.com/office/drawing/2014/main" id="{A2B91AEE-633A-390F-FA05-2FE16A8A2AFE}"/>
                  </a:ext>
                </a:extLst>
              </p:cNvPr>
              <p:cNvSpPr/>
              <p:nvPr/>
            </p:nvSpPr>
            <p:spPr>
              <a:xfrm>
                <a:off x="2782" y="1315"/>
                <a:ext cx="57" cy="18"/>
              </a:xfrm>
              <a:custGeom>
                <a:avLst/>
                <a:gdLst/>
                <a:ahLst/>
                <a:cxnLst/>
                <a:rect l="l" t="t" r="r" b="b"/>
                <a:pathLst>
                  <a:path w="23" h="7" extrusionOk="0">
                    <a:moveTo>
                      <a:pt x="0" y="1"/>
                    </a:moveTo>
                    <a:cubicBezTo>
                      <a:pt x="11" y="0"/>
                      <a:pt x="21" y="4"/>
                      <a:pt x="23" y="7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6" name="Google Shape;3192;p12">
                <a:extLst>
                  <a:ext uri="{FF2B5EF4-FFF2-40B4-BE49-F238E27FC236}">
                    <a16:creationId xmlns:a16="http://schemas.microsoft.com/office/drawing/2014/main" id="{D2F80E34-9A2C-DAEB-1DD3-F8BD44E47765}"/>
                  </a:ext>
                </a:extLst>
              </p:cNvPr>
              <p:cNvSpPr/>
              <p:nvPr/>
            </p:nvSpPr>
            <p:spPr>
              <a:xfrm>
                <a:off x="2832" y="1221"/>
                <a:ext cx="65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5" extrusionOk="0">
                    <a:moveTo>
                      <a:pt x="0" y="5"/>
                    </a:moveTo>
                    <a:cubicBezTo>
                      <a:pt x="16" y="0"/>
                      <a:pt x="26" y="4"/>
                      <a:pt x="26" y="4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7" name="Google Shape;3193;p12">
                <a:extLst>
                  <a:ext uri="{FF2B5EF4-FFF2-40B4-BE49-F238E27FC236}">
                    <a16:creationId xmlns:a16="http://schemas.microsoft.com/office/drawing/2014/main" id="{B2A9B121-CD68-BF81-031C-7CD34773C1EB}"/>
                  </a:ext>
                </a:extLst>
              </p:cNvPr>
              <p:cNvSpPr/>
              <p:nvPr/>
            </p:nvSpPr>
            <p:spPr>
              <a:xfrm>
                <a:off x="2867" y="1141"/>
                <a:ext cx="60" cy="14"/>
              </a:xfrm>
              <a:custGeom>
                <a:avLst/>
                <a:gdLst/>
                <a:ahLst/>
                <a:cxnLst/>
                <a:rect l="l" t="t" r="r" b="b"/>
                <a:pathLst>
                  <a:path w="24" h="5" extrusionOk="0">
                    <a:moveTo>
                      <a:pt x="24" y="2"/>
                    </a:moveTo>
                    <a:cubicBezTo>
                      <a:pt x="24" y="2"/>
                      <a:pt x="15" y="0"/>
                      <a:pt x="0" y="5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8" name="Google Shape;3194;p12">
                <a:extLst>
                  <a:ext uri="{FF2B5EF4-FFF2-40B4-BE49-F238E27FC236}">
                    <a16:creationId xmlns:a16="http://schemas.microsoft.com/office/drawing/2014/main" id="{94E35A38-9F2F-105A-BF27-C726A76C74CD}"/>
                  </a:ext>
                </a:extLst>
              </p:cNvPr>
              <p:cNvSpPr/>
              <p:nvPr/>
            </p:nvSpPr>
            <p:spPr>
              <a:xfrm>
                <a:off x="3039" y="1379"/>
                <a:ext cx="18" cy="2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0" y="1"/>
                    </a:moveTo>
                    <a:cubicBezTo>
                      <a:pt x="3" y="0"/>
                      <a:pt x="7" y="0"/>
                      <a:pt x="7" y="0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09" name="Google Shape;3195;p12">
                <a:extLst>
                  <a:ext uri="{FF2B5EF4-FFF2-40B4-BE49-F238E27FC236}">
                    <a16:creationId xmlns:a16="http://schemas.microsoft.com/office/drawing/2014/main" id="{B622D6B8-C353-03BC-7A29-368AFB5CFFF0}"/>
                  </a:ext>
                </a:extLst>
              </p:cNvPr>
              <p:cNvSpPr/>
              <p:nvPr/>
            </p:nvSpPr>
            <p:spPr>
              <a:xfrm>
                <a:off x="2917" y="1509"/>
                <a:ext cx="12" cy="43"/>
              </a:xfrm>
              <a:custGeom>
                <a:avLst/>
                <a:gdLst/>
                <a:ahLst/>
                <a:cxnLst/>
                <a:rect l="l" t="t" r="r" b="b"/>
                <a:pathLst>
                  <a:path w="5" h="16" extrusionOk="0">
                    <a:moveTo>
                      <a:pt x="0" y="0"/>
                    </a:moveTo>
                    <a:cubicBezTo>
                      <a:pt x="2" y="3"/>
                      <a:pt x="5" y="12"/>
                      <a:pt x="3" y="16"/>
                    </a:cubicBezTo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0" name="Google Shape;3196;p12">
                <a:extLst>
                  <a:ext uri="{FF2B5EF4-FFF2-40B4-BE49-F238E27FC236}">
                    <a16:creationId xmlns:a16="http://schemas.microsoft.com/office/drawing/2014/main" id="{4DF93A15-12B1-0E1E-E781-BED2C4F1D132}"/>
                  </a:ext>
                </a:extLst>
              </p:cNvPr>
              <p:cNvSpPr/>
              <p:nvPr/>
            </p:nvSpPr>
            <p:spPr>
              <a:xfrm>
                <a:off x="1574" y="1005"/>
                <a:ext cx="1753" cy="2568"/>
              </a:xfrm>
              <a:custGeom>
                <a:avLst/>
                <a:gdLst/>
                <a:ahLst/>
                <a:cxnLst/>
                <a:rect l="l" t="t" r="r" b="b"/>
                <a:pathLst>
                  <a:path w="701" h="963" extrusionOk="0">
                    <a:moveTo>
                      <a:pt x="693" y="550"/>
                    </a:moveTo>
                    <a:cubicBezTo>
                      <a:pt x="698" y="541"/>
                      <a:pt x="696" y="507"/>
                      <a:pt x="687" y="498"/>
                    </a:cubicBezTo>
                    <a:cubicBezTo>
                      <a:pt x="692" y="492"/>
                      <a:pt x="688" y="457"/>
                      <a:pt x="674" y="453"/>
                    </a:cubicBezTo>
                    <a:cubicBezTo>
                      <a:pt x="678" y="450"/>
                      <a:pt x="680" y="422"/>
                      <a:pt x="667" y="413"/>
                    </a:cubicBezTo>
                    <a:cubicBezTo>
                      <a:pt x="670" y="401"/>
                      <a:pt x="664" y="366"/>
                      <a:pt x="654" y="365"/>
                    </a:cubicBezTo>
                    <a:cubicBezTo>
                      <a:pt x="662" y="357"/>
                      <a:pt x="655" y="323"/>
                      <a:pt x="650" y="312"/>
                    </a:cubicBezTo>
                    <a:cubicBezTo>
                      <a:pt x="654" y="309"/>
                      <a:pt x="656" y="278"/>
                      <a:pt x="649" y="275"/>
                    </a:cubicBezTo>
                    <a:cubicBezTo>
                      <a:pt x="654" y="266"/>
                      <a:pt x="647" y="244"/>
                      <a:pt x="644" y="238"/>
                    </a:cubicBezTo>
                    <a:cubicBezTo>
                      <a:pt x="650" y="231"/>
                      <a:pt x="648" y="213"/>
                      <a:pt x="644" y="199"/>
                    </a:cubicBezTo>
                    <a:cubicBezTo>
                      <a:pt x="650" y="199"/>
                      <a:pt x="656" y="166"/>
                      <a:pt x="647" y="156"/>
                    </a:cubicBezTo>
                    <a:cubicBezTo>
                      <a:pt x="655" y="149"/>
                      <a:pt x="654" y="112"/>
                      <a:pt x="643" y="110"/>
                    </a:cubicBezTo>
                    <a:cubicBezTo>
                      <a:pt x="650" y="101"/>
                      <a:pt x="651" y="72"/>
                      <a:pt x="642" y="63"/>
                    </a:cubicBezTo>
                    <a:cubicBezTo>
                      <a:pt x="647" y="50"/>
                      <a:pt x="625" y="13"/>
                      <a:pt x="612" y="6"/>
                    </a:cubicBezTo>
                    <a:cubicBezTo>
                      <a:pt x="599" y="0"/>
                      <a:pt x="589" y="5"/>
                      <a:pt x="584" y="5"/>
                    </a:cubicBezTo>
                    <a:cubicBezTo>
                      <a:pt x="573" y="3"/>
                      <a:pt x="563" y="1"/>
                      <a:pt x="547" y="10"/>
                    </a:cubicBezTo>
                    <a:cubicBezTo>
                      <a:pt x="519" y="23"/>
                      <a:pt x="514" y="48"/>
                      <a:pt x="518" y="57"/>
                    </a:cubicBezTo>
                    <a:cubicBezTo>
                      <a:pt x="512" y="57"/>
                      <a:pt x="496" y="78"/>
                      <a:pt x="504" y="87"/>
                    </a:cubicBezTo>
                    <a:cubicBezTo>
                      <a:pt x="494" y="87"/>
                      <a:pt x="482" y="103"/>
                      <a:pt x="483" y="117"/>
                    </a:cubicBezTo>
                    <a:cubicBezTo>
                      <a:pt x="472" y="121"/>
                      <a:pt x="462" y="133"/>
                      <a:pt x="464" y="144"/>
                    </a:cubicBezTo>
                    <a:cubicBezTo>
                      <a:pt x="452" y="141"/>
                      <a:pt x="433" y="156"/>
                      <a:pt x="426" y="163"/>
                    </a:cubicBezTo>
                    <a:cubicBezTo>
                      <a:pt x="412" y="153"/>
                      <a:pt x="380" y="162"/>
                      <a:pt x="375" y="169"/>
                    </a:cubicBezTo>
                    <a:cubicBezTo>
                      <a:pt x="365" y="161"/>
                      <a:pt x="329" y="168"/>
                      <a:pt x="326" y="175"/>
                    </a:cubicBezTo>
                    <a:cubicBezTo>
                      <a:pt x="313" y="166"/>
                      <a:pt x="292" y="167"/>
                      <a:pt x="278" y="174"/>
                    </a:cubicBezTo>
                    <a:cubicBezTo>
                      <a:pt x="275" y="165"/>
                      <a:pt x="242" y="159"/>
                      <a:pt x="234" y="167"/>
                    </a:cubicBezTo>
                    <a:cubicBezTo>
                      <a:pt x="225" y="153"/>
                      <a:pt x="203" y="141"/>
                      <a:pt x="192" y="145"/>
                    </a:cubicBezTo>
                    <a:cubicBezTo>
                      <a:pt x="192" y="137"/>
                      <a:pt x="173" y="121"/>
                      <a:pt x="161" y="120"/>
                    </a:cubicBezTo>
                    <a:cubicBezTo>
                      <a:pt x="152" y="109"/>
                      <a:pt x="136" y="93"/>
                      <a:pt x="122" y="95"/>
                    </a:cubicBezTo>
                    <a:cubicBezTo>
                      <a:pt x="104" y="74"/>
                      <a:pt x="74" y="82"/>
                      <a:pt x="70" y="84"/>
                    </a:cubicBezTo>
                    <a:cubicBezTo>
                      <a:pt x="67" y="87"/>
                      <a:pt x="60" y="93"/>
                      <a:pt x="54" y="95"/>
                    </a:cubicBezTo>
                    <a:cubicBezTo>
                      <a:pt x="41" y="99"/>
                      <a:pt x="27" y="109"/>
                      <a:pt x="21" y="127"/>
                    </a:cubicBezTo>
                    <a:cubicBezTo>
                      <a:pt x="15" y="144"/>
                      <a:pt x="9" y="168"/>
                      <a:pt x="21" y="189"/>
                    </a:cubicBezTo>
                    <a:cubicBezTo>
                      <a:pt x="14" y="202"/>
                      <a:pt x="14" y="247"/>
                      <a:pt x="27" y="256"/>
                    </a:cubicBezTo>
                    <a:cubicBezTo>
                      <a:pt x="16" y="269"/>
                      <a:pt x="23" y="295"/>
                      <a:pt x="27" y="309"/>
                    </a:cubicBezTo>
                    <a:cubicBezTo>
                      <a:pt x="15" y="319"/>
                      <a:pt x="15" y="359"/>
                      <a:pt x="22" y="367"/>
                    </a:cubicBezTo>
                    <a:cubicBezTo>
                      <a:pt x="7" y="376"/>
                      <a:pt x="8" y="406"/>
                      <a:pt x="16" y="422"/>
                    </a:cubicBezTo>
                    <a:cubicBezTo>
                      <a:pt x="1" y="435"/>
                      <a:pt x="3" y="464"/>
                      <a:pt x="13" y="477"/>
                    </a:cubicBezTo>
                    <a:cubicBezTo>
                      <a:pt x="2" y="491"/>
                      <a:pt x="0" y="529"/>
                      <a:pt x="17" y="540"/>
                    </a:cubicBezTo>
                    <a:cubicBezTo>
                      <a:pt x="13" y="567"/>
                      <a:pt x="30" y="600"/>
                      <a:pt x="45" y="610"/>
                    </a:cubicBezTo>
                    <a:cubicBezTo>
                      <a:pt x="42" y="630"/>
                      <a:pt x="63" y="668"/>
                      <a:pt x="88" y="668"/>
                    </a:cubicBezTo>
                    <a:cubicBezTo>
                      <a:pt x="93" y="687"/>
                      <a:pt x="135" y="718"/>
                      <a:pt x="161" y="703"/>
                    </a:cubicBezTo>
                    <a:cubicBezTo>
                      <a:pt x="183" y="690"/>
                      <a:pt x="180" y="682"/>
                      <a:pt x="189" y="670"/>
                    </a:cubicBezTo>
                    <a:cubicBezTo>
                      <a:pt x="192" y="666"/>
                      <a:pt x="196" y="662"/>
                      <a:pt x="199" y="658"/>
                    </a:cubicBezTo>
                    <a:cubicBezTo>
                      <a:pt x="199" y="658"/>
                      <a:pt x="198" y="658"/>
                      <a:pt x="198" y="658"/>
                    </a:cubicBezTo>
                    <a:cubicBezTo>
                      <a:pt x="195" y="659"/>
                      <a:pt x="192" y="657"/>
                      <a:pt x="191" y="654"/>
                    </a:cubicBezTo>
                    <a:cubicBezTo>
                      <a:pt x="190" y="651"/>
                      <a:pt x="192" y="648"/>
                      <a:pt x="195" y="648"/>
                    </a:cubicBezTo>
                    <a:cubicBezTo>
                      <a:pt x="199" y="646"/>
                      <a:pt x="203" y="647"/>
                      <a:pt x="206" y="649"/>
                    </a:cubicBezTo>
                    <a:cubicBezTo>
                      <a:pt x="211" y="642"/>
                      <a:pt x="215" y="634"/>
                      <a:pt x="217" y="622"/>
                    </a:cubicBezTo>
                    <a:cubicBezTo>
                      <a:pt x="222" y="595"/>
                      <a:pt x="179" y="554"/>
                      <a:pt x="158" y="550"/>
                    </a:cubicBezTo>
                    <a:cubicBezTo>
                      <a:pt x="149" y="538"/>
                      <a:pt x="137" y="517"/>
                      <a:pt x="127" y="508"/>
                    </a:cubicBezTo>
                    <a:cubicBezTo>
                      <a:pt x="138" y="489"/>
                      <a:pt x="128" y="463"/>
                      <a:pt x="128" y="463"/>
                    </a:cubicBezTo>
                    <a:cubicBezTo>
                      <a:pt x="131" y="444"/>
                      <a:pt x="132" y="432"/>
                      <a:pt x="125" y="415"/>
                    </a:cubicBezTo>
                    <a:cubicBezTo>
                      <a:pt x="133" y="401"/>
                      <a:pt x="133" y="377"/>
                      <a:pt x="125" y="366"/>
                    </a:cubicBezTo>
                    <a:cubicBezTo>
                      <a:pt x="133" y="355"/>
                      <a:pt x="137" y="328"/>
                      <a:pt x="132" y="315"/>
                    </a:cubicBezTo>
                    <a:cubicBezTo>
                      <a:pt x="136" y="302"/>
                      <a:pt x="137" y="291"/>
                      <a:pt x="131" y="276"/>
                    </a:cubicBezTo>
                    <a:cubicBezTo>
                      <a:pt x="142" y="265"/>
                      <a:pt x="132" y="241"/>
                      <a:pt x="127" y="232"/>
                    </a:cubicBezTo>
                    <a:cubicBezTo>
                      <a:pt x="134" y="242"/>
                      <a:pt x="148" y="264"/>
                      <a:pt x="176" y="265"/>
                    </a:cubicBezTo>
                    <a:cubicBezTo>
                      <a:pt x="200" y="285"/>
                      <a:pt x="206" y="280"/>
                      <a:pt x="226" y="282"/>
                    </a:cubicBezTo>
                    <a:cubicBezTo>
                      <a:pt x="233" y="295"/>
                      <a:pt x="272" y="296"/>
                      <a:pt x="281" y="288"/>
                    </a:cubicBezTo>
                    <a:cubicBezTo>
                      <a:pt x="287" y="297"/>
                      <a:pt x="321" y="305"/>
                      <a:pt x="331" y="291"/>
                    </a:cubicBezTo>
                    <a:cubicBezTo>
                      <a:pt x="336" y="294"/>
                      <a:pt x="366" y="302"/>
                      <a:pt x="376" y="289"/>
                    </a:cubicBezTo>
                    <a:cubicBezTo>
                      <a:pt x="384" y="292"/>
                      <a:pt x="413" y="294"/>
                      <a:pt x="422" y="278"/>
                    </a:cubicBezTo>
                    <a:cubicBezTo>
                      <a:pt x="432" y="281"/>
                      <a:pt x="457" y="278"/>
                      <a:pt x="469" y="267"/>
                    </a:cubicBezTo>
                    <a:cubicBezTo>
                      <a:pt x="474" y="274"/>
                      <a:pt x="509" y="250"/>
                      <a:pt x="508" y="239"/>
                    </a:cubicBezTo>
                    <a:cubicBezTo>
                      <a:pt x="513" y="247"/>
                      <a:pt x="537" y="217"/>
                      <a:pt x="540" y="204"/>
                    </a:cubicBezTo>
                    <a:cubicBezTo>
                      <a:pt x="540" y="204"/>
                      <a:pt x="533" y="232"/>
                      <a:pt x="541" y="235"/>
                    </a:cubicBezTo>
                    <a:cubicBezTo>
                      <a:pt x="536" y="238"/>
                      <a:pt x="538" y="275"/>
                      <a:pt x="547" y="280"/>
                    </a:cubicBezTo>
                    <a:cubicBezTo>
                      <a:pt x="540" y="287"/>
                      <a:pt x="547" y="323"/>
                      <a:pt x="556" y="326"/>
                    </a:cubicBezTo>
                    <a:cubicBezTo>
                      <a:pt x="550" y="333"/>
                      <a:pt x="549" y="371"/>
                      <a:pt x="562" y="382"/>
                    </a:cubicBezTo>
                    <a:cubicBezTo>
                      <a:pt x="556" y="397"/>
                      <a:pt x="558" y="421"/>
                      <a:pt x="566" y="425"/>
                    </a:cubicBezTo>
                    <a:cubicBezTo>
                      <a:pt x="562" y="432"/>
                      <a:pt x="563" y="464"/>
                      <a:pt x="576" y="464"/>
                    </a:cubicBezTo>
                    <a:cubicBezTo>
                      <a:pt x="568" y="469"/>
                      <a:pt x="576" y="500"/>
                      <a:pt x="586" y="498"/>
                    </a:cubicBezTo>
                    <a:cubicBezTo>
                      <a:pt x="586" y="498"/>
                      <a:pt x="583" y="504"/>
                      <a:pt x="584" y="511"/>
                    </a:cubicBezTo>
                    <a:cubicBezTo>
                      <a:pt x="584" y="519"/>
                      <a:pt x="589" y="528"/>
                      <a:pt x="595" y="532"/>
                    </a:cubicBezTo>
                    <a:cubicBezTo>
                      <a:pt x="590" y="534"/>
                      <a:pt x="588" y="557"/>
                      <a:pt x="596" y="561"/>
                    </a:cubicBezTo>
                    <a:cubicBezTo>
                      <a:pt x="589" y="560"/>
                      <a:pt x="583" y="584"/>
                      <a:pt x="584" y="592"/>
                    </a:cubicBezTo>
                    <a:cubicBezTo>
                      <a:pt x="579" y="595"/>
                      <a:pt x="574" y="605"/>
                      <a:pt x="578" y="617"/>
                    </a:cubicBezTo>
                    <a:cubicBezTo>
                      <a:pt x="566" y="616"/>
                      <a:pt x="551" y="638"/>
                      <a:pt x="553" y="650"/>
                    </a:cubicBezTo>
                    <a:cubicBezTo>
                      <a:pt x="552" y="650"/>
                      <a:pt x="552" y="650"/>
                      <a:pt x="552" y="650"/>
                    </a:cubicBezTo>
                    <a:cubicBezTo>
                      <a:pt x="545" y="649"/>
                      <a:pt x="525" y="659"/>
                      <a:pt x="517" y="666"/>
                    </a:cubicBezTo>
                    <a:cubicBezTo>
                      <a:pt x="498" y="654"/>
                      <a:pt x="492" y="661"/>
                      <a:pt x="458" y="652"/>
                    </a:cubicBezTo>
                    <a:cubicBezTo>
                      <a:pt x="424" y="643"/>
                      <a:pt x="395" y="598"/>
                      <a:pt x="327" y="646"/>
                    </a:cubicBezTo>
                    <a:cubicBezTo>
                      <a:pt x="271" y="686"/>
                      <a:pt x="286" y="743"/>
                      <a:pt x="298" y="766"/>
                    </a:cubicBezTo>
                    <a:cubicBezTo>
                      <a:pt x="293" y="773"/>
                      <a:pt x="285" y="796"/>
                      <a:pt x="285" y="831"/>
                    </a:cubicBezTo>
                    <a:cubicBezTo>
                      <a:pt x="285" y="861"/>
                      <a:pt x="314" y="899"/>
                      <a:pt x="326" y="914"/>
                    </a:cubicBezTo>
                    <a:cubicBezTo>
                      <a:pt x="339" y="930"/>
                      <a:pt x="346" y="940"/>
                      <a:pt x="346" y="952"/>
                    </a:cubicBezTo>
                    <a:cubicBezTo>
                      <a:pt x="346" y="962"/>
                      <a:pt x="368" y="963"/>
                      <a:pt x="368" y="952"/>
                    </a:cubicBezTo>
                    <a:cubicBezTo>
                      <a:pt x="368" y="938"/>
                      <a:pt x="372" y="932"/>
                      <a:pt x="388" y="909"/>
                    </a:cubicBezTo>
                    <a:cubicBezTo>
                      <a:pt x="405" y="886"/>
                      <a:pt x="419" y="852"/>
                      <a:pt x="418" y="817"/>
                    </a:cubicBezTo>
                    <a:cubicBezTo>
                      <a:pt x="418" y="798"/>
                      <a:pt x="406" y="794"/>
                      <a:pt x="412" y="779"/>
                    </a:cubicBezTo>
                    <a:cubicBezTo>
                      <a:pt x="421" y="758"/>
                      <a:pt x="415" y="750"/>
                      <a:pt x="411" y="737"/>
                    </a:cubicBezTo>
                    <a:cubicBezTo>
                      <a:pt x="421" y="734"/>
                      <a:pt x="459" y="761"/>
                      <a:pt x="483" y="768"/>
                    </a:cubicBezTo>
                    <a:cubicBezTo>
                      <a:pt x="507" y="774"/>
                      <a:pt x="547" y="776"/>
                      <a:pt x="556" y="763"/>
                    </a:cubicBezTo>
                    <a:cubicBezTo>
                      <a:pt x="564" y="766"/>
                      <a:pt x="613" y="731"/>
                      <a:pt x="608" y="712"/>
                    </a:cubicBezTo>
                    <a:cubicBezTo>
                      <a:pt x="625" y="717"/>
                      <a:pt x="656" y="686"/>
                      <a:pt x="648" y="663"/>
                    </a:cubicBezTo>
                    <a:cubicBezTo>
                      <a:pt x="662" y="665"/>
                      <a:pt x="686" y="623"/>
                      <a:pt x="685" y="600"/>
                    </a:cubicBezTo>
                    <a:cubicBezTo>
                      <a:pt x="692" y="601"/>
                      <a:pt x="701" y="561"/>
                      <a:pt x="693" y="550"/>
                    </a:cubicBezTo>
                    <a:close/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1" name="Google Shape;3197;p12">
                <a:extLst>
                  <a:ext uri="{FF2B5EF4-FFF2-40B4-BE49-F238E27FC236}">
                    <a16:creationId xmlns:a16="http://schemas.microsoft.com/office/drawing/2014/main" id="{5A125690-3D6C-9810-D44C-3981D556C38A}"/>
                  </a:ext>
                </a:extLst>
              </p:cNvPr>
              <p:cNvSpPr/>
              <p:nvPr/>
            </p:nvSpPr>
            <p:spPr>
              <a:xfrm>
                <a:off x="1697" y="1011"/>
                <a:ext cx="1332" cy="64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242" extrusionOk="0">
                    <a:moveTo>
                      <a:pt x="529" y="15"/>
                    </a:moveTo>
                    <a:cubicBezTo>
                      <a:pt x="528" y="25"/>
                      <a:pt x="514" y="37"/>
                      <a:pt x="513" y="49"/>
                    </a:cubicBezTo>
                    <a:cubicBezTo>
                      <a:pt x="512" y="61"/>
                      <a:pt x="510" y="67"/>
                      <a:pt x="506" y="75"/>
                    </a:cubicBezTo>
                    <a:cubicBezTo>
                      <a:pt x="503" y="84"/>
                      <a:pt x="503" y="93"/>
                      <a:pt x="499" y="105"/>
                    </a:cubicBezTo>
                    <a:cubicBezTo>
                      <a:pt x="494" y="116"/>
                      <a:pt x="493" y="127"/>
                      <a:pt x="486" y="133"/>
                    </a:cubicBezTo>
                    <a:cubicBezTo>
                      <a:pt x="479" y="139"/>
                      <a:pt x="475" y="145"/>
                      <a:pt x="471" y="152"/>
                    </a:cubicBezTo>
                    <a:cubicBezTo>
                      <a:pt x="466" y="160"/>
                      <a:pt x="463" y="177"/>
                      <a:pt x="457" y="184"/>
                    </a:cubicBezTo>
                    <a:cubicBezTo>
                      <a:pt x="452" y="190"/>
                      <a:pt x="447" y="197"/>
                      <a:pt x="447" y="197"/>
                    </a:cubicBezTo>
                    <a:cubicBezTo>
                      <a:pt x="429" y="198"/>
                      <a:pt x="415" y="213"/>
                      <a:pt x="410" y="220"/>
                    </a:cubicBezTo>
                    <a:cubicBezTo>
                      <a:pt x="401" y="218"/>
                      <a:pt x="381" y="226"/>
                      <a:pt x="373" y="235"/>
                    </a:cubicBezTo>
                    <a:cubicBezTo>
                      <a:pt x="364" y="231"/>
                      <a:pt x="338" y="231"/>
                      <a:pt x="328" y="240"/>
                    </a:cubicBezTo>
                    <a:cubicBezTo>
                      <a:pt x="319" y="235"/>
                      <a:pt x="295" y="238"/>
                      <a:pt x="283" y="242"/>
                    </a:cubicBezTo>
                    <a:cubicBezTo>
                      <a:pt x="277" y="240"/>
                      <a:pt x="252" y="235"/>
                      <a:pt x="237" y="238"/>
                    </a:cubicBezTo>
                    <a:cubicBezTo>
                      <a:pt x="229" y="234"/>
                      <a:pt x="201" y="235"/>
                      <a:pt x="197" y="233"/>
                    </a:cubicBezTo>
                    <a:cubicBezTo>
                      <a:pt x="193" y="231"/>
                      <a:pt x="182" y="223"/>
                      <a:pt x="173" y="221"/>
                    </a:cubicBezTo>
                    <a:cubicBezTo>
                      <a:pt x="164" y="219"/>
                      <a:pt x="153" y="217"/>
                      <a:pt x="145" y="209"/>
                    </a:cubicBezTo>
                    <a:cubicBezTo>
                      <a:pt x="137" y="200"/>
                      <a:pt x="117" y="169"/>
                      <a:pt x="102" y="167"/>
                    </a:cubicBezTo>
                    <a:cubicBezTo>
                      <a:pt x="98" y="160"/>
                      <a:pt x="87" y="152"/>
                      <a:pt x="70" y="145"/>
                    </a:cubicBezTo>
                    <a:cubicBezTo>
                      <a:pt x="64" y="138"/>
                      <a:pt x="46" y="121"/>
                      <a:pt x="33" y="116"/>
                    </a:cubicBezTo>
                    <a:cubicBezTo>
                      <a:pt x="29" y="110"/>
                      <a:pt x="20" y="101"/>
                      <a:pt x="4" y="99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" y="95"/>
                      <a:pt x="4" y="94"/>
                      <a:pt x="5" y="93"/>
                    </a:cubicBezTo>
                    <a:cubicBezTo>
                      <a:pt x="10" y="91"/>
                      <a:pt x="15" y="88"/>
                      <a:pt x="18" y="85"/>
                    </a:cubicBezTo>
                    <a:cubicBezTo>
                      <a:pt x="28" y="89"/>
                      <a:pt x="51" y="107"/>
                      <a:pt x="56" y="109"/>
                    </a:cubicBezTo>
                    <a:cubicBezTo>
                      <a:pt x="61" y="111"/>
                      <a:pt x="72" y="120"/>
                      <a:pt x="76" y="123"/>
                    </a:cubicBezTo>
                    <a:cubicBezTo>
                      <a:pt x="79" y="127"/>
                      <a:pt x="91" y="132"/>
                      <a:pt x="96" y="135"/>
                    </a:cubicBezTo>
                    <a:cubicBezTo>
                      <a:pt x="102" y="138"/>
                      <a:pt x="111" y="147"/>
                      <a:pt x="113" y="150"/>
                    </a:cubicBezTo>
                    <a:cubicBezTo>
                      <a:pt x="116" y="153"/>
                      <a:pt x="132" y="178"/>
                      <a:pt x="139" y="181"/>
                    </a:cubicBezTo>
                    <a:cubicBezTo>
                      <a:pt x="145" y="184"/>
                      <a:pt x="156" y="193"/>
                      <a:pt x="160" y="197"/>
                    </a:cubicBezTo>
                    <a:cubicBezTo>
                      <a:pt x="164" y="200"/>
                      <a:pt x="182" y="200"/>
                      <a:pt x="190" y="203"/>
                    </a:cubicBezTo>
                    <a:cubicBezTo>
                      <a:pt x="199" y="206"/>
                      <a:pt x="211" y="219"/>
                      <a:pt x="221" y="219"/>
                    </a:cubicBezTo>
                    <a:cubicBezTo>
                      <a:pt x="231" y="219"/>
                      <a:pt x="239" y="219"/>
                      <a:pt x="249" y="218"/>
                    </a:cubicBezTo>
                    <a:cubicBezTo>
                      <a:pt x="259" y="218"/>
                      <a:pt x="273" y="226"/>
                      <a:pt x="280" y="224"/>
                    </a:cubicBezTo>
                    <a:cubicBezTo>
                      <a:pt x="287" y="223"/>
                      <a:pt x="289" y="222"/>
                      <a:pt x="300" y="219"/>
                    </a:cubicBezTo>
                    <a:cubicBezTo>
                      <a:pt x="312" y="216"/>
                      <a:pt x="323" y="218"/>
                      <a:pt x="338" y="216"/>
                    </a:cubicBezTo>
                    <a:cubicBezTo>
                      <a:pt x="354" y="214"/>
                      <a:pt x="364" y="215"/>
                      <a:pt x="375" y="210"/>
                    </a:cubicBezTo>
                    <a:cubicBezTo>
                      <a:pt x="385" y="205"/>
                      <a:pt x="401" y="209"/>
                      <a:pt x="407" y="202"/>
                    </a:cubicBezTo>
                    <a:cubicBezTo>
                      <a:pt x="413" y="195"/>
                      <a:pt x="428" y="185"/>
                      <a:pt x="439" y="178"/>
                    </a:cubicBezTo>
                    <a:cubicBezTo>
                      <a:pt x="442" y="171"/>
                      <a:pt x="455" y="157"/>
                      <a:pt x="457" y="156"/>
                    </a:cubicBezTo>
                    <a:cubicBezTo>
                      <a:pt x="467" y="146"/>
                      <a:pt x="467" y="140"/>
                      <a:pt x="473" y="133"/>
                    </a:cubicBezTo>
                    <a:cubicBezTo>
                      <a:pt x="478" y="125"/>
                      <a:pt x="485" y="109"/>
                      <a:pt x="490" y="97"/>
                    </a:cubicBezTo>
                    <a:cubicBezTo>
                      <a:pt x="494" y="85"/>
                      <a:pt x="494" y="62"/>
                      <a:pt x="502" y="54"/>
                    </a:cubicBezTo>
                    <a:cubicBezTo>
                      <a:pt x="507" y="48"/>
                      <a:pt x="511" y="40"/>
                      <a:pt x="512" y="30"/>
                    </a:cubicBezTo>
                    <a:cubicBezTo>
                      <a:pt x="517" y="24"/>
                      <a:pt x="519" y="24"/>
                      <a:pt x="522" y="15"/>
                    </a:cubicBezTo>
                    <a:cubicBezTo>
                      <a:pt x="525" y="5"/>
                      <a:pt x="533" y="0"/>
                      <a:pt x="533" y="5"/>
                    </a:cubicBezTo>
                    <a:cubicBezTo>
                      <a:pt x="532" y="6"/>
                      <a:pt x="529" y="12"/>
                      <a:pt x="529" y="1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2" name="Google Shape;3198;p12">
                <a:extLst>
                  <a:ext uri="{FF2B5EF4-FFF2-40B4-BE49-F238E27FC236}">
                    <a16:creationId xmlns:a16="http://schemas.microsoft.com/office/drawing/2014/main" id="{91A7B483-0678-D354-34DC-0E3B4275434D}"/>
                  </a:ext>
                </a:extLst>
              </p:cNvPr>
              <p:cNvSpPr/>
              <p:nvPr/>
            </p:nvSpPr>
            <p:spPr>
              <a:xfrm>
                <a:off x="3097" y="1080"/>
                <a:ext cx="10" cy="77"/>
              </a:xfrm>
              <a:custGeom>
                <a:avLst/>
                <a:gdLst/>
                <a:ahLst/>
                <a:cxnLst/>
                <a:rect l="l" t="t" r="r" b="b"/>
                <a:pathLst>
                  <a:path w="4" h="29" extrusionOk="0">
                    <a:moveTo>
                      <a:pt x="1" y="29"/>
                    </a:moveTo>
                    <a:cubicBezTo>
                      <a:pt x="4" y="20"/>
                      <a:pt x="2" y="4"/>
                      <a:pt x="0" y="0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3" name="Google Shape;3199;p12">
                <a:extLst>
                  <a:ext uri="{FF2B5EF4-FFF2-40B4-BE49-F238E27FC236}">
                    <a16:creationId xmlns:a16="http://schemas.microsoft.com/office/drawing/2014/main" id="{AF37C338-7960-BB35-73DF-14F5D39CAFF6}"/>
                  </a:ext>
                </a:extLst>
              </p:cNvPr>
              <p:cNvSpPr/>
              <p:nvPr/>
            </p:nvSpPr>
            <p:spPr>
              <a:xfrm>
                <a:off x="3104" y="1099"/>
                <a:ext cx="25" cy="26"/>
              </a:xfrm>
              <a:custGeom>
                <a:avLst/>
                <a:gdLst/>
                <a:ahLst/>
                <a:cxnLst/>
                <a:rect l="l" t="t" r="r" b="b"/>
                <a:pathLst>
                  <a:path w="10" h="10" extrusionOk="0">
                    <a:moveTo>
                      <a:pt x="0" y="10"/>
                    </a:moveTo>
                    <a:cubicBezTo>
                      <a:pt x="4" y="4"/>
                      <a:pt x="10" y="0"/>
                      <a:pt x="10" y="0"/>
                    </a:cubicBezTo>
                  </a:path>
                </a:pathLst>
              </a:custGeom>
              <a:noFill/>
              <a:ln w="11100" cap="rnd" cmpd="sng">
                <a:solidFill>
                  <a:srgbClr val="1A171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4" name="Google Shape;3200;p12">
                <a:extLst>
                  <a:ext uri="{FF2B5EF4-FFF2-40B4-BE49-F238E27FC236}">
                    <a16:creationId xmlns:a16="http://schemas.microsoft.com/office/drawing/2014/main" id="{50AE1EC7-DAF8-ACA8-1D62-38308C301BF4}"/>
                  </a:ext>
                </a:extLst>
              </p:cNvPr>
              <p:cNvSpPr/>
              <p:nvPr/>
            </p:nvSpPr>
            <p:spPr>
              <a:xfrm>
                <a:off x="2632" y="1459"/>
                <a:ext cx="32" cy="24"/>
              </a:xfrm>
              <a:custGeom>
                <a:avLst/>
                <a:gdLst/>
                <a:ahLst/>
                <a:cxnLst/>
                <a:rect l="l" t="t" r="r" b="b"/>
                <a:pathLst>
                  <a:path w="13" h="9" extrusionOk="0">
                    <a:moveTo>
                      <a:pt x="3" y="8"/>
                    </a:moveTo>
                    <a:cubicBezTo>
                      <a:pt x="8" y="9"/>
                      <a:pt x="13" y="5"/>
                      <a:pt x="13" y="0"/>
                    </a:cubicBezTo>
                    <a:cubicBezTo>
                      <a:pt x="8" y="0"/>
                      <a:pt x="4" y="3"/>
                      <a:pt x="0" y="4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5" name="Google Shape;3201;p12">
                <a:extLst>
                  <a:ext uri="{FF2B5EF4-FFF2-40B4-BE49-F238E27FC236}">
                    <a16:creationId xmlns:a16="http://schemas.microsoft.com/office/drawing/2014/main" id="{D5511265-D7EF-E53F-BF21-0D0645CC7476}"/>
                  </a:ext>
                </a:extLst>
              </p:cNvPr>
              <p:cNvSpPr/>
              <p:nvPr/>
            </p:nvSpPr>
            <p:spPr>
              <a:xfrm>
                <a:off x="2747" y="1411"/>
                <a:ext cx="35" cy="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3" extrusionOk="0">
                    <a:moveTo>
                      <a:pt x="5" y="13"/>
                    </a:moveTo>
                    <a:cubicBezTo>
                      <a:pt x="10" y="10"/>
                      <a:pt x="14" y="7"/>
                      <a:pt x="13" y="2"/>
                    </a:cubicBezTo>
                    <a:cubicBezTo>
                      <a:pt x="9" y="0"/>
                      <a:pt x="4" y="3"/>
                      <a:pt x="0" y="5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6" name="Google Shape;3202;p12">
                <a:extLst>
                  <a:ext uri="{FF2B5EF4-FFF2-40B4-BE49-F238E27FC236}">
                    <a16:creationId xmlns:a16="http://schemas.microsoft.com/office/drawing/2014/main" id="{59B9E011-EB72-A5C6-3545-1C926F888584}"/>
                  </a:ext>
                </a:extLst>
              </p:cNvPr>
              <p:cNvSpPr/>
              <p:nvPr/>
            </p:nvSpPr>
            <p:spPr>
              <a:xfrm>
                <a:off x="2812" y="1299"/>
                <a:ext cx="32" cy="48"/>
              </a:xfrm>
              <a:custGeom>
                <a:avLst/>
                <a:gdLst/>
                <a:ahLst/>
                <a:cxnLst/>
                <a:rect l="l" t="t" r="r" b="b"/>
                <a:pathLst>
                  <a:path w="13" h="18" extrusionOk="0">
                    <a:moveTo>
                      <a:pt x="8" y="18"/>
                    </a:moveTo>
                    <a:cubicBezTo>
                      <a:pt x="10" y="13"/>
                      <a:pt x="13" y="9"/>
                      <a:pt x="13" y="4"/>
                    </a:cubicBezTo>
                    <a:cubicBezTo>
                      <a:pt x="9" y="0"/>
                      <a:pt x="2" y="10"/>
                      <a:pt x="0" y="13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7" name="Google Shape;3203;p12">
                <a:extLst>
                  <a:ext uri="{FF2B5EF4-FFF2-40B4-BE49-F238E27FC236}">
                    <a16:creationId xmlns:a16="http://schemas.microsoft.com/office/drawing/2014/main" id="{D1446A40-BEBD-4D56-C425-BD28EE76D272}"/>
                  </a:ext>
                </a:extLst>
              </p:cNvPr>
              <p:cNvSpPr/>
              <p:nvPr/>
            </p:nvSpPr>
            <p:spPr>
              <a:xfrm>
                <a:off x="2887" y="1224"/>
                <a:ext cx="7" cy="13"/>
              </a:xfrm>
              <a:custGeom>
                <a:avLst/>
                <a:gdLst/>
                <a:ahLst/>
                <a:cxnLst/>
                <a:rect l="l" t="t" r="r" b="b"/>
                <a:pathLst>
                  <a:path w="3" h="5" extrusionOk="0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8" name="Google Shape;3204;p12">
                <a:extLst>
                  <a:ext uri="{FF2B5EF4-FFF2-40B4-BE49-F238E27FC236}">
                    <a16:creationId xmlns:a16="http://schemas.microsoft.com/office/drawing/2014/main" id="{84015999-39D6-96DA-2F8F-C4D869D3E518}"/>
                  </a:ext>
                </a:extLst>
              </p:cNvPr>
              <p:cNvSpPr/>
              <p:nvPr/>
            </p:nvSpPr>
            <p:spPr>
              <a:xfrm>
                <a:off x="2967" y="1261"/>
                <a:ext cx="30" cy="46"/>
              </a:xfrm>
              <a:custGeom>
                <a:avLst/>
                <a:gdLst/>
                <a:ahLst/>
                <a:cxnLst/>
                <a:rect l="l" t="t" r="r" b="b"/>
                <a:pathLst>
                  <a:path w="12" h="17" extrusionOk="0">
                    <a:moveTo>
                      <a:pt x="0" y="13"/>
                    </a:moveTo>
                    <a:cubicBezTo>
                      <a:pt x="2" y="0"/>
                      <a:pt x="12" y="6"/>
                      <a:pt x="9" y="17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19" name="Google Shape;3205;p12">
                <a:extLst>
                  <a:ext uri="{FF2B5EF4-FFF2-40B4-BE49-F238E27FC236}">
                    <a16:creationId xmlns:a16="http://schemas.microsoft.com/office/drawing/2014/main" id="{62B9B714-DF5E-8CE4-BEA3-812D76086831}"/>
                  </a:ext>
                </a:extLst>
              </p:cNvPr>
              <p:cNvSpPr/>
              <p:nvPr/>
            </p:nvSpPr>
            <p:spPr>
              <a:xfrm>
                <a:off x="3002" y="1189"/>
                <a:ext cx="7" cy="16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3" y="0"/>
                    </a:moveTo>
                    <a:cubicBezTo>
                      <a:pt x="1" y="1"/>
                      <a:pt x="0" y="4"/>
                      <a:pt x="0" y="6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0" name="Google Shape;3206;p12">
                <a:extLst>
                  <a:ext uri="{FF2B5EF4-FFF2-40B4-BE49-F238E27FC236}">
                    <a16:creationId xmlns:a16="http://schemas.microsoft.com/office/drawing/2014/main" id="{D1BA830A-D4A4-D8E3-B640-85A7294EDE0F}"/>
                  </a:ext>
                </a:extLst>
              </p:cNvPr>
              <p:cNvSpPr/>
              <p:nvPr/>
            </p:nvSpPr>
            <p:spPr>
              <a:xfrm>
                <a:off x="3032" y="1093"/>
                <a:ext cx="32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6" y="1"/>
                    </a:moveTo>
                    <a:cubicBezTo>
                      <a:pt x="0" y="12"/>
                      <a:pt x="11" y="13"/>
                      <a:pt x="13" y="0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  <p:sp>
            <p:nvSpPr>
              <p:cNvPr id="321" name="Google Shape;3207;p12">
                <a:extLst>
                  <a:ext uri="{FF2B5EF4-FFF2-40B4-BE49-F238E27FC236}">
                    <a16:creationId xmlns:a16="http://schemas.microsoft.com/office/drawing/2014/main" id="{FF2BCBE4-40E6-4749-1D2C-D58689A994B8}"/>
                  </a:ext>
                </a:extLst>
              </p:cNvPr>
              <p:cNvSpPr/>
              <p:nvPr/>
            </p:nvSpPr>
            <p:spPr>
              <a:xfrm>
                <a:off x="3087" y="1091"/>
                <a:ext cx="20" cy="5"/>
              </a:xfrm>
              <a:custGeom>
                <a:avLst/>
                <a:gdLst/>
                <a:ahLst/>
                <a:cxnLst/>
                <a:rect l="l" t="t" r="r" b="b"/>
                <a:pathLst>
                  <a:path w="8" h="2" extrusionOk="0">
                    <a:moveTo>
                      <a:pt x="8" y="0"/>
                    </a:moveTo>
                    <a:cubicBezTo>
                      <a:pt x="5" y="0"/>
                      <a:pt x="3" y="0"/>
                      <a:pt x="0" y="2"/>
                    </a:cubicBezTo>
                  </a:path>
                </a:pathLst>
              </a:custGeom>
              <a:noFill/>
              <a:ln w="15875" cap="flat" cmpd="sng">
                <a:solidFill>
                  <a:srgbClr val="FADED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>
                  <a:buSzPts val="1800"/>
                </a:pPr>
                <a:endParaRPr sz="18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6" name="Google Shape;3208;p12">
              <a:extLst>
                <a:ext uri="{FF2B5EF4-FFF2-40B4-BE49-F238E27FC236}">
                  <a16:creationId xmlns:a16="http://schemas.microsoft.com/office/drawing/2014/main" id="{6F17113F-5643-DBBE-3E56-6174A2A84DFA}"/>
                </a:ext>
              </a:extLst>
            </p:cNvPr>
            <p:cNvSpPr/>
            <p:nvPr/>
          </p:nvSpPr>
          <p:spPr>
            <a:xfrm>
              <a:off x="3134" y="1157"/>
              <a:ext cx="20" cy="46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2" y="12"/>
                  </a:moveTo>
                  <a:cubicBezTo>
                    <a:pt x="0" y="8"/>
                    <a:pt x="0" y="1"/>
                    <a:pt x="5" y="0"/>
                  </a:cubicBezTo>
                  <a:cubicBezTo>
                    <a:pt x="8" y="5"/>
                    <a:pt x="7" y="11"/>
                    <a:pt x="7" y="1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" name="Google Shape;3209;p12">
              <a:extLst>
                <a:ext uri="{FF2B5EF4-FFF2-40B4-BE49-F238E27FC236}">
                  <a16:creationId xmlns:a16="http://schemas.microsoft.com/office/drawing/2014/main" id="{0F70E09C-1931-2A46-82EC-82525199A768}"/>
                </a:ext>
              </a:extLst>
            </p:cNvPr>
            <p:cNvSpPr/>
            <p:nvPr/>
          </p:nvSpPr>
          <p:spPr>
            <a:xfrm>
              <a:off x="3134" y="1288"/>
              <a:ext cx="1" cy="29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cubicBezTo>
                    <a:pt x="0" y="4"/>
                    <a:pt x="0" y="8"/>
                    <a:pt x="0" y="11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" name="Google Shape;3210;p12">
              <a:extLst>
                <a:ext uri="{FF2B5EF4-FFF2-40B4-BE49-F238E27FC236}">
                  <a16:creationId xmlns:a16="http://schemas.microsoft.com/office/drawing/2014/main" id="{36385F0E-4409-AADF-1FC8-988D781ACEFB}"/>
                </a:ext>
              </a:extLst>
            </p:cNvPr>
            <p:cNvSpPr/>
            <p:nvPr/>
          </p:nvSpPr>
          <p:spPr>
            <a:xfrm>
              <a:off x="3134" y="1392"/>
              <a:ext cx="5" cy="19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0"/>
                  </a:moveTo>
                  <a:cubicBezTo>
                    <a:pt x="1" y="2"/>
                    <a:pt x="0" y="5"/>
                    <a:pt x="1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" name="Google Shape;3211;p12">
              <a:extLst>
                <a:ext uri="{FF2B5EF4-FFF2-40B4-BE49-F238E27FC236}">
                  <a16:creationId xmlns:a16="http://schemas.microsoft.com/office/drawing/2014/main" id="{D57561B8-12B8-7EB3-9B3E-A42160F9857D}"/>
                </a:ext>
              </a:extLst>
            </p:cNvPr>
            <p:cNvSpPr/>
            <p:nvPr/>
          </p:nvSpPr>
          <p:spPr>
            <a:xfrm>
              <a:off x="3092" y="1613"/>
              <a:ext cx="20" cy="27"/>
            </a:xfrm>
            <a:custGeom>
              <a:avLst/>
              <a:gdLst/>
              <a:ahLst/>
              <a:cxnLst/>
              <a:rect l="l" t="t" r="r" b="b"/>
              <a:pathLst>
                <a:path w="8" h="10" extrusionOk="0">
                  <a:moveTo>
                    <a:pt x="3" y="2"/>
                  </a:moveTo>
                  <a:cubicBezTo>
                    <a:pt x="0" y="4"/>
                    <a:pt x="0" y="7"/>
                    <a:pt x="1" y="10"/>
                  </a:cubicBezTo>
                  <a:cubicBezTo>
                    <a:pt x="5" y="9"/>
                    <a:pt x="6" y="3"/>
                    <a:pt x="8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" name="Google Shape;3212;p12">
              <a:extLst>
                <a:ext uri="{FF2B5EF4-FFF2-40B4-BE49-F238E27FC236}">
                  <a16:creationId xmlns:a16="http://schemas.microsoft.com/office/drawing/2014/main" id="{87D8B229-E89C-63D0-4A2E-FE8FA03ABEAC}"/>
                </a:ext>
              </a:extLst>
            </p:cNvPr>
            <p:cNvSpPr/>
            <p:nvPr/>
          </p:nvSpPr>
          <p:spPr>
            <a:xfrm>
              <a:off x="3027" y="1733"/>
              <a:ext cx="2" cy="3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5"/>
                    <a:pt x="0" y="9"/>
                    <a:pt x="0" y="13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" name="Google Shape;3213;p12">
              <a:extLst>
                <a:ext uri="{FF2B5EF4-FFF2-40B4-BE49-F238E27FC236}">
                  <a16:creationId xmlns:a16="http://schemas.microsoft.com/office/drawing/2014/main" id="{DD118CD8-647E-D4C4-6C35-D4264B58F1D2}"/>
                </a:ext>
              </a:extLst>
            </p:cNvPr>
            <p:cNvSpPr/>
            <p:nvPr/>
          </p:nvSpPr>
          <p:spPr>
            <a:xfrm>
              <a:off x="3019" y="1861"/>
              <a:ext cx="33" cy="40"/>
            </a:xfrm>
            <a:custGeom>
              <a:avLst/>
              <a:gdLst/>
              <a:ahLst/>
              <a:cxnLst/>
              <a:rect l="l" t="t" r="r" b="b"/>
              <a:pathLst>
                <a:path w="13" h="15" extrusionOk="0">
                  <a:moveTo>
                    <a:pt x="9" y="0"/>
                  </a:moveTo>
                  <a:cubicBezTo>
                    <a:pt x="9" y="3"/>
                    <a:pt x="13" y="13"/>
                    <a:pt x="7" y="14"/>
                  </a:cubicBezTo>
                  <a:cubicBezTo>
                    <a:pt x="2" y="15"/>
                    <a:pt x="0" y="4"/>
                    <a:pt x="0" y="1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" name="Google Shape;3214;p12">
              <a:extLst>
                <a:ext uri="{FF2B5EF4-FFF2-40B4-BE49-F238E27FC236}">
                  <a16:creationId xmlns:a16="http://schemas.microsoft.com/office/drawing/2014/main" id="{F56CDF54-9392-90FF-6919-6846FD900E88}"/>
                </a:ext>
              </a:extLst>
            </p:cNvPr>
            <p:cNvSpPr/>
            <p:nvPr/>
          </p:nvSpPr>
          <p:spPr>
            <a:xfrm>
              <a:off x="3137" y="1720"/>
              <a:ext cx="5" cy="19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1" y="7"/>
                  </a:moveTo>
                  <a:cubicBezTo>
                    <a:pt x="0" y="4"/>
                    <a:pt x="1" y="2"/>
                    <a:pt x="2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3" name="Google Shape;3215;p12">
              <a:extLst>
                <a:ext uri="{FF2B5EF4-FFF2-40B4-BE49-F238E27FC236}">
                  <a16:creationId xmlns:a16="http://schemas.microsoft.com/office/drawing/2014/main" id="{E0151CBF-3233-BD6F-4E6D-BBB4A78BAF0D}"/>
                </a:ext>
              </a:extLst>
            </p:cNvPr>
            <p:cNvSpPr/>
            <p:nvPr/>
          </p:nvSpPr>
          <p:spPr>
            <a:xfrm>
              <a:off x="3147" y="1973"/>
              <a:ext cx="25" cy="2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cubicBezTo>
                    <a:pt x="0" y="7"/>
                    <a:pt x="1" y="3"/>
                    <a:pt x="3" y="0"/>
                  </a:cubicBezTo>
                  <a:cubicBezTo>
                    <a:pt x="5" y="3"/>
                    <a:pt x="8" y="7"/>
                    <a:pt x="10" y="9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4" name="Google Shape;3216;p12">
              <a:extLst>
                <a:ext uri="{FF2B5EF4-FFF2-40B4-BE49-F238E27FC236}">
                  <a16:creationId xmlns:a16="http://schemas.microsoft.com/office/drawing/2014/main" id="{E9AD3220-6FAE-2CB3-A42E-FAC449032588}"/>
                </a:ext>
              </a:extLst>
            </p:cNvPr>
            <p:cNvSpPr/>
            <p:nvPr/>
          </p:nvSpPr>
          <p:spPr>
            <a:xfrm>
              <a:off x="3072" y="2219"/>
              <a:ext cx="30" cy="29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2" y="11"/>
                  </a:moveTo>
                  <a:cubicBezTo>
                    <a:pt x="10" y="0"/>
                    <a:pt x="0" y="4"/>
                    <a:pt x="6" y="11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5" name="Google Shape;3217;p12">
              <a:extLst>
                <a:ext uri="{FF2B5EF4-FFF2-40B4-BE49-F238E27FC236}">
                  <a16:creationId xmlns:a16="http://schemas.microsoft.com/office/drawing/2014/main" id="{C3411766-49B4-2F97-B57B-1B8CF7317865}"/>
                </a:ext>
              </a:extLst>
            </p:cNvPr>
            <p:cNvSpPr/>
            <p:nvPr/>
          </p:nvSpPr>
          <p:spPr>
            <a:xfrm>
              <a:off x="3122" y="2323"/>
              <a:ext cx="10" cy="26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0" y="0"/>
                  </a:moveTo>
                  <a:cubicBezTo>
                    <a:pt x="0" y="4"/>
                    <a:pt x="1" y="8"/>
                    <a:pt x="4" y="1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6" name="Google Shape;3218;p12">
              <a:extLst>
                <a:ext uri="{FF2B5EF4-FFF2-40B4-BE49-F238E27FC236}">
                  <a16:creationId xmlns:a16="http://schemas.microsoft.com/office/drawing/2014/main" id="{BE359064-F068-D2A2-5C37-871DCFA2D52A}"/>
                </a:ext>
              </a:extLst>
            </p:cNvPr>
            <p:cNvSpPr/>
            <p:nvPr/>
          </p:nvSpPr>
          <p:spPr>
            <a:xfrm>
              <a:off x="3154" y="2424"/>
              <a:ext cx="5" cy="32"/>
            </a:xfrm>
            <a:custGeom>
              <a:avLst/>
              <a:gdLst/>
              <a:ahLst/>
              <a:cxnLst/>
              <a:rect l="l" t="t" r="r" b="b"/>
              <a:pathLst>
                <a:path w="2" h="12" extrusionOk="0">
                  <a:moveTo>
                    <a:pt x="0" y="0"/>
                  </a:moveTo>
                  <a:cubicBezTo>
                    <a:pt x="0" y="4"/>
                    <a:pt x="0" y="8"/>
                    <a:pt x="2" y="12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7" name="Google Shape;3219;p12">
              <a:extLst>
                <a:ext uri="{FF2B5EF4-FFF2-40B4-BE49-F238E27FC236}">
                  <a16:creationId xmlns:a16="http://schemas.microsoft.com/office/drawing/2014/main" id="{48B253FD-489C-EEEF-C91F-BDEFD3AAF2D2}"/>
                </a:ext>
              </a:extLst>
            </p:cNvPr>
            <p:cNvSpPr/>
            <p:nvPr/>
          </p:nvSpPr>
          <p:spPr>
            <a:xfrm>
              <a:off x="3244" y="2456"/>
              <a:ext cx="10" cy="11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cubicBezTo>
                    <a:pt x="2" y="3"/>
                    <a:pt x="3" y="1"/>
                    <a:pt x="4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8" name="Google Shape;3220;p12">
              <a:extLst>
                <a:ext uri="{FF2B5EF4-FFF2-40B4-BE49-F238E27FC236}">
                  <a16:creationId xmlns:a16="http://schemas.microsoft.com/office/drawing/2014/main" id="{87CA23BE-2366-A519-5C04-32977BF7EC06}"/>
                </a:ext>
              </a:extLst>
            </p:cNvPr>
            <p:cNvSpPr/>
            <p:nvPr/>
          </p:nvSpPr>
          <p:spPr>
            <a:xfrm>
              <a:off x="3242" y="2323"/>
              <a:ext cx="2" cy="18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7"/>
                  </a:moveTo>
                  <a:cubicBezTo>
                    <a:pt x="0" y="4"/>
                    <a:pt x="1" y="2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9" name="Google Shape;3221;p12">
              <a:extLst>
                <a:ext uri="{FF2B5EF4-FFF2-40B4-BE49-F238E27FC236}">
                  <a16:creationId xmlns:a16="http://schemas.microsoft.com/office/drawing/2014/main" id="{2EDC562A-2AF3-74AA-9FFC-B5AB40835381}"/>
                </a:ext>
              </a:extLst>
            </p:cNvPr>
            <p:cNvSpPr/>
            <p:nvPr/>
          </p:nvSpPr>
          <p:spPr>
            <a:xfrm>
              <a:off x="3197" y="2192"/>
              <a:ext cx="20" cy="35"/>
            </a:xfrm>
            <a:custGeom>
              <a:avLst/>
              <a:gdLst/>
              <a:ahLst/>
              <a:cxnLst/>
              <a:rect l="l" t="t" r="r" b="b"/>
              <a:pathLst>
                <a:path w="8" h="13" extrusionOk="0">
                  <a:moveTo>
                    <a:pt x="1" y="6"/>
                  </a:moveTo>
                  <a:cubicBezTo>
                    <a:pt x="0" y="8"/>
                    <a:pt x="1" y="10"/>
                    <a:pt x="1" y="12"/>
                  </a:cubicBezTo>
                  <a:cubicBezTo>
                    <a:pt x="8" y="13"/>
                    <a:pt x="8" y="5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0" name="Google Shape;3222;p12">
              <a:extLst>
                <a:ext uri="{FF2B5EF4-FFF2-40B4-BE49-F238E27FC236}">
                  <a16:creationId xmlns:a16="http://schemas.microsoft.com/office/drawing/2014/main" id="{D71B588D-9FD1-5BB9-28AE-8821B7D680D1}"/>
                </a:ext>
              </a:extLst>
            </p:cNvPr>
            <p:cNvSpPr/>
            <p:nvPr/>
          </p:nvSpPr>
          <p:spPr>
            <a:xfrm>
              <a:off x="3177" y="2104"/>
              <a:ext cx="2" cy="16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0"/>
                  </a:moveTo>
                  <a:cubicBezTo>
                    <a:pt x="0" y="2"/>
                    <a:pt x="0" y="4"/>
                    <a:pt x="1" y="6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1" name="Google Shape;3223;p12">
              <a:extLst>
                <a:ext uri="{FF2B5EF4-FFF2-40B4-BE49-F238E27FC236}">
                  <a16:creationId xmlns:a16="http://schemas.microsoft.com/office/drawing/2014/main" id="{65CC3AB3-854F-2B9D-511A-EC345A19E239}"/>
                </a:ext>
              </a:extLst>
            </p:cNvPr>
            <p:cNvSpPr/>
            <p:nvPr/>
          </p:nvSpPr>
          <p:spPr>
            <a:xfrm>
              <a:off x="3122" y="2515"/>
              <a:ext cx="22" cy="24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9"/>
                  </a:moveTo>
                  <a:cubicBezTo>
                    <a:pt x="8" y="6"/>
                    <a:pt x="9" y="3"/>
                    <a:pt x="7" y="0"/>
                  </a:cubicBezTo>
                  <a:cubicBezTo>
                    <a:pt x="3" y="1"/>
                    <a:pt x="1" y="5"/>
                    <a:pt x="0" y="9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2" name="Google Shape;3224;p12">
              <a:extLst>
                <a:ext uri="{FF2B5EF4-FFF2-40B4-BE49-F238E27FC236}">
                  <a16:creationId xmlns:a16="http://schemas.microsoft.com/office/drawing/2014/main" id="{A06FDF9E-2870-B886-E98C-273FFDC5ACF6}"/>
                </a:ext>
              </a:extLst>
            </p:cNvPr>
            <p:cNvSpPr/>
            <p:nvPr/>
          </p:nvSpPr>
          <p:spPr>
            <a:xfrm>
              <a:off x="3219" y="2571"/>
              <a:ext cx="33" cy="37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9"/>
                  </a:moveTo>
                  <a:cubicBezTo>
                    <a:pt x="2" y="7"/>
                    <a:pt x="6" y="0"/>
                    <a:pt x="9" y="2"/>
                  </a:cubicBezTo>
                  <a:cubicBezTo>
                    <a:pt x="13" y="4"/>
                    <a:pt x="9" y="12"/>
                    <a:pt x="8" y="14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3" name="Google Shape;3225;p12">
              <a:extLst>
                <a:ext uri="{FF2B5EF4-FFF2-40B4-BE49-F238E27FC236}">
                  <a16:creationId xmlns:a16="http://schemas.microsoft.com/office/drawing/2014/main" id="{A6F283F8-EE94-3AB3-D970-0DA4E1A75DB5}"/>
                </a:ext>
              </a:extLst>
            </p:cNvPr>
            <p:cNvSpPr/>
            <p:nvPr/>
          </p:nvSpPr>
          <p:spPr>
            <a:xfrm>
              <a:off x="3152" y="2715"/>
              <a:ext cx="37" cy="53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0" y="13"/>
                  </a:moveTo>
                  <a:cubicBezTo>
                    <a:pt x="5" y="0"/>
                    <a:pt x="15" y="13"/>
                    <a:pt x="4" y="2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4" name="Google Shape;3226;p12">
              <a:extLst>
                <a:ext uri="{FF2B5EF4-FFF2-40B4-BE49-F238E27FC236}">
                  <a16:creationId xmlns:a16="http://schemas.microsoft.com/office/drawing/2014/main" id="{5975D247-12C2-30DE-0579-7EE36A2A1895}"/>
                </a:ext>
              </a:extLst>
            </p:cNvPr>
            <p:cNvSpPr/>
            <p:nvPr/>
          </p:nvSpPr>
          <p:spPr>
            <a:xfrm>
              <a:off x="3052" y="2600"/>
              <a:ext cx="52" cy="35"/>
            </a:xfrm>
            <a:custGeom>
              <a:avLst/>
              <a:gdLst/>
              <a:ahLst/>
              <a:cxnLst/>
              <a:rect l="l" t="t" r="r" b="b"/>
              <a:pathLst>
                <a:path w="21" h="13" extrusionOk="0">
                  <a:moveTo>
                    <a:pt x="12" y="13"/>
                  </a:moveTo>
                  <a:cubicBezTo>
                    <a:pt x="21" y="3"/>
                    <a:pt x="5" y="0"/>
                    <a:pt x="0" y="9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5" name="Google Shape;3227;p12">
              <a:extLst>
                <a:ext uri="{FF2B5EF4-FFF2-40B4-BE49-F238E27FC236}">
                  <a16:creationId xmlns:a16="http://schemas.microsoft.com/office/drawing/2014/main" id="{F771E354-CE67-98A0-CB73-39126B921FB9}"/>
                </a:ext>
              </a:extLst>
            </p:cNvPr>
            <p:cNvSpPr/>
            <p:nvPr/>
          </p:nvSpPr>
          <p:spPr>
            <a:xfrm>
              <a:off x="3032" y="2675"/>
              <a:ext cx="25" cy="21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8"/>
                  </a:moveTo>
                  <a:cubicBezTo>
                    <a:pt x="1" y="3"/>
                    <a:pt x="6" y="2"/>
                    <a:pt x="1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6" name="Google Shape;3228;p12">
              <a:extLst>
                <a:ext uri="{FF2B5EF4-FFF2-40B4-BE49-F238E27FC236}">
                  <a16:creationId xmlns:a16="http://schemas.microsoft.com/office/drawing/2014/main" id="{437EAD8B-4C6F-C510-1DC5-DDC81ED16033}"/>
                </a:ext>
              </a:extLst>
            </p:cNvPr>
            <p:cNvSpPr/>
            <p:nvPr/>
          </p:nvSpPr>
          <p:spPr>
            <a:xfrm>
              <a:off x="2967" y="2752"/>
              <a:ext cx="20" cy="24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9"/>
                  </a:moveTo>
                  <a:cubicBezTo>
                    <a:pt x="2" y="6"/>
                    <a:pt x="5" y="2"/>
                    <a:pt x="8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7" name="Google Shape;3229;p12">
              <a:extLst>
                <a:ext uri="{FF2B5EF4-FFF2-40B4-BE49-F238E27FC236}">
                  <a16:creationId xmlns:a16="http://schemas.microsoft.com/office/drawing/2014/main" id="{4A5A0983-F35D-7498-1700-2662BCD2ACC8}"/>
                </a:ext>
              </a:extLst>
            </p:cNvPr>
            <p:cNvSpPr/>
            <p:nvPr/>
          </p:nvSpPr>
          <p:spPr>
            <a:xfrm>
              <a:off x="3064" y="2832"/>
              <a:ext cx="18" cy="21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8"/>
                  </a:moveTo>
                  <a:cubicBezTo>
                    <a:pt x="2" y="6"/>
                    <a:pt x="5" y="3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8" name="Google Shape;3230;p12">
              <a:extLst>
                <a:ext uri="{FF2B5EF4-FFF2-40B4-BE49-F238E27FC236}">
                  <a16:creationId xmlns:a16="http://schemas.microsoft.com/office/drawing/2014/main" id="{48684670-8ACB-A4D1-A27E-03257B7D4DF6}"/>
                </a:ext>
              </a:extLst>
            </p:cNvPr>
            <p:cNvSpPr/>
            <p:nvPr/>
          </p:nvSpPr>
          <p:spPr>
            <a:xfrm>
              <a:off x="2954" y="2981"/>
              <a:ext cx="18" cy="6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0" y="2"/>
                  </a:moveTo>
                  <a:cubicBezTo>
                    <a:pt x="3" y="2"/>
                    <a:pt x="5" y="1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29" name="Google Shape;3231;p12">
              <a:extLst>
                <a:ext uri="{FF2B5EF4-FFF2-40B4-BE49-F238E27FC236}">
                  <a16:creationId xmlns:a16="http://schemas.microsoft.com/office/drawing/2014/main" id="{221BE307-1C7A-36DC-04EA-B48F9B0A2CB6}"/>
                </a:ext>
              </a:extLst>
            </p:cNvPr>
            <p:cNvSpPr/>
            <p:nvPr/>
          </p:nvSpPr>
          <p:spPr>
            <a:xfrm>
              <a:off x="2547" y="2981"/>
              <a:ext cx="27" cy="24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5" y="9"/>
                  </a:moveTo>
                  <a:cubicBezTo>
                    <a:pt x="1" y="8"/>
                    <a:pt x="0" y="3"/>
                    <a:pt x="2" y="0"/>
                  </a:cubicBezTo>
                  <a:cubicBezTo>
                    <a:pt x="5" y="0"/>
                    <a:pt x="9" y="0"/>
                    <a:pt x="11" y="3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0" name="Google Shape;3232;p12">
              <a:extLst>
                <a:ext uri="{FF2B5EF4-FFF2-40B4-BE49-F238E27FC236}">
                  <a16:creationId xmlns:a16="http://schemas.microsoft.com/office/drawing/2014/main" id="{2F1AD8F3-FB9F-4213-0733-DA7DF177BAE2}"/>
                </a:ext>
              </a:extLst>
            </p:cNvPr>
            <p:cNvSpPr/>
            <p:nvPr/>
          </p:nvSpPr>
          <p:spPr>
            <a:xfrm>
              <a:off x="2337" y="3069"/>
              <a:ext cx="22" cy="30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0" y="11"/>
                  </a:moveTo>
                  <a:cubicBezTo>
                    <a:pt x="4" y="9"/>
                    <a:pt x="7" y="4"/>
                    <a:pt x="9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1" name="Google Shape;3233;p12">
              <a:extLst>
                <a:ext uri="{FF2B5EF4-FFF2-40B4-BE49-F238E27FC236}">
                  <a16:creationId xmlns:a16="http://schemas.microsoft.com/office/drawing/2014/main" id="{DC4E6F1B-84A2-A409-4166-A25B9CC0B12D}"/>
                </a:ext>
              </a:extLst>
            </p:cNvPr>
            <p:cNvSpPr/>
            <p:nvPr/>
          </p:nvSpPr>
          <p:spPr>
            <a:xfrm>
              <a:off x="1764" y="2347"/>
              <a:ext cx="25" cy="34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2" y="13"/>
                  </a:moveTo>
                  <a:cubicBezTo>
                    <a:pt x="2" y="9"/>
                    <a:pt x="0" y="4"/>
                    <a:pt x="3" y="0"/>
                  </a:cubicBezTo>
                  <a:cubicBezTo>
                    <a:pt x="6" y="3"/>
                    <a:pt x="8" y="7"/>
                    <a:pt x="10" y="11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" name="Google Shape;3234;p12">
              <a:extLst>
                <a:ext uri="{FF2B5EF4-FFF2-40B4-BE49-F238E27FC236}">
                  <a16:creationId xmlns:a16="http://schemas.microsoft.com/office/drawing/2014/main" id="{7FE292F8-81FE-EC56-D765-4FD8250B5D6A}"/>
                </a:ext>
              </a:extLst>
            </p:cNvPr>
            <p:cNvSpPr/>
            <p:nvPr/>
          </p:nvSpPr>
          <p:spPr>
            <a:xfrm>
              <a:off x="1757" y="2192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0" y="9"/>
                  </a:moveTo>
                  <a:cubicBezTo>
                    <a:pt x="0" y="6"/>
                    <a:pt x="2" y="2"/>
                    <a:pt x="4" y="0"/>
                  </a:cubicBezTo>
                  <a:cubicBezTo>
                    <a:pt x="7" y="3"/>
                    <a:pt x="9" y="7"/>
                    <a:pt x="9" y="11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" name="Google Shape;3235;p12">
              <a:extLst>
                <a:ext uri="{FF2B5EF4-FFF2-40B4-BE49-F238E27FC236}">
                  <a16:creationId xmlns:a16="http://schemas.microsoft.com/office/drawing/2014/main" id="{E6684820-A4D8-F7AE-2792-36F7C332096D}"/>
                </a:ext>
              </a:extLst>
            </p:cNvPr>
            <p:cNvSpPr/>
            <p:nvPr/>
          </p:nvSpPr>
          <p:spPr>
            <a:xfrm>
              <a:off x="1767" y="2072"/>
              <a:ext cx="22" cy="2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cubicBezTo>
                    <a:pt x="2" y="6"/>
                    <a:pt x="2" y="2"/>
                    <a:pt x="5" y="0"/>
                  </a:cubicBezTo>
                  <a:cubicBezTo>
                    <a:pt x="8" y="2"/>
                    <a:pt x="9" y="4"/>
                    <a:pt x="9" y="8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" name="Google Shape;3236;p12">
              <a:extLst>
                <a:ext uri="{FF2B5EF4-FFF2-40B4-BE49-F238E27FC236}">
                  <a16:creationId xmlns:a16="http://schemas.microsoft.com/office/drawing/2014/main" id="{34F1D5E2-509A-1A34-A603-578BDDCFCB8E}"/>
                </a:ext>
              </a:extLst>
            </p:cNvPr>
            <p:cNvSpPr/>
            <p:nvPr/>
          </p:nvSpPr>
          <p:spPr>
            <a:xfrm>
              <a:off x="1784" y="1933"/>
              <a:ext cx="23" cy="35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0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7" y="11"/>
                    <a:pt x="9" y="5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" name="Google Shape;3237;p12">
              <a:extLst>
                <a:ext uri="{FF2B5EF4-FFF2-40B4-BE49-F238E27FC236}">
                  <a16:creationId xmlns:a16="http://schemas.microsoft.com/office/drawing/2014/main" id="{3BB0376D-1597-CC83-58C3-765DD0AFA6B4}"/>
                </a:ext>
              </a:extLst>
            </p:cNvPr>
            <p:cNvSpPr/>
            <p:nvPr/>
          </p:nvSpPr>
          <p:spPr>
            <a:xfrm>
              <a:off x="1837" y="1827"/>
              <a:ext cx="2" cy="1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cubicBezTo>
                    <a:pt x="0" y="1"/>
                    <a:pt x="0" y="2"/>
                    <a:pt x="0" y="4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" name="Google Shape;3238;p12">
              <a:extLst>
                <a:ext uri="{FF2B5EF4-FFF2-40B4-BE49-F238E27FC236}">
                  <a16:creationId xmlns:a16="http://schemas.microsoft.com/office/drawing/2014/main" id="{928D2028-FF08-F90C-04E4-382E87C90575}"/>
                </a:ext>
              </a:extLst>
            </p:cNvPr>
            <p:cNvSpPr/>
            <p:nvPr/>
          </p:nvSpPr>
          <p:spPr>
            <a:xfrm>
              <a:off x="1834" y="1717"/>
              <a:ext cx="5" cy="19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1" y="0"/>
                  </a:moveTo>
                  <a:cubicBezTo>
                    <a:pt x="0" y="3"/>
                    <a:pt x="1" y="5"/>
                    <a:pt x="2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" name="Google Shape;3239;p12">
              <a:extLst>
                <a:ext uri="{FF2B5EF4-FFF2-40B4-BE49-F238E27FC236}">
                  <a16:creationId xmlns:a16="http://schemas.microsoft.com/office/drawing/2014/main" id="{80CC7418-8D60-01BB-41DF-8AB3627CDB66}"/>
                </a:ext>
              </a:extLst>
            </p:cNvPr>
            <p:cNvSpPr/>
            <p:nvPr/>
          </p:nvSpPr>
          <p:spPr>
            <a:xfrm>
              <a:off x="1667" y="2555"/>
              <a:ext cx="42" cy="58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17" y="15"/>
                  </a:moveTo>
                  <a:cubicBezTo>
                    <a:pt x="12" y="0"/>
                    <a:pt x="0" y="22"/>
                    <a:pt x="16" y="21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" name="Google Shape;3240;p12">
              <a:extLst>
                <a:ext uri="{FF2B5EF4-FFF2-40B4-BE49-F238E27FC236}">
                  <a16:creationId xmlns:a16="http://schemas.microsoft.com/office/drawing/2014/main" id="{C1423DF6-BE3F-7E95-6133-07A466A5DFF8}"/>
                </a:ext>
              </a:extLst>
            </p:cNvPr>
            <p:cNvSpPr/>
            <p:nvPr/>
          </p:nvSpPr>
          <p:spPr>
            <a:xfrm>
              <a:off x="1789" y="2693"/>
              <a:ext cx="33" cy="54"/>
            </a:xfrm>
            <a:custGeom>
              <a:avLst/>
              <a:gdLst/>
              <a:ahLst/>
              <a:cxnLst/>
              <a:rect l="l" t="t" r="r" b="b"/>
              <a:pathLst>
                <a:path w="13" h="20" extrusionOk="0">
                  <a:moveTo>
                    <a:pt x="9" y="7"/>
                  </a:moveTo>
                  <a:cubicBezTo>
                    <a:pt x="4" y="0"/>
                    <a:pt x="0" y="6"/>
                    <a:pt x="5" y="11"/>
                  </a:cubicBezTo>
                  <a:cubicBezTo>
                    <a:pt x="7" y="14"/>
                    <a:pt x="13" y="13"/>
                    <a:pt x="10" y="18"/>
                  </a:cubicBezTo>
                  <a:cubicBezTo>
                    <a:pt x="8" y="20"/>
                    <a:pt x="2" y="19"/>
                    <a:pt x="0" y="18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" name="Google Shape;3241;p12">
              <a:extLst>
                <a:ext uri="{FF2B5EF4-FFF2-40B4-BE49-F238E27FC236}">
                  <a16:creationId xmlns:a16="http://schemas.microsoft.com/office/drawing/2014/main" id="{DBBC708A-6753-829D-92FD-D02BC1DE537E}"/>
                </a:ext>
              </a:extLst>
            </p:cNvPr>
            <p:cNvSpPr/>
            <p:nvPr/>
          </p:nvSpPr>
          <p:spPr>
            <a:xfrm>
              <a:off x="2147" y="1648"/>
              <a:ext cx="12" cy="5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5" y="2"/>
                  </a:moveTo>
                  <a:cubicBezTo>
                    <a:pt x="3" y="2"/>
                    <a:pt x="1" y="2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" name="Google Shape;3242;p12">
              <a:extLst>
                <a:ext uri="{FF2B5EF4-FFF2-40B4-BE49-F238E27FC236}">
                  <a16:creationId xmlns:a16="http://schemas.microsoft.com/office/drawing/2014/main" id="{2FBC9B7C-81F8-9DF7-375D-FA67DCCAC272}"/>
                </a:ext>
              </a:extLst>
            </p:cNvPr>
            <p:cNvSpPr/>
            <p:nvPr/>
          </p:nvSpPr>
          <p:spPr>
            <a:xfrm>
              <a:off x="2277" y="1672"/>
              <a:ext cx="17" cy="3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1"/>
                  </a:moveTo>
                  <a:cubicBezTo>
                    <a:pt x="2" y="1"/>
                    <a:pt x="5" y="1"/>
                    <a:pt x="7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" name="Google Shape;3243;p12">
              <a:extLst>
                <a:ext uri="{FF2B5EF4-FFF2-40B4-BE49-F238E27FC236}">
                  <a16:creationId xmlns:a16="http://schemas.microsoft.com/office/drawing/2014/main" id="{DEC88F45-E37B-C398-5B08-85A57D904B21}"/>
                </a:ext>
              </a:extLst>
            </p:cNvPr>
            <p:cNvSpPr/>
            <p:nvPr/>
          </p:nvSpPr>
          <p:spPr>
            <a:xfrm>
              <a:off x="2392" y="1677"/>
              <a:ext cx="25" cy="2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8" y="0"/>
                  </a:moveTo>
                  <a:cubicBezTo>
                    <a:pt x="3" y="0"/>
                    <a:pt x="0" y="5"/>
                    <a:pt x="3" y="9"/>
                  </a:cubicBezTo>
                  <a:cubicBezTo>
                    <a:pt x="5" y="10"/>
                    <a:pt x="8" y="9"/>
                    <a:pt x="10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" name="Google Shape;3244;p12">
              <a:extLst>
                <a:ext uri="{FF2B5EF4-FFF2-40B4-BE49-F238E27FC236}">
                  <a16:creationId xmlns:a16="http://schemas.microsoft.com/office/drawing/2014/main" id="{85445AAC-9D85-EDA1-E8A3-E9B68C35F7E1}"/>
                </a:ext>
              </a:extLst>
            </p:cNvPr>
            <p:cNvSpPr/>
            <p:nvPr/>
          </p:nvSpPr>
          <p:spPr>
            <a:xfrm>
              <a:off x="2512" y="1669"/>
              <a:ext cx="20" cy="24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4" y="0"/>
                  </a:moveTo>
                  <a:cubicBezTo>
                    <a:pt x="4" y="3"/>
                    <a:pt x="0" y="3"/>
                    <a:pt x="0" y="7"/>
                  </a:cubicBezTo>
                  <a:cubicBezTo>
                    <a:pt x="2" y="8"/>
                    <a:pt x="5" y="9"/>
                    <a:pt x="8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" name="Google Shape;3245;p12">
              <a:extLst>
                <a:ext uri="{FF2B5EF4-FFF2-40B4-BE49-F238E27FC236}">
                  <a16:creationId xmlns:a16="http://schemas.microsoft.com/office/drawing/2014/main" id="{C67836AF-927A-5ADF-DC83-FB0043A00B5A}"/>
                </a:ext>
              </a:extLst>
            </p:cNvPr>
            <p:cNvSpPr/>
            <p:nvPr/>
          </p:nvSpPr>
          <p:spPr>
            <a:xfrm>
              <a:off x="2627" y="1675"/>
              <a:ext cx="15" cy="8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3"/>
                  </a:moveTo>
                  <a:cubicBezTo>
                    <a:pt x="2" y="3"/>
                    <a:pt x="4" y="2"/>
                    <a:pt x="6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" name="Google Shape;3246;p12">
              <a:extLst>
                <a:ext uri="{FF2B5EF4-FFF2-40B4-BE49-F238E27FC236}">
                  <a16:creationId xmlns:a16="http://schemas.microsoft.com/office/drawing/2014/main" id="{1CD29373-5BAE-E243-5468-BA0F1CC730A3}"/>
                </a:ext>
              </a:extLst>
            </p:cNvPr>
            <p:cNvSpPr/>
            <p:nvPr/>
          </p:nvSpPr>
          <p:spPr>
            <a:xfrm>
              <a:off x="2722" y="1619"/>
              <a:ext cx="37" cy="29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4" y="0"/>
                  </a:moveTo>
                  <a:cubicBezTo>
                    <a:pt x="0" y="1"/>
                    <a:pt x="5" y="11"/>
                    <a:pt x="15" y="4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" name="Google Shape;3247;p12">
              <a:extLst>
                <a:ext uri="{FF2B5EF4-FFF2-40B4-BE49-F238E27FC236}">
                  <a16:creationId xmlns:a16="http://schemas.microsoft.com/office/drawing/2014/main" id="{8D262095-BE73-1FF7-CB14-86652ADCC2AC}"/>
                </a:ext>
              </a:extLst>
            </p:cNvPr>
            <p:cNvSpPr/>
            <p:nvPr/>
          </p:nvSpPr>
          <p:spPr>
            <a:xfrm>
              <a:off x="2847" y="1560"/>
              <a:ext cx="7" cy="5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cubicBezTo>
                    <a:pt x="3" y="1"/>
                    <a:pt x="2" y="2"/>
                    <a:pt x="0" y="2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" name="Google Shape;3248;p12">
              <a:extLst>
                <a:ext uri="{FF2B5EF4-FFF2-40B4-BE49-F238E27FC236}">
                  <a16:creationId xmlns:a16="http://schemas.microsoft.com/office/drawing/2014/main" id="{66C24E79-C9D6-A537-6773-35479371E5A0}"/>
                </a:ext>
              </a:extLst>
            </p:cNvPr>
            <p:cNvSpPr/>
            <p:nvPr/>
          </p:nvSpPr>
          <p:spPr>
            <a:xfrm>
              <a:off x="2917" y="1512"/>
              <a:ext cx="7" cy="13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cubicBezTo>
                    <a:pt x="2" y="2"/>
                    <a:pt x="1" y="4"/>
                    <a:pt x="0" y="5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" name="Google Shape;3249;p12">
              <a:extLst>
                <a:ext uri="{FF2B5EF4-FFF2-40B4-BE49-F238E27FC236}">
                  <a16:creationId xmlns:a16="http://schemas.microsoft.com/office/drawing/2014/main" id="{53322A1F-D4D5-8614-E675-14E506769652}"/>
                </a:ext>
              </a:extLst>
            </p:cNvPr>
            <p:cNvSpPr/>
            <p:nvPr/>
          </p:nvSpPr>
          <p:spPr>
            <a:xfrm>
              <a:off x="2934" y="1395"/>
              <a:ext cx="10" cy="16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4" y="0"/>
                  </a:moveTo>
                  <a:cubicBezTo>
                    <a:pt x="2" y="1"/>
                    <a:pt x="1" y="3"/>
                    <a:pt x="0" y="6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" name="Google Shape;3250;p12">
              <a:extLst>
                <a:ext uri="{FF2B5EF4-FFF2-40B4-BE49-F238E27FC236}">
                  <a16:creationId xmlns:a16="http://schemas.microsoft.com/office/drawing/2014/main" id="{8F5D1539-45A3-6885-05B0-7F8CFD4B98D8}"/>
                </a:ext>
              </a:extLst>
            </p:cNvPr>
            <p:cNvSpPr/>
            <p:nvPr/>
          </p:nvSpPr>
          <p:spPr>
            <a:xfrm>
              <a:off x="2517" y="1501"/>
              <a:ext cx="15" cy="1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" name="Google Shape;3251;p12">
              <a:extLst>
                <a:ext uri="{FF2B5EF4-FFF2-40B4-BE49-F238E27FC236}">
                  <a16:creationId xmlns:a16="http://schemas.microsoft.com/office/drawing/2014/main" id="{2A2D7BFD-1AA4-40FB-59B9-00495FDA9C10}"/>
                </a:ext>
              </a:extLst>
            </p:cNvPr>
            <p:cNvSpPr/>
            <p:nvPr/>
          </p:nvSpPr>
          <p:spPr>
            <a:xfrm>
              <a:off x="2382" y="1501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" h="13" extrusionOk="0">
                  <a:moveTo>
                    <a:pt x="11" y="11"/>
                  </a:moveTo>
                  <a:cubicBezTo>
                    <a:pt x="7" y="12"/>
                    <a:pt x="2" y="13"/>
                    <a:pt x="0" y="9"/>
                  </a:cubicBezTo>
                  <a:cubicBezTo>
                    <a:pt x="2" y="5"/>
                    <a:pt x="12" y="6"/>
                    <a:pt x="1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" name="Google Shape;3252;p12">
              <a:extLst>
                <a:ext uri="{FF2B5EF4-FFF2-40B4-BE49-F238E27FC236}">
                  <a16:creationId xmlns:a16="http://schemas.microsoft.com/office/drawing/2014/main" id="{2BC0B939-6ED1-096C-2F69-40239E2CA273}"/>
                </a:ext>
              </a:extLst>
            </p:cNvPr>
            <p:cNvSpPr/>
            <p:nvPr/>
          </p:nvSpPr>
          <p:spPr>
            <a:xfrm>
              <a:off x="2237" y="1485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9" y="15"/>
                  </a:moveTo>
                  <a:cubicBezTo>
                    <a:pt x="5" y="15"/>
                    <a:pt x="1" y="14"/>
                    <a:pt x="0" y="10"/>
                  </a:cubicBezTo>
                  <a:cubicBezTo>
                    <a:pt x="3" y="7"/>
                    <a:pt x="8" y="9"/>
                    <a:pt x="10" y="7"/>
                  </a:cubicBezTo>
                  <a:cubicBezTo>
                    <a:pt x="16" y="2"/>
                    <a:pt x="7" y="1"/>
                    <a:pt x="2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" name="Google Shape;3253;p12">
              <a:extLst>
                <a:ext uri="{FF2B5EF4-FFF2-40B4-BE49-F238E27FC236}">
                  <a16:creationId xmlns:a16="http://schemas.microsoft.com/office/drawing/2014/main" id="{71539607-FBE3-F9F2-7C62-3B0BA8429EE4}"/>
                </a:ext>
              </a:extLst>
            </p:cNvPr>
            <p:cNvSpPr/>
            <p:nvPr/>
          </p:nvSpPr>
          <p:spPr>
            <a:xfrm>
              <a:off x="2117" y="1475"/>
              <a:ext cx="15" cy="1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6" y="4"/>
                  </a:moveTo>
                  <a:cubicBezTo>
                    <a:pt x="3" y="4"/>
                    <a:pt x="1" y="3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" name="Google Shape;3254;p12">
              <a:extLst>
                <a:ext uri="{FF2B5EF4-FFF2-40B4-BE49-F238E27FC236}">
                  <a16:creationId xmlns:a16="http://schemas.microsoft.com/office/drawing/2014/main" id="{60011BFE-BFF4-A9C4-8855-3FA71283838E}"/>
                </a:ext>
              </a:extLst>
            </p:cNvPr>
            <p:cNvSpPr/>
            <p:nvPr/>
          </p:nvSpPr>
          <p:spPr>
            <a:xfrm>
              <a:off x="2024" y="1392"/>
              <a:ext cx="15" cy="16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0" y="0"/>
                  </a:moveTo>
                  <a:cubicBezTo>
                    <a:pt x="0" y="3"/>
                    <a:pt x="2" y="5"/>
                    <a:pt x="6" y="6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" name="Google Shape;3255;p12">
              <a:extLst>
                <a:ext uri="{FF2B5EF4-FFF2-40B4-BE49-F238E27FC236}">
                  <a16:creationId xmlns:a16="http://schemas.microsoft.com/office/drawing/2014/main" id="{B0A1BE09-2A00-4DF1-F159-08276D4088AA}"/>
                </a:ext>
              </a:extLst>
            </p:cNvPr>
            <p:cNvSpPr/>
            <p:nvPr/>
          </p:nvSpPr>
          <p:spPr>
            <a:xfrm>
              <a:off x="1917" y="1461"/>
              <a:ext cx="32" cy="38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9"/>
                  </a:moveTo>
                  <a:cubicBezTo>
                    <a:pt x="7" y="0"/>
                    <a:pt x="0" y="14"/>
                    <a:pt x="10" y="13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4" name="Google Shape;3256;p12">
              <a:extLst>
                <a:ext uri="{FF2B5EF4-FFF2-40B4-BE49-F238E27FC236}">
                  <a16:creationId xmlns:a16="http://schemas.microsoft.com/office/drawing/2014/main" id="{57D42B84-E429-3BEF-475D-521F3AC38532}"/>
                </a:ext>
              </a:extLst>
            </p:cNvPr>
            <p:cNvSpPr/>
            <p:nvPr/>
          </p:nvSpPr>
          <p:spPr>
            <a:xfrm>
              <a:off x="2049" y="1592"/>
              <a:ext cx="30" cy="21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2" y="3"/>
                  </a:moveTo>
                  <a:cubicBezTo>
                    <a:pt x="9" y="0"/>
                    <a:pt x="5" y="0"/>
                    <a:pt x="0" y="1"/>
                  </a:cubicBezTo>
                  <a:cubicBezTo>
                    <a:pt x="2" y="4"/>
                    <a:pt x="5" y="7"/>
                    <a:pt x="9" y="8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5" name="Google Shape;3257;p12">
              <a:extLst>
                <a:ext uri="{FF2B5EF4-FFF2-40B4-BE49-F238E27FC236}">
                  <a16:creationId xmlns:a16="http://schemas.microsoft.com/office/drawing/2014/main" id="{6ADA48E8-2373-62F9-F942-643D0997F22A}"/>
                </a:ext>
              </a:extLst>
            </p:cNvPr>
            <p:cNvSpPr/>
            <p:nvPr/>
          </p:nvSpPr>
          <p:spPr>
            <a:xfrm>
              <a:off x="1719" y="1309"/>
              <a:ext cx="38" cy="48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5" y="12"/>
                  </a:moveTo>
                  <a:cubicBezTo>
                    <a:pt x="9" y="0"/>
                    <a:pt x="0" y="16"/>
                    <a:pt x="13" y="18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6" name="Google Shape;3258;p12">
              <a:extLst>
                <a:ext uri="{FF2B5EF4-FFF2-40B4-BE49-F238E27FC236}">
                  <a16:creationId xmlns:a16="http://schemas.microsoft.com/office/drawing/2014/main" id="{08892B78-8225-5FB8-1ECF-4D914824E5F7}"/>
                </a:ext>
              </a:extLst>
            </p:cNvPr>
            <p:cNvSpPr/>
            <p:nvPr/>
          </p:nvSpPr>
          <p:spPr>
            <a:xfrm>
              <a:off x="1637" y="1421"/>
              <a:ext cx="17" cy="19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0"/>
                  </a:moveTo>
                  <a:cubicBezTo>
                    <a:pt x="3" y="1"/>
                    <a:pt x="1" y="4"/>
                    <a:pt x="0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7" name="Google Shape;3259;p12">
              <a:extLst>
                <a:ext uri="{FF2B5EF4-FFF2-40B4-BE49-F238E27FC236}">
                  <a16:creationId xmlns:a16="http://schemas.microsoft.com/office/drawing/2014/main" id="{11AD2BBD-0FF0-C737-A325-99A14633508B}"/>
                </a:ext>
              </a:extLst>
            </p:cNvPr>
            <p:cNvSpPr/>
            <p:nvPr/>
          </p:nvSpPr>
          <p:spPr>
            <a:xfrm>
              <a:off x="1652" y="1525"/>
              <a:ext cx="32" cy="46"/>
            </a:xfrm>
            <a:custGeom>
              <a:avLst/>
              <a:gdLst/>
              <a:ahLst/>
              <a:cxnLst/>
              <a:rect l="l" t="t" r="r" b="b"/>
              <a:pathLst>
                <a:path w="13" h="17" extrusionOk="0">
                  <a:moveTo>
                    <a:pt x="12" y="7"/>
                  </a:moveTo>
                  <a:cubicBezTo>
                    <a:pt x="11" y="10"/>
                    <a:pt x="13" y="17"/>
                    <a:pt x="8" y="17"/>
                  </a:cubicBezTo>
                  <a:cubicBezTo>
                    <a:pt x="0" y="16"/>
                    <a:pt x="2" y="4"/>
                    <a:pt x="5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8" name="Google Shape;3260;p12">
              <a:extLst>
                <a:ext uri="{FF2B5EF4-FFF2-40B4-BE49-F238E27FC236}">
                  <a16:creationId xmlns:a16="http://schemas.microsoft.com/office/drawing/2014/main" id="{B6728124-D542-8D66-B300-64054DA2A460}"/>
                </a:ext>
              </a:extLst>
            </p:cNvPr>
            <p:cNvSpPr/>
            <p:nvPr/>
          </p:nvSpPr>
          <p:spPr>
            <a:xfrm>
              <a:off x="1829" y="1261"/>
              <a:ext cx="30" cy="19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0" y="0"/>
                  </a:moveTo>
                  <a:cubicBezTo>
                    <a:pt x="2" y="5"/>
                    <a:pt x="9" y="3"/>
                    <a:pt x="12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9" name="Google Shape;3261;p12">
              <a:extLst>
                <a:ext uri="{FF2B5EF4-FFF2-40B4-BE49-F238E27FC236}">
                  <a16:creationId xmlns:a16="http://schemas.microsoft.com/office/drawing/2014/main" id="{C5425830-3E46-B01C-E521-138226C29154}"/>
                </a:ext>
              </a:extLst>
            </p:cNvPr>
            <p:cNvSpPr/>
            <p:nvPr/>
          </p:nvSpPr>
          <p:spPr>
            <a:xfrm>
              <a:off x="1934" y="1328"/>
              <a:ext cx="20" cy="16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0" y="0"/>
                  </a:moveTo>
                  <a:cubicBezTo>
                    <a:pt x="2" y="2"/>
                    <a:pt x="5" y="4"/>
                    <a:pt x="8" y="6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0" name="Google Shape;3262;p12">
              <a:extLst>
                <a:ext uri="{FF2B5EF4-FFF2-40B4-BE49-F238E27FC236}">
                  <a16:creationId xmlns:a16="http://schemas.microsoft.com/office/drawing/2014/main" id="{0CA8EAE4-6B0C-2913-9B64-CCBBF39330F4}"/>
                </a:ext>
              </a:extLst>
            </p:cNvPr>
            <p:cNvSpPr/>
            <p:nvPr/>
          </p:nvSpPr>
          <p:spPr>
            <a:xfrm>
              <a:off x="1842" y="2528"/>
              <a:ext cx="40" cy="45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14" y="17"/>
                  </a:moveTo>
                  <a:cubicBezTo>
                    <a:pt x="0" y="14"/>
                    <a:pt x="11" y="0"/>
                    <a:pt x="16" y="1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1" name="Google Shape;3263;p12">
              <a:extLst>
                <a:ext uri="{FF2B5EF4-FFF2-40B4-BE49-F238E27FC236}">
                  <a16:creationId xmlns:a16="http://schemas.microsoft.com/office/drawing/2014/main" id="{CE06300F-52E7-CC89-4CF9-028BA15432E9}"/>
                </a:ext>
              </a:extLst>
            </p:cNvPr>
            <p:cNvSpPr/>
            <p:nvPr/>
          </p:nvSpPr>
          <p:spPr>
            <a:xfrm>
              <a:off x="1629" y="2416"/>
              <a:ext cx="25" cy="4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7" y="0"/>
                  </a:moveTo>
                  <a:cubicBezTo>
                    <a:pt x="7" y="2"/>
                    <a:pt x="10" y="6"/>
                    <a:pt x="8" y="8"/>
                  </a:cubicBezTo>
                  <a:cubicBezTo>
                    <a:pt x="3" y="16"/>
                    <a:pt x="1" y="3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2" name="Google Shape;3264;p12">
              <a:extLst>
                <a:ext uri="{FF2B5EF4-FFF2-40B4-BE49-F238E27FC236}">
                  <a16:creationId xmlns:a16="http://schemas.microsoft.com/office/drawing/2014/main" id="{DA23E29B-B4DB-D82C-8474-E9F07ED82745}"/>
                </a:ext>
              </a:extLst>
            </p:cNvPr>
            <p:cNvSpPr/>
            <p:nvPr/>
          </p:nvSpPr>
          <p:spPr>
            <a:xfrm>
              <a:off x="1649" y="2251"/>
              <a:ext cx="1" cy="24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6"/>
                    <a:pt x="0" y="3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3" name="Google Shape;3265;p12">
              <a:extLst>
                <a:ext uri="{FF2B5EF4-FFF2-40B4-BE49-F238E27FC236}">
                  <a16:creationId xmlns:a16="http://schemas.microsoft.com/office/drawing/2014/main" id="{2AD31083-4C85-4282-FF11-22400269BB47}"/>
                </a:ext>
              </a:extLst>
            </p:cNvPr>
            <p:cNvSpPr/>
            <p:nvPr/>
          </p:nvSpPr>
          <p:spPr>
            <a:xfrm>
              <a:off x="3024" y="1488"/>
              <a:ext cx="5" cy="19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2" y="7"/>
                  </a:moveTo>
                  <a:cubicBezTo>
                    <a:pt x="0" y="4"/>
                    <a:pt x="1" y="2"/>
                    <a:pt x="2" y="0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4" name="Google Shape;3266;p12">
              <a:extLst>
                <a:ext uri="{FF2B5EF4-FFF2-40B4-BE49-F238E27FC236}">
                  <a16:creationId xmlns:a16="http://schemas.microsoft.com/office/drawing/2014/main" id="{A805782B-0B10-9951-D0B4-3E22262D6116}"/>
                </a:ext>
              </a:extLst>
            </p:cNvPr>
            <p:cNvSpPr/>
            <p:nvPr/>
          </p:nvSpPr>
          <p:spPr>
            <a:xfrm>
              <a:off x="3037" y="1616"/>
              <a:ext cx="2" cy="16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6"/>
                  </a:moveTo>
                  <a:cubicBezTo>
                    <a:pt x="0" y="4"/>
                    <a:pt x="0" y="2"/>
                    <a:pt x="1" y="0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5" name="Google Shape;3267;p12">
              <a:extLst>
                <a:ext uri="{FF2B5EF4-FFF2-40B4-BE49-F238E27FC236}">
                  <a16:creationId xmlns:a16="http://schemas.microsoft.com/office/drawing/2014/main" id="{EE928D32-E580-E85E-9890-899DD621BF7A}"/>
                </a:ext>
              </a:extLst>
            </p:cNvPr>
            <p:cNvSpPr/>
            <p:nvPr/>
          </p:nvSpPr>
          <p:spPr>
            <a:xfrm>
              <a:off x="3079" y="2123"/>
              <a:ext cx="8" cy="1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3" y="3"/>
                  </a:moveTo>
                  <a:cubicBezTo>
                    <a:pt x="2" y="4"/>
                    <a:pt x="2" y="4"/>
                    <a:pt x="1" y="4"/>
                  </a:cubicBezTo>
                  <a:cubicBezTo>
                    <a:pt x="0" y="3"/>
                    <a:pt x="0" y="1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6" name="Google Shape;3268;p12">
              <a:extLst>
                <a:ext uri="{FF2B5EF4-FFF2-40B4-BE49-F238E27FC236}">
                  <a16:creationId xmlns:a16="http://schemas.microsoft.com/office/drawing/2014/main" id="{909D84AF-3963-8704-1009-A6E63EF27877}"/>
                </a:ext>
              </a:extLst>
            </p:cNvPr>
            <p:cNvSpPr/>
            <p:nvPr/>
          </p:nvSpPr>
          <p:spPr>
            <a:xfrm>
              <a:off x="1702" y="1803"/>
              <a:ext cx="2" cy="16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1" y="6"/>
                  </a:moveTo>
                  <a:cubicBezTo>
                    <a:pt x="0" y="4"/>
                    <a:pt x="0" y="2"/>
                    <a:pt x="0" y="0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7" name="Google Shape;3269;p12">
              <a:extLst>
                <a:ext uri="{FF2B5EF4-FFF2-40B4-BE49-F238E27FC236}">
                  <a16:creationId xmlns:a16="http://schemas.microsoft.com/office/drawing/2014/main" id="{5139C864-EC68-6060-E807-733CB7AC0617}"/>
                </a:ext>
              </a:extLst>
            </p:cNvPr>
            <p:cNvSpPr/>
            <p:nvPr/>
          </p:nvSpPr>
          <p:spPr>
            <a:xfrm>
              <a:off x="1694" y="1664"/>
              <a:ext cx="5" cy="11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0"/>
                  </a:moveTo>
                  <a:cubicBezTo>
                    <a:pt x="0" y="1"/>
                    <a:pt x="0" y="3"/>
                    <a:pt x="1" y="4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8" name="Google Shape;3270;p12">
              <a:extLst>
                <a:ext uri="{FF2B5EF4-FFF2-40B4-BE49-F238E27FC236}">
                  <a16:creationId xmlns:a16="http://schemas.microsoft.com/office/drawing/2014/main" id="{3F5D1739-17DB-5C01-9424-FCB9811F21EC}"/>
                </a:ext>
              </a:extLst>
            </p:cNvPr>
            <p:cNvSpPr/>
            <p:nvPr/>
          </p:nvSpPr>
          <p:spPr>
            <a:xfrm>
              <a:off x="1667" y="2120"/>
              <a:ext cx="5" cy="21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0" y="8"/>
                  </a:moveTo>
                  <a:cubicBezTo>
                    <a:pt x="1" y="5"/>
                    <a:pt x="1" y="2"/>
                    <a:pt x="2" y="0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69" name="Google Shape;3271;p12">
              <a:extLst>
                <a:ext uri="{FF2B5EF4-FFF2-40B4-BE49-F238E27FC236}">
                  <a16:creationId xmlns:a16="http://schemas.microsoft.com/office/drawing/2014/main" id="{D407E239-B984-5078-2E02-73CFE8631AA4}"/>
                </a:ext>
              </a:extLst>
            </p:cNvPr>
            <p:cNvSpPr/>
            <p:nvPr/>
          </p:nvSpPr>
          <p:spPr>
            <a:xfrm>
              <a:off x="1704" y="1968"/>
              <a:ext cx="10" cy="27"/>
            </a:xfrm>
            <a:custGeom>
              <a:avLst/>
              <a:gdLst/>
              <a:ahLst/>
              <a:cxnLst/>
              <a:rect l="l" t="t" r="r" b="b"/>
              <a:pathLst>
                <a:path w="4" h="10" extrusionOk="0">
                  <a:moveTo>
                    <a:pt x="0" y="10"/>
                  </a:moveTo>
                  <a:cubicBezTo>
                    <a:pt x="1" y="7"/>
                    <a:pt x="1" y="3"/>
                    <a:pt x="4" y="0"/>
                  </a:cubicBezTo>
                </a:path>
              </a:pathLst>
            </a:custGeom>
            <a:noFill/>
            <a:ln w="15875" cap="flat" cmpd="sng">
              <a:solidFill>
                <a:srgbClr val="F7C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0" name="Google Shape;3272;p12">
              <a:extLst>
                <a:ext uri="{FF2B5EF4-FFF2-40B4-BE49-F238E27FC236}">
                  <a16:creationId xmlns:a16="http://schemas.microsoft.com/office/drawing/2014/main" id="{51BC3605-56FA-3448-8672-3445CDA5E4AD}"/>
                </a:ext>
              </a:extLst>
            </p:cNvPr>
            <p:cNvSpPr/>
            <p:nvPr/>
          </p:nvSpPr>
          <p:spPr>
            <a:xfrm>
              <a:off x="1817" y="1405"/>
              <a:ext cx="40" cy="32"/>
            </a:xfrm>
            <a:custGeom>
              <a:avLst/>
              <a:gdLst/>
              <a:ahLst/>
              <a:cxnLst/>
              <a:rect l="l" t="t" r="r" b="b"/>
              <a:pathLst>
                <a:path w="16" h="12" extrusionOk="0">
                  <a:moveTo>
                    <a:pt x="16" y="3"/>
                  </a:moveTo>
                  <a:cubicBezTo>
                    <a:pt x="9" y="0"/>
                    <a:pt x="5" y="3"/>
                    <a:pt x="11" y="8"/>
                  </a:cubicBezTo>
                  <a:cubicBezTo>
                    <a:pt x="8" y="12"/>
                    <a:pt x="4" y="9"/>
                    <a:pt x="0" y="7"/>
                  </a:cubicBezTo>
                </a:path>
              </a:pathLst>
            </a:custGeom>
            <a:noFill/>
            <a:ln w="15875" cap="flat" cmpd="sng">
              <a:solidFill>
                <a:srgbClr val="FADED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1" name="Google Shape;3273;p12">
              <a:extLst>
                <a:ext uri="{FF2B5EF4-FFF2-40B4-BE49-F238E27FC236}">
                  <a16:creationId xmlns:a16="http://schemas.microsoft.com/office/drawing/2014/main" id="{AEF5F263-5F2C-3DD1-471B-1D282F6E1459}"/>
                </a:ext>
              </a:extLst>
            </p:cNvPr>
            <p:cNvSpPr/>
            <p:nvPr/>
          </p:nvSpPr>
          <p:spPr>
            <a:xfrm>
              <a:off x="1614" y="2211"/>
              <a:ext cx="475" cy="613"/>
            </a:xfrm>
            <a:custGeom>
              <a:avLst/>
              <a:gdLst/>
              <a:ahLst/>
              <a:cxnLst/>
              <a:rect l="l" t="t" r="r" b="b"/>
              <a:pathLst>
                <a:path w="190" h="230" extrusionOk="0">
                  <a:moveTo>
                    <a:pt x="122" y="109"/>
                  </a:moveTo>
                  <a:cubicBezTo>
                    <a:pt x="124" y="111"/>
                    <a:pt x="130" y="105"/>
                    <a:pt x="144" y="108"/>
                  </a:cubicBezTo>
                  <a:cubicBezTo>
                    <a:pt x="156" y="111"/>
                    <a:pt x="172" y="126"/>
                    <a:pt x="183" y="147"/>
                  </a:cubicBezTo>
                  <a:cubicBezTo>
                    <a:pt x="189" y="160"/>
                    <a:pt x="190" y="175"/>
                    <a:pt x="185" y="182"/>
                  </a:cubicBezTo>
                  <a:cubicBezTo>
                    <a:pt x="177" y="192"/>
                    <a:pt x="171" y="195"/>
                    <a:pt x="168" y="197"/>
                  </a:cubicBezTo>
                  <a:cubicBezTo>
                    <a:pt x="163" y="201"/>
                    <a:pt x="163" y="208"/>
                    <a:pt x="157" y="212"/>
                  </a:cubicBezTo>
                  <a:cubicBezTo>
                    <a:pt x="153" y="216"/>
                    <a:pt x="135" y="230"/>
                    <a:pt x="110" y="221"/>
                  </a:cubicBezTo>
                  <a:cubicBezTo>
                    <a:pt x="76" y="208"/>
                    <a:pt x="86" y="177"/>
                    <a:pt x="87" y="174"/>
                  </a:cubicBezTo>
                  <a:cubicBezTo>
                    <a:pt x="88" y="170"/>
                    <a:pt x="88" y="168"/>
                    <a:pt x="85" y="170"/>
                  </a:cubicBezTo>
                  <a:cubicBezTo>
                    <a:pt x="83" y="174"/>
                    <a:pt x="70" y="179"/>
                    <a:pt x="60" y="169"/>
                  </a:cubicBezTo>
                  <a:cubicBezTo>
                    <a:pt x="50" y="159"/>
                    <a:pt x="52" y="143"/>
                    <a:pt x="54" y="138"/>
                  </a:cubicBezTo>
                  <a:cubicBezTo>
                    <a:pt x="56" y="134"/>
                    <a:pt x="59" y="128"/>
                    <a:pt x="54" y="130"/>
                  </a:cubicBezTo>
                  <a:cubicBezTo>
                    <a:pt x="35" y="140"/>
                    <a:pt x="25" y="121"/>
                    <a:pt x="21" y="109"/>
                  </a:cubicBezTo>
                  <a:cubicBezTo>
                    <a:pt x="18" y="99"/>
                    <a:pt x="22" y="90"/>
                    <a:pt x="27" y="85"/>
                  </a:cubicBezTo>
                  <a:cubicBezTo>
                    <a:pt x="28" y="85"/>
                    <a:pt x="28" y="82"/>
                    <a:pt x="26" y="82"/>
                  </a:cubicBezTo>
                  <a:cubicBezTo>
                    <a:pt x="22" y="81"/>
                    <a:pt x="16" y="80"/>
                    <a:pt x="12" y="75"/>
                  </a:cubicBezTo>
                  <a:cubicBezTo>
                    <a:pt x="5" y="68"/>
                    <a:pt x="0" y="49"/>
                    <a:pt x="7" y="35"/>
                  </a:cubicBezTo>
                  <a:cubicBezTo>
                    <a:pt x="13" y="21"/>
                    <a:pt x="25" y="21"/>
                    <a:pt x="27" y="24"/>
                  </a:cubicBezTo>
                  <a:cubicBezTo>
                    <a:pt x="27" y="24"/>
                    <a:pt x="31" y="25"/>
                    <a:pt x="36" y="21"/>
                  </a:cubicBezTo>
                  <a:cubicBezTo>
                    <a:pt x="43" y="2"/>
                    <a:pt x="68" y="0"/>
                    <a:pt x="88" y="8"/>
                  </a:cubicBezTo>
                  <a:cubicBezTo>
                    <a:pt x="108" y="17"/>
                    <a:pt x="104" y="35"/>
                    <a:pt x="103" y="38"/>
                  </a:cubicBezTo>
                  <a:cubicBezTo>
                    <a:pt x="103" y="53"/>
                    <a:pt x="92" y="50"/>
                    <a:pt x="91" y="54"/>
                  </a:cubicBezTo>
                  <a:cubicBezTo>
                    <a:pt x="91" y="56"/>
                    <a:pt x="100" y="56"/>
                    <a:pt x="111" y="71"/>
                  </a:cubicBezTo>
                  <a:cubicBezTo>
                    <a:pt x="124" y="90"/>
                    <a:pt x="120" y="107"/>
                    <a:pt x="122" y="109"/>
                  </a:cubicBezTo>
                  <a:close/>
                </a:path>
              </a:pathLst>
            </a:custGeom>
            <a:solidFill>
              <a:srgbClr val="FDF4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2" name="Google Shape;3274;p12">
              <a:extLst>
                <a:ext uri="{FF2B5EF4-FFF2-40B4-BE49-F238E27FC236}">
                  <a16:creationId xmlns:a16="http://schemas.microsoft.com/office/drawing/2014/main" id="{AA402C2E-9EE9-1D6F-FFA1-02AA564BCD1F}"/>
                </a:ext>
              </a:extLst>
            </p:cNvPr>
            <p:cNvSpPr/>
            <p:nvPr/>
          </p:nvSpPr>
          <p:spPr>
            <a:xfrm>
              <a:off x="1627" y="2227"/>
              <a:ext cx="450" cy="584"/>
            </a:xfrm>
            <a:custGeom>
              <a:avLst/>
              <a:gdLst/>
              <a:ahLst/>
              <a:cxnLst/>
              <a:rect l="l" t="t" r="r" b="b"/>
              <a:pathLst>
                <a:path w="180" h="219" extrusionOk="0">
                  <a:moveTo>
                    <a:pt x="34" y="19"/>
                  </a:moveTo>
                  <a:cubicBezTo>
                    <a:pt x="34" y="18"/>
                    <a:pt x="35" y="18"/>
                    <a:pt x="35" y="17"/>
                  </a:cubicBezTo>
                  <a:cubicBezTo>
                    <a:pt x="37" y="11"/>
                    <a:pt x="41" y="7"/>
                    <a:pt x="47" y="4"/>
                  </a:cubicBezTo>
                  <a:cubicBezTo>
                    <a:pt x="56" y="0"/>
                    <a:pt x="69" y="1"/>
                    <a:pt x="81" y="6"/>
                  </a:cubicBezTo>
                  <a:cubicBezTo>
                    <a:pt x="95" y="12"/>
                    <a:pt x="96" y="23"/>
                    <a:pt x="95" y="31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94" y="40"/>
                    <a:pt x="91" y="41"/>
                    <a:pt x="88" y="42"/>
                  </a:cubicBezTo>
                  <a:cubicBezTo>
                    <a:pt x="86" y="43"/>
                    <a:pt x="83" y="44"/>
                    <a:pt x="82" y="47"/>
                  </a:cubicBezTo>
                  <a:cubicBezTo>
                    <a:pt x="82" y="47"/>
                    <a:pt x="82" y="48"/>
                    <a:pt x="82" y="48"/>
                  </a:cubicBezTo>
                  <a:cubicBezTo>
                    <a:pt x="82" y="51"/>
                    <a:pt x="85" y="52"/>
                    <a:pt x="87" y="53"/>
                  </a:cubicBezTo>
                  <a:cubicBezTo>
                    <a:pt x="90" y="55"/>
                    <a:pt x="96" y="58"/>
                    <a:pt x="103" y="67"/>
                  </a:cubicBezTo>
                  <a:cubicBezTo>
                    <a:pt x="111" y="80"/>
                    <a:pt x="112" y="92"/>
                    <a:pt x="112" y="98"/>
                  </a:cubicBezTo>
                  <a:cubicBezTo>
                    <a:pt x="112" y="102"/>
                    <a:pt x="112" y="104"/>
                    <a:pt x="114" y="106"/>
                  </a:cubicBezTo>
                  <a:cubicBezTo>
                    <a:pt x="116" y="108"/>
                    <a:pt x="119" y="107"/>
                    <a:pt x="122" y="107"/>
                  </a:cubicBezTo>
                  <a:cubicBezTo>
                    <a:pt x="126" y="106"/>
                    <a:pt x="131" y="105"/>
                    <a:pt x="138" y="106"/>
                  </a:cubicBezTo>
                  <a:cubicBezTo>
                    <a:pt x="148" y="108"/>
                    <a:pt x="164" y="122"/>
                    <a:pt x="174" y="143"/>
                  </a:cubicBezTo>
                  <a:cubicBezTo>
                    <a:pt x="180" y="155"/>
                    <a:pt x="180" y="168"/>
                    <a:pt x="176" y="173"/>
                  </a:cubicBezTo>
                  <a:cubicBezTo>
                    <a:pt x="171" y="181"/>
                    <a:pt x="166" y="184"/>
                    <a:pt x="163" y="187"/>
                  </a:cubicBezTo>
                  <a:cubicBezTo>
                    <a:pt x="160" y="188"/>
                    <a:pt x="160" y="188"/>
                    <a:pt x="160" y="188"/>
                  </a:cubicBezTo>
                  <a:cubicBezTo>
                    <a:pt x="157" y="190"/>
                    <a:pt x="156" y="193"/>
                    <a:pt x="155" y="196"/>
                  </a:cubicBezTo>
                  <a:cubicBezTo>
                    <a:pt x="153" y="199"/>
                    <a:pt x="152" y="201"/>
                    <a:pt x="149" y="203"/>
                  </a:cubicBezTo>
                  <a:cubicBezTo>
                    <a:pt x="149" y="203"/>
                    <a:pt x="149" y="204"/>
                    <a:pt x="149" y="204"/>
                  </a:cubicBezTo>
                  <a:cubicBezTo>
                    <a:pt x="146" y="207"/>
                    <a:pt x="129" y="219"/>
                    <a:pt x="106" y="211"/>
                  </a:cubicBezTo>
                  <a:cubicBezTo>
                    <a:pt x="81" y="202"/>
                    <a:pt x="82" y="181"/>
                    <a:pt x="85" y="169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66"/>
                    <a:pt x="87" y="162"/>
                    <a:pt x="84" y="160"/>
                  </a:cubicBezTo>
                  <a:cubicBezTo>
                    <a:pt x="83" y="159"/>
                    <a:pt x="81" y="158"/>
                    <a:pt x="78" y="161"/>
                  </a:cubicBezTo>
                  <a:cubicBezTo>
                    <a:pt x="78" y="161"/>
                    <a:pt x="77" y="161"/>
                    <a:pt x="77" y="162"/>
                  </a:cubicBezTo>
                  <a:cubicBezTo>
                    <a:pt x="76" y="162"/>
                    <a:pt x="74" y="164"/>
                    <a:pt x="70" y="165"/>
                  </a:cubicBezTo>
                  <a:cubicBezTo>
                    <a:pt x="67" y="165"/>
                    <a:pt x="62" y="164"/>
                    <a:pt x="58" y="160"/>
                  </a:cubicBezTo>
                  <a:cubicBezTo>
                    <a:pt x="49" y="152"/>
                    <a:pt x="51" y="137"/>
                    <a:pt x="53" y="13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5" y="128"/>
                    <a:pt x="57" y="124"/>
                    <a:pt x="55" y="121"/>
                  </a:cubicBezTo>
                  <a:cubicBezTo>
                    <a:pt x="53" y="120"/>
                    <a:pt x="51" y="119"/>
                    <a:pt x="48" y="120"/>
                  </a:cubicBezTo>
                  <a:cubicBezTo>
                    <a:pt x="47" y="120"/>
                    <a:pt x="47" y="120"/>
                    <a:pt x="47" y="120"/>
                  </a:cubicBezTo>
                  <a:cubicBezTo>
                    <a:pt x="42" y="123"/>
                    <a:pt x="38" y="124"/>
                    <a:pt x="34" y="122"/>
                  </a:cubicBezTo>
                  <a:cubicBezTo>
                    <a:pt x="27" y="119"/>
                    <a:pt x="22" y="109"/>
                    <a:pt x="20" y="102"/>
                  </a:cubicBezTo>
                  <a:cubicBezTo>
                    <a:pt x="18" y="94"/>
                    <a:pt x="21" y="86"/>
                    <a:pt x="24" y="83"/>
                  </a:cubicBezTo>
                  <a:cubicBezTo>
                    <a:pt x="26" y="81"/>
                    <a:pt x="27" y="78"/>
                    <a:pt x="27" y="76"/>
                  </a:cubicBezTo>
                  <a:cubicBezTo>
                    <a:pt x="26" y="74"/>
                    <a:pt x="24" y="72"/>
                    <a:pt x="22" y="72"/>
                  </a:cubicBezTo>
                  <a:cubicBezTo>
                    <a:pt x="18" y="71"/>
                    <a:pt x="13" y="70"/>
                    <a:pt x="10" y="66"/>
                  </a:cubicBezTo>
                  <a:cubicBezTo>
                    <a:pt x="4" y="60"/>
                    <a:pt x="0" y="43"/>
                    <a:pt x="5" y="31"/>
                  </a:cubicBezTo>
                  <a:cubicBezTo>
                    <a:pt x="8" y="24"/>
                    <a:pt x="13" y="22"/>
                    <a:pt x="15" y="21"/>
                  </a:cubicBezTo>
                  <a:cubicBezTo>
                    <a:pt x="17" y="20"/>
                    <a:pt x="19" y="21"/>
                    <a:pt x="19" y="21"/>
                  </a:cubicBezTo>
                  <a:cubicBezTo>
                    <a:pt x="19" y="21"/>
                    <a:pt x="20" y="21"/>
                    <a:pt x="20" y="22"/>
                  </a:cubicBezTo>
                  <a:cubicBezTo>
                    <a:pt x="21" y="22"/>
                    <a:pt x="27" y="24"/>
                    <a:pt x="34" y="19"/>
                  </a:cubicBezTo>
                  <a:close/>
                </a:path>
              </a:pathLst>
            </a:custGeom>
            <a:solidFill>
              <a:srgbClr val="E7AC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3" name="Google Shape;3275;p12">
              <a:extLst>
                <a:ext uri="{FF2B5EF4-FFF2-40B4-BE49-F238E27FC236}">
                  <a16:creationId xmlns:a16="http://schemas.microsoft.com/office/drawing/2014/main" id="{C40F1AFF-3BB4-58F0-E8DD-D65968B6A79C}"/>
                </a:ext>
              </a:extLst>
            </p:cNvPr>
            <p:cNvSpPr/>
            <p:nvPr/>
          </p:nvSpPr>
          <p:spPr>
            <a:xfrm>
              <a:off x="1952" y="2509"/>
              <a:ext cx="95" cy="80"/>
            </a:xfrm>
            <a:custGeom>
              <a:avLst/>
              <a:gdLst/>
              <a:ahLst/>
              <a:cxnLst/>
              <a:rect l="l" t="t" r="r" b="b"/>
              <a:pathLst>
                <a:path w="38" h="30" extrusionOk="0">
                  <a:moveTo>
                    <a:pt x="38" y="26"/>
                  </a:moveTo>
                  <a:cubicBezTo>
                    <a:pt x="28" y="11"/>
                    <a:pt x="17" y="2"/>
                    <a:pt x="8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1"/>
                    <a:pt x="4" y="2"/>
                    <a:pt x="4" y="3"/>
                  </a:cubicBezTo>
                  <a:cubicBezTo>
                    <a:pt x="0" y="13"/>
                    <a:pt x="7" y="24"/>
                    <a:pt x="16" y="27"/>
                  </a:cubicBezTo>
                  <a:cubicBezTo>
                    <a:pt x="23" y="30"/>
                    <a:pt x="32" y="30"/>
                    <a:pt x="38" y="26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4" name="Google Shape;3276;p12">
              <a:extLst>
                <a:ext uri="{FF2B5EF4-FFF2-40B4-BE49-F238E27FC236}">
                  <a16:creationId xmlns:a16="http://schemas.microsoft.com/office/drawing/2014/main" id="{6D97C8E0-77DB-F597-5317-FBD08AA46668}"/>
                </a:ext>
              </a:extLst>
            </p:cNvPr>
            <p:cNvSpPr/>
            <p:nvPr/>
          </p:nvSpPr>
          <p:spPr>
            <a:xfrm>
              <a:off x="1627" y="2227"/>
              <a:ext cx="240" cy="237"/>
            </a:xfrm>
            <a:custGeom>
              <a:avLst/>
              <a:gdLst/>
              <a:ahLst/>
              <a:cxnLst/>
              <a:rect l="l" t="t" r="r" b="b"/>
              <a:pathLst>
                <a:path w="96" h="89" extrusionOk="0">
                  <a:moveTo>
                    <a:pt x="63" y="81"/>
                  </a:moveTo>
                  <a:cubicBezTo>
                    <a:pt x="59" y="84"/>
                    <a:pt x="59" y="84"/>
                    <a:pt x="59" y="84"/>
                  </a:cubicBezTo>
                  <a:cubicBezTo>
                    <a:pt x="69" y="82"/>
                    <a:pt x="81" y="65"/>
                    <a:pt x="82" y="55"/>
                  </a:cubicBezTo>
                  <a:cubicBezTo>
                    <a:pt x="82" y="53"/>
                    <a:pt x="82" y="50"/>
                    <a:pt x="82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2" y="47"/>
                    <a:pt x="82" y="47"/>
                  </a:cubicBezTo>
                  <a:cubicBezTo>
                    <a:pt x="83" y="44"/>
                    <a:pt x="86" y="43"/>
                    <a:pt x="88" y="42"/>
                  </a:cubicBezTo>
                  <a:cubicBezTo>
                    <a:pt x="89" y="42"/>
                    <a:pt x="90" y="41"/>
                    <a:pt x="90" y="41"/>
                  </a:cubicBezTo>
                  <a:cubicBezTo>
                    <a:pt x="92" y="39"/>
                    <a:pt x="93" y="37"/>
                    <a:pt x="94" y="35"/>
                  </a:cubicBezTo>
                  <a:cubicBezTo>
                    <a:pt x="94" y="34"/>
                    <a:pt x="94" y="33"/>
                    <a:pt x="94" y="32"/>
                  </a:cubicBezTo>
                  <a:cubicBezTo>
                    <a:pt x="95" y="31"/>
                    <a:pt x="95" y="31"/>
                    <a:pt x="95" y="31"/>
                  </a:cubicBezTo>
                  <a:cubicBezTo>
                    <a:pt x="96" y="23"/>
                    <a:pt x="95" y="12"/>
                    <a:pt x="81" y="6"/>
                  </a:cubicBezTo>
                  <a:cubicBezTo>
                    <a:pt x="69" y="1"/>
                    <a:pt x="56" y="0"/>
                    <a:pt x="47" y="4"/>
                  </a:cubicBezTo>
                  <a:cubicBezTo>
                    <a:pt x="41" y="7"/>
                    <a:pt x="37" y="11"/>
                    <a:pt x="35" y="17"/>
                  </a:cubicBezTo>
                  <a:cubicBezTo>
                    <a:pt x="35" y="18"/>
                    <a:pt x="34" y="18"/>
                    <a:pt x="34" y="19"/>
                  </a:cubicBezTo>
                  <a:cubicBezTo>
                    <a:pt x="27" y="24"/>
                    <a:pt x="21" y="22"/>
                    <a:pt x="20" y="22"/>
                  </a:cubicBezTo>
                  <a:cubicBezTo>
                    <a:pt x="20" y="21"/>
                    <a:pt x="19" y="21"/>
                    <a:pt x="19" y="21"/>
                  </a:cubicBezTo>
                  <a:cubicBezTo>
                    <a:pt x="19" y="21"/>
                    <a:pt x="17" y="20"/>
                    <a:pt x="15" y="21"/>
                  </a:cubicBezTo>
                  <a:cubicBezTo>
                    <a:pt x="13" y="22"/>
                    <a:pt x="8" y="24"/>
                    <a:pt x="5" y="31"/>
                  </a:cubicBezTo>
                  <a:cubicBezTo>
                    <a:pt x="0" y="43"/>
                    <a:pt x="4" y="60"/>
                    <a:pt x="10" y="66"/>
                  </a:cubicBezTo>
                  <a:cubicBezTo>
                    <a:pt x="13" y="70"/>
                    <a:pt x="18" y="71"/>
                    <a:pt x="22" y="72"/>
                  </a:cubicBezTo>
                  <a:cubicBezTo>
                    <a:pt x="24" y="72"/>
                    <a:pt x="26" y="74"/>
                    <a:pt x="27" y="76"/>
                  </a:cubicBezTo>
                  <a:cubicBezTo>
                    <a:pt x="27" y="78"/>
                    <a:pt x="27" y="79"/>
                    <a:pt x="26" y="80"/>
                  </a:cubicBezTo>
                  <a:cubicBezTo>
                    <a:pt x="27" y="82"/>
                    <a:pt x="27" y="83"/>
                    <a:pt x="28" y="83"/>
                  </a:cubicBezTo>
                  <a:cubicBezTo>
                    <a:pt x="33" y="87"/>
                    <a:pt x="45" y="89"/>
                    <a:pt x="50" y="85"/>
                  </a:cubicBezTo>
                  <a:cubicBezTo>
                    <a:pt x="43" y="87"/>
                    <a:pt x="38" y="81"/>
                    <a:pt x="33" y="76"/>
                  </a:cubicBezTo>
                  <a:cubicBezTo>
                    <a:pt x="31" y="74"/>
                    <a:pt x="23" y="63"/>
                    <a:pt x="21" y="60"/>
                  </a:cubicBezTo>
                  <a:cubicBezTo>
                    <a:pt x="8" y="39"/>
                    <a:pt x="33" y="39"/>
                    <a:pt x="34" y="41"/>
                  </a:cubicBezTo>
                  <a:cubicBezTo>
                    <a:pt x="36" y="39"/>
                    <a:pt x="36" y="36"/>
                    <a:pt x="38" y="34"/>
                  </a:cubicBezTo>
                  <a:cubicBezTo>
                    <a:pt x="42" y="29"/>
                    <a:pt x="48" y="25"/>
                    <a:pt x="53" y="22"/>
                  </a:cubicBezTo>
                  <a:cubicBezTo>
                    <a:pt x="63" y="18"/>
                    <a:pt x="80" y="22"/>
                    <a:pt x="76" y="35"/>
                  </a:cubicBezTo>
                  <a:cubicBezTo>
                    <a:pt x="75" y="39"/>
                    <a:pt x="72" y="41"/>
                    <a:pt x="72" y="45"/>
                  </a:cubicBezTo>
                  <a:cubicBezTo>
                    <a:pt x="71" y="50"/>
                    <a:pt x="72" y="55"/>
                    <a:pt x="72" y="60"/>
                  </a:cubicBezTo>
                  <a:cubicBezTo>
                    <a:pt x="73" y="65"/>
                    <a:pt x="72" y="70"/>
                    <a:pt x="69" y="74"/>
                  </a:cubicBezTo>
                  <a:cubicBezTo>
                    <a:pt x="68" y="76"/>
                    <a:pt x="65" y="81"/>
                    <a:pt x="63" y="81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5" name="Google Shape;3277;p12">
              <a:extLst>
                <a:ext uri="{FF2B5EF4-FFF2-40B4-BE49-F238E27FC236}">
                  <a16:creationId xmlns:a16="http://schemas.microsoft.com/office/drawing/2014/main" id="{3572019E-9B5C-E1E7-52E7-C905E2EEF045}"/>
                </a:ext>
              </a:extLst>
            </p:cNvPr>
            <p:cNvSpPr/>
            <p:nvPr/>
          </p:nvSpPr>
          <p:spPr>
            <a:xfrm>
              <a:off x="1707" y="2288"/>
              <a:ext cx="47" cy="115"/>
            </a:xfrm>
            <a:custGeom>
              <a:avLst/>
              <a:gdLst/>
              <a:ahLst/>
              <a:cxnLst/>
              <a:rect l="l" t="t" r="r" b="b"/>
              <a:pathLst>
                <a:path w="19" h="43" extrusionOk="0">
                  <a:moveTo>
                    <a:pt x="19" y="0"/>
                  </a:moveTo>
                  <a:cubicBezTo>
                    <a:pt x="13" y="5"/>
                    <a:pt x="11" y="12"/>
                    <a:pt x="10" y="18"/>
                  </a:cubicBezTo>
                  <a:cubicBezTo>
                    <a:pt x="9" y="23"/>
                    <a:pt x="8" y="27"/>
                    <a:pt x="8" y="32"/>
                  </a:cubicBezTo>
                  <a:cubicBezTo>
                    <a:pt x="9" y="35"/>
                    <a:pt x="10" y="39"/>
                    <a:pt x="10" y="43"/>
                  </a:cubicBezTo>
                  <a:cubicBezTo>
                    <a:pt x="7" y="37"/>
                    <a:pt x="5" y="32"/>
                    <a:pt x="4" y="25"/>
                  </a:cubicBezTo>
                  <a:cubicBezTo>
                    <a:pt x="3" y="20"/>
                    <a:pt x="3" y="15"/>
                    <a:pt x="2" y="10"/>
                  </a:cubicBezTo>
                  <a:cubicBezTo>
                    <a:pt x="1" y="7"/>
                    <a:pt x="0" y="4"/>
                    <a:pt x="2" y="1"/>
                  </a:cubicBezTo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6" name="Google Shape;3278;p12">
              <a:extLst>
                <a:ext uri="{FF2B5EF4-FFF2-40B4-BE49-F238E27FC236}">
                  <a16:creationId xmlns:a16="http://schemas.microsoft.com/office/drawing/2014/main" id="{BECDD92E-8A86-3F27-2377-B2D8BDE05207}"/>
                </a:ext>
              </a:extLst>
            </p:cNvPr>
            <p:cNvSpPr/>
            <p:nvPr/>
          </p:nvSpPr>
          <p:spPr>
            <a:xfrm>
              <a:off x="1672" y="2443"/>
              <a:ext cx="137" cy="146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52" y="55"/>
                  </a:moveTo>
                  <a:cubicBezTo>
                    <a:pt x="53" y="55"/>
                    <a:pt x="54" y="55"/>
                    <a:pt x="55" y="55"/>
                  </a:cubicBezTo>
                  <a:cubicBezTo>
                    <a:pt x="54" y="55"/>
                    <a:pt x="53" y="55"/>
                    <a:pt x="52" y="55"/>
                  </a:cubicBezTo>
                  <a:close/>
                  <a:moveTo>
                    <a:pt x="43" y="47"/>
                  </a:moveTo>
                  <a:cubicBezTo>
                    <a:pt x="42" y="42"/>
                    <a:pt x="39" y="38"/>
                    <a:pt x="34" y="35"/>
                  </a:cubicBezTo>
                  <a:cubicBezTo>
                    <a:pt x="29" y="34"/>
                    <a:pt x="20" y="34"/>
                    <a:pt x="15" y="24"/>
                  </a:cubicBezTo>
                  <a:cubicBezTo>
                    <a:pt x="10" y="13"/>
                    <a:pt x="9" y="9"/>
                    <a:pt x="15" y="7"/>
                  </a:cubicBezTo>
                  <a:cubicBezTo>
                    <a:pt x="13" y="6"/>
                    <a:pt x="9" y="3"/>
                    <a:pt x="8" y="0"/>
                  </a:cubicBezTo>
                  <a:cubicBezTo>
                    <a:pt x="7" y="0"/>
                    <a:pt x="7" y="1"/>
                    <a:pt x="6" y="2"/>
                  </a:cubicBezTo>
                  <a:cubicBezTo>
                    <a:pt x="3" y="5"/>
                    <a:pt x="0" y="13"/>
                    <a:pt x="2" y="21"/>
                  </a:cubicBezTo>
                  <a:cubicBezTo>
                    <a:pt x="4" y="28"/>
                    <a:pt x="9" y="38"/>
                    <a:pt x="16" y="41"/>
                  </a:cubicBezTo>
                  <a:cubicBezTo>
                    <a:pt x="20" y="43"/>
                    <a:pt x="24" y="42"/>
                    <a:pt x="29" y="39"/>
                  </a:cubicBezTo>
                  <a:cubicBezTo>
                    <a:pt x="29" y="39"/>
                    <a:pt x="29" y="39"/>
                    <a:pt x="30" y="39"/>
                  </a:cubicBezTo>
                  <a:cubicBezTo>
                    <a:pt x="33" y="38"/>
                    <a:pt x="35" y="39"/>
                    <a:pt x="37" y="40"/>
                  </a:cubicBezTo>
                  <a:cubicBezTo>
                    <a:pt x="39" y="42"/>
                    <a:pt x="38" y="46"/>
                    <a:pt x="36" y="49"/>
                  </a:cubicBezTo>
                  <a:cubicBezTo>
                    <a:pt x="39" y="51"/>
                    <a:pt x="42" y="53"/>
                    <a:pt x="46" y="54"/>
                  </a:cubicBezTo>
                  <a:cubicBezTo>
                    <a:pt x="48" y="54"/>
                    <a:pt x="50" y="54"/>
                    <a:pt x="52" y="55"/>
                  </a:cubicBezTo>
                  <a:cubicBezTo>
                    <a:pt x="47" y="54"/>
                    <a:pt x="45" y="52"/>
                    <a:pt x="43" y="47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7" name="Google Shape;3279;p12">
              <a:extLst>
                <a:ext uri="{FF2B5EF4-FFF2-40B4-BE49-F238E27FC236}">
                  <a16:creationId xmlns:a16="http://schemas.microsoft.com/office/drawing/2014/main" id="{9C03A1F7-2F43-21F9-0EEB-9F8E08A1AE8A}"/>
                </a:ext>
              </a:extLst>
            </p:cNvPr>
            <p:cNvSpPr/>
            <p:nvPr/>
          </p:nvSpPr>
          <p:spPr>
            <a:xfrm>
              <a:off x="1749" y="2568"/>
              <a:ext cx="153" cy="112"/>
            </a:xfrm>
            <a:custGeom>
              <a:avLst/>
              <a:gdLst/>
              <a:ahLst/>
              <a:cxnLst/>
              <a:rect l="l" t="t" r="r" b="b"/>
              <a:pathLst>
                <a:path w="61" h="42" extrusionOk="0">
                  <a:moveTo>
                    <a:pt x="45" y="35"/>
                  </a:moveTo>
                  <a:cubicBezTo>
                    <a:pt x="43" y="35"/>
                    <a:pt x="43" y="32"/>
                    <a:pt x="41" y="31"/>
                  </a:cubicBezTo>
                  <a:cubicBezTo>
                    <a:pt x="32" y="25"/>
                    <a:pt x="27" y="28"/>
                    <a:pt x="19" y="26"/>
                  </a:cubicBezTo>
                  <a:cubicBezTo>
                    <a:pt x="8" y="25"/>
                    <a:pt x="7" y="9"/>
                    <a:pt x="12" y="8"/>
                  </a:cubicBezTo>
                  <a:cubicBezTo>
                    <a:pt x="15" y="7"/>
                    <a:pt x="9" y="2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5" y="4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9"/>
                    <a:pt x="0" y="24"/>
                    <a:pt x="9" y="32"/>
                  </a:cubicBezTo>
                  <a:cubicBezTo>
                    <a:pt x="13" y="36"/>
                    <a:pt x="18" y="37"/>
                    <a:pt x="21" y="37"/>
                  </a:cubicBezTo>
                  <a:cubicBezTo>
                    <a:pt x="25" y="36"/>
                    <a:pt x="27" y="34"/>
                    <a:pt x="28" y="34"/>
                  </a:cubicBezTo>
                  <a:cubicBezTo>
                    <a:pt x="28" y="33"/>
                    <a:pt x="29" y="33"/>
                    <a:pt x="29" y="33"/>
                  </a:cubicBezTo>
                  <a:cubicBezTo>
                    <a:pt x="32" y="30"/>
                    <a:pt x="34" y="31"/>
                    <a:pt x="35" y="32"/>
                  </a:cubicBezTo>
                  <a:cubicBezTo>
                    <a:pt x="37" y="33"/>
                    <a:pt x="37" y="35"/>
                    <a:pt x="37" y="38"/>
                  </a:cubicBezTo>
                  <a:cubicBezTo>
                    <a:pt x="39" y="40"/>
                    <a:pt x="43" y="42"/>
                    <a:pt x="46" y="41"/>
                  </a:cubicBezTo>
                  <a:cubicBezTo>
                    <a:pt x="52" y="40"/>
                    <a:pt x="59" y="33"/>
                    <a:pt x="61" y="29"/>
                  </a:cubicBezTo>
                  <a:cubicBezTo>
                    <a:pt x="59" y="32"/>
                    <a:pt x="51" y="36"/>
                    <a:pt x="45" y="35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8" name="Google Shape;3280;p12">
              <a:extLst>
                <a:ext uri="{FF2B5EF4-FFF2-40B4-BE49-F238E27FC236}">
                  <a16:creationId xmlns:a16="http://schemas.microsoft.com/office/drawing/2014/main" id="{EF3EC374-30D9-AC38-3F81-20D8929C0D0C}"/>
                </a:ext>
              </a:extLst>
            </p:cNvPr>
            <p:cNvSpPr/>
            <p:nvPr/>
          </p:nvSpPr>
          <p:spPr>
            <a:xfrm>
              <a:off x="1829" y="2653"/>
              <a:ext cx="185" cy="158"/>
            </a:xfrm>
            <a:custGeom>
              <a:avLst/>
              <a:gdLst/>
              <a:ahLst/>
              <a:cxnLst/>
              <a:rect l="l" t="t" r="r" b="b"/>
              <a:pathLst>
                <a:path w="74" h="59" extrusionOk="0">
                  <a:moveTo>
                    <a:pt x="74" y="35"/>
                  </a:moveTo>
                  <a:cubicBezTo>
                    <a:pt x="74" y="35"/>
                    <a:pt x="74" y="35"/>
                    <a:pt x="74" y="35"/>
                  </a:cubicBezTo>
                  <a:cubicBezTo>
                    <a:pt x="74" y="35"/>
                    <a:pt x="59" y="49"/>
                    <a:pt x="39" y="38"/>
                  </a:cubicBezTo>
                  <a:cubicBezTo>
                    <a:pt x="19" y="27"/>
                    <a:pt x="20" y="16"/>
                    <a:pt x="24" y="8"/>
                  </a:cubicBezTo>
                  <a:cubicBezTo>
                    <a:pt x="28" y="0"/>
                    <a:pt x="26" y="1"/>
                    <a:pt x="26" y="1"/>
                  </a:cubicBezTo>
                  <a:cubicBezTo>
                    <a:pt x="26" y="1"/>
                    <a:pt x="13" y="14"/>
                    <a:pt x="8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" y="21"/>
                    <a:pt x="0" y="42"/>
                    <a:pt x="25" y="51"/>
                  </a:cubicBezTo>
                  <a:cubicBezTo>
                    <a:pt x="48" y="59"/>
                    <a:pt x="65" y="47"/>
                    <a:pt x="68" y="44"/>
                  </a:cubicBezTo>
                  <a:cubicBezTo>
                    <a:pt x="68" y="44"/>
                    <a:pt x="68" y="43"/>
                    <a:pt x="68" y="43"/>
                  </a:cubicBezTo>
                  <a:cubicBezTo>
                    <a:pt x="71" y="41"/>
                    <a:pt x="72" y="39"/>
                    <a:pt x="74" y="36"/>
                  </a:cubicBezTo>
                  <a:cubicBezTo>
                    <a:pt x="74" y="36"/>
                    <a:pt x="74" y="36"/>
                    <a:pt x="74" y="35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79" name="Google Shape;3281;p12">
              <a:extLst>
                <a:ext uri="{FF2B5EF4-FFF2-40B4-BE49-F238E27FC236}">
                  <a16:creationId xmlns:a16="http://schemas.microsoft.com/office/drawing/2014/main" id="{8B218D29-A16B-11C9-6CF4-DD177D6E8CE2}"/>
                </a:ext>
              </a:extLst>
            </p:cNvPr>
            <p:cNvSpPr/>
            <p:nvPr/>
          </p:nvSpPr>
          <p:spPr>
            <a:xfrm>
              <a:off x="1847" y="2371"/>
              <a:ext cx="97" cy="296"/>
            </a:xfrm>
            <a:custGeom>
              <a:avLst/>
              <a:gdLst/>
              <a:ahLst/>
              <a:cxnLst/>
              <a:rect l="l" t="t" r="r" b="b"/>
              <a:pathLst>
                <a:path w="39" h="111" extrusionOk="0">
                  <a:moveTo>
                    <a:pt x="18" y="107"/>
                  </a:moveTo>
                  <a:cubicBezTo>
                    <a:pt x="19" y="107"/>
                    <a:pt x="19" y="106"/>
                    <a:pt x="19" y="106"/>
                  </a:cubicBezTo>
                  <a:cubicBezTo>
                    <a:pt x="15" y="111"/>
                    <a:pt x="18" y="107"/>
                    <a:pt x="18" y="107"/>
                  </a:cubicBezTo>
                  <a:close/>
                  <a:moveTo>
                    <a:pt x="26" y="52"/>
                  </a:moveTo>
                  <a:cubicBezTo>
                    <a:pt x="24" y="50"/>
                    <a:pt x="24" y="48"/>
                    <a:pt x="24" y="44"/>
                  </a:cubicBezTo>
                  <a:cubicBezTo>
                    <a:pt x="24" y="38"/>
                    <a:pt x="23" y="26"/>
                    <a:pt x="15" y="13"/>
                  </a:cubicBezTo>
                  <a:cubicBezTo>
                    <a:pt x="9" y="5"/>
                    <a:pt x="3" y="2"/>
                    <a:pt x="0" y="0"/>
                  </a:cubicBezTo>
                  <a:cubicBezTo>
                    <a:pt x="5" y="4"/>
                    <a:pt x="13" y="13"/>
                    <a:pt x="14" y="22"/>
                  </a:cubicBezTo>
                  <a:cubicBezTo>
                    <a:pt x="15" y="35"/>
                    <a:pt x="18" y="50"/>
                    <a:pt x="17" y="57"/>
                  </a:cubicBezTo>
                  <a:cubicBezTo>
                    <a:pt x="15" y="64"/>
                    <a:pt x="33" y="75"/>
                    <a:pt x="19" y="106"/>
                  </a:cubicBezTo>
                  <a:cubicBezTo>
                    <a:pt x="20" y="104"/>
                    <a:pt x="22" y="101"/>
                    <a:pt x="26" y="96"/>
                  </a:cubicBezTo>
                  <a:cubicBezTo>
                    <a:pt x="39" y="77"/>
                    <a:pt x="32" y="57"/>
                    <a:pt x="26" y="52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0" name="Google Shape;3282;p12">
              <a:extLst>
                <a:ext uri="{FF2B5EF4-FFF2-40B4-BE49-F238E27FC236}">
                  <a16:creationId xmlns:a16="http://schemas.microsoft.com/office/drawing/2014/main" id="{21707C61-D61F-0533-F88F-16BA698E0825}"/>
                </a:ext>
              </a:extLst>
            </p:cNvPr>
            <p:cNvSpPr/>
            <p:nvPr/>
          </p:nvSpPr>
          <p:spPr>
            <a:xfrm>
              <a:off x="1929" y="2507"/>
              <a:ext cx="148" cy="218"/>
            </a:xfrm>
            <a:custGeom>
              <a:avLst/>
              <a:gdLst/>
              <a:ahLst/>
              <a:cxnLst/>
              <a:rect l="l" t="t" r="r" b="b"/>
              <a:pathLst>
                <a:path w="59" h="82" extrusionOk="0">
                  <a:moveTo>
                    <a:pt x="17" y="1"/>
                  </a:moveTo>
                  <a:cubicBezTo>
                    <a:pt x="10" y="0"/>
                    <a:pt x="5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2" y="4"/>
                    <a:pt x="19" y="17"/>
                    <a:pt x="34" y="32"/>
                  </a:cubicBezTo>
                  <a:cubicBezTo>
                    <a:pt x="45" y="44"/>
                    <a:pt x="51" y="66"/>
                    <a:pt x="41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5" y="79"/>
                    <a:pt x="50" y="76"/>
                    <a:pt x="55" y="68"/>
                  </a:cubicBezTo>
                  <a:cubicBezTo>
                    <a:pt x="59" y="63"/>
                    <a:pt x="59" y="50"/>
                    <a:pt x="53" y="38"/>
                  </a:cubicBezTo>
                  <a:cubicBezTo>
                    <a:pt x="43" y="17"/>
                    <a:pt x="27" y="3"/>
                    <a:pt x="17" y="1"/>
                  </a:cubicBezTo>
                  <a:close/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1" name="Google Shape;3283;p12">
              <a:extLst>
                <a:ext uri="{FF2B5EF4-FFF2-40B4-BE49-F238E27FC236}">
                  <a16:creationId xmlns:a16="http://schemas.microsoft.com/office/drawing/2014/main" id="{C24E13FE-4B73-E844-2A63-86C739BBCDF2}"/>
                </a:ext>
              </a:extLst>
            </p:cNvPr>
            <p:cNvSpPr/>
            <p:nvPr/>
          </p:nvSpPr>
          <p:spPr>
            <a:xfrm>
              <a:off x="1922" y="2539"/>
              <a:ext cx="32" cy="90"/>
            </a:xfrm>
            <a:custGeom>
              <a:avLst/>
              <a:gdLst/>
              <a:ahLst/>
              <a:cxnLst/>
              <a:rect l="l" t="t" r="r" b="b"/>
              <a:pathLst>
                <a:path w="13" h="34" extrusionOk="0">
                  <a:moveTo>
                    <a:pt x="7" y="0"/>
                  </a:moveTo>
                  <a:cubicBezTo>
                    <a:pt x="10" y="8"/>
                    <a:pt x="13" y="23"/>
                    <a:pt x="0" y="34"/>
                  </a:cubicBezTo>
                  <a:cubicBezTo>
                    <a:pt x="2" y="30"/>
                    <a:pt x="9" y="14"/>
                    <a:pt x="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2" name="Google Shape;3284;p12">
              <a:extLst>
                <a:ext uri="{FF2B5EF4-FFF2-40B4-BE49-F238E27FC236}">
                  <a16:creationId xmlns:a16="http://schemas.microsoft.com/office/drawing/2014/main" id="{4339BB53-FAD7-D863-484E-F60D684313E5}"/>
                </a:ext>
              </a:extLst>
            </p:cNvPr>
            <p:cNvSpPr/>
            <p:nvPr/>
          </p:nvSpPr>
          <p:spPr>
            <a:xfrm>
              <a:off x="1919" y="2680"/>
              <a:ext cx="65" cy="67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0" y="0"/>
                  </a:moveTo>
                  <a:cubicBezTo>
                    <a:pt x="1" y="13"/>
                    <a:pt x="12" y="25"/>
                    <a:pt x="26" y="24"/>
                  </a:cubicBezTo>
                  <a:cubicBezTo>
                    <a:pt x="11" y="20"/>
                    <a:pt x="2" y="5"/>
                    <a:pt x="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3" name="Google Shape;3285;p12">
              <a:extLst>
                <a:ext uri="{FF2B5EF4-FFF2-40B4-BE49-F238E27FC236}">
                  <a16:creationId xmlns:a16="http://schemas.microsoft.com/office/drawing/2014/main" id="{15CEDD2C-90DB-B45B-6C1F-D2B34C3B7DCB}"/>
                </a:ext>
              </a:extLst>
            </p:cNvPr>
            <p:cNvSpPr/>
            <p:nvPr/>
          </p:nvSpPr>
          <p:spPr>
            <a:xfrm>
              <a:off x="1969" y="2584"/>
              <a:ext cx="43" cy="16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0" y="0"/>
                  </a:moveTo>
                  <a:cubicBezTo>
                    <a:pt x="4" y="6"/>
                    <a:pt x="14" y="6"/>
                    <a:pt x="17" y="5"/>
                  </a:cubicBezTo>
                  <a:cubicBezTo>
                    <a:pt x="13" y="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4" name="Google Shape;3286;p12">
              <a:extLst>
                <a:ext uri="{FF2B5EF4-FFF2-40B4-BE49-F238E27FC236}">
                  <a16:creationId xmlns:a16="http://schemas.microsoft.com/office/drawing/2014/main" id="{504B7FE6-F5AA-8A49-D3A4-FBC3E51D7F7C}"/>
                </a:ext>
              </a:extLst>
            </p:cNvPr>
            <p:cNvSpPr/>
            <p:nvPr/>
          </p:nvSpPr>
          <p:spPr>
            <a:xfrm>
              <a:off x="1792" y="2387"/>
              <a:ext cx="52" cy="66"/>
            </a:xfrm>
            <a:custGeom>
              <a:avLst/>
              <a:gdLst/>
              <a:ahLst/>
              <a:cxnLst/>
              <a:rect l="l" t="t" r="r" b="b"/>
              <a:pathLst>
                <a:path w="21" h="25" extrusionOk="0">
                  <a:moveTo>
                    <a:pt x="21" y="0"/>
                  </a:moveTo>
                  <a:cubicBezTo>
                    <a:pt x="21" y="8"/>
                    <a:pt x="13" y="20"/>
                    <a:pt x="0" y="25"/>
                  </a:cubicBezTo>
                  <a:cubicBezTo>
                    <a:pt x="4" y="23"/>
                    <a:pt x="15" y="13"/>
                    <a:pt x="2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5" name="Google Shape;3287;p12">
              <a:extLst>
                <a:ext uri="{FF2B5EF4-FFF2-40B4-BE49-F238E27FC236}">
                  <a16:creationId xmlns:a16="http://schemas.microsoft.com/office/drawing/2014/main" id="{2F951A6E-D04B-F92B-2401-A8D7EF16DECB}"/>
                </a:ext>
              </a:extLst>
            </p:cNvPr>
            <p:cNvSpPr/>
            <p:nvPr/>
          </p:nvSpPr>
          <p:spPr>
            <a:xfrm>
              <a:off x="1772" y="2485"/>
              <a:ext cx="92" cy="12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0" y="0"/>
                  </a:moveTo>
                  <a:cubicBezTo>
                    <a:pt x="2" y="14"/>
                    <a:pt x="16" y="40"/>
                    <a:pt x="37" y="45"/>
                  </a:cubicBezTo>
                  <a:cubicBezTo>
                    <a:pt x="28" y="43"/>
                    <a:pt x="1" y="36"/>
                    <a:pt x="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6" name="Google Shape;3288;p12">
              <a:extLst>
                <a:ext uri="{FF2B5EF4-FFF2-40B4-BE49-F238E27FC236}">
                  <a16:creationId xmlns:a16="http://schemas.microsoft.com/office/drawing/2014/main" id="{349035D3-129B-687C-0139-F13F55B9DB0C}"/>
                </a:ext>
              </a:extLst>
            </p:cNvPr>
            <p:cNvSpPr/>
            <p:nvPr/>
          </p:nvSpPr>
          <p:spPr>
            <a:xfrm>
              <a:off x="1709" y="2368"/>
              <a:ext cx="35" cy="77"/>
            </a:xfrm>
            <a:custGeom>
              <a:avLst/>
              <a:gdLst/>
              <a:ahLst/>
              <a:cxnLst/>
              <a:rect l="l" t="t" r="r" b="b"/>
              <a:pathLst>
                <a:path w="14" h="29" extrusionOk="0">
                  <a:moveTo>
                    <a:pt x="1" y="0"/>
                  </a:moveTo>
                  <a:cubicBezTo>
                    <a:pt x="0" y="11"/>
                    <a:pt x="3" y="24"/>
                    <a:pt x="14" y="29"/>
                  </a:cubicBezTo>
                  <a:cubicBezTo>
                    <a:pt x="9" y="25"/>
                    <a:pt x="0" y="6"/>
                    <a:pt x="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7" name="Google Shape;3289;p12">
              <a:extLst>
                <a:ext uri="{FF2B5EF4-FFF2-40B4-BE49-F238E27FC236}">
                  <a16:creationId xmlns:a16="http://schemas.microsoft.com/office/drawing/2014/main" id="{6D78D17D-DF22-D646-8FB6-783E449682CD}"/>
                </a:ext>
              </a:extLst>
            </p:cNvPr>
            <p:cNvSpPr/>
            <p:nvPr/>
          </p:nvSpPr>
          <p:spPr>
            <a:xfrm>
              <a:off x="1792" y="2443"/>
              <a:ext cx="125" cy="200"/>
            </a:xfrm>
            <a:custGeom>
              <a:avLst/>
              <a:gdLst/>
              <a:ahLst/>
              <a:cxnLst/>
              <a:rect l="l" t="t" r="r" b="b"/>
              <a:pathLst>
                <a:path w="50" h="75" extrusionOk="0">
                  <a:moveTo>
                    <a:pt x="37" y="0"/>
                  </a:moveTo>
                  <a:cubicBezTo>
                    <a:pt x="38" y="12"/>
                    <a:pt x="35" y="27"/>
                    <a:pt x="25" y="34"/>
                  </a:cubicBezTo>
                  <a:cubicBezTo>
                    <a:pt x="21" y="37"/>
                    <a:pt x="15" y="37"/>
                    <a:pt x="10" y="35"/>
                  </a:cubicBezTo>
                  <a:cubicBezTo>
                    <a:pt x="7" y="34"/>
                    <a:pt x="1" y="31"/>
                    <a:pt x="0" y="28"/>
                  </a:cubicBezTo>
                  <a:cubicBezTo>
                    <a:pt x="8" y="37"/>
                    <a:pt x="12" y="48"/>
                    <a:pt x="23" y="53"/>
                  </a:cubicBezTo>
                  <a:cubicBezTo>
                    <a:pt x="34" y="59"/>
                    <a:pt x="37" y="64"/>
                    <a:pt x="44" y="75"/>
                  </a:cubicBezTo>
                  <a:cubicBezTo>
                    <a:pt x="44" y="69"/>
                    <a:pt x="48" y="64"/>
                    <a:pt x="49" y="58"/>
                  </a:cubicBezTo>
                  <a:cubicBezTo>
                    <a:pt x="50" y="53"/>
                    <a:pt x="50" y="45"/>
                    <a:pt x="47" y="40"/>
                  </a:cubicBezTo>
                  <a:cubicBezTo>
                    <a:pt x="48" y="44"/>
                    <a:pt x="48" y="54"/>
                    <a:pt x="44" y="56"/>
                  </a:cubicBezTo>
                  <a:cubicBezTo>
                    <a:pt x="41" y="59"/>
                    <a:pt x="33" y="55"/>
                    <a:pt x="31" y="53"/>
                  </a:cubicBezTo>
                  <a:cubicBezTo>
                    <a:pt x="27" y="49"/>
                    <a:pt x="27" y="42"/>
                    <a:pt x="31" y="38"/>
                  </a:cubicBezTo>
                  <a:cubicBezTo>
                    <a:pt x="33" y="36"/>
                    <a:pt x="39" y="38"/>
                    <a:pt x="44" y="43"/>
                  </a:cubicBezTo>
                  <a:cubicBezTo>
                    <a:pt x="46" y="47"/>
                    <a:pt x="43" y="25"/>
                    <a:pt x="42" y="21"/>
                  </a:cubicBezTo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8" name="Google Shape;3290;p12">
              <a:extLst>
                <a:ext uri="{FF2B5EF4-FFF2-40B4-BE49-F238E27FC236}">
                  <a16:creationId xmlns:a16="http://schemas.microsoft.com/office/drawing/2014/main" id="{1377708C-AF6C-4397-DC66-D6F91219D76C}"/>
                </a:ext>
              </a:extLst>
            </p:cNvPr>
            <p:cNvSpPr/>
            <p:nvPr/>
          </p:nvSpPr>
          <p:spPr>
            <a:xfrm>
              <a:off x="1914" y="2629"/>
              <a:ext cx="145" cy="112"/>
            </a:xfrm>
            <a:custGeom>
              <a:avLst/>
              <a:gdLst/>
              <a:ahLst/>
              <a:cxnLst/>
              <a:rect l="l" t="t" r="r" b="b"/>
              <a:pathLst>
                <a:path w="58" h="42" extrusionOk="0">
                  <a:moveTo>
                    <a:pt x="0" y="12"/>
                  </a:moveTo>
                  <a:cubicBezTo>
                    <a:pt x="7" y="27"/>
                    <a:pt x="19" y="40"/>
                    <a:pt x="36" y="41"/>
                  </a:cubicBezTo>
                  <a:cubicBezTo>
                    <a:pt x="45" y="42"/>
                    <a:pt x="54" y="31"/>
                    <a:pt x="56" y="23"/>
                  </a:cubicBezTo>
                  <a:cubicBezTo>
                    <a:pt x="58" y="18"/>
                    <a:pt x="58" y="15"/>
                    <a:pt x="55" y="11"/>
                  </a:cubicBezTo>
                  <a:cubicBezTo>
                    <a:pt x="53" y="9"/>
                    <a:pt x="52" y="2"/>
                    <a:pt x="49" y="0"/>
                  </a:cubicBezTo>
                  <a:cubicBezTo>
                    <a:pt x="53" y="5"/>
                    <a:pt x="51" y="18"/>
                    <a:pt x="47" y="23"/>
                  </a:cubicBezTo>
                  <a:cubicBezTo>
                    <a:pt x="43" y="28"/>
                    <a:pt x="36" y="30"/>
                    <a:pt x="29" y="28"/>
                  </a:cubicBezTo>
                  <a:cubicBezTo>
                    <a:pt x="17" y="26"/>
                    <a:pt x="7" y="18"/>
                    <a:pt x="0" y="9"/>
                  </a:cubicBezTo>
                </a:path>
              </a:pathLst>
            </a:custGeom>
            <a:solidFill>
              <a:srgbClr val="DD8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89" name="Google Shape;3291;p12">
              <a:extLst>
                <a:ext uri="{FF2B5EF4-FFF2-40B4-BE49-F238E27FC236}">
                  <a16:creationId xmlns:a16="http://schemas.microsoft.com/office/drawing/2014/main" id="{EF7B6E5F-1544-5E7F-9F2A-5B023CC8C184}"/>
                </a:ext>
              </a:extLst>
            </p:cNvPr>
            <p:cNvSpPr/>
            <p:nvPr/>
          </p:nvSpPr>
          <p:spPr>
            <a:xfrm>
              <a:off x="1932" y="2568"/>
              <a:ext cx="12" cy="45"/>
            </a:xfrm>
            <a:custGeom>
              <a:avLst/>
              <a:gdLst/>
              <a:ahLst/>
              <a:cxnLst/>
              <a:rect l="l" t="t" r="r" b="b"/>
              <a:pathLst>
                <a:path w="5" h="17" extrusionOk="0">
                  <a:moveTo>
                    <a:pt x="4" y="0"/>
                  </a:moveTo>
                  <a:cubicBezTo>
                    <a:pt x="5" y="7"/>
                    <a:pt x="5" y="12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0" name="Google Shape;3292;p12">
              <a:extLst>
                <a:ext uri="{FF2B5EF4-FFF2-40B4-BE49-F238E27FC236}">
                  <a16:creationId xmlns:a16="http://schemas.microsoft.com/office/drawing/2014/main" id="{4870C93F-C22D-99FB-AB8E-0A7B8A82FDA6}"/>
                </a:ext>
              </a:extLst>
            </p:cNvPr>
            <p:cNvSpPr/>
            <p:nvPr/>
          </p:nvSpPr>
          <p:spPr>
            <a:xfrm>
              <a:off x="1789" y="2541"/>
              <a:ext cx="38" cy="46"/>
            </a:xfrm>
            <a:custGeom>
              <a:avLst/>
              <a:gdLst/>
              <a:ahLst/>
              <a:cxnLst/>
              <a:rect l="l" t="t" r="r" b="b"/>
              <a:pathLst>
                <a:path w="15" h="17" extrusionOk="0">
                  <a:moveTo>
                    <a:pt x="0" y="0"/>
                  </a:moveTo>
                  <a:cubicBezTo>
                    <a:pt x="1" y="6"/>
                    <a:pt x="12" y="16"/>
                    <a:pt x="15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1" name="Google Shape;3293;p12">
              <a:extLst>
                <a:ext uri="{FF2B5EF4-FFF2-40B4-BE49-F238E27FC236}">
                  <a16:creationId xmlns:a16="http://schemas.microsoft.com/office/drawing/2014/main" id="{43F3868C-37D7-57C3-4C4A-CAF3F4750957}"/>
                </a:ext>
              </a:extLst>
            </p:cNvPr>
            <p:cNvSpPr/>
            <p:nvPr/>
          </p:nvSpPr>
          <p:spPr>
            <a:xfrm>
              <a:off x="1929" y="2701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0" y="0"/>
                  </a:moveTo>
                  <a:cubicBezTo>
                    <a:pt x="2" y="8"/>
                    <a:pt x="11" y="13"/>
                    <a:pt x="14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2" name="Google Shape;3294;p12">
              <a:extLst>
                <a:ext uri="{FF2B5EF4-FFF2-40B4-BE49-F238E27FC236}">
                  <a16:creationId xmlns:a16="http://schemas.microsoft.com/office/drawing/2014/main" id="{BF609F84-C5A9-6D71-91B5-FE21F1248861}"/>
                </a:ext>
              </a:extLst>
            </p:cNvPr>
            <p:cNvSpPr/>
            <p:nvPr/>
          </p:nvSpPr>
          <p:spPr>
            <a:xfrm>
              <a:off x="1717" y="2400"/>
              <a:ext cx="12" cy="27"/>
            </a:xfrm>
            <a:custGeom>
              <a:avLst/>
              <a:gdLst/>
              <a:ahLst/>
              <a:cxnLst/>
              <a:rect l="l" t="t" r="r" b="b"/>
              <a:pathLst>
                <a:path w="5" h="10" extrusionOk="0">
                  <a:moveTo>
                    <a:pt x="0" y="0"/>
                  </a:moveTo>
                  <a:cubicBezTo>
                    <a:pt x="0" y="5"/>
                    <a:pt x="2" y="7"/>
                    <a:pt x="5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3" name="Google Shape;3295;p12">
              <a:extLst>
                <a:ext uri="{FF2B5EF4-FFF2-40B4-BE49-F238E27FC236}">
                  <a16:creationId xmlns:a16="http://schemas.microsoft.com/office/drawing/2014/main" id="{792B1C8A-6360-91CE-470F-8EA46CE75947}"/>
                </a:ext>
              </a:extLst>
            </p:cNvPr>
            <p:cNvSpPr/>
            <p:nvPr/>
          </p:nvSpPr>
          <p:spPr>
            <a:xfrm>
              <a:off x="1809" y="2405"/>
              <a:ext cx="28" cy="35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0" y="13"/>
                  </a:moveTo>
                  <a:cubicBezTo>
                    <a:pt x="5" y="12"/>
                    <a:pt x="10" y="5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4" name="Google Shape;3296;p12">
              <a:extLst>
                <a:ext uri="{FF2B5EF4-FFF2-40B4-BE49-F238E27FC236}">
                  <a16:creationId xmlns:a16="http://schemas.microsoft.com/office/drawing/2014/main" id="{6118F693-0C44-A215-D19E-43908282456D}"/>
                </a:ext>
              </a:extLst>
            </p:cNvPr>
            <p:cNvSpPr/>
            <p:nvPr/>
          </p:nvSpPr>
          <p:spPr>
            <a:xfrm>
              <a:off x="1624" y="2227"/>
              <a:ext cx="243" cy="192"/>
            </a:xfrm>
            <a:custGeom>
              <a:avLst/>
              <a:gdLst/>
              <a:ahLst/>
              <a:cxnLst/>
              <a:rect l="l" t="t" r="r" b="b"/>
              <a:pathLst>
                <a:path w="97" h="72" extrusionOk="0">
                  <a:moveTo>
                    <a:pt x="86" y="42"/>
                  </a:moveTo>
                  <a:cubicBezTo>
                    <a:pt x="85" y="43"/>
                    <a:pt x="84" y="44"/>
                    <a:pt x="84" y="45"/>
                  </a:cubicBezTo>
                  <a:cubicBezTo>
                    <a:pt x="85" y="43"/>
                    <a:pt x="88" y="42"/>
                    <a:pt x="89" y="42"/>
                  </a:cubicBezTo>
                  <a:cubicBezTo>
                    <a:pt x="92" y="41"/>
                    <a:pt x="95" y="40"/>
                    <a:pt x="95" y="32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7" y="23"/>
                    <a:pt x="96" y="12"/>
                    <a:pt x="82" y="6"/>
                  </a:cubicBezTo>
                  <a:cubicBezTo>
                    <a:pt x="70" y="1"/>
                    <a:pt x="57" y="0"/>
                    <a:pt x="48" y="4"/>
                  </a:cubicBezTo>
                  <a:cubicBezTo>
                    <a:pt x="42" y="7"/>
                    <a:pt x="38" y="11"/>
                    <a:pt x="36" y="17"/>
                  </a:cubicBezTo>
                  <a:cubicBezTo>
                    <a:pt x="36" y="18"/>
                    <a:pt x="35" y="18"/>
                    <a:pt x="35" y="19"/>
                  </a:cubicBezTo>
                  <a:cubicBezTo>
                    <a:pt x="28" y="24"/>
                    <a:pt x="22" y="22"/>
                    <a:pt x="21" y="22"/>
                  </a:cubicBezTo>
                  <a:cubicBezTo>
                    <a:pt x="21" y="21"/>
                    <a:pt x="20" y="21"/>
                    <a:pt x="20" y="21"/>
                  </a:cubicBezTo>
                  <a:cubicBezTo>
                    <a:pt x="20" y="21"/>
                    <a:pt x="18" y="20"/>
                    <a:pt x="16" y="21"/>
                  </a:cubicBezTo>
                  <a:cubicBezTo>
                    <a:pt x="14" y="22"/>
                    <a:pt x="9" y="24"/>
                    <a:pt x="6" y="31"/>
                  </a:cubicBezTo>
                  <a:cubicBezTo>
                    <a:pt x="1" y="43"/>
                    <a:pt x="5" y="60"/>
                    <a:pt x="11" y="66"/>
                  </a:cubicBezTo>
                  <a:cubicBezTo>
                    <a:pt x="14" y="70"/>
                    <a:pt x="19" y="71"/>
                    <a:pt x="23" y="72"/>
                  </a:cubicBezTo>
                  <a:cubicBezTo>
                    <a:pt x="15" y="68"/>
                    <a:pt x="0" y="39"/>
                    <a:pt x="17" y="28"/>
                  </a:cubicBezTo>
                  <a:cubicBezTo>
                    <a:pt x="23" y="25"/>
                    <a:pt x="37" y="25"/>
                    <a:pt x="36" y="32"/>
                  </a:cubicBezTo>
                  <a:cubicBezTo>
                    <a:pt x="36" y="39"/>
                    <a:pt x="36" y="48"/>
                    <a:pt x="38" y="52"/>
                  </a:cubicBezTo>
                  <a:cubicBezTo>
                    <a:pt x="35" y="33"/>
                    <a:pt x="42" y="10"/>
                    <a:pt x="63" y="10"/>
                  </a:cubicBezTo>
                  <a:cubicBezTo>
                    <a:pt x="85" y="10"/>
                    <a:pt x="92" y="34"/>
                    <a:pt x="86" y="42"/>
                  </a:cubicBezTo>
                  <a:close/>
                </a:path>
              </a:pathLst>
            </a:custGeom>
            <a:solidFill>
              <a:srgbClr val="CB7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5" name="Google Shape;3297;p12">
              <a:extLst>
                <a:ext uri="{FF2B5EF4-FFF2-40B4-BE49-F238E27FC236}">
                  <a16:creationId xmlns:a16="http://schemas.microsoft.com/office/drawing/2014/main" id="{02E8E5A1-8A42-5670-6CC3-C573A18FCE19}"/>
                </a:ext>
              </a:extLst>
            </p:cNvPr>
            <p:cNvSpPr/>
            <p:nvPr/>
          </p:nvSpPr>
          <p:spPr>
            <a:xfrm>
              <a:off x="1672" y="2443"/>
              <a:ext cx="72" cy="114"/>
            </a:xfrm>
            <a:custGeom>
              <a:avLst/>
              <a:gdLst/>
              <a:ahLst/>
              <a:cxnLst/>
              <a:rect l="l" t="t" r="r" b="b"/>
              <a:pathLst>
                <a:path w="29" h="43" extrusionOk="0">
                  <a:moveTo>
                    <a:pt x="10" y="30"/>
                  </a:moveTo>
                  <a:cubicBezTo>
                    <a:pt x="7" y="23"/>
                    <a:pt x="5" y="13"/>
                    <a:pt x="7" y="8"/>
                  </a:cubicBezTo>
                  <a:cubicBezTo>
                    <a:pt x="9" y="4"/>
                    <a:pt x="12" y="5"/>
                    <a:pt x="12" y="5"/>
                  </a:cubicBezTo>
                  <a:cubicBezTo>
                    <a:pt x="12" y="5"/>
                    <a:pt x="8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1"/>
                    <a:pt x="6" y="2"/>
                  </a:cubicBezTo>
                  <a:cubicBezTo>
                    <a:pt x="3" y="5"/>
                    <a:pt x="0" y="13"/>
                    <a:pt x="2" y="21"/>
                  </a:cubicBezTo>
                  <a:cubicBezTo>
                    <a:pt x="4" y="28"/>
                    <a:pt x="9" y="38"/>
                    <a:pt x="16" y="41"/>
                  </a:cubicBezTo>
                  <a:cubicBezTo>
                    <a:pt x="20" y="43"/>
                    <a:pt x="24" y="42"/>
                    <a:pt x="29" y="39"/>
                  </a:cubicBezTo>
                  <a:cubicBezTo>
                    <a:pt x="22" y="42"/>
                    <a:pt x="14" y="36"/>
                    <a:pt x="10" y="30"/>
                  </a:cubicBezTo>
                  <a:close/>
                </a:path>
              </a:pathLst>
            </a:custGeom>
            <a:solidFill>
              <a:srgbClr val="CB7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6" name="Google Shape;3298;p12">
              <a:extLst>
                <a:ext uri="{FF2B5EF4-FFF2-40B4-BE49-F238E27FC236}">
                  <a16:creationId xmlns:a16="http://schemas.microsoft.com/office/drawing/2014/main" id="{2766A83B-54E0-D509-4662-9FE68F1125CA}"/>
                </a:ext>
              </a:extLst>
            </p:cNvPr>
            <p:cNvSpPr/>
            <p:nvPr/>
          </p:nvSpPr>
          <p:spPr>
            <a:xfrm>
              <a:off x="1749" y="2568"/>
              <a:ext cx="70" cy="99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0" y="26"/>
                  </a:moveTo>
                  <a:cubicBezTo>
                    <a:pt x="4" y="17"/>
                    <a:pt x="10" y="6"/>
                    <a:pt x="10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5" y="3"/>
                    <a:pt x="4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9"/>
                    <a:pt x="0" y="24"/>
                    <a:pt x="9" y="32"/>
                  </a:cubicBezTo>
                  <a:cubicBezTo>
                    <a:pt x="13" y="36"/>
                    <a:pt x="18" y="37"/>
                    <a:pt x="21" y="37"/>
                  </a:cubicBezTo>
                  <a:cubicBezTo>
                    <a:pt x="25" y="36"/>
                    <a:pt x="27" y="34"/>
                    <a:pt x="28" y="34"/>
                  </a:cubicBezTo>
                  <a:cubicBezTo>
                    <a:pt x="22" y="36"/>
                    <a:pt x="15" y="33"/>
                    <a:pt x="10" y="26"/>
                  </a:cubicBezTo>
                  <a:close/>
                </a:path>
              </a:pathLst>
            </a:custGeom>
            <a:solidFill>
              <a:srgbClr val="CB7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7" name="Google Shape;3299;p12">
              <a:extLst>
                <a:ext uri="{FF2B5EF4-FFF2-40B4-BE49-F238E27FC236}">
                  <a16:creationId xmlns:a16="http://schemas.microsoft.com/office/drawing/2014/main" id="{1CBBFD71-8261-6524-FBE6-C2372524D1C0}"/>
                </a:ext>
              </a:extLst>
            </p:cNvPr>
            <p:cNvSpPr/>
            <p:nvPr/>
          </p:nvSpPr>
          <p:spPr>
            <a:xfrm>
              <a:off x="1829" y="2669"/>
              <a:ext cx="113" cy="128"/>
            </a:xfrm>
            <a:custGeom>
              <a:avLst/>
              <a:gdLst/>
              <a:ahLst/>
              <a:cxnLst/>
              <a:rect l="l" t="t" r="r" b="b"/>
              <a:pathLst>
                <a:path w="45" h="48" extrusionOk="0">
                  <a:moveTo>
                    <a:pt x="45" y="48"/>
                  </a:moveTo>
                  <a:cubicBezTo>
                    <a:pt x="44" y="48"/>
                    <a:pt x="43" y="47"/>
                    <a:pt x="42" y="47"/>
                  </a:cubicBezTo>
                  <a:cubicBezTo>
                    <a:pt x="23" y="46"/>
                    <a:pt x="17" y="38"/>
                    <a:pt x="13" y="27"/>
                  </a:cubicBezTo>
                  <a:cubicBezTo>
                    <a:pt x="8" y="17"/>
                    <a:pt x="13" y="5"/>
                    <a:pt x="18" y="2"/>
                  </a:cubicBezTo>
                  <a:cubicBezTo>
                    <a:pt x="14" y="5"/>
                    <a:pt x="8" y="2"/>
                    <a:pt x="5" y="0"/>
                  </a:cubicBezTo>
                  <a:cubicBezTo>
                    <a:pt x="5" y="1"/>
                    <a:pt x="5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15"/>
                    <a:pt x="0" y="36"/>
                    <a:pt x="25" y="45"/>
                  </a:cubicBezTo>
                  <a:cubicBezTo>
                    <a:pt x="33" y="48"/>
                    <a:pt x="39" y="48"/>
                    <a:pt x="45" y="48"/>
                  </a:cubicBezTo>
                  <a:close/>
                </a:path>
              </a:pathLst>
            </a:custGeom>
            <a:solidFill>
              <a:srgbClr val="CB7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8" name="Google Shape;3300;p12">
              <a:extLst>
                <a:ext uri="{FF2B5EF4-FFF2-40B4-BE49-F238E27FC236}">
                  <a16:creationId xmlns:a16="http://schemas.microsoft.com/office/drawing/2014/main" id="{5C024259-4D27-B66D-06B4-0873A57A5DEC}"/>
                </a:ext>
              </a:extLst>
            </p:cNvPr>
            <p:cNvSpPr/>
            <p:nvPr/>
          </p:nvSpPr>
          <p:spPr>
            <a:xfrm>
              <a:off x="1947" y="2507"/>
              <a:ext cx="130" cy="213"/>
            </a:xfrm>
            <a:custGeom>
              <a:avLst/>
              <a:gdLst/>
              <a:ahLst/>
              <a:cxnLst/>
              <a:rect l="l" t="t" r="r" b="b"/>
              <a:pathLst>
                <a:path w="52" h="80" extrusionOk="0">
                  <a:moveTo>
                    <a:pt x="10" y="1"/>
                  </a:moveTo>
                  <a:cubicBezTo>
                    <a:pt x="7" y="1"/>
                    <a:pt x="3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1"/>
                    <a:pt x="19" y="9"/>
                    <a:pt x="33" y="28"/>
                  </a:cubicBezTo>
                  <a:cubicBezTo>
                    <a:pt x="47" y="47"/>
                    <a:pt x="52" y="63"/>
                    <a:pt x="38" y="79"/>
                  </a:cubicBezTo>
                  <a:cubicBezTo>
                    <a:pt x="38" y="79"/>
                    <a:pt x="38" y="80"/>
                    <a:pt x="37" y="80"/>
                  </a:cubicBezTo>
                  <a:cubicBezTo>
                    <a:pt x="41" y="78"/>
                    <a:pt x="44" y="74"/>
                    <a:pt x="48" y="68"/>
                  </a:cubicBezTo>
                  <a:cubicBezTo>
                    <a:pt x="52" y="63"/>
                    <a:pt x="52" y="50"/>
                    <a:pt x="46" y="38"/>
                  </a:cubicBezTo>
                  <a:cubicBezTo>
                    <a:pt x="36" y="17"/>
                    <a:pt x="20" y="3"/>
                    <a:pt x="10" y="1"/>
                  </a:cubicBezTo>
                  <a:close/>
                </a:path>
              </a:pathLst>
            </a:custGeom>
            <a:solidFill>
              <a:srgbClr val="CB7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99" name="Google Shape;3301;p12">
              <a:extLst>
                <a:ext uri="{FF2B5EF4-FFF2-40B4-BE49-F238E27FC236}">
                  <a16:creationId xmlns:a16="http://schemas.microsoft.com/office/drawing/2014/main" id="{BAA55324-9D98-42B8-2CE5-E36E3E84C471}"/>
                </a:ext>
              </a:extLst>
            </p:cNvPr>
            <p:cNvSpPr/>
            <p:nvPr/>
          </p:nvSpPr>
          <p:spPr>
            <a:xfrm>
              <a:off x="1974" y="2520"/>
              <a:ext cx="60" cy="48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1" y="0"/>
                  </a:moveTo>
                  <a:cubicBezTo>
                    <a:pt x="2" y="3"/>
                    <a:pt x="0" y="7"/>
                    <a:pt x="5" y="13"/>
                  </a:cubicBezTo>
                  <a:cubicBezTo>
                    <a:pt x="11" y="18"/>
                    <a:pt x="17" y="18"/>
                    <a:pt x="20" y="18"/>
                  </a:cubicBezTo>
                  <a:cubicBezTo>
                    <a:pt x="24" y="18"/>
                    <a:pt x="17" y="11"/>
                    <a:pt x="17" y="11"/>
                  </a:cubicBezTo>
                </a:path>
              </a:pathLst>
            </a:custGeom>
            <a:solidFill>
              <a:srgbClr val="CB776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0" name="Google Shape;3302;p12">
              <a:extLst>
                <a:ext uri="{FF2B5EF4-FFF2-40B4-BE49-F238E27FC236}">
                  <a16:creationId xmlns:a16="http://schemas.microsoft.com/office/drawing/2014/main" id="{D6B09212-1433-861C-70A8-DA0817EC158F}"/>
                </a:ext>
              </a:extLst>
            </p:cNvPr>
            <p:cNvSpPr/>
            <p:nvPr/>
          </p:nvSpPr>
          <p:spPr>
            <a:xfrm>
              <a:off x="1614" y="2211"/>
              <a:ext cx="475" cy="613"/>
            </a:xfrm>
            <a:custGeom>
              <a:avLst/>
              <a:gdLst/>
              <a:ahLst/>
              <a:cxnLst/>
              <a:rect l="l" t="t" r="r" b="b"/>
              <a:pathLst>
                <a:path w="190" h="230" extrusionOk="0">
                  <a:moveTo>
                    <a:pt x="122" y="109"/>
                  </a:moveTo>
                  <a:cubicBezTo>
                    <a:pt x="124" y="111"/>
                    <a:pt x="130" y="105"/>
                    <a:pt x="144" y="108"/>
                  </a:cubicBezTo>
                  <a:cubicBezTo>
                    <a:pt x="156" y="111"/>
                    <a:pt x="172" y="126"/>
                    <a:pt x="183" y="147"/>
                  </a:cubicBezTo>
                  <a:cubicBezTo>
                    <a:pt x="189" y="160"/>
                    <a:pt x="190" y="175"/>
                    <a:pt x="185" y="182"/>
                  </a:cubicBezTo>
                  <a:cubicBezTo>
                    <a:pt x="177" y="192"/>
                    <a:pt x="171" y="195"/>
                    <a:pt x="168" y="197"/>
                  </a:cubicBezTo>
                  <a:cubicBezTo>
                    <a:pt x="163" y="201"/>
                    <a:pt x="163" y="208"/>
                    <a:pt x="157" y="212"/>
                  </a:cubicBezTo>
                  <a:cubicBezTo>
                    <a:pt x="153" y="216"/>
                    <a:pt x="135" y="230"/>
                    <a:pt x="110" y="221"/>
                  </a:cubicBezTo>
                  <a:cubicBezTo>
                    <a:pt x="76" y="208"/>
                    <a:pt x="86" y="177"/>
                    <a:pt x="87" y="174"/>
                  </a:cubicBezTo>
                  <a:cubicBezTo>
                    <a:pt x="88" y="170"/>
                    <a:pt x="88" y="168"/>
                    <a:pt x="85" y="170"/>
                  </a:cubicBezTo>
                  <a:cubicBezTo>
                    <a:pt x="83" y="174"/>
                    <a:pt x="70" y="179"/>
                    <a:pt x="60" y="169"/>
                  </a:cubicBezTo>
                  <a:cubicBezTo>
                    <a:pt x="50" y="159"/>
                    <a:pt x="52" y="143"/>
                    <a:pt x="54" y="138"/>
                  </a:cubicBezTo>
                  <a:cubicBezTo>
                    <a:pt x="56" y="134"/>
                    <a:pt x="59" y="128"/>
                    <a:pt x="54" y="130"/>
                  </a:cubicBezTo>
                  <a:cubicBezTo>
                    <a:pt x="35" y="140"/>
                    <a:pt x="25" y="121"/>
                    <a:pt x="21" y="109"/>
                  </a:cubicBezTo>
                  <a:cubicBezTo>
                    <a:pt x="18" y="99"/>
                    <a:pt x="22" y="90"/>
                    <a:pt x="27" y="85"/>
                  </a:cubicBezTo>
                  <a:cubicBezTo>
                    <a:pt x="28" y="85"/>
                    <a:pt x="28" y="82"/>
                    <a:pt x="26" y="82"/>
                  </a:cubicBezTo>
                  <a:cubicBezTo>
                    <a:pt x="22" y="81"/>
                    <a:pt x="16" y="80"/>
                    <a:pt x="12" y="75"/>
                  </a:cubicBezTo>
                  <a:cubicBezTo>
                    <a:pt x="5" y="68"/>
                    <a:pt x="0" y="49"/>
                    <a:pt x="7" y="35"/>
                  </a:cubicBezTo>
                  <a:cubicBezTo>
                    <a:pt x="13" y="21"/>
                    <a:pt x="25" y="21"/>
                    <a:pt x="27" y="24"/>
                  </a:cubicBezTo>
                  <a:cubicBezTo>
                    <a:pt x="27" y="24"/>
                    <a:pt x="31" y="25"/>
                    <a:pt x="36" y="21"/>
                  </a:cubicBezTo>
                  <a:cubicBezTo>
                    <a:pt x="43" y="2"/>
                    <a:pt x="68" y="0"/>
                    <a:pt x="88" y="8"/>
                  </a:cubicBezTo>
                  <a:cubicBezTo>
                    <a:pt x="108" y="17"/>
                    <a:pt x="104" y="35"/>
                    <a:pt x="103" y="38"/>
                  </a:cubicBezTo>
                  <a:cubicBezTo>
                    <a:pt x="103" y="53"/>
                    <a:pt x="92" y="50"/>
                    <a:pt x="91" y="54"/>
                  </a:cubicBezTo>
                  <a:cubicBezTo>
                    <a:pt x="91" y="56"/>
                    <a:pt x="100" y="56"/>
                    <a:pt x="111" y="71"/>
                  </a:cubicBezTo>
                  <a:cubicBezTo>
                    <a:pt x="124" y="90"/>
                    <a:pt x="120" y="107"/>
                    <a:pt x="122" y="109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1" name="Google Shape;3303;p12">
              <a:extLst>
                <a:ext uri="{FF2B5EF4-FFF2-40B4-BE49-F238E27FC236}">
                  <a16:creationId xmlns:a16="http://schemas.microsoft.com/office/drawing/2014/main" id="{61285C35-C327-A925-B9B8-88CE1ADBCF76}"/>
                </a:ext>
              </a:extLst>
            </p:cNvPr>
            <p:cNvSpPr/>
            <p:nvPr/>
          </p:nvSpPr>
          <p:spPr>
            <a:xfrm>
              <a:off x="1777" y="2355"/>
              <a:ext cx="65" cy="96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22" y="0"/>
                  </a:moveTo>
                  <a:cubicBezTo>
                    <a:pt x="26" y="10"/>
                    <a:pt x="17" y="26"/>
                    <a:pt x="0" y="36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2" name="Google Shape;3304;p12">
              <a:extLst>
                <a:ext uri="{FF2B5EF4-FFF2-40B4-BE49-F238E27FC236}">
                  <a16:creationId xmlns:a16="http://schemas.microsoft.com/office/drawing/2014/main" id="{CC91BB3A-55F2-BEEE-4509-C10D4469006A}"/>
                </a:ext>
              </a:extLst>
            </p:cNvPr>
            <p:cNvSpPr/>
            <p:nvPr/>
          </p:nvSpPr>
          <p:spPr>
            <a:xfrm>
              <a:off x="1709" y="2264"/>
              <a:ext cx="48" cy="184"/>
            </a:xfrm>
            <a:custGeom>
              <a:avLst/>
              <a:gdLst/>
              <a:ahLst/>
              <a:cxnLst/>
              <a:rect l="l" t="t" r="r" b="b"/>
              <a:pathLst>
                <a:path w="19" h="69" extrusionOk="0">
                  <a:moveTo>
                    <a:pt x="4" y="0"/>
                  </a:moveTo>
                  <a:cubicBezTo>
                    <a:pt x="0" y="22"/>
                    <a:pt x="3" y="56"/>
                    <a:pt x="19" y="69"/>
                  </a:cubicBezTo>
                </a:path>
              </a:pathLst>
            </a:custGeom>
            <a:noFill/>
            <a:ln w="9525" cap="rnd" cmpd="sng">
              <a:solidFill>
                <a:srgbClr val="B969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3" name="Google Shape;3305;p12">
              <a:extLst>
                <a:ext uri="{FF2B5EF4-FFF2-40B4-BE49-F238E27FC236}">
                  <a16:creationId xmlns:a16="http://schemas.microsoft.com/office/drawing/2014/main" id="{12889552-4014-921F-326D-DD3924FD9961}"/>
                </a:ext>
              </a:extLst>
            </p:cNvPr>
            <p:cNvSpPr/>
            <p:nvPr/>
          </p:nvSpPr>
          <p:spPr>
            <a:xfrm>
              <a:off x="1782" y="2499"/>
              <a:ext cx="87" cy="106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0" y="0"/>
                  </a:moveTo>
                  <a:cubicBezTo>
                    <a:pt x="1" y="11"/>
                    <a:pt x="16" y="34"/>
                    <a:pt x="35" y="40"/>
                  </a:cubicBezTo>
                </a:path>
              </a:pathLst>
            </a:custGeom>
            <a:noFill/>
            <a:ln w="9525" cap="rnd" cmpd="sng">
              <a:solidFill>
                <a:srgbClr val="B969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4" name="Google Shape;3306;p12">
              <a:extLst>
                <a:ext uri="{FF2B5EF4-FFF2-40B4-BE49-F238E27FC236}">
                  <a16:creationId xmlns:a16="http://schemas.microsoft.com/office/drawing/2014/main" id="{0143085C-E15A-5799-B12B-7229021C1C2E}"/>
                </a:ext>
              </a:extLst>
            </p:cNvPr>
            <p:cNvSpPr/>
            <p:nvPr/>
          </p:nvSpPr>
          <p:spPr>
            <a:xfrm>
              <a:off x="1912" y="2509"/>
              <a:ext cx="32" cy="120"/>
            </a:xfrm>
            <a:custGeom>
              <a:avLst/>
              <a:gdLst/>
              <a:ahLst/>
              <a:cxnLst/>
              <a:rect l="l" t="t" r="r" b="b"/>
              <a:pathLst>
                <a:path w="13" h="45" extrusionOk="0">
                  <a:moveTo>
                    <a:pt x="0" y="0"/>
                  </a:moveTo>
                  <a:cubicBezTo>
                    <a:pt x="7" y="8"/>
                    <a:pt x="13" y="25"/>
                    <a:pt x="0" y="45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5" name="Google Shape;3307;p12">
              <a:extLst>
                <a:ext uri="{FF2B5EF4-FFF2-40B4-BE49-F238E27FC236}">
                  <a16:creationId xmlns:a16="http://schemas.microsoft.com/office/drawing/2014/main" id="{248CED95-3832-6904-A8D9-40F69F4F7737}"/>
                </a:ext>
              </a:extLst>
            </p:cNvPr>
            <p:cNvSpPr/>
            <p:nvPr/>
          </p:nvSpPr>
          <p:spPr>
            <a:xfrm>
              <a:off x="1842" y="2640"/>
              <a:ext cx="62" cy="59"/>
            </a:xfrm>
            <a:custGeom>
              <a:avLst/>
              <a:gdLst/>
              <a:ahLst/>
              <a:cxnLst/>
              <a:rect l="l" t="t" r="r" b="b"/>
              <a:pathLst>
                <a:path w="25" h="22" extrusionOk="0">
                  <a:moveTo>
                    <a:pt x="0" y="7"/>
                  </a:moveTo>
                  <a:cubicBezTo>
                    <a:pt x="2" y="22"/>
                    <a:pt x="19" y="11"/>
                    <a:pt x="25" y="0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6" name="Google Shape;3308;p12">
              <a:extLst>
                <a:ext uri="{FF2B5EF4-FFF2-40B4-BE49-F238E27FC236}">
                  <a16:creationId xmlns:a16="http://schemas.microsoft.com/office/drawing/2014/main" id="{A7AC25C2-9025-F77C-C14A-F22DFB178798}"/>
                </a:ext>
              </a:extLst>
            </p:cNvPr>
            <p:cNvSpPr/>
            <p:nvPr/>
          </p:nvSpPr>
          <p:spPr>
            <a:xfrm>
              <a:off x="1689" y="2427"/>
              <a:ext cx="70" cy="42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0"/>
                  </a:moveTo>
                  <a:cubicBezTo>
                    <a:pt x="0" y="16"/>
                    <a:pt x="19" y="13"/>
                    <a:pt x="28" y="11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7" name="Google Shape;3309;p12">
              <a:extLst>
                <a:ext uri="{FF2B5EF4-FFF2-40B4-BE49-F238E27FC236}">
                  <a16:creationId xmlns:a16="http://schemas.microsoft.com/office/drawing/2014/main" id="{E1F763B9-9787-1EBA-6ECD-4073570D3F94}"/>
                </a:ext>
              </a:extLst>
            </p:cNvPr>
            <p:cNvSpPr/>
            <p:nvPr/>
          </p:nvSpPr>
          <p:spPr>
            <a:xfrm>
              <a:off x="1764" y="2555"/>
              <a:ext cx="50" cy="42"/>
            </a:xfrm>
            <a:custGeom>
              <a:avLst/>
              <a:gdLst/>
              <a:ahLst/>
              <a:cxnLst/>
              <a:rect l="l" t="t" r="r" b="b"/>
              <a:pathLst>
                <a:path w="20" h="16" extrusionOk="0">
                  <a:moveTo>
                    <a:pt x="1" y="0"/>
                  </a:moveTo>
                  <a:cubicBezTo>
                    <a:pt x="0" y="13"/>
                    <a:pt x="10" y="16"/>
                    <a:pt x="20" y="12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8" name="Google Shape;3310;p12">
              <a:extLst>
                <a:ext uri="{FF2B5EF4-FFF2-40B4-BE49-F238E27FC236}">
                  <a16:creationId xmlns:a16="http://schemas.microsoft.com/office/drawing/2014/main" id="{244D2DC6-1D06-9866-D494-D7E5C2ACB82B}"/>
                </a:ext>
              </a:extLst>
            </p:cNvPr>
            <p:cNvSpPr/>
            <p:nvPr/>
          </p:nvSpPr>
          <p:spPr>
            <a:xfrm>
              <a:off x="1914" y="2656"/>
              <a:ext cx="95" cy="88"/>
            </a:xfrm>
            <a:custGeom>
              <a:avLst/>
              <a:gdLst/>
              <a:ahLst/>
              <a:cxnLst/>
              <a:rect l="l" t="t" r="r" b="b"/>
              <a:pathLst>
                <a:path w="38" h="33" extrusionOk="0">
                  <a:moveTo>
                    <a:pt x="0" y="0"/>
                  </a:moveTo>
                  <a:cubicBezTo>
                    <a:pt x="4" y="13"/>
                    <a:pt x="24" y="33"/>
                    <a:pt x="38" y="32"/>
                  </a:cubicBezTo>
                </a:path>
              </a:pathLst>
            </a:custGeom>
            <a:noFill/>
            <a:ln w="9525" cap="rnd" cmpd="sng">
              <a:solidFill>
                <a:srgbClr val="B969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09" name="Google Shape;3311;p12">
              <a:extLst>
                <a:ext uri="{FF2B5EF4-FFF2-40B4-BE49-F238E27FC236}">
                  <a16:creationId xmlns:a16="http://schemas.microsoft.com/office/drawing/2014/main" id="{5CE42AA1-66AA-66ED-60AE-821BDCAD35D4}"/>
                </a:ext>
              </a:extLst>
            </p:cNvPr>
            <p:cNvSpPr/>
            <p:nvPr/>
          </p:nvSpPr>
          <p:spPr>
            <a:xfrm>
              <a:off x="1627" y="2227"/>
              <a:ext cx="450" cy="584"/>
            </a:xfrm>
            <a:custGeom>
              <a:avLst/>
              <a:gdLst/>
              <a:ahLst/>
              <a:cxnLst/>
              <a:rect l="l" t="t" r="r" b="b"/>
              <a:pathLst>
                <a:path w="180" h="219" extrusionOk="0">
                  <a:moveTo>
                    <a:pt x="34" y="19"/>
                  </a:moveTo>
                  <a:cubicBezTo>
                    <a:pt x="34" y="18"/>
                    <a:pt x="35" y="18"/>
                    <a:pt x="35" y="17"/>
                  </a:cubicBezTo>
                  <a:cubicBezTo>
                    <a:pt x="37" y="11"/>
                    <a:pt x="41" y="7"/>
                    <a:pt x="47" y="4"/>
                  </a:cubicBezTo>
                  <a:cubicBezTo>
                    <a:pt x="56" y="0"/>
                    <a:pt x="69" y="1"/>
                    <a:pt x="81" y="6"/>
                  </a:cubicBezTo>
                  <a:cubicBezTo>
                    <a:pt x="95" y="12"/>
                    <a:pt x="96" y="23"/>
                    <a:pt x="95" y="31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94" y="40"/>
                    <a:pt x="91" y="41"/>
                    <a:pt x="88" y="42"/>
                  </a:cubicBezTo>
                  <a:cubicBezTo>
                    <a:pt x="86" y="43"/>
                    <a:pt x="83" y="44"/>
                    <a:pt x="82" y="47"/>
                  </a:cubicBezTo>
                  <a:cubicBezTo>
                    <a:pt x="82" y="47"/>
                    <a:pt x="82" y="48"/>
                    <a:pt x="82" y="48"/>
                  </a:cubicBezTo>
                  <a:cubicBezTo>
                    <a:pt x="82" y="51"/>
                    <a:pt x="85" y="52"/>
                    <a:pt x="87" y="53"/>
                  </a:cubicBezTo>
                  <a:cubicBezTo>
                    <a:pt x="90" y="55"/>
                    <a:pt x="96" y="58"/>
                    <a:pt x="103" y="67"/>
                  </a:cubicBezTo>
                  <a:cubicBezTo>
                    <a:pt x="111" y="80"/>
                    <a:pt x="112" y="92"/>
                    <a:pt x="112" y="98"/>
                  </a:cubicBezTo>
                  <a:cubicBezTo>
                    <a:pt x="112" y="102"/>
                    <a:pt x="112" y="104"/>
                    <a:pt x="114" y="106"/>
                  </a:cubicBezTo>
                  <a:cubicBezTo>
                    <a:pt x="116" y="108"/>
                    <a:pt x="119" y="107"/>
                    <a:pt x="122" y="107"/>
                  </a:cubicBezTo>
                  <a:cubicBezTo>
                    <a:pt x="126" y="106"/>
                    <a:pt x="131" y="105"/>
                    <a:pt x="138" y="106"/>
                  </a:cubicBezTo>
                  <a:cubicBezTo>
                    <a:pt x="148" y="108"/>
                    <a:pt x="164" y="122"/>
                    <a:pt x="174" y="143"/>
                  </a:cubicBezTo>
                  <a:cubicBezTo>
                    <a:pt x="180" y="155"/>
                    <a:pt x="180" y="168"/>
                    <a:pt x="176" y="173"/>
                  </a:cubicBezTo>
                  <a:cubicBezTo>
                    <a:pt x="171" y="181"/>
                    <a:pt x="166" y="184"/>
                    <a:pt x="163" y="187"/>
                  </a:cubicBezTo>
                  <a:cubicBezTo>
                    <a:pt x="160" y="188"/>
                    <a:pt x="160" y="188"/>
                    <a:pt x="160" y="188"/>
                  </a:cubicBezTo>
                  <a:cubicBezTo>
                    <a:pt x="157" y="190"/>
                    <a:pt x="156" y="193"/>
                    <a:pt x="155" y="196"/>
                  </a:cubicBezTo>
                  <a:cubicBezTo>
                    <a:pt x="153" y="199"/>
                    <a:pt x="152" y="201"/>
                    <a:pt x="149" y="203"/>
                  </a:cubicBezTo>
                  <a:cubicBezTo>
                    <a:pt x="149" y="203"/>
                    <a:pt x="149" y="204"/>
                    <a:pt x="149" y="204"/>
                  </a:cubicBezTo>
                  <a:cubicBezTo>
                    <a:pt x="146" y="207"/>
                    <a:pt x="129" y="219"/>
                    <a:pt x="106" y="211"/>
                  </a:cubicBezTo>
                  <a:cubicBezTo>
                    <a:pt x="81" y="202"/>
                    <a:pt x="82" y="181"/>
                    <a:pt x="85" y="169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66"/>
                    <a:pt x="87" y="162"/>
                    <a:pt x="84" y="160"/>
                  </a:cubicBezTo>
                  <a:cubicBezTo>
                    <a:pt x="83" y="159"/>
                    <a:pt x="81" y="158"/>
                    <a:pt x="78" y="161"/>
                  </a:cubicBezTo>
                  <a:cubicBezTo>
                    <a:pt x="78" y="161"/>
                    <a:pt x="77" y="161"/>
                    <a:pt x="77" y="162"/>
                  </a:cubicBezTo>
                  <a:cubicBezTo>
                    <a:pt x="76" y="162"/>
                    <a:pt x="74" y="164"/>
                    <a:pt x="70" y="165"/>
                  </a:cubicBezTo>
                  <a:cubicBezTo>
                    <a:pt x="67" y="165"/>
                    <a:pt x="62" y="164"/>
                    <a:pt x="58" y="160"/>
                  </a:cubicBezTo>
                  <a:cubicBezTo>
                    <a:pt x="49" y="152"/>
                    <a:pt x="51" y="137"/>
                    <a:pt x="53" y="134"/>
                  </a:cubicBezTo>
                  <a:cubicBezTo>
                    <a:pt x="53" y="132"/>
                    <a:pt x="53" y="132"/>
                    <a:pt x="53" y="132"/>
                  </a:cubicBezTo>
                  <a:cubicBezTo>
                    <a:pt x="55" y="128"/>
                    <a:pt x="57" y="124"/>
                    <a:pt x="55" y="121"/>
                  </a:cubicBezTo>
                  <a:cubicBezTo>
                    <a:pt x="53" y="120"/>
                    <a:pt x="51" y="119"/>
                    <a:pt x="48" y="120"/>
                  </a:cubicBezTo>
                  <a:cubicBezTo>
                    <a:pt x="47" y="120"/>
                    <a:pt x="47" y="120"/>
                    <a:pt x="47" y="120"/>
                  </a:cubicBezTo>
                  <a:cubicBezTo>
                    <a:pt x="42" y="123"/>
                    <a:pt x="38" y="124"/>
                    <a:pt x="34" y="122"/>
                  </a:cubicBezTo>
                  <a:cubicBezTo>
                    <a:pt x="27" y="119"/>
                    <a:pt x="22" y="109"/>
                    <a:pt x="20" y="102"/>
                  </a:cubicBezTo>
                  <a:cubicBezTo>
                    <a:pt x="18" y="94"/>
                    <a:pt x="21" y="86"/>
                    <a:pt x="24" y="83"/>
                  </a:cubicBezTo>
                  <a:cubicBezTo>
                    <a:pt x="26" y="81"/>
                    <a:pt x="27" y="78"/>
                    <a:pt x="27" y="76"/>
                  </a:cubicBezTo>
                  <a:cubicBezTo>
                    <a:pt x="26" y="74"/>
                    <a:pt x="24" y="72"/>
                    <a:pt x="22" y="72"/>
                  </a:cubicBezTo>
                  <a:cubicBezTo>
                    <a:pt x="18" y="71"/>
                    <a:pt x="13" y="70"/>
                    <a:pt x="10" y="66"/>
                  </a:cubicBezTo>
                  <a:cubicBezTo>
                    <a:pt x="4" y="60"/>
                    <a:pt x="0" y="43"/>
                    <a:pt x="5" y="31"/>
                  </a:cubicBezTo>
                  <a:cubicBezTo>
                    <a:pt x="8" y="24"/>
                    <a:pt x="13" y="22"/>
                    <a:pt x="15" y="21"/>
                  </a:cubicBezTo>
                  <a:cubicBezTo>
                    <a:pt x="17" y="20"/>
                    <a:pt x="19" y="21"/>
                    <a:pt x="19" y="21"/>
                  </a:cubicBezTo>
                  <a:cubicBezTo>
                    <a:pt x="19" y="21"/>
                    <a:pt x="20" y="21"/>
                    <a:pt x="20" y="22"/>
                  </a:cubicBezTo>
                  <a:cubicBezTo>
                    <a:pt x="21" y="22"/>
                    <a:pt x="27" y="24"/>
                    <a:pt x="34" y="19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0" name="Google Shape;3312;p12">
              <a:extLst>
                <a:ext uri="{FF2B5EF4-FFF2-40B4-BE49-F238E27FC236}">
                  <a16:creationId xmlns:a16="http://schemas.microsoft.com/office/drawing/2014/main" id="{D0D002DA-F364-19C6-1688-51DE17EC2086}"/>
                </a:ext>
              </a:extLst>
            </p:cNvPr>
            <p:cNvSpPr/>
            <p:nvPr/>
          </p:nvSpPr>
          <p:spPr>
            <a:xfrm>
              <a:off x="1957" y="2539"/>
              <a:ext cx="52" cy="53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1" y="0"/>
                  </a:moveTo>
                  <a:cubicBezTo>
                    <a:pt x="0" y="11"/>
                    <a:pt x="13" y="20"/>
                    <a:pt x="21" y="18"/>
                  </a:cubicBezTo>
                </a:path>
              </a:pathLst>
            </a:custGeom>
            <a:noFill/>
            <a:ln w="9525" cap="rnd" cmpd="sng">
              <a:solidFill>
                <a:srgbClr val="B969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1" name="Google Shape;3313;p12">
              <a:extLst>
                <a:ext uri="{FF2B5EF4-FFF2-40B4-BE49-F238E27FC236}">
                  <a16:creationId xmlns:a16="http://schemas.microsoft.com/office/drawing/2014/main" id="{C0182D13-7870-B50D-CC9B-A69520C3B170}"/>
                </a:ext>
              </a:extLst>
            </p:cNvPr>
            <p:cNvSpPr/>
            <p:nvPr/>
          </p:nvSpPr>
          <p:spPr>
            <a:xfrm>
              <a:off x="1744" y="2429"/>
              <a:ext cx="15" cy="2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2" y="8"/>
                  </a:moveTo>
                  <a:cubicBezTo>
                    <a:pt x="3" y="5"/>
                    <a:pt x="6" y="4"/>
                    <a:pt x="6" y="1"/>
                  </a:cubicBezTo>
                  <a:cubicBezTo>
                    <a:pt x="3" y="0"/>
                    <a:pt x="0" y="2"/>
                    <a:pt x="0" y="4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2" name="Google Shape;3314;p12">
              <a:extLst>
                <a:ext uri="{FF2B5EF4-FFF2-40B4-BE49-F238E27FC236}">
                  <a16:creationId xmlns:a16="http://schemas.microsoft.com/office/drawing/2014/main" id="{52B2886E-B2B9-6EAF-7172-81C397779811}"/>
                </a:ext>
              </a:extLst>
            </p:cNvPr>
            <p:cNvSpPr/>
            <p:nvPr/>
          </p:nvSpPr>
          <p:spPr>
            <a:xfrm>
              <a:off x="1777" y="2437"/>
              <a:ext cx="10" cy="19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6"/>
                  </a:moveTo>
                  <a:cubicBezTo>
                    <a:pt x="0" y="7"/>
                    <a:pt x="0" y="2"/>
                    <a:pt x="0" y="0"/>
                  </a:cubicBezTo>
                  <a:cubicBezTo>
                    <a:pt x="2" y="1"/>
                    <a:pt x="3" y="3"/>
                    <a:pt x="4" y="5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3" name="Google Shape;3315;p12">
              <a:extLst>
                <a:ext uri="{FF2B5EF4-FFF2-40B4-BE49-F238E27FC236}">
                  <a16:creationId xmlns:a16="http://schemas.microsoft.com/office/drawing/2014/main" id="{E9106EDE-F374-1376-87BF-B403F08746E7}"/>
                </a:ext>
              </a:extLst>
            </p:cNvPr>
            <p:cNvSpPr/>
            <p:nvPr/>
          </p:nvSpPr>
          <p:spPr>
            <a:xfrm>
              <a:off x="1754" y="2451"/>
              <a:ext cx="3" cy="16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0"/>
                  </a:moveTo>
                  <a:cubicBezTo>
                    <a:pt x="0" y="2"/>
                    <a:pt x="1" y="4"/>
                    <a:pt x="1" y="6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4" name="Google Shape;3316;p12">
              <a:extLst>
                <a:ext uri="{FF2B5EF4-FFF2-40B4-BE49-F238E27FC236}">
                  <a16:creationId xmlns:a16="http://schemas.microsoft.com/office/drawing/2014/main" id="{803E2220-E126-8906-2CC9-8F041BA9B2E1}"/>
                </a:ext>
              </a:extLst>
            </p:cNvPr>
            <p:cNvSpPr/>
            <p:nvPr/>
          </p:nvSpPr>
          <p:spPr>
            <a:xfrm>
              <a:off x="1777" y="2501"/>
              <a:ext cx="15" cy="14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1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5" y="3"/>
                    <a:pt x="3" y="4"/>
                    <a:pt x="2" y="5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5" name="Google Shape;3317;p12">
              <a:extLst>
                <a:ext uri="{FF2B5EF4-FFF2-40B4-BE49-F238E27FC236}">
                  <a16:creationId xmlns:a16="http://schemas.microsoft.com/office/drawing/2014/main" id="{364B2C18-1F76-EFB5-F925-C964F113F75C}"/>
                </a:ext>
              </a:extLst>
            </p:cNvPr>
            <p:cNvSpPr/>
            <p:nvPr/>
          </p:nvSpPr>
          <p:spPr>
            <a:xfrm>
              <a:off x="1857" y="2597"/>
              <a:ext cx="12" cy="19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1"/>
                  </a:moveTo>
                  <a:cubicBezTo>
                    <a:pt x="4" y="3"/>
                    <a:pt x="3" y="7"/>
                    <a:pt x="0" y="6"/>
                  </a:cubicBezTo>
                  <a:cubicBezTo>
                    <a:pt x="0" y="4"/>
                    <a:pt x="0" y="2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6" name="Google Shape;3318;p12">
              <a:extLst>
                <a:ext uri="{FF2B5EF4-FFF2-40B4-BE49-F238E27FC236}">
                  <a16:creationId xmlns:a16="http://schemas.microsoft.com/office/drawing/2014/main" id="{E226AEE8-E911-3ABC-93A3-8A5DE7A8EDF4}"/>
                </a:ext>
              </a:extLst>
            </p:cNvPr>
            <p:cNvSpPr/>
            <p:nvPr/>
          </p:nvSpPr>
          <p:spPr>
            <a:xfrm>
              <a:off x="1954" y="2541"/>
              <a:ext cx="8" cy="3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7" name="Google Shape;3319;p12">
              <a:extLst>
                <a:ext uri="{FF2B5EF4-FFF2-40B4-BE49-F238E27FC236}">
                  <a16:creationId xmlns:a16="http://schemas.microsoft.com/office/drawing/2014/main" id="{9E9B2FDD-D2A9-8BC4-8DE8-A688BA83D0C9}"/>
                </a:ext>
              </a:extLst>
            </p:cNvPr>
            <p:cNvSpPr/>
            <p:nvPr/>
          </p:nvSpPr>
          <p:spPr>
            <a:xfrm>
              <a:off x="1909" y="2653"/>
              <a:ext cx="20" cy="1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4"/>
                  </a:moveTo>
                  <a:cubicBezTo>
                    <a:pt x="3" y="3"/>
                    <a:pt x="5" y="1"/>
                    <a:pt x="8" y="0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8" name="Google Shape;3320;p12">
              <a:extLst>
                <a:ext uri="{FF2B5EF4-FFF2-40B4-BE49-F238E27FC236}">
                  <a16:creationId xmlns:a16="http://schemas.microsoft.com/office/drawing/2014/main" id="{F1405A74-5FC1-D031-1A66-5B23CC8692F7}"/>
                </a:ext>
              </a:extLst>
            </p:cNvPr>
            <p:cNvSpPr/>
            <p:nvPr/>
          </p:nvSpPr>
          <p:spPr>
            <a:xfrm>
              <a:off x="1909" y="2627"/>
              <a:ext cx="10" cy="5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0"/>
                  </a:moveTo>
                  <a:cubicBezTo>
                    <a:pt x="1" y="1"/>
                    <a:pt x="3" y="1"/>
                    <a:pt x="4" y="2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19" name="Google Shape;3321;p12">
              <a:extLst>
                <a:ext uri="{FF2B5EF4-FFF2-40B4-BE49-F238E27FC236}">
                  <a16:creationId xmlns:a16="http://schemas.microsoft.com/office/drawing/2014/main" id="{D0FDCCB6-0C53-174F-8101-2996C55244C8}"/>
                </a:ext>
              </a:extLst>
            </p:cNvPr>
            <p:cNvSpPr/>
            <p:nvPr/>
          </p:nvSpPr>
          <p:spPr>
            <a:xfrm>
              <a:off x="1897" y="2643"/>
              <a:ext cx="10" cy="8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0"/>
                  </a:moveTo>
                  <a:cubicBezTo>
                    <a:pt x="1" y="1"/>
                    <a:pt x="3" y="2"/>
                    <a:pt x="4" y="3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0" name="Google Shape;3322;p12">
              <a:extLst>
                <a:ext uri="{FF2B5EF4-FFF2-40B4-BE49-F238E27FC236}">
                  <a16:creationId xmlns:a16="http://schemas.microsoft.com/office/drawing/2014/main" id="{ABB7AAB0-B733-AB49-5BB3-A1804BE3DBF1}"/>
                </a:ext>
              </a:extLst>
            </p:cNvPr>
            <p:cNvSpPr/>
            <p:nvPr/>
          </p:nvSpPr>
          <p:spPr>
            <a:xfrm>
              <a:off x="1807" y="2584"/>
              <a:ext cx="5" cy="16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21" name="Google Shape;3323;p12">
              <a:extLst>
                <a:ext uri="{FF2B5EF4-FFF2-40B4-BE49-F238E27FC236}">
                  <a16:creationId xmlns:a16="http://schemas.microsoft.com/office/drawing/2014/main" id="{1935C7F9-DD48-999E-3820-693C81CD4934}"/>
                </a:ext>
              </a:extLst>
            </p:cNvPr>
            <p:cNvSpPr/>
            <p:nvPr/>
          </p:nvSpPr>
          <p:spPr>
            <a:xfrm>
              <a:off x="2007" y="2584"/>
              <a:ext cx="1" cy="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</a:path>
              </a:pathLst>
            </a:custGeom>
            <a:noFill/>
            <a:ln w="9525" cap="rnd" cmpd="sng">
              <a:solidFill>
                <a:srgbClr val="E7AC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322" name="Google Shape;3324;p12">
            <a:extLst>
              <a:ext uri="{FF2B5EF4-FFF2-40B4-BE49-F238E27FC236}">
                <a16:creationId xmlns:a16="http://schemas.microsoft.com/office/drawing/2014/main" id="{519386C7-7D84-3A21-F447-48B7EA0EE7C6}"/>
              </a:ext>
            </a:extLst>
          </p:cNvPr>
          <p:cNvGrpSpPr/>
          <p:nvPr/>
        </p:nvGrpSpPr>
        <p:grpSpPr>
          <a:xfrm>
            <a:off x="3207310" y="3039395"/>
            <a:ext cx="576064" cy="400918"/>
            <a:chOff x="2148" y="1508"/>
            <a:chExt cx="1458" cy="1267"/>
          </a:xfrm>
        </p:grpSpPr>
        <p:sp>
          <p:nvSpPr>
            <p:cNvPr id="323" name="Google Shape;3325;p12">
              <a:extLst>
                <a:ext uri="{FF2B5EF4-FFF2-40B4-BE49-F238E27FC236}">
                  <a16:creationId xmlns:a16="http://schemas.microsoft.com/office/drawing/2014/main" id="{C2B77061-FD08-2937-1377-9CC146D64A58}"/>
                </a:ext>
              </a:extLst>
            </p:cNvPr>
            <p:cNvSpPr/>
            <p:nvPr/>
          </p:nvSpPr>
          <p:spPr>
            <a:xfrm>
              <a:off x="2198" y="1735"/>
              <a:ext cx="1408" cy="1026"/>
            </a:xfrm>
            <a:custGeom>
              <a:avLst/>
              <a:gdLst/>
              <a:ahLst/>
              <a:cxnLst/>
              <a:rect l="l" t="t" r="r" b="b"/>
              <a:pathLst>
                <a:path w="563" h="385" extrusionOk="0">
                  <a:moveTo>
                    <a:pt x="101" y="353"/>
                  </a:moveTo>
                  <a:cubicBezTo>
                    <a:pt x="144" y="322"/>
                    <a:pt x="147" y="302"/>
                    <a:pt x="174" y="283"/>
                  </a:cubicBezTo>
                  <a:cubicBezTo>
                    <a:pt x="200" y="264"/>
                    <a:pt x="217" y="247"/>
                    <a:pt x="251" y="219"/>
                  </a:cubicBezTo>
                  <a:cubicBezTo>
                    <a:pt x="276" y="198"/>
                    <a:pt x="318" y="178"/>
                    <a:pt x="329" y="163"/>
                  </a:cubicBezTo>
                  <a:cubicBezTo>
                    <a:pt x="372" y="166"/>
                    <a:pt x="394" y="137"/>
                    <a:pt x="453" y="97"/>
                  </a:cubicBezTo>
                  <a:cubicBezTo>
                    <a:pt x="466" y="88"/>
                    <a:pt x="491" y="80"/>
                    <a:pt x="502" y="69"/>
                  </a:cubicBezTo>
                  <a:cubicBezTo>
                    <a:pt x="539" y="32"/>
                    <a:pt x="563" y="19"/>
                    <a:pt x="554" y="11"/>
                  </a:cubicBezTo>
                  <a:cubicBezTo>
                    <a:pt x="542" y="0"/>
                    <a:pt x="505" y="38"/>
                    <a:pt x="455" y="57"/>
                  </a:cubicBezTo>
                  <a:cubicBezTo>
                    <a:pt x="405" y="76"/>
                    <a:pt x="399" y="73"/>
                    <a:pt x="362" y="78"/>
                  </a:cubicBezTo>
                  <a:cubicBezTo>
                    <a:pt x="326" y="82"/>
                    <a:pt x="317" y="81"/>
                    <a:pt x="293" y="94"/>
                  </a:cubicBezTo>
                  <a:cubicBezTo>
                    <a:pt x="269" y="108"/>
                    <a:pt x="239" y="128"/>
                    <a:pt x="213" y="144"/>
                  </a:cubicBezTo>
                  <a:cubicBezTo>
                    <a:pt x="186" y="159"/>
                    <a:pt x="167" y="144"/>
                    <a:pt x="133" y="167"/>
                  </a:cubicBezTo>
                  <a:cubicBezTo>
                    <a:pt x="99" y="190"/>
                    <a:pt x="93" y="234"/>
                    <a:pt x="91" y="256"/>
                  </a:cubicBezTo>
                  <a:cubicBezTo>
                    <a:pt x="89" y="278"/>
                    <a:pt x="60" y="296"/>
                    <a:pt x="41" y="316"/>
                  </a:cubicBezTo>
                  <a:cubicBezTo>
                    <a:pt x="16" y="340"/>
                    <a:pt x="0" y="358"/>
                    <a:pt x="15" y="373"/>
                  </a:cubicBezTo>
                  <a:cubicBezTo>
                    <a:pt x="26" y="385"/>
                    <a:pt x="58" y="384"/>
                    <a:pt x="101" y="353"/>
                  </a:cubicBezTo>
                  <a:close/>
                </a:path>
              </a:pathLst>
            </a:custGeom>
            <a:solidFill>
              <a:srgbClr val="7D44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4" name="Google Shape;3326;p12">
              <a:extLst>
                <a:ext uri="{FF2B5EF4-FFF2-40B4-BE49-F238E27FC236}">
                  <a16:creationId xmlns:a16="http://schemas.microsoft.com/office/drawing/2014/main" id="{FC6EA89A-2C19-0903-C5B5-8CD0022EBB73}"/>
                </a:ext>
              </a:extLst>
            </p:cNvPr>
            <p:cNvSpPr/>
            <p:nvPr/>
          </p:nvSpPr>
          <p:spPr>
            <a:xfrm>
              <a:off x="2148" y="1508"/>
              <a:ext cx="1438" cy="1221"/>
            </a:xfrm>
            <a:custGeom>
              <a:avLst/>
              <a:gdLst/>
              <a:ahLst/>
              <a:cxnLst/>
              <a:rect l="l" t="t" r="r" b="b"/>
              <a:pathLst>
                <a:path w="575" h="458" extrusionOk="0">
                  <a:moveTo>
                    <a:pt x="61" y="401"/>
                  </a:moveTo>
                  <a:cubicBezTo>
                    <a:pt x="80" y="381"/>
                    <a:pt x="109" y="363"/>
                    <a:pt x="111" y="341"/>
                  </a:cubicBezTo>
                  <a:cubicBezTo>
                    <a:pt x="113" y="319"/>
                    <a:pt x="119" y="275"/>
                    <a:pt x="153" y="252"/>
                  </a:cubicBezTo>
                  <a:cubicBezTo>
                    <a:pt x="187" y="229"/>
                    <a:pt x="206" y="244"/>
                    <a:pt x="233" y="229"/>
                  </a:cubicBezTo>
                  <a:cubicBezTo>
                    <a:pt x="259" y="213"/>
                    <a:pt x="289" y="193"/>
                    <a:pt x="313" y="179"/>
                  </a:cubicBezTo>
                  <a:cubicBezTo>
                    <a:pt x="337" y="166"/>
                    <a:pt x="346" y="167"/>
                    <a:pt x="382" y="163"/>
                  </a:cubicBezTo>
                  <a:cubicBezTo>
                    <a:pt x="419" y="158"/>
                    <a:pt x="425" y="161"/>
                    <a:pt x="475" y="142"/>
                  </a:cubicBezTo>
                  <a:cubicBezTo>
                    <a:pt x="525" y="123"/>
                    <a:pt x="562" y="85"/>
                    <a:pt x="574" y="96"/>
                  </a:cubicBezTo>
                  <a:cubicBezTo>
                    <a:pt x="574" y="96"/>
                    <a:pt x="574" y="96"/>
                    <a:pt x="575" y="96"/>
                  </a:cubicBezTo>
                  <a:cubicBezTo>
                    <a:pt x="573" y="75"/>
                    <a:pt x="536" y="70"/>
                    <a:pt x="493" y="60"/>
                  </a:cubicBezTo>
                  <a:cubicBezTo>
                    <a:pt x="465" y="54"/>
                    <a:pt x="428" y="48"/>
                    <a:pt x="407" y="54"/>
                  </a:cubicBezTo>
                  <a:cubicBezTo>
                    <a:pt x="398" y="56"/>
                    <a:pt x="389" y="60"/>
                    <a:pt x="380" y="59"/>
                  </a:cubicBezTo>
                  <a:cubicBezTo>
                    <a:pt x="341" y="53"/>
                    <a:pt x="187" y="0"/>
                    <a:pt x="94" y="35"/>
                  </a:cubicBezTo>
                  <a:cubicBezTo>
                    <a:pt x="40" y="55"/>
                    <a:pt x="20" y="107"/>
                    <a:pt x="11" y="171"/>
                  </a:cubicBezTo>
                  <a:cubicBezTo>
                    <a:pt x="0" y="255"/>
                    <a:pt x="15" y="306"/>
                    <a:pt x="17" y="335"/>
                  </a:cubicBezTo>
                  <a:cubicBezTo>
                    <a:pt x="19" y="362"/>
                    <a:pt x="3" y="434"/>
                    <a:pt x="35" y="458"/>
                  </a:cubicBezTo>
                  <a:cubicBezTo>
                    <a:pt x="20" y="443"/>
                    <a:pt x="36" y="425"/>
                    <a:pt x="61" y="401"/>
                  </a:cubicBezTo>
                  <a:close/>
                </a:path>
              </a:pathLst>
            </a:custGeom>
            <a:solidFill>
              <a:srgbClr val="9C71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5" name="Google Shape;3327;p12">
              <a:extLst>
                <a:ext uri="{FF2B5EF4-FFF2-40B4-BE49-F238E27FC236}">
                  <a16:creationId xmlns:a16="http://schemas.microsoft.com/office/drawing/2014/main" id="{8B3C32CA-9F1B-C952-2165-17DF4E076F1C}"/>
                </a:ext>
              </a:extLst>
            </p:cNvPr>
            <p:cNvSpPr/>
            <p:nvPr/>
          </p:nvSpPr>
          <p:spPr>
            <a:xfrm>
              <a:off x="2201" y="1564"/>
              <a:ext cx="610" cy="469"/>
            </a:xfrm>
            <a:custGeom>
              <a:avLst/>
              <a:gdLst/>
              <a:ahLst/>
              <a:cxnLst/>
              <a:rect l="l" t="t" r="r" b="b"/>
              <a:pathLst>
                <a:path w="244" h="176" extrusionOk="0">
                  <a:moveTo>
                    <a:pt x="244" y="25"/>
                  </a:moveTo>
                  <a:cubicBezTo>
                    <a:pt x="208" y="14"/>
                    <a:pt x="112" y="0"/>
                    <a:pt x="65" y="28"/>
                  </a:cubicBezTo>
                  <a:cubicBezTo>
                    <a:pt x="19" y="56"/>
                    <a:pt x="4" y="113"/>
                    <a:pt x="0" y="176"/>
                  </a:cubicBezTo>
                  <a:cubicBezTo>
                    <a:pt x="7" y="144"/>
                    <a:pt x="19" y="53"/>
                    <a:pt x="75" y="31"/>
                  </a:cubicBezTo>
                  <a:cubicBezTo>
                    <a:pt x="130" y="8"/>
                    <a:pt x="188" y="15"/>
                    <a:pt x="244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6" name="Google Shape;3328;p12">
              <a:extLst>
                <a:ext uri="{FF2B5EF4-FFF2-40B4-BE49-F238E27FC236}">
                  <a16:creationId xmlns:a16="http://schemas.microsoft.com/office/drawing/2014/main" id="{F6AE52FE-3580-C795-AC82-59C9C9BE256C}"/>
                </a:ext>
              </a:extLst>
            </p:cNvPr>
            <p:cNvSpPr/>
            <p:nvPr/>
          </p:nvSpPr>
          <p:spPr>
            <a:xfrm>
              <a:off x="2191" y="1569"/>
              <a:ext cx="665" cy="886"/>
            </a:xfrm>
            <a:custGeom>
              <a:avLst/>
              <a:gdLst/>
              <a:ahLst/>
              <a:cxnLst/>
              <a:rect l="l" t="t" r="r" b="b"/>
              <a:pathLst>
                <a:path w="266" h="332" extrusionOk="0">
                  <a:moveTo>
                    <a:pt x="97" y="44"/>
                  </a:moveTo>
                  <a:cubicBezTo>
                    <a:pt x="39" y="69"/>
                    <a:pt x="27" y="134"/>
                    <a:pt x="23" y="172"/>
                  </a:cubicBezTo>
                  <a:cubicBezTo>
                    <a:pt x="19" y="209"/>
                    <a:pt x="20" y="303"/>
                    <a:pt x="12" y="332"/>
                  </a:cubicBezTo>
                  <a:cubicBezTo>
                    <a:pt x="15" y="310"/>
                    <a:pt x="0" y="237"/>
                    <a:pt x="4" y="174"/>
                  </a:cubicBezTo>
                  <a:cubicBezTo>
                    <a:pt x="8" y="111"/>
                    <a:pt x="27" y="56"/>
                    <a:pt x="73" y="28"/>
                  </a:cubicBezTo>
                  <a:cubicBezTo>
                    <a:pt x="120" y="0"/>
                    <a:pt x="231" y="13"/>
                    <a:pt x="266" y="25"/>
                  </a:cubicBezTo>
                  <a:cubicBezTo>
                    <a:pt x="245" y="21"/>
                    <a:pt x="153" y="20"/>
                    <a:pt x="97" y="44"/>
                  </a:cubicBezTo>
                  <a:close/>
                </a:path>
              </a:pathLst>
            </a:custGeom>
            <a:solidFill>
              <a:srgbClr val="B3919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7" name="Google Shape;3329;p12">
              <a:extLst>
                <a:ext uri="{FF2B5EF4-FFF2-40B4-BE49-F238E27FC236}">
                  <a16:creationId xmlns:a16="http://schemas.microsoft.com/office/drawing/2014/main" id="{2B1CA044-CCD4-F1CF-3EEF-1678B31C92EE}"/>
                </a:ext>
              </a:extLst>
            </p:cNvPr>
            <p:cNvSpPr/>
            <p:nvPr/>
          </p:nvSpPr>
          <p:spPr>
            <a:xfrm>
              <a:off x="2978" y="1655"/>
              <a:ext cx="440" cy="266"/>
            </a:xfrm>
            <a:custGeom>
              <a:avLst/>
              <a:gdLst/>
              <a:ahLst/>
              <a:cxnLst/>
              <a:rect l="l" t="t" r="r" b="b"/>
              <a:pathLst>
                <a:path w="176" h="100" extrusionOk="0">
                  <a:moveTo>
                    <a:pt x="176" y="18"/>
                  </a:moveTo>
                  <a:cubicBezTo>
                    <a:pt x="150" y="8"/>
                    <a:pt x="109" y="3"/>
                    <a:pt x="94" y="3"/>
                  </a:cubicBezTo>
                  <a:cubicBezTo>
                    <a:pt x="75" y="4"/>
                    <a:pt x="60" y="10"/>
                    <a:pt x="55" y="22"/>
                  </a:cubicBezTo>
                  <a:cubicBezTo>
                    <a:pt x="50" y="34"/>
                    <a:pt x="38" y="53"/>
                    <a:pt x="25" y="67"/>
                  </a:cubicBezTo>
                  <a:cubicBezTo>
                    <a:pt x="12" y="81"/>
                    <a:pt x="3" y="91"/>
                    <a:pt x="0" y="100"/>
                  </a:cubicBezTo>
                  <a:cubicBezTo>
                    <a:pt x="14" y="86"/>
                    <a:pt x="40" y="71"/>
                    <a:pt x="52" y="52"/>
                  </a:cubicBezTo>
                  <a:cubicBezTo>
                    <a:pt x="64" y="33"/>
                    <a:pt x="89" y="0"/>
                    <a:pt x="176" y="18"/>
                  </a:cubicBezTo>
                  <a:close/>
                </a:path>
              </a:pathLst>
            </a:custGeom>
            <a:solidFill>
              <a:srgbClr val="B3919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8" name="Google Shape;3330;p12">
              <a:extLst>
                <a:ext uri="{FF2B5EF4-FFF2-40B4-BE49-F238E27FC236}">
                  <a16:creationId xmlns:a16="http://schemas.microsoft.com/office/drawing/2014/main" id="{132CFA27-E419-D90F-C87D-E1508BD5C5AB}"/>
                </a:ext>
              </a:extLst>
            </p:cNvPr>
            <p:cNvSpPr/>
            <p:nvPr/>
          </p:nvSpPr>
          <p:spPr>
            <a:xfrm>
              <a:off x="3033" y="1649"/>
              <a:ext cx="233" cy="195"/>
            </a:xfrm>
            <a:custGeom>
              <a:avLst/>
              <a:gdLst/>
              <a:ahLst/>
              <a:cxnLst/>
              <a:rect l="l" t="t" r="r" b="b"/>
              <a:pathLst>
                <a:path w="93" h="73" extrusionOk="0">
                  <a:moveTo>
                    <a:pt x="0" y="73"/>
                  </a:moveTo>
                  <a:cubicBezTo>
                    <a:pt x="13" y="57"/>
                    <a:pt x="23" y="36"/>
                    <a:pt x="32" y="22"/>
                  </a:cubicBezTo>
                  <a:cubicBezTo>
                    <a:pt x="41" y="9"/>
                    <a:pt x="59" y="0"/>
                    <a:pt x="93" y="6"/>
                  </a:cubicBezTo>
                  <a:cubicBezTo>
                    <a:pt x="73" y="5"/>
                    <a:pt x="49" y="6"/>
                    <a:pt x="35" y="25"/>
                  </a:cubicBezTo>
                  <a:cubicBezTo>
                    <a:pt x="21" y="47"/>
                    <a:pt x="9" y="66"/>
                    <a:pt x="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29" name="Google Shape;3331;p12">
              <a:extLst>
                <a:ext uri="{FF2B5EF4-FFF2-40B4-BE49-F238E27FC236}">
                  <a16:creationId xmlns:a16="http://schemas.microsoft.com/office/drawing/2014/main" id="{AD8354FB-B81D-01AD-ACA2-3C403529D0DD}"/>
                </a:ext>
              </a:extLst>
            </p:cNvPr>
            <p:cNvSpPr/>
            <p:nvPr/>
          </p:nvSpPr>
          <p:spPr>
            <a:xfrm>
              <a:off x="2208" y="2236"/>
              <a:ext cx="695" cy="539"/>
            </a:xfrm>
            <a:custGeom>
              <a:avLst/>
              <a:gdLst/>
              <a:ahLst/>
              <a:cxnLst/>
              <a:rect l="l" t="t" r="r" b="b"/>
              <a:pathLst>
                <a:path w="278" h="202" extrusionOk="0">
                  <a:moveTo>
                    <a:pt x="36" y="185"/>
                  </a:moveTo>
                  <a:cubicBezTo>
                    <a:pt x="26" y="189"/>
                    <a:pt x="12" y="189"/>
                    <a:pt x="6" y="179"/>
                  </a:cubicBezTo>
                  <a:cubicBezTo>
                    <a:pt x="0" y="170"/>
                    <a:pt x="8" y="158"/>
                    <a:pt x="14" y="150"/>
                  </a:cubicBezTo>
                  <a:cubicBezTo>
                    <a:pt x="30" y="129"/>
                    <a:pt x="52" y="114"/>
                    <a:pt x="70" y="96"/>
                  </a:cubicBezTo>
                  <a:cubicBezTo>
                    <a:pt x="76" y="90"/>
                    <a:pt x="80" y="84"/>
                    <a:pt x="83" y="77"/>
                  </a:cubicBezTo>
                  <a:cubicBezTo>
                    <a:pt x="86" y="72"/>
                    <a:pt x="85" y="66"/>
                    <a:pt x="87" y="60"/>
                  </a:cubicBezTo>
                  <a:cubicBezTo>
                    <a:pt x="90" y="53"/>
                    <a:pt x="95" y="56"/>
                    <a:pt x="98" y="62"/>
                  </a:cubicBezTo>
                  <a:cubicBezTo>
                    <a:pt x="102" y="70"/>
                    <a:pt x="100" y="80"/>
                    <a:pt x="96" y="88"/>
                  </a:cubicBezTo>
                  <a:cubicBezTo>
                    <a:pt x="84" y="110"/>
                    <a:pt x="62" y="125"/>
                    <a:pt x="44" y="142"/>
                  </a:cubicBezTo>
                  <a:cubicBezTo>
                    <a:pt x="35" y="151"/>
                    <a:pt x="13" y="171"/>
                    <a:pt x="34" y="174"/>
                  </a:cubicBezTo>
                  <a:cubicBezTo>
                    <a:pt x="52" y="177"/>
                    <a:pt x="76" y="164"/>
                    <a:pt x="89" y="152"/>
                  </a:cubicBezTo>
                  <a:cubicBezTo>
                    <a:pt x="96" y="146"/>
                    <a:pt x="117" y="119"/>
                    <a:pt x="123" y="112"/>
                  </a:cubicBezTo>
                  <a:cubicBezTo>
                    <a:pt x="130" y="104"/>
                    <a:pt x="136" y="97"/>
                    <a:pt x="144" y="91"/>
                  </a:cubicBezTo>
                  <a:cubicBezTo>
                    <a:pt x="152" y="86"/>
                    <a:pt x="161" y="81"/>
                    <a:pt x="167" y="74"/>
                  </a:cubicBezTo>
                  <a:cubicBezTo>
                    <a:pt x="190" y="49"/>
                    <a:pt x="272" y="2"/>
                    <a:pt x="278" y="0"/>
                  </a:cubicBezTo>
                  <a:cubicBezTo>
                    <a:pt x="277" y="2"/>
                    <a:pt x="277" y="2"/>
                    <a:pt x="277" y="2"/>
                  </a:cubicBezTo>
                  <a:cubicBezTo>
                    <a:pt x="255" y="17"/>
                    <a:pt x="204" y="56"/>
                    <a:pt x="190" y="71"/>
                  </a:cubicBezTo>
                  <a:cubicBezTo>
                    <a:pt x="181" y="78"/>
                    <a:pt x="174" y="87"/>
                    <a:pt x="165" y="94"/>
                  </a:cubicBezTo>
                  <a:cubicBezTo>
                    <a:pt x="156" y="102"/>
                    <a:pt x="144" y="110"/>
                    <a:pt x="136" y="119"/>
                  </a:cubicBezTo>
                  <a:cubicBezTo>
                    <a:pt x="118" y="140"/>
                    <a:pt x="97" y="162"/>
                    <a:pt x="72" y="175"/>
                  </a:cubicBezTo>
                  <a:cubicBezTo>
                    <a:pt x="62" y="180"/>
                    <a:pt x="3" y="202"/>
                    <a:pt x="7" y="176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0" name="Google Shape;3332;p12">
              <a:extLst>
                <a:ext uri="{FF2B5EF4-FFF2-40B4-BE49-F238E27FC236}">
                  <a16:creationId xmlns:a16="http://schemas.microsoft.com/office/drawing/2014/main" id="{2F874729-F08E-E908-8C6F-BB9E18123471}"/>
                </a:ext>
              </a:extLst>
            </p:cNvPr>
            <p:cNvSpPr/>
            <p:nvPr/>
          </p:nvSpPr>
          <p:spPr>
            <a:xfrm>
              <a:off x="2951" y="1759"/>
              <a:ext cx="640" cy="408"/>
            </a:xfrm>
            <a:custGeom>
              <a:avLst/>
              <a:gdLst/>
              <a:ahLst/>
              <a:cxnLst/>
              <a:rect l="l" t="t" r="r" b="b"/>
              <a:pathLst>
                <a:path w="256" h="153" extrusionOk="0">
                  <a:moveTo>
                    <a:pt x="195" y="64"/>
                  </a:moveTo>
                  <a:cubicBezTo>
                    <a:pt x="215" y="41"/>
                    <a:pt x="244" y="23"/>
                    <a:pt x="248" y="16"/>
                  </a:cubicBezTo>
                  <a:cubicBezTo>
                    <a:pt x="256" y="5"/>
                    <a:pt x="249" y="0"/>
                    <a:pt x="245" y="2"/>
                  </a:cubicBezTo>
                  <a:cubicBezTo>
                    <a:pt x="248" y="6"/>
                    <a:pt x="217" y="38"/>
                    <a:pt x="199" y="49"/>
                  </a:cubicBezTo>
                  <a:cubicBezTo>
                    <a:pt x="181" y="60"/>
                    <a:pt x="172" y="63"/>
                    <a:pt x="143" y="83"/>
                  </a:cubicBezTo>
                  <a:cubicBezTo>
                    <a:pt x="120" y="99"/>
                    <a:pt x="83" y="123"/>
                    <a:pt x="66" y="128"/>
                  </a:cubicBezTo>
                  <a:cubicBezTo>
                    <a:pt x="49" y="133"/>
                    <a:pt x="37" y="115"/>
                    <a:pt x="40" y="95"/>
                  </a:cubicBezTo>
                  <a:cubicBezTo>
                    <a:pt x="43" y="75"/>
                    <a:pt x="76" y="90"/>
                    <a:pt x="120" y="76"/>
                  </a:cubicBezTo>
                  <a:cubicBezTo>
                    <a:pt x="164" y="62"/>
                    <a:pt x="205" y="29"/>
                    <a:pt x="216" y="19"/>
                  </a:cubicBezTo>
                  <a:cubicBezTo>
                    <a:pt x="222" y="15"/>
                    <a:pt x="229" y="8"/>
                    <a:pt x="231" y="6"/>
                  </a:cubicBezTo>
                  <a:cubicBezTo>
                    <a:pt x="212" y="16"/>
                    <a:pt x="186" y="36"/>
                    <a:pt x="154" y="48"/>
                  </a:cubicBezTo>
                  <a:cubicBezTo>
                    <a:pt x="104" y="67"/>
                    <a:pt x="98" y="64"/>
                    <a:pt x="61" y="69"/>
                  </a:cubicBezTo>
                  <a:cubicBezTo>
                    <a:pt x="33" y="72"/>
                    <a:pt x="21" y="72"/>
                    <a:pt x="5" y="79"/>
                  </a:cubicBezTo>
                  <a:cubicBezTo>
                    <a:pt x="3" y="80"/>
                    <a:pt x="1" y="82"/>
                    <a:pt x="1" y="84"/>
                  </a:cubicBezTo>
                  <a:cubicBezTo>
                    <a:pt x="0" y="93"/>
                    <a:pt x="9" y="107"/>
                    <a:pt x="9" y="115"/>
                  </a:cubicBezTo>
                  <a:cubicBezTo>
                    <a:pt x="10" y="137"/>
                    <a:pt x="20" y="153"/>
                    <a:pt x="40" y="153"/>
                  </a:cubicBezTo>
                  <a:cubicBezTo>
                    <a:pt x="47" y="153"/>
                    <a:pt x="56" y="148"/>
                    <a:pt x="65" y="147"/>
                  </a:cubicBezTo>
                  <a:cubicBezTo>
                    <a:pt x="89" y="137"/>
                    <a:pt x="112" y="115"/>
                    <a:pt x="152" y="88"/>
                  </a:cubicBezTo>
                  <a:cubicBezTo>
                    <a:pt x="163" y="80"/>
                    <a:pt x="182" y="72"/>
                    <a:pt x="195" y="64"/>
                  </a:cubicBezTo>
                  <a:close/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1" name="Google Shape;3333;p12">
              <a:extLst>
                <a:ext uri="{FF2B5EF4-FFF2-40B4-BE49-F238E27FC236}">
                  <a16:creationId xmlns:a16="http://schemas.microsoft.com/office/drawing/2014/main" id="{4E617A83-FA94-E54A-5319-1E588F7DABE5}"/>
                </a:ext>
              </a:extLst>
            </p:cNvPr>
            <p:cNvSpPr/>
            <p:nvPr/>
          </p:nvSpPr>
          <p:spPr>
            <a:xfrm>
              <a:off x="2858" y="2055"/>
              <a:ext cx="128" cy="208"/>
            </a:xfrm>
            <a:custGeom>
              <a:avLst/>
              <a:gdLst/>
              <a:ahLst/>
              <a:cxnLst/>
              <a:rect l="l" t="t" r="r" b="b"/>
              <a:pathLst>
                <a:path w="51" h="78" extrusionOk="0">
                  <a:moveTo>
                    <a:pt x="37" y="0"/>
                  </a:moveTo>
                  <a:cubicBezTo>
                    <a:pt x="39" y="7"/>
                    <a:pt x="39" y="15"/>
                    <a:pt x="42" y="22"/>
                  </a:cubicBezTo>
                  <a:cubicBezTo>
                    <a:pt x="45" y="29"/>
                    <a:pt x="51" y="35"/>
                    <a:pt x="49" y="43"/>
                  </a:cubicBezTo>
                  <a:cubicBezTo>
                    <a:pt x="48" y="50"/>
                    <a:pt x="38" y="56"/>
                    <a:pt x="32" y="60"/>
                  </a:cubicBezTo>
                  <a:cubicBezTo>
                    <a:pt x="23" y="66"/>
                    <a:pt x="11" y="76"/>
                    <a:pt x="0" y="78"/>
                  </a:cubicBezTo>
                  <a:cubicBezTo>
                    <a:pt x="13" y="73"/>
                    <a:pt x="34" y="56"/>
                    <a:pt x="37" y="42"/>
                  </a:cubicBezTo>
                  <a:cubicBezTo>
                    <a:pt x="40" y="29"/>
                    <a:pt x="29" y="15"/>
                    <a:pt x="35" y="2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2" name="Google Shape;3334;p12">
              <a:extLst>
                <a:ext uri="{FF2B5EF4-FFF2-40B4-BE49-F238E27FC236}">
                  <a16:creationId xmlns:a16="http://schemas.microsoft.com/office/drawing/2014/main" id="{10DEB3A2-3358-4982-0F6A-521E1196283F}"/>
                </a:ext>
              </a:extLst>
            </p:cNvPr>
            <p:cNvSpPr/>
            <p:nvPr/>
          </p:nvSpPr>
          <p:spPr>
            <a:xfrm>
              <a:off x="2388" y="1996"/>
              <a:ext cx="565" cy="496"/>
            </a:xfrm>
            <a:custGeom>
              <a:avLst/>
              <a:gdLst/>
              <a:ahLst/>
              <a:cxnLst/>
              <a:rect l="l" t="t" r="r" b="b"/>
              <a:pathLst>
                <a:path w="226" h="186" extrusionOk="0">
                  <a:moveTo>
                    <a:pt x="214" y="1"/>
                  </a:moveTo>
                  <a:cubicBezTo>
                    <a:pt x="207" y="3"/>
                    <a:pt x="199" y="7"/>
                    <a:pt x="194" y="11"/>
                  </a:cubicBezTo>
                  <a:cubicBezTo>
                    <a:pt x="179" y="22"/>
                    <a:pt x="159" y="35"/>
                    <a:pt x="143" y="43"/>
                  </a:cubicBezTo>
                  <a:cubicBezTo>
                    <a:pt x="134" y="47"/>
                    <a:pt x="130" y="50"/>
                    <a:pt x="121" y="52"/>
                  </a:cubicBezTo>
                  <a:cubicBezTo>
                    <a:pt x="120" y="53"/>
                    <a:pt x="118" y="53"/>
                    <a:pt x="117" y="53"/>
                  </a:cubicBezTo>
                  <a:cubicBezTo>
                    <a:pt x="115" y="53"/>
                    <a:pt x="113" y="54"/>
                    <a:pt x="111" y="54"/>
                  </a:cubicBezTo>
                  <a:cubicBezTo>
                    <a:pt x="107" y="54"/>
                    <a:pt x="104" y="55"/>
                    <a:pt x="101" y="56"/>
                  </a:cubicBezTo>
                  <a:cubicBezTo>
                    <a:pt x="102" y="54"/>
                    <a:pt x="102" y="54"/>
                    <a:pt x="102" y="54"/>
                  </a:cubicBezTo>
                  <a:cubicBezTo>
                    <a:pt x="89" y="55"/>
                    <a:pt x="75" y="57"/>
                    <a:pt x="57" y="69"/>
                  </a:cubicBezTo>
                  <a:cubicBezTo>
                    <a:pt x="23" y="92"/>
                    <a:pt x="17" y="136"/>
                    <a:pt x="15" y="158"/>
                  </a:cubicBezTo>
                  <a:cubicBezTo>
                    <a:pt x="14" y="168"/>
                    <a:pt x="8" y="177"/>
                    <a:pt x="0" y="186"/>
                  </a:cubicBezTo>
                  <a:cubicBezTo>
                    <a:pt x="8" y="185"/>
                    <a:pt x="18" y="182"/>
                    <a:pt x="24" y="173"/>
                  </a:cubicBezTo>
                  <a:cubicBezTo>
                    <a:pt x="38" y="152"/>
                    <a:pt x="69" y="149"/>
                    <a:pt x="82" y="124"/>
                  </a:cubicBezTo>
                  <a:cubicBezTo>
                    <a:pt x="95" y="99"/>
                    <a:pt x="79" y="79"/>
                    <a:pt x="102" y="71"/>
                  </a:cubicBezTo>
                  <a:cubicBezTo>
                    <a:pt x="115" y="66"/>
                    <a:pt x="129" y="60"/>
                    <a:pt x="141" y="56"/>
                  </a:cubicBezTo>
                  <a:cubicBezTo>
                    <a:pt x="149" y="52"/>
                    <a:pt x="157" y="48"/>
                    <a:pt x="164" y="43"/>
                  </a:cubicBezTo>
                  <a:cubicBezTo>
                    <a:pt x="171" y="38"/>
                    <a:pt x="177" y="32"/>
                    <a:pt x="184" y="27"/>
                  </a:cubicBezTo>
                  <a:cubicBezTo>
                    <a:pt x="192" y="22"/>
                    <a:pt x="203" y="8"/>
                    <a:pt x="213" y="15"/>
                  </a:cubicBezTo>
                  <a:cubicBezTo>
                    <a:pt x="221" y="21"/>
                    <a:pt x="217" y="38"/>
                    <a:pt x="225" y="43"/>
                  </a:cubicBezTo>
                  <a:cubicBezTo>
                    <a:pt x="226" y="33"/>
                    <a:pt x="224" y="20"/>
                    <a:pt x="222" y="10"/>
                  </a:cubicBezTo>
                  <a:cubicBezTo>
                    <a:pt x="221" y="5"/>
                    <a:pt x="221" y="0"/>
                    <a:pt x="214" y="1"/>
                  </a:cubicBezTo>
                  <a:close/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3" name="Google Shape;3335;p12">
              <a:extLst>
                <a:ext uri="{FF2B5EF4-FFF2-40B4-BE49-F238E27FC236}">
                  <a16:creationId xmlns:a16="http://schemas.microsoft.com/office/drawing/2014/main" id="{3547C64A-C0E8-5BDB-FA25-2A2797ABDCB7}"/>
                </a:ext>
              </a:extLst>
            </p:cNvPr>
            <p:cNvSpPr/>
            <p:nvPr/>
          </p:nvSpPr>
          <p:spPr>
            <a:xfrm>
              <a:off x="2923" y="1681"/>
              <a:ext cx="163" cy="283"/>
            </a:xfrm>
            <a:custGeom>
              <a:avLst/>
              <a:gdLst/>
              <a:ahLst/>
              <a:cxnLst/>
              <a:rect l="l" t="t" r="r" b="b"/>
              <a:pathLst>
                <a:path w="65" h="106" extrusionOk="0">
                  <a:moveTo>
                    <a:pt x="65" y="0"/>
                  </a:moveTo>
                  <a:cubicBezTo>
                    <a:pt x="65" y="12"/>
                    <a:pt x="57" y="32"/>
                    <a:pt x="36" y="52"/>
                  </a:cubicBezTo>
                  <a:cubicBezTo>
                    <a:pt x="15" y="72"/>
                    <a:pt x="5" y="94"/>
                    <a:pt x="8" y="106"/>
                  </a:cubicBezTo>
                  <a:cubicBezTo>
                    <a:pt x="0" y="90"/>
                    <a:pt x="13" y="67"/>
                    <a:pt x="25" y="53"/>
                  </a:cubicBezTo>
                  <a:cubicBezTo>
                    <a:pt x="45" y="28"/>
                    <a:pt x="63" y="24"/>
                    <a:pt x="65" y="0"/>
                  </a:cubicBezTo>
                  <a:close/>
                </a:path>
              </a:pathLst>
            </a:custGeom>
            <a:solidFill>
              <a:srgbClr val="7D44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4" name="Google Shape;3336;p12">
              <a:extLst>
                <a:ext uri="{FF2B5EF4-FFF2-40B4-BE49-F238E27FC236}">
                  <a16:creationId xmlns:a16="http://schemas.microsoft.com/office/drawing/2014/main" id="{DFEA6C29-A0D1-74A9-7FD4-A93CB42D621F}"/>
                </a:ext>
              </a:extLst>
            </p:cNvPr>
            <p:cNvSpPr/>
            <p:nvPr/>
          </p:nvSpPr>
          <p:spPr>
            <a:xfrm>
              <a:off x="3096" y="1751"/>
              <a:ext cx="437" cy="170"/>
            </a:xfrm>
            <a:custGeom>
              <a:avLst/>
              <a:gdLst/>
              <a:ahLst/>
              <a:cxnLst/>
              <a:rect l="l" t="t" r="r" b="b"/>
              <a:pathLst>
                <a:path w="175" h="64" extrusionOk="0">
                  <a:moveTo>
                    <a:pt x="0" y="64"/>
                  </a:moveTo>
                  <a:cubicBezTo>
                    <a:pt x="26" y="58"/>
                    <a:pt x="38" y="64"/>
                    <a:pt x="71" y="52"/>
                  </a:cubicBezTo>
                  <a:cubicBezTo>
                    <a:pt x="96" y="42"/>
                    <a:pt x="114" y="28"/>
                    <a:pt x="135" y="20"/>
                  </a:cubicBezTo>
                  <a:cubicBezTo>
                    <a:pt x="156" y="13"/>
                    <a:pt x="169" y="3"/>
                    <a:pt x="175" y="0"/>
                  </a:cubicBezTo>
                  <a:cubicBezTo>
                    <a:pt x="158" y="2"/>
                    <a:pt x="150" y="8"/>
                    <a:pt x="133" y="13"/>
                  </a:cubicBezTo>
                  <a:cubicBezTo>
                    <a:pt x="116" y="18"/>
                    <a:pt x="102" y="22"/>
                    <a:pt x="90" y="32"/>
                  </a:cubicBezTo>
                  <a:cubicBezTo>
                    <a:pt x="78" y="41"/>
                    <a:pt x="68" y="45"/>
                    <a:pt x="48" y="50"/>
                  </a:cubicBezTo>
                  <a:cubicBezTo>
                    <a:pt x="28" y="56"/>
                    <a:pt x="4" y="60"/>
                    <a:pt x="0" y="64"/>
                  </a:cubicBezTo>
                  <a:close/>
                </a:path>
              </a:pathLst>
            </a:custGeom>
            <a:solidFill>
              <a:srgbClr val="7D445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5" name="Google Shape;3337;p12">
              <a:extLst>
                <a:ext uri="{FF2B5EF4-FFF2-40B4-BE49-F238E27FC236}">
                  <a16:creationId xmlns:a16="http://schemas.microsoft.com/office/drawing/2014/main" id="{473E59ED-2B4D-6719-4ECA-D35B409D7420}"/>
                </a:ext>
              </a:extLst>
            </p:cNvPr>
            <p:cNvSpPr/>
            <p:nvPr/>
          </p:nvSpPr>
          <p:spPr>
            <a:xfrm>
              <a:off x="3266" y="1860"/>
              <a:ext cx="232" cy="160"/>
            </a:xfrm>
            <a:custGeom>
              <a:avLst/>
              <a:gdLst/>
              <a:ahLst/>
              <a:cxnLst/>
              <a:rect l="l" t="t" r="r" b="b"/>
              <a:pathLst>
                <a:path w="93" h="60" extrusionOk="0">
                  <a:moveTo>
                    <a:pt x="0" y="60"/>
                  </a:moveTo>
                  <a:cubicBezTo>
                    <a:pt x="5" y="55"/>
                    <a:pt x="6" y="47"/>
                    <a:pt x="10" y="41"/>
                  </a:cubicBezTo>
                  <a:cubicBezTo>
                    <a:pt x="14" y="34"/>
                    <a:pt x="21" y="27"/>
                    <a:pt x="26" y="22"/>
                  </a:cubicBezTo>
                  <a:cubicBezTo>
                    <a:pt x="38" y="10"/>
                    <a:pt x="56" y="3"/>
                    <a:pt x="72" y="1"/>
                  </a:cubicBezTo>
                  <a:cubicBezTo>
                    <a:pt x="79" y="1"/>
                    <a:pt x="93" y="0"/>
                    <a:pt x="84" y="9"/>
                  </a:cubicBezTo>
                  <a:cubicBezTo>
                    <a:pt x="78" y="16"/>
                    <a:pt x="68" y="20"/>
                    <a:pt x="60" y="24"/>
                  </a:cubicBezTo>
                  <a:cubicBezTo>
                    <a:pt x="41" y="34"/>
                    <a:pt x="24" y="46"/>
                    <a:pt x="6" y="58"/>
                  </a:cubicBezTo>
                </a:path>
              </a:pathLst>
            </a:custGeom>
            <a:solidFill>
              <a:srgbClr val="5715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6" name="Google Shape;3338;p12">
              <a:extLst>
                <a:ext uri="{FF2B5EF4-FFF2-40B4-BE49-F238E27FC236}">
                  <a16:creationId xmlns:a16="http://schemas.microsoft.com/office/drawing/2014/main" id="{09EBEF52-C854-206C-27C9-3E6026F66378}"/>
                </a:ext>
              </a:extLst>
            </p:cNvPr>
            <p:cNvSpPr/>
            <p:nvPr/>
          </p:nvSpPr>
          <p:spPr>
            <a:xfrm>
              <a:off x="3056" y="2033"/>
              <a:ext cx="177" cy="118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0" y="9"/>
                  </a:moveTo>
                  <a:cubicBezTo>
                    <a:pt x="5" y="20"/>
                    <a:pt x="12" y="44"/>
                    <a:pt x="71" y="0"/>
                  </a:cubicBezTo>
                  <a:cubicBezTo>
                    <a:pt x="56" y="9"/>
                    <a:pt x="11" y="33"/>
                    <a:pt x="0" y="9"/>
                  </a:cubicBezTo>
                  <a:close/>
                </a:path>
              </a:pathLst>
            </a:custGeom>
            <a:solidFill>
              <a:srgbClr val="9C717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7" name="Google Shape;3339;p12">
              <a:extLst>
                <a:ext uri="{FF2B5EF4-FFF2-40B4-BE49-F238E27FC236}">
                  <a16:creationId xmlns:a16="http://schemas.microsoft.com/office/drawing/2014/main" id="{82292600-E06B-4449-1D69-B3915CA011FF}"/>
                </a:ext>
              </a:extLst>
            </p:cNvPr>
            <p:cNvSpPr/>
            <p:nvPr/>
          </p:nvSpPr>
          <p:spPr>
            <a:xfrm>
              <a:off x="2371" y="2111"/>
              <a:ext cx="282" cy="357"/>
            </a:xfrm>
            <a:custGeom>
              <a:avLst/>
              <a:gdLst/>
              <a:ahLst/>
              <a:cxnLst/>
              <a:rect l="l" t="t" r="r" b="b"/>
              <a:pathLst>
                <a:path w="113" h="134" extrusionOk="0">
                  <a:moveTo>
                    <a:pt x="0" y="134"/>
                  </a:moveTo>
                  <a:cubicBezTo>
                    <a:pt x="9" y="126"/>
                    <a:pt x="11" y="114"/>
                    <a:pt x="20" y="79"/>
                  </a:cubicBezTo>
                  <a:cubicBezTo>
                    <a:pt x="29" y="45"/>
                    <a:pt x="46" y="4"/>
                    <a:pt x="113" y="5"/>
                  </a:cubicBezTo>
                  <a:cubicBezTo>
                    <a:pt x="87" y="3"/>
                    <a:pt x="60" y="0"/>
                    <a:pt x="42" y="18"/>
                  </a:cubicBezTo>
                  <a:cubicBezTo>
                    <a:pt x="23" y="35"/>
                    <a:pt x="23" y="41"/>
                    <a:pt x="16" y="74"/>
                  </a:cubicBezTo>
                  <a:cubicBezTo>
                    <a:pt x="9" y="107"/>
                    <a:pt x="8" y="124"/>
                    <a:pt x="0" y="134"/>
                  </a:cubicBezTo>
                  <a:close/>
                </a:path>
              </a:pathLst>
            </a:custGeom>
            <a:solidFill>
              <a:srgbClr val="B3919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8" name="Google Shape;3340;p12">
              <a:extLst>
                <a:ext uri="{FF2B5EF4-FFF2-40B4-BE49-F238E27FC236}">
                  <a16:creationId xmlns:a16="http://schemas.microsoft.com/office/drawing/2014/main" id="{A14C8AD5-8B2D-9EBA-1EE7-28AB981B6A67}"/>
                </a:ext>
              </a:extLst>
            </p:cNvPr>
            <p:cNvSpPr/>
            <p:nvPr/>
          </p:nvSpPr>
          <p:spPr>
            <a:xfrm>
              <a:off x="2198" y="1735"/>
              <a:ext cx="1408" cy="1026"/>
            </a:xfrm>
            <a:custGeom>
              <a:avLst/>
              <a:gdLst/>
              <a:ahLst/>
              <a:cxnLst/>
              <a:rect l="l" t="t" r="r" b="b"/>
              <a:pathLst>
                <a:path w="563" h="385" extrusionOk="0">
                  <a:moveTo>
                    <a:pt x="101" y="353"/>
                  </a:moveTo>
                  <a:cubicBezTo>
                    <a:pt x="144" y="322"/>
                    <a:pt x="147" y="302"/>
                    <a:pt x="174" y="283"/>
                  </a:cubicBezTo>
                  <a:cubicBezTo>
                    <a:pt x="200" y="264"/>
                    <a:pt x="217" y="247"/>
                    <a:pt x="251" y="219"/>
                  </a:cubicBezTo>
                  <a:cubicBezTo>
                    <a:pt x="276" y="198"/>
                    <a:pt x="318" y="178"/>
                    <a:pt x="329" y="163"/>
                  </a:cubicBezTo>
                  <a:cubicBezTo>
                    <a:pt x="372" y="166"/>
                    <a:pt x="394" y="137"/>
                    <a:pt x="453" y="97"/>
                  </a:cubicBezTo>
                  <a:cubicBezTo>
                    <a:pt x="466" y="88"/>
                    <a:pt x="491" y="80"/>
                    <a:pt x="502" y="69"/>
                  </a:cubicBezTo>
                  <a:cubicBezTo>
                    <a:pt x="539" y="32"/>
                    <a:pt x="563" y="19"/>
                    <a:pt x="554" y="11"/>
                  </a:cubicBezTo>
                  <a:cubicBezTo>
                    <a:pt x="542" y="0"/>
                    <a:pt x="505" y="38"/>
                    <a:pt x="455" y="57"/>
                  </a:cubicBezTo>
                  <a:cubicBezTo>
                    <a:pt x="405" y="76"/>
                    <a:pt x="399" y="73"/>
                    <a:pt x="362" y="78"/>
                  </a:cubicBezTo>
                  <a:cubicBezTo>
                    <a:pt x="326" y="82"/>
                    <a:pt x="317" y="81"/>
                    <a:pt x="293" y="94"/>
                  </a:cubicBezTo>
                  <a:cubicBezTo>
                    <a:pt x="269" y="108"/>
                    <a:pt x="239" y="128"/>
                    <a:pt x="213" y="144"/>
                  </a:cubicBezTo>
                  <a:cubicBezTo>
                    <a:pt x="186" y="159"/>
                    <a:pt x="167" y="144"/>
                    <a:pt x="133" y="167"/>
                  </a:cubicBezTo>
                  <a:cubicBezTo>
                    <a:pt x="99" y="190"/>
                    <a:pt x="93" y="234"/>
                    <a:pt x="91" y="256"/>
                  </a:cubicBezTo>
                  <a:cubicBezTo>
                    <a:pt x="89" y="278"/>
                    <a:pt x="60" y="296"/>
                    <a:pt x="41" y="316"/>
                  </a:cubicBezTo>
                  <a:cubicBezTo>
                    <a:pt x="16" y="340"/>
                    <a:pt x="0" y="358"/>
                    <a:pt x="15" y="373"/>
                  </a:cubicBezTo>
                  <a:cubicBezTo>
                    <a:pt x="26" y="385"/>
                    <a:pt x="58" y="384"/>
                    <a:pt x="101" y="353"/>
                  </a:cubicBezTo>
                  <a:close/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39" name="Google Shape;3341;p12">
              <a:extLst>
                <a:ext uri="{FF2B5EF4-FFF2-40B4-BE49-F238E27FC236}">
                  <a16:creationId xmlns:a16="http://schemas.microsoft.com/office/drawing/2014/main" id="{E843568E-F48B-AD27-4713-9DC03DE07460}"/>
                </a:ext>
              </a:extLst>
            </p:cNvPr>
            <p:cNvSpPr/>
            <p:nvPr/>
          </p:nvSpPr>
          <p:spPr>
            <a:xfrm>
              <a:off x="2148" y="1508"/>
              <a:ext cx="1438" cy="1221"/>
            </a:xfrm>
            <a:custGeom>
              <a:avLst/>
              <a:gdLst/>
              <a:ahLst/>
              <a:cxnLst/>
              <a:rect l="l" t="t" r="r" b="b"/>
              <a:pathLst>
                <a:path w="575" h="458" extrusionOk="0">
                  <a:moveTo>
                    <a:pt x="61" y="401"/>
                  </a:moveTo>
                  <a:cubicBezTo>
                    <a:pt x="80" y="381"/>
                    <a:pt x="109" y="363"/>
                    <a:pt x="111" y="341"/>
                  </a:cubicBezTo>
                  <a:cubicBezTo>
                    <a:pt x="113" y="319"/>
                    <a:pt x="119" y="275"/>
                    <a:pt x="153" y="252"/>
                  </a:cubicBezTo>
                  <a:cubicBezTo>
                    <a:pt x="187" y="229"/>
                    <a:pt x="206" y="244"/>
                    <a:pt x="233" y="229"/>
                  </a:cubicBezTo>
                  <a:cubicBezTo>
                    <a:pt x="259" y="213"/>
                    <a:pt x="289" y="193"/>
                    <a:pt x="313" y="179"/>
                  </a:cubicBezTo>
                  <a:cubicBezTo>
                    <a:pt x="337" y="166"/>
                    <a:pt x="346" y="167"/>
                    <a:pt x="382" y="163"/>
                  </a:cubicBezTo>
                  <a:cubicBezTo>
                    <a:pt x="419" y="158"/>
                    <a:pt x="425" y="161"/>
                    <a:pt x="475" y="142"/>
                  </a:cubicBezTo>
                  <a:cubicBezTo>
                    <a:pt x="525" y="123"/>
                    <a:pt x="562" y="85"/>
                    <a:pt x="574" y="96"/>
                  </a:cubicBezTo>
                  <a:cubicBezTo>
                    <a:pt x="574" y="96"/>
                    <a:pt x="574" y="96"/>
                    <a:pt x="575" y="96"/>
                  </a:cubicBezTo>
                  <a:cubicBezTo>
                    <a:pt x="573" y="75"/>
                    <a:pt x="536" y="70"/>
                    <a:pt x="493" y="60"/>
                  </a:cubicBezTo>
                  <a:cubicBezTo>
                    <a:pt x="465" y="54"/>
                    <a:pt x="428" y="48"/>
                    <a:pt x="407" y="54"/>
                  </a:cubicBezTo>
                  <a:cubicBezTo>
                    <a:pt x="398" y="56"/>
                    <a:pt x="389" y="60"/>
                    <a:pt x="380" y="59"/>
                  </a:cubicBezTo>
                  <a:cubicBezTo>
                    <a:pt x="341" y="53"/>
                    <a:pt x="187" y="0"/>
                    <a:pt x="94" y="35"/>
                  </a:cubicBezTo>
                  <a:cubicBezTo>
                    <a:pt x="40" y="55"/>
                    <a:pt x="20" y="107"/>
                    <a:pt x="11" y="171"/>
                  </a:cubicBezTo>
                  <a:cubicBezTo>
                    <a:pt x="0" y="255"/>
                    <a:pt x="15" y="306"/>
                    <a:pt x="17" y="335"/>
                  </a:cubicBezTo>
                  <a:cubicBezTo>
                    <a:pt x="19" y="362"/>
                    <a:pt x="3" y="434"/>
                    <a:pt x="35" y="458"/>
                  </a:cubicBezTo>
                  <a:cubicBezTo>
                    <a:pt x="20" y="443"/>
                    <a:pt x="36" y="425"/>
                    <a:pt x="61" y="401"/>
                  </a:cubicBezTo>
                  <a:close/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0" name="Google Shape;3342;p12">
              <a:extLst>
                <a:ext uri="{FF2B5EF4-FFF2-40B4-BE49-F238E27FC236}">
                  <a16:creationId xmlns:a16="http://schemas.microsoft.com/office/drawing/2014/main" id="{52B11D87-1AAB-873C-2D76-46D93E3EDABD}"/>
                </a:ext>
              </a:extLst>
            </p:cNvPr>
            <p:cNvSpPr/>
            <p:nvPr/>
          </p:nvSpPr>
          <p:spPr>
            <a:xfrm>
              <a:off x="2938" y="1681"/>
              <a:ext cx="158" cy="288"/>
            </a:xfrm>
            <a:custGeom>
              <a:avLst/>
              <a:gdLst/>
              <a:ahLst/>
              <a:cxnLst/>
              <a:rect l="l" t="t" r="r" b="b"/>
              <a:pathLst>
                <a:path w="63" h="108" extrusionOk="0">
                  <a:moveTo>
                    <a:pt x="58" y="0"/>
                  </a:moveTo>
                  <a:cubicBezTo>
                    <a:pt x="63" y="16"/>
                    <a:pt x="38" y="43"/>
                    <a:pt x="20" y="66"/>
                  </a:cubicBezTo>
                  <a:cubicBezTo>
                    <a:pt x="2" y="89"/>
                    <a:pt x="0" y="103"/>
                    <a:pt x="2" y="108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1" name="Google Shape;3343;p12">
              <a:extLst>
                <a:ext uri="{FF2B5EF4-FFF2-40B4-BE49-F238E27FC236}">
                  <a16:creationId xmlns:a16="http://schemas.microsoft.com/office/drawing/2014/main" id="{20DD0DFD-A017-41A3-1ABF-D599560ADACE}"/>
                </a:ext>
              </a:extLst>
            </p:cNvPr>
            <p:cNvSpPr/>
            <p:nvPr/>
          </p:nvSpPr>
          <p:spPr>
            <a:xfrm>
              <a:off x="2941" y="1977"/>
              <a:ext cx="90" cy="190"/>
            </a:xfrm>
            <a:custGeom>
              <a:avLst/>
              <a:gdLst/>
              <a:ahLst/>
              <a:cxnLst/>
              <a:rect l="l" t="t" r="r" b="b"/>
              <a:pathLst>
                <a:path w="36" h="71" extrusionOk="0">
                  <a:moveTo>
                    <a:pt x="0" y="0"/>
                  </a:moveTo>
                  <a:cubicBezTo>
                    <a:pt x="14" y="8"/>
                    <a:pt x="8" y="63"/>
                    <a:pt x="36" y="71"/>
                  </a:cubicBezTo>
                </a:path>
              </a:pathLst>
            </a:custGeom>
            <a:noFill/>
            <a:ln w="127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342" name="Google Shape;3344;p12">
            <a:extLst>
              <a:ext uri="{FF2B5EF4-FFF2-40B4-BE49-F238E27FC236}">
                <a16:creationId xmlns:a16="http://schemas.microsoft.com/office/drawing/2014/main" id="{850F7F26-E134-1B37-B1AE-4DC43601DA4B}"/>
              </a:ext>
            </a:extLst>
          </p:cNvPr>
          <p:cNvGrpSpPr/>
          <p:nvPr/>
        </p:nvGrpSpPr>
        <p:grpSpPr>
          <a:xfrm>
            <a:off x="2981755" y="3569482"/>
            <a:ext cx="720080" cy="570094"/>
            <a:chOff x="1560" y="2133"/>
            <a:chExt cx="1360" cy="1398"/>
          </a:xfrm>
        </p:grpSpPr>
        <p:sp>
          <p:nvSpPr>
            <p:cNvPr id="343" name="Google Shape;3345;p12">
              <a:extLst>
                <a:ext uri="{FF2B5EF4-FFF2-40B4-BE49-F238E27FC236}">
                  <a16:creationId xmlns:a16="http://schemas.microsoft.com/office/drawing/2014/main" id="{5C80914D-8C1C-30FB-C748-1EA55ADA239D}"/>
                </a:ext>
              </a:extLst>
            </p:cNvPr>
            <p:cNvSpPr/>
            <p:nvPr/>
          </p:nvSpPr>
          <p:spPr>
            <a:xfrm>
              <a:off x="1560" y="2133"/>
              <a:ext cx="1360" cy="1398"/>
            </a:xfrm>
            <a:custGeom>
              <a:avLst/>
              <a:gdLst/>
              <a:ahLst/>
              <a:cxnLst/>
              <a:rect l="l" t="t" r="r" b="b"/>
              <a:pathLst>
                <a:path w="544" h="524" extrusionOk="0">
                  <a:moveTo>
                    <a:pt x="139" y="401"/>
                  </a:moveTo>
                  <a:cubicBezTo>
                    <a:pt x="137" y="426"/>
                    <a:pt x="164" y="471"/>
                    <a:pt x="224" y="465"/>
                  </a:cubicBezTo>
                  <a:cubicBezTo>
                    <a:pt x="284" y="459"/>
                    <a:pt x="303" y="431"/>
                    <a:pt x="303" y="431"/>
                  </a:cubicBezTo>
                  <a:cubicBezTo>
                    <a:pt x="307" y="455"/>
                    <a:pt x="411" y="524"/>
                    <a:pt x="455" y="452"/>
                  </a:cubicBezTo>
                  <a:cubicBezTo>
                    <a:pt x="474" y="454"/>
                    <a:pt x="504" y="437"/>
                    <a:pt x="521" y="372"/>
                  </a:cubicBezTo>
                  <a:cubicBezTo>
                    <a:pt x="544" y="284"/>
                    <a:pt x="492" y="195"/>
                    <a:pt x="480" y="174"/>
                  </a:cubicBezTo>
                  <a:cubicBezTo>
                    <a:pt x="480" y="174"/>
                    <a:pt x="480" y="174"/>
                    <a:pt x="480" y="174"/>
                  </a:cubicBezTo>
                  <a:cubicBezTo>
                    <a:pt x="506" y="122"/>
                    <a:pt x="487" y="33"/>
                    <a:pt x="455" y="17"/>
                  </a:cubicBezTo>
                  <a:cubicBezTo>
                    <a:pt x="421" y="0"/>
                    <a:pt x="392" y="26"/>
                    <a:pt x="331" y="67"/>
                  </a:cubicBezTo>
                  <a:cubicBezTo>
                    <a:pt x="270" y="108"/>
                    <a:pt x="187" y="106"/>
                    <a:pt x="162" y="81"/>
                  </a:cubicBezTo>
                  <a:cubicBezTo>
                    <a:pt x="159" y="76"/>
                    <a:pt x="153" y="71"/>
                    <a:pt x="150" y="67"/>
                  </a:cubicBezTo>
                  <a:cubicBezTo>
                    <a:pt x="130" y="41"/>
                    <a:pt x="97" y="3"/>
                    <a:pt x="57" y="28"/>
                  </a:cubicBezTo>
                  <a:cubicBezTo>
                    <a:pt x="28" y="45"/>
                    <a:pt x="30" y="110"/>
                    <a:pt x="37" y="151"/>
                  </a:cubicBezTo>
                  <a:cubicBezTo>
                    <a:pt x="0" y="183"/>
                    <a:pt x="18" y="306"/>
                    <a:pt x="51" y="356"/>
                  </a:cubicBezTo>
                  <a:cubicBezTo>
                    <a:pt x="71" y="386"/>
                    <a:pt x="96" y="413"/>
                    <a:pt x="139" y="401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4" name="Google Shape;3346;p12">
              <a:extLst>
                <a:ext uri="{FF2B5EF4-FFF2-40B4-BE49-F238E27FC236}">
                  <a16:creationId xmlns:a16="http://schemas.microsoft.com/office/drawing/2014/main" id="{9C16BB8C-0CF0-940F-6BD4-35C6D24323AA}"/>
                </a:ext>
              </a:extLst>
            </p:cNvPr>
            <p:cNvSpPr/>
            <p:nvPr/>
          </p:nvSpPr>
          <p:spPr>
            <a:xfrm>
              <a:off x="1560" y="2133"/>
              <a:ext cx="1360" cy="1398"/>
            </a:xfrm>
            <a:custGeom>
              <a:avLst/>
              <a:gdLst/>
              <a:ahLst/>
              <a:cxnLst/>
              <a:rect l="l" t="t" r="r" b="b"/>
              <a:pathLst>
                <a:path w="544" h="524" extrusionOk="0">
                  <a:moveTo>
                    <a:pt x="139" y="401"/>
                  </a:moveTo>
                  <a:cubicBezTo>
                    <a:pt x="137" y="426"/>
                    <a:pt x="164" y="471"/>
                    <a:pt x="224" y="465"/>
                  </a:cubicBezTo>
                  <a:cubicBezTo>
                    <a:pt x="284" y="459"/>
                    <a:pt x="303" y="431"/>
                    <a:pt x="303" y="431"/>
                  </a:cubicBezTo>
                  <a:cubicBezTo>
                    <a:pt x="307" y="455"/>
                    <a:pt x="411" y="524"/>
                    <a:pt x="455" y="452"/>
                  </a:cubicBezTo>
                  <a:cubicBezTo>
                    <a:pt x="474" y="454"/>
                    <a:pt x="504" y="437"/>
                    <a:pt x="521" y="372"/>
                  </a:cubicBezTo>
                  <a:cubicBezTo>
                    <a:pt x="544" y="284"/>
                    <a:pt x="492" y="195"/>
                    <a:pt x="480" y="174"/>
                  </a:cubicBezTo>
                  <a:cubicBezTo>
                    <a:pt x="480" y="174"/>
                    <a:pt x="480" y="174"/>
                    <a:pt x="480" y="174"/>
                  </a:cubicBezTo>
                  <a:cubicBezTo>
                    <a:pt x="506" y="122"/>
                    <a:pt x="487" y="33"/>
                    <a:pt x="455" y="17"/>
                  </a:cubicBezTo>
                  <a:cubicBezTo>
                    <a:pt x="421" y="0"/>
                    <a:pt x="392" y="26"/>
                    <a:pt x="331" y="67"/>
                  </a:cubicBezTo>
                  <a:cubicBezTo>
                    <a:pt x="270" y="108"/>
                    <a:pt x="187" y="106"/>
                    <a:pt x="162" y="81"/>
                  </a:cubicBezTo>
                  <a:cubicBezTo>
                    <a:pt x="159" y="76"/>
                    <a:pt x="153" y="71"/>
                    <a:pt x="150" y="67"/>
                  </a:cubicBezTo>
                  <a:cubicBezTo>
                    <a:pt x="130" y="41"/>
                    <a:pt x="97" y="3"/>
                    <a:pt x="57" y="28"/>
                  </a:cubicBezTo>
                  <a:cubicBezTo>
                    <a:pt x="28" y="45"/>
                    <a:pt x="30" y="110"/>
                    <a:pt x="37" y="151"/>
                  </a:cubicBezTo>
                  <a:cubicBezTo>
                    <a:pt x="0" y="183"/>
                    <a:pt x="18" y="306"/>
                    <a:pt x="51" y="356"/>
                  </a:cubicBezTo>
                  <a:cubicBezTo>
                    <a:pt x="71" y="386"/>
                    <a:pt x="96" y="413"/>
                    <a:pt x="139" y="401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5" name="Google Shape;3347;p12">
              <a:extLst>
                <a:ext uri="{FF2B5EF4-FFF2-40B4-BE49-F238E27FC236}">
                  <a16:creationId xmlns:a16="http://schemas.microsoft.com/office/drawing/2014/main" id="{5E5F48E6-F39C-1B5C-AFDA-7D7E27EEE08A}"/>
                </a:ext>
              </a:extLst>
            </p:cNvPr>
            <p:cNvSpPr/>
            <p:nvPr/>
          </p:nvSpPr>
          <p:spPr>
            <a:xfrm>
              <a:off x="1657" y="2275"/>
              <a:ext cx="1135" cy="1106"/>
            </a:xfrm>
            <a:custGeom>
              <a:avLst/>
              <a:gdLst/>
              <a:ahLst/>
              <a:cxnLst/>
              <a:rect l="l" t="t" r="r" b="b"/>
              <a:pathLst>
                <a:path w="454" h="415" extrusionOk="0">
                  <a:moveTo>
                    <a:pt x="388" y="239"/>
                  </a:moveTo>
                  <a:cubicBezTo>
                    <a:pt x="394" y="232"/>
                    <a:pt x="406" y="219"/>
                    <a:pt x="417" y="181"/>
                  </a:cubicBezTo>
                  <a:cubicBezTo>
                    <a:pt x="428" y="127"/>
                    <a:pt x="433" y="81"/>
                    <a:pt x="413" y="46"/>
                  </a:cubicBezTo>
                  <a:cubicBezTo>
                    <a:pt x="392" y="8"/>
                    <a:pt x="360" y="0"/>
                    <a:pt x="343" y="31"/>
                  </a:cubicBezTo>
                  <a:cubicBezTo>
                    <a:pt x="343" y="30"/>
                    <a:pt x="344" y="30"/>
                    <a:pt x="344" y="29"/>
                  </a:cubicBezTo>
                  <a:cubicBezTo>
                    <a:pt x="340" y="34"/>
                    <a:pt x="328" y="34"/>
                    <a:pt x="314" y="31"/>
                  </a:cubicBezTo>
                  <a:cubicBezTo>
                    <a:pt x="300" y="29"/>
                    <a:pt x="289" y="23"/>
                    <a:pt x="288" y="16"/>
                  </a:cubicBezTo>
                  <a:cubicBezTo>
                    <a:pt x="281" y="43"/>
                    <a:pt x="268" y="61"/>
                    <a:pt x="247" y="73"/>
                  </a:cubicBezTo>
                  <a:cubicBezTo>
                    <a:pt x="195" y="101"/>
                    <a:pt x="162" y="89"/>
                    <a:pt x="129" y="67"/>
                  </a:cubicBezTo>
                  <a:cubicBezTo>
                    <a:pt x="100" y="46"/>
                    <a:pt x="71" y="25"/>
                    <a:pt x="42" y="37"/>
                  </a:cubicBezTo>
                  <a:cubicBezTo>
                    <a:pt x="13" y="49"/>
                    <a:pt x="18" y="81"/>
                    <a:pt x="40" y="108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37" y="108"/>
                    <a:pt x="34" y="109"/>
                    <a:pt x="31" y="110"/>
                  </a:cubicBezTo>
                  <a:cubicBezTo>
                    <a:pt x="2" y="122"/>
                    <a:pt x="3" y="146"/>
                    <a:pt x="12" y="170"/>
                  </a:cubicBezTo>
                  <a:cubicBezTo>
                    <a:pt x="21" y="195"/>
                    <a:pt x="20" y="207"/>
                    <a:pt x="11" y="229"/>
                  </a:cubicBezTo>
                  <a:cubicBezTo>
                    <a:pt x="0" y="255"/>
                    <a:pt x="6" y="286"/>
                    <a:pt x="51" y="279"/>
                  </a:cubicBezTo>
                  <a:cubicBezTo>
                    <a:pt x="45" y="287"/>
                    <a:pt x="26" y="310"/>
                    <a:pt x="19" y="315"/>
                  </a:cubicBezTo>
                  <a:cubicBezTo>
                    <a:pt x="12" y="319"/>
                    <a:pt x="3" y="330"/>
                    <a:pt x="4" y="340"/>
                  </a:cubicBezTo>
                  <a:cubicBezTo>
                    <a:pt x="4" y="340"/>
                    <a:pt x="1" y="356"/>
                    <a:pt x="27" y="361"/>
                  </a:cubicBezTo>
                  <a:cubicBezTo>
                    <a:pt x="52" y="367"/>
                    <a:pt x="61" y="351"/>
                    <a:pt x="61" y="351"/>
                  </a:cubicBezTo>
                  <a:cubicBezTo>
                    <a:pt x="69" y="343"/>
                    <a:pt x="89" y="322"/>
                    <a:pt x="92" y="320"/>
                  </a:cubicBezTo>
                  <a:cubicBezTo>
                    <a:pt x="97" y="339"/>
                    <a:pt x="100" y="365"/>
                    <a:pt x="138" y="376"/>
                  </a:cubicBezTo>
                  <a:cubicBezTo>
                    <a:pt x="177" y="386"/>
                    <a:pt x="202" y="379"/>
                    <a:pt x="217" y="373"/>
                  </a:cubicBezTo>
                  <a:cubicBezTo>
                    <a:pt x="223" y="370"/>
                    <a:pt x="238" y="364"/>
                    <a:pt x="246" y="364"/>
                  </a:cubicBezTo>
                  <a:cubicBezTo>
                    <a:pt x="259" y="363"/>
                    <a:pt x="268" y="366"/>
                    <a:pt x="280" y="370"/>
                  </a:cubicBezTo>
                  <a:cubicBezTo>
                    <a:pt x="299" y="376"/>
                    <a:pt x="315" y="373"/>
                    <a:pt x="337" y="356"/>
                  </a:cubicBezTo>
                  <a:cubicBezTo>
                    <a:pt x="335" y="365"/>
                    <a:pt x="342" y="389"/>
                    <a:pt x="366" y="401"/>
                  </a:cubicBezTo>
                  <a:cubicBezTo>
                    <a:pt x="398" y="415"/>
                    <a:pt x="428" y="401"/>
                    <a:pt x="440" y="374"/>
                  </a:cubicBezTo>
                  <a:cubicBezTo>
                    <a:pt x="446" y="361"/>
                    <a:pt x="449" y="346"/>
                    <a:pt x="450" y="333"/>
                  </a:cubicBezTo>
                  <a:cubicBezTo>
                    <a:pt x="454" y="305"/>
                    <a:pt x="441" y="231"/>
                    <a:pt x="388" y="239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6" name="Google Shape;3348;p12">
              <a:extLst>
                <a:ext uri="{FF2B5EF4-FFF2-40B4-BE49-F238E27FC236}">
                  <a16:creationId xmlns:a16="http://schemas.microsoft.com/office/drawing/2014/main" id="{938A0631-57F7-C42D-1094-785087ABFA07}"/>
                </a:ext>
              </a:extLst>
            </p:cNvPr>
            <p:cNvSpPr/>
            <p:nvPr/>
          </p:nvSpPr>
          <p:spPr>
            <a:xfrm>
              <a:off x="2037" y="2789"/>
              <a:ext cx="188" cy="184"/>
            </a:xfrm>
            <a:custGeom>
              <a:avLst/>
              <a:gdLst/>
              <a:ahLst/>
              <a:cxnLst/>
              <a:rect l="l" t="t" r="r" b="b"/>
              <a:pathLst>
                <a:path w="75" h="69" extrusionOk="0">
                  <a:moveTo>
                    <a:pt x="73" y="67"/>
                  </a:moveTo>
                  <a:cubicBezTo>
                    <a:pt x="73" y="67"/>
                    <a:pt x="65" y="69"/>
                    <a:pt x="50" y="61"/>
                  </a:cubicBezTo>
                  <a:cubicBezTo>
                    <a:pt x="35" y="54"/>
                    <a:pt x="19" y="27"/>
                    <a:pt x="1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9" y="18"/>
                    <a:pt x="29" y="7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6" y="10"/>
                    <a:pt x="40" y="21"/>
                    <a:pt x="49" y="35"/>
                  </a:cubicBezTo>
                  <a:cubicBezTo>
                    <a:pt x="57" y="48"/>
                    <a:pt x="65" y="59"/>
                    <a:pt x="75" y="67"/>
                  </a:cubicBezTo>
                  <a:lnTo>
                    <a:pt x="73" y="67"/>
                  </a:ln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7" name="Google Shape;3349;p12">
              <a:extLst>
                <a:ext uri="{FF2B5EF4-FFF2-40B4-BE49-F238E27FC236}">
                  <a16:creationId xmlns:a16="http://schemas.microsoft.com/office/drawing/2014/main" id="{050536DC-60F4-B9DA-BC2A-89E803DE2781}"/>
                </a:ext>
              </a:extLst>
            </p:cNvPr>
            <p:cNvSpPr/>
            <p:nvPr/>
          </p:nvSpPr>
          <p:spPr>
            <a:xfrm>
              <a:off x="2037" y="3061"/>
              <a:ext cx="145" cy="104"/>
            </a:xfrm>
            <a:custGeom>
              <a:avLst/>
              <a:gdLst/>
              <a:ahLst/>
              <a:cxnLst/>
              <a:rect l="l" t="t" r="r" b="b"/>
              <a:pathLst>
                <a:path w="58" h="39" extrusionOk="0">
                  <a:moveTo>
                    <a:pt x="58" y="27"/>
                  </a:moveTo>
                  <a:cubicBezTo>
                    <a:pt x="22" y="31"/>
                    <a:pt x="9" y="17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8"/>
                    <a:pt x="6" y="35"/>
                    <a:pt x="21" y="37"/>
                  </a:cubicBezTo>
                  <a:cubicBezTo>
                    <a:pt x="35" y="39"/>
                    <a:pt x="47" y="33"/>
                    <a:pt x="58" y="27"/>
                  </a:cubicBez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8" name="Google Shape;3350;p12">
              <a:extLst>
                <a:ext uri="{FF2B5EF4-FFF2-40B4-BE49-F238E27FC236}">
                  <a16:creationId xmlns:a16="http://schemas.microsoft.com/office/drawing/2014/main" id="{B78FA72F-FDBC-4596-C66E-3C34DCC4F66C}"/>
                </a:ext>
              </a:extLst>
            </p:cNvPr>
            <p:cNvSpPr/>
            <p:nvPr/>
          </p:nvSpPr>
          <p:spPr>
            <a:xfrm>
              <a:off x="1815" y="2739"/>
              <a:ext cx="75" cy="109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4" y="0"/>
                  </a:moveTo>
                  <a:cubicBezTo>
                    <a:pt x="4" y="8"/>
                    <a:pt x="7" y="16"/>
                    <a:pt x="5" y="24"/>
                  </a:cubicBezTo>
                  <a:cubicBezTo>
                    <a:pt x="2" y="33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" y="36"/>
                    <a:pt x="17" y="33"/>
                    <a:pt x="30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5" y="31"/>
                    <a:pt x="20" y="28"/>
                    <a:pt x="18" y="24"/>
                  </a:cubicBezTo>
                  <a:cubicBezTo>
                    <a:pt x="15" y="19"/>
                    <a:pt x="10" y="9"/>
                    <a:pt x="4" y="0"/>
                  </a:cubicBez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49" name="Google Shape;3351;p12">
              <a:extLst>
                <a:ext uri="{FF2B5EF4-FFF2-40B4-BE49-F238E27FC236}">
                  <a16:creationId xmlns:a16="http://schemas.microsoft.com/office/drawing/2014/main" id="{02166C44-E29C-05FD-8EF8-B316F96CD63F}"/>
                </a:ext>
              </a:extLst>
            </p:cNvPr>
            <p:cNvSpPr/>
            <p:nvPr/>
          </p:nvSpPr>
          <p:spPr>
            <a:xfrm>
              <a:off x="2260" y="2619"/>
              <a:ext cx="80" cy="96"/>
            </a:xfrm>
            <a:custGeom>
              <a:avLst/>
              <a:gdLst/>
              <a:ahLst/>
              <a:cxnLst/>
              <a:rect l="l" t="t" r="r" b="b"/>
              <a:pathLst>
                <a:path w="32" h="36" extrusionOk="0">
                  <a:moveTo>
                    <a:pt x="9" y="34"/>
                  </a:moveTo>
                  <a:cubicBezTo>
                    <a:pt x="9" y="20"/>
                    <a:pt x="22" y="9"/>
                    <a:pt x="32" y="0"/>
                  </a:cubicBezTo>
                  <a:cubicBezTo>
                    <a:pt x="26" y="6"/>
                    <a:pt x="7" y="19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2"/>
                    <a:pt x="6" y="29"/>
                    <a:pt x="9" y="36"/>
                  </a:cubicBezTo>
                  <a:lnTo>
                    <a:pt x="9" y="34"/>
                  </a:ln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0" name="Google Shape;3352;p12">
              <a:extLst>
                <a:ext uri="{FF2B5EF4-FFF2-40B4-BE49-F238E27FC236}">
                  <a16:creationId xmlns:a16="http://schemas.microsoft.com/office/drawing/2014/main" id="{18944123-5853-56CF-FCDE-40535D611965}"/>
                </a:ext>
              </a:extLst>
            </p:cNvPr>
            <p:cNvSpPr/>
            <p:nvPr/>
          </p:nvSpPr>
          <p:spPr>
            <a:xfrm>
              <a:off x="1947" y="2557"/>
              <a:ext cx="120" cy="123"/>
            </a:xfrm>
            <a:custGeom>
              <a:avLst/>
              <a:gdLst/>
              <a:ahLst/>
              <a:cxnLst/>
              <a:rect l="l" t="t" r="r" b="b"/>
              <a:pathLst>
                <a:path w="48" h="46" extrusionOk="0">
                  <a:moveTo>
                    <a:pt x="35" y="46"/>
                  </a:moveTo>
                  <a:cubicBezTo>
                    <a:pt x="39" y="42"/>
                    <a:pt x="43" y="37"/>
                    <a:pt x="48" y="31"/>
                  </a:cubicBezTo>
                  <a:cubicBezTo>
                    <a:pt x="26" y="28"/>
                    <a:pt x="13" y="15"/>
                    <a:pt x="0" y="0"/>
                  </a:cubicBezTo>
                  <a:cubicBezTo>
                    <a:pt x="14" y="17"/>
                    <a:pt x="18" y="41"/>
                    <a:pt x="35" y="46"/>
                  </a:cubicBez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1" name="Google Shape;3353;p12">
              <a:extLst>
                <a:ext uri="{FF2B5EF4-FFF2-40B4-BE49-F238E27FC236}">
                  <a16:creationId xmlns:a16="http://schemas.microsoft.com/office/drawing/2014/main" id="{5FC6E702-538B-70B9-00A2-39F77D5C09A3}"/>
                </a:ext>
              </a:extLst>
            </p:cNvPr>
            <p:cNvSpPr/>
            <p:nvPr/>
          </p:nvSpPr>
          <p:spPr>
            <a:xfrm>
              <a:off x="2250" y="2363"/>
              <a:ext cx="112" cy="12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45" y="0"/>
                  </a:moveTo>
                  <a:cubicBezTo>
                    <a:pt x="22" y="8"/>
                    <a:pt x="6" y="33"/>
                    <a:pt x="0" y="45"/>
                  </a:cubicBezTo>
                  <a:cubicBezTo>
                    <a:pt x="4" y="44"/>
                    <a:pt x="7" y="42"/>
                    <a:pt x="10" y="40"/>
                  </a:cubicBezTo>
                  <a:cubicBezTo>
                    <a:pt x="26" y="31"/>
                    <a:pt x="37" y="18"/>
                    <a:pt x="45" y="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2" name="Google Shape;3354;p12">
              <a:extLst>
                <a:ext uri="{FF2B5EF4-FFF2-40B4-BE49-F238E27FC236}">
                  <a16:creationId xmlns:a16="http://schemas.microsoft.com/office/drawing/2014/main" id="{C02248AC-173F-C019-B7D3-2DB57B8402BF}"/>
                </a:ext>
              </a:extLst>
            </p:cNvPr>
            <p:cNvSpPr/>
            <p:nvPr/>
          </p:nvSpPr>
          <p:spPr>
            <a:xfrm>
              <a:off x="2337" y="3112"/>
              <a:ext cx="100" cy="24"/>
            </a:xfrm>
            <a:custGeom>
              <a:avLst/>
              <a:gdLst/>
              <a:ahLst/>
              <a:cxnLst/>
              <a:rect l="l" t="t" r="r" b="b"/>
              <a:pathLst>
                <a:path w="40" h="9" extrusionOk="0">
                  <a:moveTo>
                    <a:pt x="39" y="1"/>
                  </a:moveTo>
                  <a:cubicBezTo>
                    <a:pt x="31" y="0"/>
                    <a:pt x="12" y="3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7"/>
                    <a:pt x="16" y="9"/>
                    <a:pt x="29" y="5"/>
                  </a:cubicBezTo>
                  <a:cubicBezTo>
                    <a:pt x="32" y="4"/>
                    <a:pt x="36" y="3"/>
                    <a:pt x="40" y="1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3" name="Google Shape;3355;p12">
              <a:extLst>
                <a:ext uri="{FF2B5EF4-FFF2-40B4-BE49-F238E27FC236}">
                  <a16:creationId xmlns:a16="http://schemas.microsoft.com/office/drawing/2014/main" id="{81293D4F-8CBF-E0EF-E631-6B406F88A452}"/>
                </a:ext>
              </a:extLst>
            </p:cNvPr>
            <p:cNvSpPr/>
            <p:nvPr/>
          </p:nvSpPr>
          <p:spPr>
            <a:xfrm>
              <a:off x="2340" y="2611"/>
              <a:ext cx="235" cy="314"/>
            </a:xfrm>
            <a:custGeom>
              <a:avLst/>
              <a:gdLst/>
              <a:ahLst/>
              <a:cxnLst/>
              <a:rect l="l" t="t" r="r" b="b"/>
              <a:pathLst>
                <a:path w="94" h="118" extrusionOk="0">
                  <a:moveTo>
                    <a:pt x="0" y="81"/>
                  </a:moveTo>
                  <a:cubicBezTo>
                    <a:pt x="9" y="105"/>
                    <a:pt x="85" y="118"/>
                    <a:pt x="94" y="0"/>
                  </a:cubicBezTo>
                  <a:cubicBezTo>
                    <a:pt x="91" y="27"/>
                    <a:pt x="54" y="118"/>
                    <a:pt x="0" y="81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4" name="Google Shape;3356;p12">
              <a:extLst>
                <a:ext uri="{FF2B5EF4-FFF2-40B4-BE49-F238E27FC236}">
                  <a16:creationId xmlns:a16="http://schemas.microsoft.com/office/drawing/2014/main" id="{A503ADF1-2C6D-39E0-1CCC-5F02D0E55C26}"/>
                </a:ext>
              </a:extLst>
            </p:cNvPr>
            <p:cNvSpPr/>
            <p:nvPr/>
          </p:nvSpPr>
          <p:spPr>
            <a:xfrm>
              <a:off x="1897" y="2696"/>
              <a:ext cx="235" cy="157"/>
            </a:xfrm>
            <a:custGeom>
              <a:avLst/>
              <a:gdLst/>
              <a:ahLst/>
              <a:cxnLst/>
              <a:rect l="l" t="t" r="r" b="b"/>
              <a:pathLst>
                <a:path w="94" h="59" extrusionOk="0">
                  <a:moveTo>
                    <a:pt x="0" y="44"/>
                  </a:moveTo>
                  <a:cubicBezTo>
                    <a:pt x="10" y="56"/>
                    <a:pt x="69" y="59"/>
                    <a:pt x="85" y="35"/>
                  </a:cubicBezTo>
                  <a:cubicBezTo>
                    <a:pt x="85" y="22"/>
                    <a:pt x="88" y="5"/>
                    <a:pt x="94" y="0"/>
                  </a:cubicBezTo>
                  <a:cubicBezTo>
                    <a:pt x="80" y="13"/>
                    <a:pt x="87" y="15"/>
                    <a:pt x="71" y="30"/>
                  </a:cubicBezTo>
                  <a:cubicBezTo>
                    <a:pt x="55" y="45"/>
                    <a:pt x="19" y="53"/>
                    <a:pt x="0" y="44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5" name="Google Shape;3357;p12">
              <a:extLst>
                <a:ext uri="{FF2B5EF4-FFF2-40B4-BE49-F238E27FC236}">
                  <a16:creationId xmlns:a16="http://schemas.microsoft.com/office/drawing/2014/main" id="{1441ACA6-7752-0705-0286-4250C3E443DD}"/>
                </a:ext>
              </a:extLst>
            </p:cNvPr>
            <p:cNvSpPr/>
            <p:nvPr/>
          </p:nvSpPr>
          <p:spPr>
            <a:xfrm>
              <a:off x="2525" y="3037"/>
              <a:ext cx="267" cy="328"/>
            </a:xfrm>
            <a:custGeom>
              <a:avLst/>
              <a:gdLst/>
              <a:ahLst/>
              <a:cxnLst/>
              <a:rect l="l" t="t" r="r" b="b"/>
              <a:pathLst>
                <a:path w="107" h="123" extrusionOk="0">
                  <a:moveTo>
                    <a:pt x="0" y="90"/>
                  </a:moveTo>
                  <a:cubicBezTo>
                    <a:pt x="6" y="107"/>
                    <a:pt x="39" y="123"/>
                    <a:pt x="62" y="111"/>
                  </a:cubicBezTo>
                  <a:cubicBezTo>
                    <a:pt x="86" y="100"/>
                    <a:pt x="107" y="63"/>
                    <a:pt x="94" y="0"/>
                  </a:cubicBezTo>
                  <a:cubicBezTo>
                    <a:pt x="95" y="25"/>
                    <a:pt x="97" y="103"/>
                    <a:pt x="44" y="109"/>
                  </a:cubicBezTo>
                  <a:cubicBezTo>
                    <a:pt x="15" y="111"/>
                    <a:pt x="0" y="90"/>
                    <a:pt x="0" y="9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6" name="Google Shape;3358;p12">
              <a:extLst>
                <a:ext uri="{FF2B5EF4-FFF2-40B4-BE49-F238E27FC236}">
                  <a16:creationId xmlns:a16="http://schemas.microsoft.com/office/drawing/2014/main" id="{E7732D93-2A9F-620A-58DF-9B8CBF2A2894}"/>
                </a:ext>
              </a:extLst>
            </p:cNvPr>
            <p:cNvSpPr/>
            <p:nvPr/>
          </p:nvSpPr>
          <p:spPr>
            <a:xfrm>
              <a:off x="1980" y="3171"/>
              <a:ext cx="557" cy="128"/>
            </a:xfrm>
            <a:custGeom>
              <a:avLst/>
              <a:gdLst/>
              <a:ahLst/>
              <a:cxnLst/>
              <a:rect l="l" t="t" r="r" b="b"/>
              <a:pathLst>
                <a:path w="223" h="48" extrusionOk="0">
                  <a:moveTo>
                    <a:pt x="102" y="24"/>
                  </a:moveTo>
                  <a:cubicBezTo>
                    <a:pt x="115" y="19"/>
                    <a:pt x="121" y="17"/>
                    <a:pt x="134" y="23"/>
                  </a:cubicBezTo>
                  <a:cubicBezTo>
                    <a:pt x="147" y="29"/>
                    <a:pt x="166" y="34"/>
                    <a:pt x="179" y="30"/>
                  </a:cubicBezTo>
                  <a:cubicBezTo>
                    <a:pt x="192" y="26"/>
                    <a:pt x="212" y="6"/>
                    <a:pt x="223" y="0"/>
                  </a:cubicBezTo>
                  <a:cubicBezTo>
                    <a:pt x="209" y="3"/>
                    <a:pt x="189" y="21"/>
                    <a:pt x="175" y="23"/>
                  </a:cubicBezTo>
                  <a:cubicBezTo>
                    <a:pt x="161" y="26"/>
                    <a:pt x="138" y="13"/>
                    <a:pt x="127" y="14"/>
                  </a:cubicBezTo>
                  <a:cubicBezTo>
                    <a:pt x="115" y="14"/>
                    <a:pt x="120" y="10"/>
                    <a:pt x="90" y="24"/>
                  </a:cubicBezTo>
                  <a:cubicBezTo>
                    <a:pt x="59" y="37"/>
                    <a:pt x="14" y="36"/>
                    <a:pt x="0" y="29"/>
                  </a:cubicBezTo>
                  <a:cubicBezTo>
                    <a:pt x="15" y="36"/>
                    <a:pt x="45" y="48"/>
                    <a:pt x="102" y="24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7" name="Google Shape;3359;p12">
              <a:extLst>
                <a:ext uri="{FF2B5EF4-FFF2-40B4-BE49-F238E27FC236}">
                  <a16:creationId xmlns:a16="http://schemas.microsoft.com/office/drawing/2014/main" id="{B00B9B1F-253B-E361-172D-B63CEB19013F}"/>
                </a:ext>
              </a:extLst>
            </p:cNvPr>
            <p:cNvSpPr/>
            <p:nvPr/>
          </p:nvSpPr>
          <p:spPr>
            <a:xfrm>
              <a:off x="2192" y="2704"/>
              <a:ext cx="500" cy="336"/>
            </a:xfrm>
            <a:custGeom>
              <a:avLst/>
              <a:gdLst/>
              <a:ahLst/>
              <a:cxnLst/>
              <a:rect l="l" t="t" r="r" b="b"/>
              <a:pathLst>
                <a:path w="200" h="126" extrusionOk="0">
                  <a:moveTo>
                    <a:pt x="0" y="77"/>
                  </a:moveTo>
                  <a:cubicBezTo>
                    <a:pt x="10" y="94"/>
                    <a:pt x="52" y="126"/>
                    <a:pt x="110" y="111"/>
                  </a:cubicBezTo>
                  <a:cubicBezTo>
                    <a:pt x="167" y="96"/>
                    <a:pt x="191" y="49"/>
                    <a:pt x="200" y="0"/>
                  </a:cubicBezTo>
                  <a:cubicBezTo>
                    <a:pt x="191" y="32"/>
                    <a:pt x="167" y="92"/>
                    <a:pt x="104" y="106"/>
                  </a:cubicBezTo>
                  <a:cubicBezTo>
                    <a:pt x="41" y="121"/>
                    <a:pt x="0" y="77"/>
                    <a:pt x="0" y="77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8" name="Google Shape;3360;p12">
              <a:extLst>
                <a:ext uri="{FF2B5EF4-FFF2-40B4-BE49-F238E27FC236}">
                  <a16:creationId xmlns:a16="http://schemas.microsoft.com/office/drawing/2014/main" id="{46033334-1B7F-C24A-9FEC-ED9D5DC71C73}"/>
                </a:ext>
              </a:extLst>
            </p:cNvPr>
            <p:cNvSpPr/>
            <p:nvPr/>
          </p:nvSpPr>
          <p:spPr>
            <a:xfrm>
              <a:off x="1717" y="2891"/>
              <a:ext cx="425" cy="226"/>
            </a:xfrm>
            <a:custGeom>
              <a:avLst/>
              <a:gdLst/>
              <a:ahLst/>
              <a:cxnLst/>
              <a:rect l="l" t="t" r="r" b="b"/>
              <a:pathLst>
                <a:path w="170" h="85" extrusionOk="0">
                  <a:moveTo>
                    <a:pt x="0" y="41"/>
                  </a:moveTo>
                  <a:cubicBezTo>
                    <a:pt x="11" y="45"/>
                    <a:pt x="19" y="48"/>
                    <a:pt x="32" y="41"/>
                  </a:cubicBezTo>
                  <a:cubicBezTo>
                    <a:pt x="45" y="33"/>
                    <a:pt x="59" y="16"/>
                    <a:pt x="84" y="20"/>
                  </a:cubicBezTo>
                  <a:cubicBezTo>
                    <a:pt x="109" y="25"/>
                    <a:pt x="121" y="40"/>
                    <a:pt x="126" y="53"/>
                  </a:cubicBezTo>
                  <a:cubicBezTo>
                    <a:pt x="131" y="67"/>
                    <a:pt x="148" y="84"/>
                    <a:pt x="170" y="85"/>
                  </a:cubicBezTo>
                  <a:cubicBezTo>
                    <a:pt x="153" y="76"/>
                    <a:pt x="143" y="68"/>
                    <a:pt x="123" y="34"/>
                  </a:cubicBezTo>
                  <a:cubicBezTo>
                    <a:pt x="104" y="0"/>
                    <a:pt x="65" y="6"/>
                    <a:pt x="49" y="18"/>
                  </a:cubicBezTo>
                  <a:cubicBezTo>
                    <a:pt x="34" y="30"/>
                    <a:pt x="22" y="48"/>
                    <a:pt x="0" y="41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59" name="Google Shape;3361;p12">
              <a:extLst>
                <a:ext uri="{FF2B5EF4-FFF2-40B4-BE49-F238E27FC236}">
                  <a16:creationId xmlns:a16="http://schemas.microsoft.com/office/drawing/2014/main" id="{AD8F18D4-ADD4-2897-B095-28A6B032018C}"/>
                </a:ext>
              </a:extLst>
            </p:cNvPr>
            <p:cNvSpPr/>
            <p:nvPr/>
          </p:nvSpPr>
          <p:spPr>
            <a:xfrm>
              <a:off x="1727" y="2699"/>
              <a:ext cx="93" cy="242"/>
            </a:xfrm>
            <a:custGeom>
              <a:avLst/>
              <a:gdLst/>
              <a:ahLst/>
              <a:cxnLst/>
              <a:rect l="l" t="t" r="r" b="b"/>
              <a:pathLst>
                <a:path w="37" h="91" extrusionOk="0">
                  <a:moveTo>
                    <a:pt x="19" y="55"/>
                  </a:moveTo>
                  <a:cubicBezTo>
                    <a:pt x="8" y="70"/>
                    <a:pt x="7" y="80"/>
                    <a:pt x="0" y="91"/>
                  </a:cubicBezTo>
                  <a:cubicBezTo>
                    <a:pt x="7" y="89"/>
                    <a:pt x="13" y="76"/>
                    <a:pt x="19" y="67"/>
                  </a:cubicBezTo>
                  <a:cubicBezTo>
                    <a:pt x="25" y="59"/>
                    <a:pt x="27" y="58"/>
                    <a:pt x="32" y="50"/>
                  </a:cubicBezTo>
                  <a:cubicBezTo>
                    <a:pt x="37" y="41"/>
                    <a:pt x="37" y="36"/>
                    <a:pt x="36" y="24"/>
                  </a:cubicBezTo>
                  <a:cubicBezTo>
                    <a:pt x="35" y="13"/>
                    <a:pt x="30" y="8"/>
                    <a:pt x="23" y="0"/>
                  </a:cubicBezTo>
                  <a:cubicBezTo>
                    <a:pt x="28" y="12"/>
                    <a:pt x="36" y="35"/>
                    <a:pt x="19" y="55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0" name="Google Shape;3362;p12">
              <a:extLst>
                <a:ext uri="{FF2B5EF4-FFF2-40B4-BE49-F238E27FC236}">
                  <a16:creationId xmlns:a16="http://schemas.microsoft.com/office/drawing/2014/main" id="{16FC6C54-C88C-E674-7557-E60D9015C812}"/>
                </a:ext>
              </a:extLst>
            </p:cNvPr>
            <p:cNvSpPr/>
            <p:nvPr/>
          </p:nvSpPr>
          <p:spPr>
            <a:xfrm>
              <a:off x="1760" y="2528"/>
              <a:ext cx="267" cy="173"/>
            </a:xfrm>
            <a:custGeom>
              <a:avLst/>
              <a:gdLst/>
              <a:ahLst/>
              <a:cxnLst/>
              <a:rect l="l" t="t" r="r" b="b"/>
              <a:pathLst>
                <a:path w="107" h="65" extrusionOk="0">
                  <a:moveTo>
                    <a:pt x="4" y="9"/>
                  </a:moveTo>
                  <a:cubicBezTo>
                    <a:pt x="21" y="6"/>
                    <a:pt x="39" y="13"/>
                    <a:pt x="50" y="21"/>
                  </a:cubicBezTo>
                  <a:cubicBezTo>
                    <a:pt x="57" y="26"/>
                    <a:pt x="63" y="34"/>
                    <a:pt x="68" y="42"/>
                  </a:cubicBezTo>
                  <a:cubicBezTo>
                    <a:pt x="72" y="49"/>
                    <a:pt x="73" y="60"/>
                    <a:pt x="82" y="63"/>
                  </a:cubicBezTo>
                  <a:cubicBezTo>
                    <a:pt x="88" y="65"/>
                    <a:pt x="104" y="62"/>
                    <a:pt x="107" y="56"/>
                  </a:cubicBezTo>
                  <a:cubicBezTo>
                    <a:pt x="102" y="54"/>
                    <a:pt x="99" y="52"/>
                    <a:pt x="96" y="49"/>
                  </a:cubicBezTo>
                  <a:cubicBezTo>
                    <a:pt x="91" y="43"/>
                    <a:pt x="90" y="36"/>
                    <a:pt x="87" y="30"/>
                  </a:cubicBezTo>
                  <a:cubicBezTo>
                    <a:pt x="88" y="37"/>
                    <a:pt x="90" y="42"/>
                    <a:pt x="82" y="37"/>
                  </a:cubicBezTo>
                  <a:cubicBezTo>
                    <a:pt x="74" y="33"/>
                    <a:pt x="69" y="24"/>
                    <a:pt x="63" y="18"/>
                  </a:cubicBezTo>
                  <a:cubicBezTo>
                    <a:pt x="49" y="2"/>
                    <a:pt x="19" y="0"/>
                    <a:pt x="0" y="8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1" name="Google Shape;3363;p12">
              <a:extLst>
                <a:ext uri="{FF2B5EF4-FFF2-40B4-BE49-F238E27FC236}">
                  <a16:creationId xmlns:a16="http://schemas.microsoft.com/office/drawing/2014/main" id="{E953CC5B-F9BC-FED4-EEB3-8A7C35930034}"/>
                </a:ext>
              </a:extLst>
            </p:cNvPr>
            <p:cNvSpPr/>
            <p:nvPr/>
          </p:nvSpPr>
          <p:spPr>
            <a:xfrm>
              <a:off x="2092" y="2888"/>
              <a:ext cx="133" cy="85"/>
            </a:xfrm>
            <a:custGeom>
              <a:avLst/>
              <a:gdLst/>
              <a:ahLst/>
              <a:cxnLst/>
              <a:rect l="l" t="t" r="r" b="b"/>
              <a:pathLst>
                <a:path w="53" h="32" extrusionOk="0">
                  <a:moveTo>
                    <a:pt x="51" y="30"/>
                  </a:moveTo>
                  <a:cubicBezTo>
                    <a:pt x="53" y="30"/>
                    <a:pt x="53" y="30"/>
                    <a:pt x="53" y="30"/>
                  </a:cubicBezTo>
                  <a:cubicBezTo>
                    <a:pt x="44" y="22"/>
                    <a:pt x="37" y="13"/>
                    <a:pt x="30" y="2"/>
                  </a:cubicBezTo>
                  <a:cubicBezTo>
                    <a:pt x="22" y="2"/>
                    <a:pt x="13" y="2"/>
                    <a:pt x="0" y="0"/>
                  </a:cubicBezTo>
                  <a:cubicBezTo>
                    <a:pt x="10" y="9"/>
                    <a:pt x="19" y="20"/>
                    <a:pt x="28" y="24"/>
                  </a:cubicBezTo>
                  <a:cubicBezTo>
                    <a:pt x="43" y="32"/>
                    <a:pt x="51" y="30"/>
                    <a:pt x="51" y="3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2" name="Google Shape;3364;p12">
              <a:extLst>
                <a:ext uri="{FF2B5EF4-FFF2-40B4-BE49-F238E27FC236}">
                  <a16:creationId xmlns:a16="http://schemas.microsoft.com/office/drawing/2014/main" id="{F7A81D61-21EC-7122-5B15-0F17D4A58650}"/>
                </a:ext>
              </a:extLst>
            </p:cNvPr>
            <p:cNvSpPr/>
            <p:nvPr/>
          </p:nvSpPr>
          <p:spPr>
            <a:xfrm>
              <a:off x="2415" y="2323"/>
              <a:ext cx="170" cy="429"/>
            </a:xfrm>
            <a:custGeom>
              <a:avLst/>
              <a:gdLst/>
              <a:ahLst/>
              <a:cxnLst/>
              <a:rect l="l" t="t" r="r" b="b"/>
              <a:pathLst>
                <a:path w="68" h="161" extrusionOk="0">
                  <a:moveTo>
                    <a:pt x="68" y="0"/>
                  </a:moveTo>
                  <a:cubicBezTo>
                    <a:pt x="55" y="2"/>
                    <a:pt x="42" y="9"/>
                    <a:pt x="39" y="41"/>
                  </a:cubicBezTo>
                  <a:cubicBezTo>
                    <a:pt x="36" y="72"/>
                    <a:pt x="38" y="79"/>
                    <a:pt x="36" y="99"/>
                  </a:cubicBezTo>
                  <a:cubicBezTo>
                    <a:pt x="34" y="119"/>
                    <a:pt x="24" y="135"/>
                    <a:pt x="12" y="145"/>
                  </a:cubicBezTo>
                  <a:cubicBezTo>
                    <a:pt x="0" y="155"/>
                    <a:pt x="4" y="159"/>
                    <a:pt x="6" y="161"/>
                  </a:cubicBezTo>
                  <a:cubicBezTo>
                    <a:pt x="6" y="156"/>
                    <a:pt x="14" y="150"/>
                    <a:pt x="23" y="143"/>
                  </a:cubicBezTo>
                  <a:cubicBezTo>
                    <a:pt x="33" y="134"/>
                    <a:pt x="44" y="118"/>
                    <a:pt x="46" y="82"/>
                  </a:cubicBezTo>
                  <a:cubicBezTo>
                    <a:pt x="49" y="46"/>
                    <a:pt x="40" y="3"/>
                    <a:pt x="68" y="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3" name="Google Shape;3365;p12">
              <a:extLst>
                <a:ext uri="{FF2B5EF4-FFF2-40B4-BE49-F238E27FC236}">
                  <a16:creationId xmlns:a16="http://schemas.microsoft.com/office/drawing/2014/main" id="{B36D8BBD-06F7-90BF-D59D-577462964DB7}"/>
                </a:ext>
              </a:extLst>
            </p:cNvPr>
            <p:cNvSpPr/>
            <p:nvPr/>
          </p:nvSpPr>
          <p:spPr>
            <a:xfrm>
              <a:off x="2485" y="2640"/>
              <a:ext cx="135" cy="243"/>
            </a:xfrm>
            <a:custGeom>
              <a:avLst/>
              <a:gdLst/>
              <a:ahLst/>
              <a:cxnLst/>
              <a:rect l="l" t="t" r="r" b="b"/>
              <a:pathLst>
                <a:path w="54" h="91" extrusionOk="0">
                  <a:moveTo>
                    <a:pt x="46" y="0"/>
                  </a:moveTo>
                  <a:cubicBezTo>
                    <a:pt x="47" y="26"/>
                    <a:pt x="32" y="78"/>
                    <a:pt x="0" y="90"/>
                  </a:cubicBezTo>
                  <a:cubicBezTo>
                    <a:pt x="19" y="91"/>
                    <a:pt x="54" y="58"/>
                    <a:pt x="46" y="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4" name="Google Shape;3366;p12">
              <a:extLst>
                <a:ext uri="{FF2B5EF4-FFF2-40B4-BE49-F238E27FC236}">
                  <a16:creationId xmlns:a16="http://schemas.microsoft.com/office/drawing/2014/main" id="{8410D99C-F7E9-63F4-2260-44A91A9FC867}"/>
                </a:ext>
              </a:extLst>
            </p:cNvPr>
            <p:cNvSpPr/>
            <p:nvPr/>
          </p:nvSpPr>
          <p:spPr>
            <a:xfrm>
              <a:off x="1707" y="2384"/>
              <a:ext cx="103" cy="104"/>
            </a:xfrm>
            <a:custGeom>
              <a:avLst/>
              <a:gdLst/>
              <a:ahLst/>
              <a:cxnLst/>
              <a:rect l="l" t="t" r="r" b="b"/>
              <a:pathLst>
                <a:path w="41" h="39" extrusionOk="0">
                  <a:moveTo>
                    <a:pt x="41" y="0"/>
                  </a:moveTo>
                  <a:cubicBezTo>
                    <a:pt x="23" y="0"/>
                    <a:pt x="0" y="11"/>
                    <a:pt x="12" y="39"/>
                  </a:cubicBezTo>
                  <a:cubicBezTo>
                    <a:pt x="10" y="26"/>
                    <a:pt x="15" y="5"/>
                    <a:pt x="41" y="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5" name="Google Shape;3367;p12">
              <a:extLst>
                <a:ext uri="{FF2B5EF4-FFF2-40B4-BE49-F238E27FC236}">
                  <a16:creationId xmlns:a16="http://schemas.microsoft.com/office/drawing/2014/main" id="{BCB11C32-B99D-659E-4A5C-12FEEB7EED22}"/>
                </a:ext>
              </a:extLst>
            </p:cNvPr>
            <p:cNvSpPr/>
            <p:nvPr/>
          </p:nvSpPr>
          <p:spPr>
            <a:xfrm>
              <a:off x="1682" y="2568"/>
              <a:ext cx="315" cy="171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9" y="54"/>
                  </a:moveTo>
                  <a:cubicBezTo>
                    <a:pt x="0" y="32"/>
                    <a:pt x="1" y="17"/>
                    <a:pt x="21" y="9"/>
                  </a:cubicBezTo>
                  <a:cubicBezTo>
                    <a:pt x="41" y="0"/>
                    <a:pt x="67" y="5"/>
                    <a:pt x="79" y="19"/>
                  </a:cubicBezTo>
                  <a:cubicBezTo>
                    <a:pt x="91" y="33"/>
                    <a:pt x="91" y="36"/>
                    <a:pt x="97" y="44"/>
                  </a:cubicBezTo>
                  <a:cubicBezTo>
                    <a:pt x="102" y="52"/>
                    <a:pt x="105" y="61"/>
                    <a:pt x="126" y="57"/>
                  </a:cubicBezTo>
                  <a:cubicBezTo>
                    <a:pt x="103" y="64"/>
                    <a:pt x="95" y="57"/>
                    <a:pt x="88" y="42"/>
                  </a:cubicBezTo>
                  <a:cubicBezTo>
                    <a:pt x="81" y="27"/>
                    <a:pt x="59" y="5"/>
                    <a:pt x="27" y="16"/>
                  </a:cubicBezTo>
                  <a:cubicBezTo>
                    <a:pt x="13" y="21"/>
                    <a:pt x="6" y="30"/>
                    <a:pt x="9" y="54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6" name="Google Shape;3368;p12">
              <a:extLst>
                <a:ext uri="{FF2B5EF4-FFF2-40B4-BE49-F238E27FC236}">
                  <a16:creationId xmlns:a16="http://schemas.microsoft.com/office/drawing/2014/main" id="{80FC9C3A-9170-15B2-CA9C-AC7EDB286D96}"/>
                </a:ext>
              </a:extLst>
            </p:cNvPr>
            <p:cNvSpPr/>
            <p:nvPr/>
          </p:nvSpPr>
          <p:spPr>
            <a:xfrm>
              <a:off x="2082" y="2595"/>
              <a:ext cx="138" cy="53"/>
            </a:xfrm>
            <a:custGeom>
              <a:avLst/>
              <a:gdLst/>
              <a:ahLst/>
              <a:cxnLst/>
              <a:rect l="l" t="t" r="r" b="b"/>
              <a:pathLst>
                <a:path w="55" h="20" extrusionOk="0">
                  <a:moveTo>
                    <a:pt x="0" y="20"/>
                  </a:moveTo>
                  <a:cubicBezTo>
                    <a:pt x="11" y="6"/>
                    <a:pt x="31" y="0"/>
                    <a:pt x="55" y="15"/>
                  </a:cubicBezTo>
                  <a:cubicBezTo>
                    <a:pt x="45" y="11"/>
                    <a:pt x="21" y="5"/>
                    <a:pt x="0" y="2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7" name="Google Shape;3369;p12">
              <a:extLst>
                <a:ext uri="{FF2B5EF4-FFF2-40B4-BE49-F238E27FC236}">
                  <a16:creationId xmlns:a16="http://schemas.microsoft.com/office/drawing/2014/main" id="{8B825A4A-DA9E-63F5-6EB0-19B3AC747A52}"/>
                </a:ext>
              </a:extLst>
            </p:cNvPr>
            <p:cNvSpPr/>
            <p:nvPr/>
          </p:nvSpPr>
          <p:spPr>
            <a:xfrm>
              <a:off x="1797" y="2843"/>
              <a:ext cx="278" cy="50"/>
            </a:xfrm>
            <a:custGeom>
              <a:avLst/>
              <a:gdLst/>
              <a:ahLst/>
              <a:cxnLst/>
              <a:rect l="l" t="t" r="r" b="b"/>
              <a:pathLst>
                <a:path w="111" h="19" extrusionOk="0">
                  <a:moveTo>
                    <a:pt x="0" y="14"/>
                  </a:moveTo>
                  <a:cubicBezTo>
                    <a:pt x="14" y="2"/>
                    <a:pt x="25" y="0"/>
                    <a:pt x="36" y="1"/>
                  </a:cubicBezTo>
                  <a:cubicBezTo>
                    <a:pt x="47" y="2"/>
                    <a:pt x="55" y="8"/>
                    <a:pt x="79" y="8"/>
                  </a:cubicBezTo>
                  <a:cubicBezTo>
                    <a:pt x="103" y="8"/>
                    <a:pt x="103" y="11"/>
                    <a:pt x="111" y="19"/>
                  </a:cubicBezTo>
                  <a:cubicBezTo>
                    <a:pt x="105" y="14"/>
                    <a:pt x="105" y="11"/>
                    <a:pt x="83" y="12"/>
                  </a:cubicBezTo>
                  <a:cubicBezTo>
                    <a:pt x="61" y="14"/>
                    <a:pt x="42" y="8"/>
                    <a:pt x="34" y="6"/>
                  </a:cubicBezTo>
                  <a:cubicBezTo>
                    <a:pt x="26" y="4"/>
                    <a:pt x="7" y="6"/>
                    <a:pt x="0" y="14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8" name="Google Shape;3370;p12">
              <a:extLst>
                <a:ext uri="{FF2B5EF4-FFF2-40B4-BE49-F238E27FC236}">
                  <a16:creationId xmlns:a16="http://schemas.microsoft.com/office/drawing/2014/main" id="{246F7930-79AB-9064-8451-7E4D30C19AE8}"/>
                </a:ext>
              </a:extLst>
            </p:cNvPr>
            <p:cNvSpPr/>
            <p:nvPr/>
          </p:nvSpPr>
          <p:spPr>
            <a:xfrm>
              <a:off x="1797" y="2947"/>
              <a:ext cx="233" cy="146"/>
            </a:xfrm>
            <a:custGeom>
              <a:avLst/>
              <a:gdLst/>
              <a:ahLst/>
              <a:cxnLst/>
              <a:rect l="l" t="t" r="r" b="b"/>
              <a:pathLst>
                <a:path w="93" h="55" extrusionOk="0">
                  <a:moveTo>
                    <a:pt x="52" y="13"/>
                  </a:moveTo>
                  <a:cubicBezTo>
                    <a:pt x="69" y="16"/>
                    <a:pt x="86" y="32"/>
                    <a:pt x="93" y="55"/>
                  </a:cubicBezTo>
                  <a:cubicBezTo>
                    <a:pt x="89" y="31"/>
                    <a:pt x="79" y="16"/>
                    <a:pt x="59" y="8"/>
                  </a:cubicBezTo>
                  <a:cubicBezTo>
                    <a:pt x="39" y="0"/>
                    <a:pt x="17" y="13"/>
                    <a:pt x="0" y="31"/>
                  </a:cubicBezTo>
                  <a:cubicBezTo>
                    <a:pt x="13" y="23"/>
                    <a:pt x="28" y="11"/>
                    <a:pt x="52" y="13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69" name="Google Shape;3371;p12">
              <a:extLst>
                <a:ext uri="{FF2B5EF4-FFF2-40B4-BE49-F238E27FC236}">
                  <a16:creationId xmlns:a16="http://schemas.microsoft.com/office/drawing/2014/main" id="{E2513A32-33A4-BDB3-B8B1-F569DCA20794}"/>
                </a:ext>
              </a:extLst>
            </p:cNvPr>
            <p:cNvSpPr/>
            <p:nvPr/>
          </p:nvSpPr>
          <p:spPr>
            <a:xfrm>
              <a:off x="2465" y="3016"/>
              <a:ext cx="172" cy="101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9" y="18"/>
                  </a:moveTo>
                  <a:cubicBezTo>
                    <a:pt x="49" y="9"/>
                    <a:pt x="9" y="37"/>
                    <a:pt x="0" y="38"/>
                  </a:cubicBezTo>
                  <a:cubicBezTo>
                    <a:pt x="20" y="28"/>
                    <a:pt x="50" y="0"/>
                    <a:pt x="69" y="17"/>
                  </a:cubicBezTo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0" name="Google Shape;3372;p12">
              <a:extLst>
                <a:ext uri="{FF2B5EF4-FFF2-40B4-BE49-F238E27FC236}">
                  <a16:creationId xmlns:a16="http://schemas.microsoft.com/office/drawing/2014/main" id="{69EA9630-C61B-2849-0959-A24D88AE6409}"/>
                </a:ext>
              </a:extLst>
            </p:cNvPr>
            <p:cNvSpPr/>
            <p:nvPr/>
          </p:nvSpPr>
          <p:spPr>
            <a:xfrm>
              <a:off x="2150" y="3115"/>
              <a:ext cx="200" cy="53"/>
            </a:xfrm>
            <a:custGeom>
              <a:avLst/>
              <a:gdLst/>
              <a:ahLst/>
              <a:cxnLst/>
              <a:rect l="l" t="t" r="r" b="b"/>
              <a:pathLst>
                <a:path w="80" h="20" extrusionOk="0">
                  <a:moveTo>
                    <a:pt x="0" y="20"/>
                  </a:moveTo>
                  <a:cubicBezTo>
                    <a:pt x="12" y="17"/>
                    <a:pt x="28" y="0"/>
                    <a:pt x="44" y="0"/>
                  </a:cubicBezTo>
                  <a:cubicBezTo>
                    <a:pt x="60" y="1"/>
                    <a:pt x="70" y="9"/>
                    <a:pt x="80" y="10"/>
                  </a:cubicBezTo>
                  <a:cubicBezTo>
                    <a:pt x="68" y="11"/>
                    <a:pt x="55" y="6"/>
                    <a:pt x="45" y="5"/>
                  </a:cubicBezTo>
                  <a:cubicBezTo>
                    <a:pt x="35" y="4"/>
                    <a:pt x="13" y="18"/>
                    <a:pt x="0" y="2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1" name="Google Shape;3373;p12">
              <a:extLst>
                <a:ext uri="{FF2B5EF4-FFF2-40B4-BE49-F238E27FC236}">
                  <a16:creationId xmlns:a16="http://schemas.microsoft.com/office/drawing/2014/main" id="{6F9DE080-575D-BE91-EC99-473A60B24AEB}"/>
                </a:ext>
              </a:extLst>
            </p:cNvPr>
            <p:cNvSpPr/>
            <p:nvPr/>
          </p:nvSpPr>
          <p:spPr>
            <a:xfrm>
              <a:off x="2652" y="3040"/>
              <a:ext cx="58" cy="213"/>
            </a:xfrm>
            <a:custGeom>
              <a:avLst/>
              <a:gdLst/>
              <a:ahLst/>
              <a:cxnLst/>
              <a:rect l="l" t="t" r="r" b="b"/>
              <a:pathLst>
                <a:path w="23" h="80" extrusionOk="0">
                  <a:moveTo>
                    <a:pt x="0" y="0"/>
                  </a:moveTo>
                  <a:cubicBezTo>
                    <a:pt x="12" y="9"/>
                    <a:pt x="17" y="28"/>
                    <a:pt x="14" y="46"/>
                  </a:cubicBezTo>
                  <a:cubicBezTo>
                    <a:pt x="11" y="60"/>
                    <a:pt x="0" y="78"/>
                    <a:pt x="12" y="80"/>
                  </a:cubicBezTo>
                  <a:cubicBezTo>
                    <a:pt x="8" y="76"/>
                    <a:pt x="17" y="61"/>
                    <a:pt x="19" y="46"/>
                  </a:cubicBezTo>
                  <a:cubicBezTo>
                    <a:pt x="20" y="32"/>
                    <a:pt x="23" y="14"/>
                    <a:pt x="0" y="0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2" name="Google Shape;3374;p12">
              <a:extLst>
                <a:ext uri="{FF2B5EF4-FFF2-40B4-BE49-F238E27FC236}">
                  <a16:creationId xmlns:a16="http://schemas.microsoft.com/office/drawing/2014/main" id="{45341763-2659-24F7-1392-7B1424F529DA}"/>
                </a:ext>
              </a:extLst>
            </p:cNvPr>
            <p:cNvSpPr/>
            <p:nvPr/>
          </p:nvSpPr>
          <p:spPr>
            <a:xfrm>
              <a:off x="2335" y="2440"/>
              <a:ext cx="155" cy="211"/>
            </a:xfrm>
            <a:custGeom>
              <a:avLst/>
              <a:gdLst/>
              <a:ahLst/>
              <a:cxnLst/>
              <a:rect l="l" t="t" r="r" b="b"/>
              <a:pathLst>
                <a:path w="62" h="79" extrusionOk="0">
                  <a:moveTo>
                    <a:pt x="0" y="69"/>
                  </a:moveTo>
                  <a:cubicBezTo>
                    <a:pt x="12" y="61"/>
                    <a:pt x="27" y="51"/>
                    <a:pt x="37" y="40"/>
                  </a:cubicBezTo>
                  <a:cubicBezTo>
                    <a:pt x="43" y="34"/>
                    <a:pt x="47" y="25"/>
                    <a:pt x="51" y="18"/>
                  </a:cubicBezTo>
                  <a:cubicBezTo>
                    <a:pt x="55" y="12"/>
                    <a:pt x="60" y="6"/>
                    <a:pt x="62" y="0"/>
                  </a:cubicBezTo>
                  <a:cubicBezTo>
                    <a:pt x="60" y="11"/>
                    <a:pt x="60" y="22"/>
                    <a:pt x="60" y="34"/>
                  </a:cubicBezTo>
                  <a:cubicBezTo>
                    <a:pt x="61" y="46"/>
                    <a:pt x="59" y="70"/>
                    <a:pt x="50" y="79"/>
                  </a:cubicBezTo>
                  <a:cubicBezTo>
                    <a:pt x="53" y="73"/>
                    <a:pt x="58" y="57"/>
                    <a:pt x="46" y="49"/>
                  </a:cubicBezTo>
                  <a:cubicBezTo>
                    <a:pt x="34" y="41"/>
                    <a:pt x="22" y="57"/>
                    <a:pt x="10" y="6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3" name="Google Shape;3375;p12">
              <a:extLst>
                <a:ext uri="{FF2B5EF4-FFF2-40B4-BE49-F238E27FC236}">
                  <a16:creationId xmlns:a16="http://schemas.microsoft.com/office/drawing/2014/main" id="{5EC3CDD3-1AB4-149F-7805-A1E061F5961D}"/>
                </a:ext>
              </a:extLst>
            </p:cNvPr>
            <p:cNvSpPr/>
            <p:nvPr/>
          </p:nvSpPr>
          <p:spPr>
            <a:xfrm>
              <a:off x="2295" y="2981"/>
              <a:ext cx="280" cy="86"/>
            </a:xfrm>
            <a:custGeom>
              <a:avLst/>
              <a:gdLst/>
              <a:ahLst/>
              <a:cxnLst/>
              <a:rect l="l" t="t" r="r" b="b"/>
              <a:pathLst>
                <a:path w="112" h="32" extrusionOk="0">
                  <a:moveTo>
                    <a:pt x="0" y="16"/>
                  </a:moveTo>
                  <a:cubicBezTo>
                    <a:pt x="36" y="32"/>
                    <a:pt x="77" y="31"/>
                    <a:pt x="112" y="0"/>
                  </a:cubicBezTo>
                  <a:cubicBezTo>
                    <a:pt x="105" y="5"/>
                    <a:pt x="70" y="31"/>
                    <a:pt x="0" y="16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4" name="Google Shape;3376;p12">
              <a:extLst>
                <a:ext uri="{FF2B5EF4-FFF2-40B4-BE49-F238E27FC236}">
                  <a16:creationId xmlns:a16="http://schemas.microsoft.com/office/drawing/2014/main" id="{57C0DEDA-55A4-3352-3E9D-D946A7A443E4}"/>
                </a:ext>
              </a:extLst>
            </p:cNvPr>
            <p:cNvSpPr/>
            <p:nvPr/>
          </p:nvSpPr>
          <p:spPr>
            <a:xfrm>
              <a:off x="1820" y="3064"/>
              <a:ext cx="75" cy="107"/>
            </a:xfrm>
            <a:custGeom>
              <a:avLst/>
              <a:gdLst/>
              <a:ahLst/>
              <a:cxnLst/>
              <a:rect l="l" t="t" r="r" b="b"/>
              <a:pathLst>
                <a:path w="30" h="40" extrusionOk="0">
                  <a:moveTo>
                    <a:pt x="0" y="40"/>
                  </a:moveTo>
                  <a:cubicBezTo>
                    <a:pt x="6" y="35"/>
                    <a:pt x="12" y="25"/>
                    <a:pt x="15" y="18"/>
                  </a:cubicBezTo>
                  <a:cubicBezTo>
                    <a:pt x="17" y="11"/>
                    <a:pt x="14" y="2"/>
                    <a:pt x="20" y="1"/>
                  </a:cubicBezTo>
                  <a:cubicBezTo>
                    <a:pt x="30" y="0"/>
                    <a:pt x="28" y="12"/>
                    <a:pt x="26" y="18"/>
                  </a:cubicBezTo>
                  <a:cubicBezTo>
                    <a:pt x="22" y="28"/>
                    <a:pt x="9" y="34"/>
                    <a:pt x="0" y="4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5" name="Google Shape;3377;p12">
              <a:extLst>
                <a:ext uri="{FF2B5EF4-FFF2-40B4-BE49-F238E27FC236}">
                  <a16:creationId xmlns:a16="http://schemas.microsoft.com/office/drawing/2014/main" id="{07756C77-9CE7-E04D-246F-E0BC81A762B5}"/>
                </a:ext>
              </a:extLst>
            </p:cNvPr>
            <p:cNvSpPr/>
            <p:nvPr/>
          </p:nvSpPr>
          <p:spPr>
            <a:xfrm>
              <a:off x="1917" y="2629"/>
              <a:ext cx="113" cy="78"/>
            </a:xfrm>
            <a:custGeom>
              <a:avLst/>
              <a:gdLst/>
              <a:ahLst/>
              <a:cxnLst/>
              <a:rect l="l" t="t" r="r" b="b"/>
              <a:pathLst>
                <a:path w="45" h="29" extrusionOk="0">
                  <a:moveTo>
                    <a:pt x="0" y="0"/>
                  </a:moveTo>
                  <a:cubicBezTo>
                    <a:pt x="8" y="8"/>
                    <a:pt x="7" y="23"/>
                    <a:pt x="19" y="27"/>
                  </a:cubicBezTo>
                  <a:cubicBezTo>
                    <a:pt x="27" y="29"/>
                    <a:pt x="40" y="28"/>
                    <a:pt x="45" y="20"/>
                  </a:cubicBezTo>
                  <a:cubicBezTo>
                    <a:pt x="39" y="17"/>
                    <a:pt x="35" y="14"/>
                    <a:pt x="32" y="7"/>
                  </a:cubicBezTo>
                  <a:cubicBezTo>
                    <a:pt x="35" y="24"/>
                    <a:pt x="6" y="13"/>
                    <a:pt x="5" y="4"/>
                  </a:cubicBezTo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6" name="Google Shape;3378;p12">
              <a:extLst>
                <a:ext uri="{FF2B5EF4-FFF2-40B4-BE49-F238E27FC236}">
                  <a16:creationId xmlns:a16="http://schemas.microsoft.com/office/drawing/2014/main" id="{18027709-2BFA-9329-03B3-8BA8EA8BC479}"/>
                </a:ext>
              </a:extLst>
            </p:cNvPr>
            <p:cNvSpPr/>
            <p:nvPr/>
          </p:nvSpPr>
          <p:spPr>
            <a:xfrm>
              <a:off x="2037" y="2739"/>
              <a:ext cx="80" cy="90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0" y="33"/>
                  </a:moveTo>
                  <a:cubicBezTo>
                    <a:pt x="8" y="33"/>
                    <a:pt x="19" y="27"/>
                    <a:pt x="25" y="22"/>
                  </a:cubicBezTo>
                  <a:cubicBezTo>
                    <a:pt x="31" y="16"/>
                    <a:pt x="31" y="7"/>
                    <a:pt x="32" y="0"/>
                  </a:cubicBezTo>
                  <a:cubicBezTo>
                    <a:pt x="29" y="3"/>
                    <a:pt x="29" y="7"/>
                    <a:pt x="27" y="10"/>
                  </a:cubicBezTo>
                  <a:cubicBezTo>
                    <a:pt x="22" y="21"/>
                    <a:pt x="11" y="29"/>
                    <a:pt x="0" y="34"/>
                  </a:cubicBezTo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7" name="Google Shape;3379;p12">
              <a:extLst>
                <a:ext uri="{FF2B5EF4-FFF2-40B4-BE49-F238E27FC236}">
                  <a16:creationId xmlns:a16="http://schemas.microsoft.com/office/drawing/2014/main" id="{EF75C629-F7C2-FF92-FFF1-7D9EB5EA4D51}"/>
                </a:ext>
              </a:extLst>
            </p:cNvPr>
            <p:cNvSpPr/>
            <p:nvPr/>
          </p:nvSpPr>
          <p:spPr>
            <a:xfrm>
              <a:off x="2145" y="2920"/>
              <a:ext cx="77" cy="51"/>
            </a:xfrm>
            <a:custGeom>
              <a:avLst/>
              <a:gdLst/>
              <a:ahLst/>
              <a:cxnLst/>
              <a:rect l="l" t="t" r="r" b="b"/>
              <a:pathLst>
                <a:path w="31" h="19" extrusionOk="0">
                  <a:moveTo>
                    <a:pt x="0" y="6"/>
                  </a:moveTo>
                  <a:cubicBezTo>
                    <a:pt x="12" y="15"/>
                    <a:pt x="23" y="19"/>
                    <a:pt x="27" y="17"/>
                  </a:cubicBezTo>
                  <a:cubicBezTo>
                    <a:pt x="31" y="16"/>
                    <a:pt x="17" y="0"/>
                    <a:pt x="17" y="0"/>
                  </a:cubicBezTo>
                  <a:cubicBezTo>
                    <a:pt x="18" y="6"/>
                    <a:pt x="13" y="12"/>
                    <a:pt x="0" y="6"/>
                  </a:cubicBezTo>
                  <a:close/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8" name="Google Shape;3380;p12">
              <a:extLst>
                <a:ext uri="{FF2B5EF4-FFF2-40B4-BE49-F238E27FC236}">
                  <a16:creationId xmlns:a16="http://schemas.microsoft.com/office/drawing/2014/main" id="{72FD3CC0-7B81-1C87-06C4-C0FCC307365A}"/>
                </a:ext>
              </a:extLst>
            </p:cNvPr>
            <p:cNvSpPr/>
            <p:nvPr/>
          </p:nvSpPr>
          <p:spPr>
            <a:xfrm>
              <a:off x="1862" y="2925"/>
              <a:ext cx="170" cy="123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0"/>
                  </a:moveTo>
                  <a:cubicBezTo>
                    <a:pt x="15" y="5"/>
                    <a:pt x="56" y="10"/>
                    <a:pt x="68" y="46"/>
                  </a:cubicBezTo>
                  <a:cubicBezTo>
                    <a:pt x="65" y="30"/>
                    <a:pt x="55" y="7"/>
                    <a:pt x="34" y="4"/>
                  </a:cubicBezTo>
                  <a:cubicBezTo>
                    <a:pt x="13" y="0"/>
                    <a:pt x="10" y="4"/>
                    <a:pt x="0" y="10"/>
                  </a:cubicBezTo>
                  <a:close/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79" name="Google Shape;3381;p12">
              <a:extLst>
                <a:ext uri="{FF2B5EF4-FFF2-40B4-BE49-F238E27FC236}">
                  <a16:creationId xmlns:a16="http://schemas.microsoft.com/office/drawing/2014/main" id="{8041C047-B2D9-8E3C-A83E-CCE3F39860AC}"/>
                </a:ext>
              </a:extLst>
            </p:cNvPr>
            <p:cNvSpPr/>
            <p:nvPr/>
          </p:nvSpPr>
          <p:spPr>
            <a:xfrm>
              <a:off x="2425" y="2720"/>
              <a:ext cx="132" cy="147"/>
            </a:xfrm>
            <a:custGeom>
              <a:avLst/>
              <a:gdLst/>
              <a:ahLst/>
              <a:cxnLst/>
              <a:rect l="l" t="t" r="r" b="b"/>
              <a:pathLst>
                <a:path w="53" h="55" extrusionOk="0">
                  <a:moveTo>
                    <a:pt x="0" y="55"/>
                  </a:moveTo>
                  <a:cubicBezTo>
                    <a:pt x="16" y="54"/>
                    <a:pt x="44" y="43"/>
                    <a:pt x="53" y="0"/>
                  </a:cubicBezTo>
                  <a:cubicBezTo>
                    <a:pt x="46" y="17"/>
                    <a:pt x="36" y="43"/>
                    <a:pt x="0" y="55"/>
                  </a:cubicBezTo>
                  <a:close/>
                </a:path>
              </a:pathLst>
            </a:custGeom>
            <a:solidFill>
              <a:srgbClr val="D182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0" name="Google Shape;3382;p12">
              <a:extLst>
                <a:ext uri="{FF2B5EF4-FFF2-40B4-BE49-F238E27FC236}">
                  <a16:creationId xmlns:a16="http://schemas.microsoft.com/office/drawing/2014/main" id="{24DE8342-47BC-88EB-AD67-098B0EF601DB}"/>
                </a:ext>
              </a:extLst>
            </p:cNvPr>
            <p:cNvSpPr/>
            <p:nvPr/>
          </p:nvSpPr>
          <p:spPr>
            <a:xfrm>
              <a:off x="2432" y="2440"/>
              <a:ext cx="65" cy="133"/>
            </a:xfrm>
            <a:custGeom>
              <a:avLst/>
              <a:gdLst/>
              <a:ahLst/>
              <a:cxnLst/>
              <a:rect l="l" t="t" r="r" b="b"/>
              <a:pathLst>
                <a:path w="26" h="50" extrusionOk="0">
                  <a:moveTo>
                    <a:pt x="0" y="34"/>
                  </a:moveTo>
                  <a:cubicBezTo>
                    <a:pt x="11" y="22"/>
                    <a:pt x="21" y="25"/>
                    <a:pt x="23" y="37"/>
                  </a:cubicBezTo>
                  <a:cubicBezTo>
                    <a:pt x="26" y="50"/>
                    <a:pt x="23" y="0"/>
                    <a:pt x="23" y="0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1" name="Google Shape;3383;p12">
              <a:extLst>
                <a:ext uri="{FF2B5EF4-FFF2-40B4-BE49-F238E27FC236}">
                  <a16:creationId xmlns:a16="http://schemas.microsoft.com/office/drawing/2014/main" id="{AB110CC6-3C2B-45EE-3E40-FBEC50461215}"/>
                </a:ext>
              </a:extLst>
            </p:cNvPr>
            <p:cNvSpPr/>
            <p:nvPr/>
          </p:nvSpPr>
          <p:spPr>
            <a:xfrm>
              <a:off x="1760" y="2333"/>
              <a:ext cx="67" cy="43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" y="16"/>
                  </a:moveTo>
                  <a:cubicBezTo>
                    <a:pt x="0" y="7"/>
                    <a:pt x="4" y="0"/>
                    <a:pt x="13" y="1"/>
                  </a:cubicBezTo>
                  <a:cubicBezTo>
                    <a:pt x="20" y="1"/>
                    <a:pt x="23" y="7"/>
                    <a:pt x="27" y="13"/>
                  </a:cubicBezTo>
                  <a:cubicBezTo>
                    <a:pt x="19" y="10"/>
                    <a:pt x="13" y="15"/>
                    <a:pt x="5" y="14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2" name="Google Shape;3384;p12">
              <a:extLst>
                <a:ext uri="{FF2B5EF4-FFF2-40B4-BE49-F238E27FC236}">
                  <a16:creationId xmlns:a16="http://schemas.microsoft.com/office/drawing/2014/main" id="{AFE0EF57-99A8-1CCC-DCBD-30628DC82144}"/>
                </a:ext>
              </a:extLst>
            </p:cNvPr>
            <p:cNvSpPr/>
            <p:nvPr/>
          </p:nvSpPr>
          <p:spPr>
            <a:xfrm>
              <a:off x="2587" y="2264"/>
              <a:ext cx="85" cy="101"/>
            </a:xfrm>
            <a:custGeom>
              <a:avLst/>
              <a:gdLst/>
              <a:ahLst/>
              <a:cxnLst/>
              <a:rect l="l" t="t" r="r" b="b"/>
              <a:pathLst>
                <a:path w="34" h="38" extrusionOk="0">
                  <a:moveTo>
                    <a:pt x="0" y="17"/>
                  </a:moveTo>
                  <a:cubicBezTo>
                    <a:pt x="19" y="0"/>
                    <a:pt x="34" y="18"/>
                    <a:pt x="34" y="38"/>
                  </a:cubicBezTo>
                  <a:cubicBezTo>
                    <a:pt x="27" y="29"/>
                    <a:pt x="17" y="22"/>
                    <a:pt x="9" y="17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3" name="Google Shape;3385;p12">
              <a:extLst>
                <a:ext uri="{FF2B5EF4-FFF2-40B4-BE49-F238E27FC236}">
                  <a16:creationId xmlns:a16="http://schemas.microsoft.com/office/drawing/2014/main" id="{D07415EE-3C4F-FEEF-AD24-993BE527AD42}"/>
                </a:ext>
              </a:extLst>
            </p:cNvPr>
            <p:cNvSpPr/>
            <p:nvPr/>
          </p:nvSpPr>
          <p:spPr>
            <a:xfrm>
              <a:off x="2632" y="2877"/>
              <a:ext cx="33" cy="3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9" y="0"/>
                  </a:moveTo>
                  <a:cubicBezTo>
                    <a:pt x="10" y="4"/>
                    <a:pt x="11" y="9"/>
                    <a:pt x="13" y="13"/>
                  </a:cubicBezTo>
                  <a:cubicBezTo>
                    <a:pt x="9" y="10"/>
                    <a:pt x="4" y="10"/>
                    <a:pt x="0" y="13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4" name="Google Shape;3386;p12">
              <a:extLst>
                <a:ext uri="{FF2B5EF4-FFF2-40B4-BE49-F238E27FC236}">
                  <a16:creationId xmlns:a16="http://schemas.microsoft.com/office/drawing/2014/main" id="{EF233A0A-648F-6556-897E-010A62B14D2D}"/>
                </a:ext>
              </a:extLst>
            </p:cNvPr>
            <p:cNvSpPr/>
            <p:nvPr/>
          </p:nvSpPr>
          <p:spPr>
            <a:xfrm>
              <a:off x="2450" y="3224"/>
              <a:ext cx="80" cy="88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0" y="13"/>
                  </a:moveTo>
                  <a:cubicBezTo>
                    <a:pt x="4" y="22"/>
                    <a:pt x="23" y="33"/>
                    <a:pt x="32" y="33"/>
                  </a:cubicBezTo>
                  <a:cubicBezTo>
                    <a:pt x="26" y="28"/>
                    <a:pt x="16" y="10"/>
                    <a:pt x="19" y="0"/>
                  </a:cubicBezTo>
                  <a:cubicBezTo>
                    <a:pt x="16" y="3"/>
                    <a:pt x="12" y="6"/>
                    <a:pt x="8" y="8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5" name="Google Shape;3387;p12">
              <a:extLst>
                <a:ext uri="{FF2B5EF4-FFF2-40B4-BE49-F238E27FC236}">
                  <a16:creationId xmlns:a16="http://schemas.microsoft.com/office/drawing/2014/main" id="{7C9A70FD-C93D-ABC2-BDA8-EDA6BBA27F22}"/>
                </a:ext>
              </a:extLst>
            </p:cNvPr>
            <p:cNvSpPr/>
            <p:nvPr/>
          </p:nvSpPr>
          <p:spPr>
            <a:xfrm>
              <a:off x="2705" y="2613"/>
              <a:ext cx="165" cy="702"/>
            </a:xfrm>
            <a:custGeom>
              <a:avLst/>
              <a:gdLst/>
              <a:ahLst/>
              <a:cxnLst/>
              <a:rect l="l" t="t" r="r" b="b"/>
              <a:pathLst>
                <a:path w="66" h="263" extrusionOk="0">
                  <a:moveTo>
                    <a:pt x="21" y="0"/>
                  </a:moveTo>
                  <a:cubicBezTo>
                    <a:pt x="33" y="17"/>
                    <a:pt x="66" y="93"/>
                    <a:pt x="62" y="161"/>
                  </a:cubicBezTo>
                  <a:cubicBezTo>
                    <a:pt x="60" y="198"/>
                    <a:pt x="42" y="246"/>
                    <a:pt x="16" y="263"/>
                  </a:cubicBezTo>
                  <a:cubicBezTo>
                    <a:pt x="24" y="252"/>
                    <a:pt x="42" y="228"/>
                    <a:pt x="33" y="168"/>
                  </a:cubicBezTo>
                  <a:cubicBezTo>
                    <a:pt x="37" y="177"/>
                    <a:pt x="48" y="143"/>
                    <a:pt x="40" y="92"/>
                  </a:cubicBezTo>
                  <a:cubicBezTo>
                    <a:pt x="32" y="42"/>
                    <a:pt x="8" y="32"/>
                    <a:pt x="5" y="54"/>
                  </a:cubicBezTo>
                  <a:cubicBezTo>
                    <a:pt x="3" y="62"/>
                    <a:pt x="0" y="61"/>
                    <a:pt x="0" y="61"/>
                  </a:cubicBezTo>
                  <a:cubicBezTo>
                    <a:pt x="0" y="61"/>
                    <a:pt x="7" y="31"/>
                    <a:pt x="8" y="23"/>
                  </a:cubicBezTo>
                  <a:cubicBezTo>
                    <a:pt x="8" y="15"/>
                    <a:pt x="18" y="10"/>
                    <a:pt x="21" y="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6" name="Google Shape;3388;p12">
              <a:extLst>
                <a:ext uri="{FF2B5EF4-FFF2-40B4-BE49-F238E27FC236}">
                  <a16:creationId xmlns:a16="http://schemas.microsoft.com/office/drawing/2014/main" id="{CF8828DA-2469-5394-ACF2-5E38BB1C6BA4}"/>
                </a:ext>
              </a:extLst>
            </p:cNvPr>
            <p:cNvSpPr/>
            <p:nvPr/>
          </p:nvSpPr>
          <p:spPr>
            <a:xfrm>
              <a:off x="2665" y="2792"/>
              <a:ext cx="60" cy="141"/>
            </a:xfrm>
            <a:custGeom>
              <a:avLst/>
              <a:gdLst/>
              <a:ahLst/>
              <a:cxnLst/>
              <a:rect l="l" t="t" r="r" b="b"/>
              <a:pathLst>
                <a:path w="24" h="53" extrusionOk="0">
                  <a:moveTo>
                    <a:pt x="13" y="0"/>
                  </a:moveTo>
                  <a:cubicBezTo>
                    <a:pt x="10" y="8"/>
                    <a:pt x="8" y="16"/>
                    <a:pt x="4" y="23"/>
                  </a:cubicBezTo>
                  <a:cubicBezTo>
                    <a:pt x="2" y="27"/>
                    <a:pt x="0" y="28"/>
                    <a:pt x="0" y="32"/>
                  </a:cubicBezTo>
                  <a:cubicBezTo>
                    <a:pt x="1" y="35"/>
                    <a:pt x="4" y="43"/>
                    <a:pt x="6" y="46"/>
                  </a:cubicBezTo>
                  <a:cubicBezTo>
                    <a:pt x="11" y="44"/>
                    <a:pt x="19" y="50"/>
                    <a:pt x="23" y="53"/>
                  </a:cubicBezTo>
                  <a:cubicBezTo>
                    <a:pt x="18" y="49"/>
                    <a:pt x="12" y="39"/>
                    <a:pt x="11" y="32"/>
                  </a:cubicBezTo>
                  <a:cubicBezTo>
                    <a:pt x="10" y="25"/>
                    <a:pt x="16" y="15"/>
                    <a:pt x="24" y="22"/>
                  </a:cubicBezTo>
                  <a:cubicBezTo>
                    <a:pt x="21" y="15"/>
                    <a:pt x="15" y="10"/>
                    <a:pt x="13" y="3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7" name="Google Shape;3389;p12">
              <a:extLst>
                <a:ext uri="{FF2B5EF4-FFF2-40B4-BE49-F238E27FC236}">
                  <a16:creationId xmlns:a16="http://schemas.microsoft.com/office/drawing/2014/main" id="{502FC9FF-3586-9B25-DA73-A7D3E944FFD0}"/>
                </a:ext>
              </a:extLst>
            </p:cNvPr>
            <p:cNvSpPr/>
            <p:nvPr/>
          </p:nvSpPr>
          <p:spPr>
            <a:xfrm>
              <a:off x="1820" y="3131"/>
              <a:ext cx="82" cy="77"/>
            </a:xfrm>
            <a:custGeom>
              <a:avLst/>
              <a:gdLst/>
              <a:ahLst/>
              <a:cxnLst/>
              <a:rect l="l" t="t" r="r" b="b"/>
              <a:pathLst>
                <a:path w="33" h="29" extrusionOk="0">
                  <a:moveTo>
                    <a:pt x="0" y="26"/>
                  </a:moveTo>
                  <a:cubicBezTo>
                    <a:pt x="11" y="29"/>
                    <a:pt x="23" y="29"/>
                    <a:pt x="33" y="26"/>
                  </a:cubicBezTo>
                  <a:cubicBezTo>
                    <a:pt x="28" y="20"/>
                    <a:pt x="27" y="7"/>
                    <a:pt x="27" y="0"/>
                  </a:cubicBezTo>
                  <a:cubicBezTo>
                    <a:pt x="21" y="2"/>
                    <a:pt x="16" y="9"/>
                    <a:pt x="10" y="12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8" name="Google Shape;3390;p12">
              <a:extLst>
                <a:ext uri="{FF2B5EF4-FFF2-40B4-BE49-F238E27FC236}">
                  <a16:creationId xmlns:a16="http://schemas.microsoft.com/office/drawing/2014/main" id="{3EFB0A51-8971-B2D1-3A22-A67CC4EE6C2D}"/>
                </a:ext>
              </a:extLst>
            </p:cNvPr>
            <p:cNvSpPr/>
            <p:nvPr/>
          </p:nvSpPr>
          <p:spPr>
            <a:xfrm>
              <a:off x="1832" y="3133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9"/>
                  </a:moveTo>
                  <a:cubicBezTo>
                    <a:pt x="6" y="13"/>
                    <a:pt x="14" y="2"/>
                    <a:pt x="21" y="0"/>
                  </a:cubicBezTo>
                  <a:cubicBezTo>
                    <a:pt x="24" y="7"/>
                    <a:pt x="25" y="14"/>
                    <a:pt x="27" y="20"/>
                  </a:cubicBezTo>
                  <a:cubicBezTo>
                    <a:pt x="23" y="15"/>
                    <a:pt x="17" y="6"/>
                    <a:pt x="9" y="13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89" name="Google Shape;3391;p12">
              <a:extLst>
                <a:ext uri="{FF2B5EF4-FFF2-40B4-BE49-F238E27FC236}">
                  <a16:creationId xmlns:a16="http://schemas.microsoft.com/office/drawing/2014/main" id="{E61E074E-5E22-EC44-9C26-1E7A00F9B8C8}"/>
                </a:ext>
              </a:extLst>
            </p:cNvPr>
            <p:cNvSpPr/>
            <p:nvPr/>
          </p:nvSpPr>
          <p:spPr>
            <a:xfrm>
              <a:off x="1977" y="3224"/>
              <a:ext cx="350" cy="136"/>
            </a:xfrm>
            <a:custGeom>
              <a:avLst/>
              <a:gdLst/>
              <a:ahLst/>
              <a:cxnLst/>
              <a:rect l="l" t="t" r="r" b="b"/>
              <a:pathLst>
                <a:path w="140" h="51" extrusionOk="0">
                  <a:moveTo>
                    <a:pt x="0" y="14"/>
                  </a:moveTo>
                  <a:cubicBezTo>
                    <a:pt x="4" y="19"/>
                    <a:pt x="14" y="19"/>
                    <a:pt x="20" y="20"/>
                  </a:cubicBezTo>
                  <a:cubicBezTo>
                    <a:pt x="28" y="22"/>
                    <a:pt x="37" y="23"/>
                    <a:pt x="45" y="23"/>
                  </a:cubicBezTo>
                  <a:cubicBezTo>
                    <a:pt x="58" y="23"/>
                    <a:pt x="70" y="24"/>
                    <a:pt x="82" y="20"/>
                  </a:cubicBezTo>
                  <a:cubicBezTo>
                    <a:pt x="98" y="15"/>
                    <a:pt x="124" y="0"/>
                    <a:pt x="140" y="11"/>
                  </a:cubicBezTo>
                  <a:cubicBezTo>
                    <a:pt x="137" y="14"/>
                    <a:pt x="135" y="18"/>
                    <a:pt x="131" y="21"/>
                  </a:cubicBezTo>
                  <a:cubicBezTo>
                    <a:pt x="126" y="27"/>
                    <a:pt x="121" y="32"/>
                    <a:pt x="115" y="35"/>
                  </a:cubicBezTo>
                  <a:cubicBezTo>
                    <a:pt x="105" y="41"/>
                    <a:pt x="86" y="49"/>
                    <a:pt x="75" y="51"/>
                  </a:cubicBezTo>
                  <a:cubicBezTo>
                    <a:pt x="80" y="48"/>
                    <a:pt x="89" y="41"/>
                    <a:pt x="87" y="37"/>
                  </a:cubicBezTo>
                  <a:cubicBezTo>
                    <a:pt x="86" y="33"/>
                    <a:pt x="72" y="34"/>
                    <a:pt x="61" y="33"/>
                  </a:cubicBezTo>
                  <a:cubicBezTo>
                    <a:pt x="52" y="32"/>
                    <a:pt x="9" y="25"/>
                    <a:pt x="0" y="17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0" name="Google Shape;3392;p12">
              <a:extLst>
                <a:ext uri="{FF2B5EF4-FFF2-40B4-BE49-F238E27FC236}">
                  <a16:creationId xmlns:a16="http://schemas.microsoft.com/office/drawing/2014/main" id="{CF6776B8-020E-0611-896B-4829F590EE93}"/>
                </a:ext>
              </a:extLst>
            </p:cNvPr>
            <p:cNvSpPr/>
            <p:nvPr/>
          </p:nvSpPr>
          <p:spPr>
            <a:xfrm>
              <a:off x="2382" y="3336"/>
              <a:ext cx="278" cy="88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0" y="1"/>
                  </a:moveTo>
                  <a:cubicBezTo>
                    <a:pt x="15" y="21"/>
                    <a:pt x="61" y="33"/>
                    <a:pt x="85" y="25"/>
                  </a:cubicBezTo>
                  <a:cubicBezTo>
                    <a:pt x="109" y="18"/>
                    <a:pt x="111" y="11"/>
                    <a:pt x="111" y="11"/>
                  </a:cubicBezTo>
                  <a:cubicBezTo>
                    <a:pt x="104" y="12"/>
                    <a:pt x="75" y="11"/>
                    <a:pt x="67" y="0"/>
                  </a:cubicBezTo>
                  <a:cubicBezTo>
                    <a:pt x="71" y="9"/>
                    <a:pt x="57" y="31"/>
                    <a:pt x="0" y="1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1" name="Google Shape;3393;p12">
              <a:extLst>
                <a:ext uri="{FF2B5EF4-FFF2-40B4-BE49-F238E27FC236}">
                  <a16:creationId xmlns:a16="http://schemas.microsoft.com/office/drawing/2014/main" id="{9B11EBB9-5F62-B098-BE6B-E8A97124443E}"/>
                </a:ext>
              </a:extLst>
            </p:cNvPr>
            <p:cNvSpPr/>
            <p:nvPr/>
          </p:nvSpPr>
          <p:spPr>
            <a:xfrm>
              <a:off x="2320" y="3267"/>
              <a:ext cx="120" cy="64"/>
            </a:xfrm>
            <a:custGeom>
              <a:avLst/>
              <a:gdLst/>
              <a:ahLst/>
              <a:cxnLst/>
              <a:rect l="l" t="t" r="r" b="b"/>
              <a:pathLst>
                <a:path w="48" h="24" extrusionOk="0">
                  <a:moveTo>
                    <a:pt x="2" y="7"/>
                  </a:moveTo>
                  <a:cubicBezTo>
                    <a:pt x="8" y="3"/>
                    <a:pt x="5" y="0"/>
                    <a:pt x="12" y="0"/>
                  </a:cubicBezTo>
                  <a:cubicBezTo>
                    <a:pt x="16" y="0"/>
                    <a:pt x="20" y="2"/>
                    <a:pt x="24" y="2"/>
                  </a:cubicBezTo>
                  <a:cubicBezTo>
                    <a:pt x="31" y="3"/>
                    <a:pt x="39" y="4"/>
                    <a:pt x="46" y="1"/>
                  </a:cubicBezTo>
                  <a:cubicBezTo>
                    <a:pt x="47" y="3"/>
                    <a:pt x="47" y="6"/>
                    <a:pt x="48" y="9"/>
                  </a:cubicBezTo>
                  <a:cubicBezTo>
                    <a:pt x="38" y="3"/>
                    <a:pt x="16" y="8"/>
                    <a:pt x="20" y="24"/>
                  </a:cubicBezTo>
                  <a:cubicBezTo>
                    <a:pt x="15" y="23"/>
                    <a:pt x="0" y="12"/>
                    <a:pt x="6" y="7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2" name="Google Shape;3394;p12">
              <a:extLst>
                <a:ext uri="{FF2B5EF4-FFF2-40B4-BE49-F238E27FC236}">
                  <a16:creationId xmlns:a16="http://schemas.microsoft.com/office/drawing/2014/main" id="{24853D39-0872-EAAE-27AC-5ED6E09E5138}"/>
                </a:ext>
              </a:extLst>
            </p:cNvPr>
            <p:cNvSpPr/>
            <p:nvPr/>
          </p:nvSpPr>
          <p:spPr>
            <a:xfrm>
              <a:off x="1637" y="2571"/>
              <a:ext cx="145" cy="536"/>
            </a:xfrm>
            <a:custGeom>
              <a:avLst/>
              <a:gdLst/>
              <a:ahLst/>
              <a:cxnLst/>
              <a:rect l="l" t="t" r="r" b="b"/>
              <a:pathLst>
                <a:path w="58" h="201" extrusionOk="0">
                  <a:moveTo>
                    <a:pt x="4" y="0"/>
                  </a:moveTo>
                  <a:cubicBezTo>
                    <a:pt x="6" y="9"/>
                    <a:pt x="10" y="17"/>
                    <a:pt x="9" y="26"/>
                  </a:cubicBezTo>
                  <a:cubicBezTo>
                    <a:pt x="9" y="34"/>
                    <a:pt x="10" y="43"/>
                    <a:pt x="13" y="51"/>
                  </a:cubicBezTo>
                  <a:cubicBezTo>
                    <a:pt x="18" y="68"/>
                    <a:pt x="26" y="83"/>
                    <a:pt x="23" y="101"/>
                  </a:cubicBezTo>
                  <a:cubicBezTo>
                    <a:pt x="20" y="117"/>
                    <a:pt x="9" y="133"/>
                    <a:pt x="17" y="149"/>
                  </a:cubicBezTo>
                  <a:cubicBezTo>
                    <a:pt x="24" y="163"/>
                    <a:pt x="42" y="172"/>
                    <a:pt x="58" y="169"/>
                  </a:cubicBezTo>
                  <a:cubicBezTo>
                    <a:pt x="48" y="179"/>
                    <a:pt x="38" y="193"/>
                    <a:pt x="26" y="201"/>
                  </a:cubicBezTo>
                  <a:cubicBezTo>
                    <a:pt x="29" y="194"/>
                    <a:pt x="24" y="191"/>
                    <a:pt x="20" y="186"/>
                  </a:cubicBezTo>
                  <a:cubicBezTo>
                    <a:pt x="15" y="180"/>
                    <a:pt x="11" y="174"/>
                    <a:pt x="9" y="166"/>
                  </a:cubicBezTo>
                  <a:cubicBezTo>
                    <a:pt x="1" y="145"/>
                    <a:pt x="3" y="130"/>
                    <a:pt x="10" y="110"/>
                  </a:cubicBezTo>
                  <a:cubicBezTo>
                    <a:pt x="16" y="89"/>
                    <a:pt x="9" y="72"/>
                    <a:pt x="4" y="53"/>
                  </a:cubicBezTo>
                  <a:cubicBezTo>
                    <a:pt x="0" y="37"/>
                    <a:pt x="10" y="20"/>
                    <a:pt x="5" y="5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3" name="Google Shape;3395;p12">
              <a:extLst>
                <a:ext uri="{FF2B5EF4-FFF2-40B4-BE49-F238E27FC236}">
                  <a16:creationId xmlns:a16="http://schemas.microsoft.com/office/drawing/2014/main" id="{D3B142DE-A3CA-6054-1DC5-A1A369625C82}"/>
                </a:ext>
              </a:extLst>
            </p:cNvPr>
            <p:cNvSpPr/>
            <p:nvPr/>
          </p:nvSpPr>
          <p:spPr>
            <a:xfrm>
              <a:off x="1722" y="3021"/>
              <a:ext cx="60" cy="64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1"/>
                  </a:moveTo>
                  <a:cubicBezTo>
                    <a:pt x="6" y="6"/>
                    <a:pt x="8" y="17"/>
                    <a:pt x="6" y="24"/>
                  </a:cubicBezTo>
                  <a:cubicBezTo>
                    <a:pt x="9" y="16"/>
                    <a:pt x="19" y="10"/>
                    <a:pt x="24" y="2"/>
                  </a:cubicBezTo>
                  <a:cubicBezTo>
                    <a:pt x="20" y="0"/>
                    <a:pt x="13" y="0"/>
                    <a:pt x="9" y="1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4" name="Google Shape;3396;p12">
              <a:extLst>
                <a:ext uri="{FF2B5EF4-FFF2-40B4-BE49-F238E27FC236}">
                  <a16:creationId xmlns:a16="http://schemas.microsoft.com/office/drawing/2014/main" id="{0A127F32-F84B-1A1E-07AE-03CB8BB5A0B5}"/>
                </a:ext>
              </a:extLst>
            </p:cNvPr>
            <p:cNvSpPr/>
            <p:nvPr/>
          </p:nvSpPr>
          <p:spPr>
            <a:xfrm>
              <a:off x="1680" y="2421"/>
              <a:ext cx="67" cy="176"/>
            </a:xfrm>
            <a:custGeom>
              <a:avLst/>
              <a:gdLst/>
              <a:ahLst/>
              <a:cxnLst/>
              <a:rect l="l" t="t" r="r" b="b"/>
              <a:pathLst>
                <a:path w="27" h="66" extrusionOk="0">
                  <a:moveTo>
                    <a:pt x="10" y="15"/>
                  </a:moveTo>
                  <a:cubicBezTo>
                    <a:pt x="13" y="22"/>
                    <a:pt x="13" y="29"/>
                    <a:pt x="16" y="36"/>
                  </a:cubicBezTo>
                  <a:cubicBezTo>
                    <a:pt x="18" y="42"/>
                    <a:pt x="21" y="49"/>
                    <a:pt x="27" y="53"/>
                  </a:cubicBezTo>
                  <a:cubicBezTo>
                    <a:pt x="17" y="55"/>
                    <a:pt x="8" y="60"/>
                    <a:pt x="0" y="66"/>
                  </a:cubicBezTo>
                  <a:cubicBezTo>
                    <a:pt x="4" y="59"/>
                    <a:pt x="8" y="51"/>
                    <a:pt x="8" y="42"/>
                  </a:cubicBezTo>
                  <a:cubicBezTo>
                    <a:pt x="7" y="31"/>
                    <a:pt x="0" y="9"/>
                    <a:pt x="10" y="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5" name="Google Shape;3397;p12">
              <a:extLst>
                <a:ext uri="{FF2B5EF4-FFF2-40B4-BE49-F238E27FC236}">
                  <a16:creationId xmlns:a16="http://schemas.microsoft.com/office/drawing/2014/main" id="{FB0CB3BF-0E61-744C-2305-33053A8AF4DD}"/>
                </a:ext>
              </a:extLst>
            </p:cNvPr>
            <p:cNvSpPr/>
            <p:nvPr/>
          </p:nvSpPr>
          <p:spPr>
            <a:xfrm>
              <a:off x="1680" y="2285"/>
              <a:ext cx="175" cy="216"/>
            </a:xfrm>
            <a:custGeom>
              <a:avLst/>
              <a:gdLst/>
              <a:ahLst/>
              <a:cxnLst/>
              <a:rect l="l" t="t" r="r" b="b"/>
              <a:pathLst>
                <a:path w="70" h="81" extrusionOk="0">
                  <a:moveTo>
                    <a:pt x="8" y="63"/>
                  </a:moveTo>
                  <a:cubicBezTo>
                    <a:pt x="7" y="54"/>
                    <a:pt x="13" y="45"/>
                    <a:pt x="18" y="40"/>
                  </a:cubicBezTo>
                  <a:cubicBezTo>
                    <a:pt x="21" y="37"/>
                    <a:pt x="26" y="36"/>
                    <a:pt x="28" y="33"/>
                  </a:cubicBezTo>
                  <a:cubicBezTo>
                    <a:pt x="30" y="30"/>
                    <a:pt x="29" y="25"/>
                    <a:pt x="31" y="21"/>
                  </a:cubicBezTo>
                  <a:cubicBezTo>
                    <a:pt x="42" y="0"/>
                    <a:pt x="62" y="22"/>
                    <a:pt x="70" y="32"/>
                  </a:cubicBezTo>
                  <a:cubicBezTo>
                    <a:pt x="64" y="23"/>
                    <a:pt x="63" y="13"/>
                    <a:pt x="53" y="7"/>
                  </a:cubicBezTo>
                  <a:cubicBezTo>
                    <a:pt x="43" y="0"/>
                    <a:pt x="31" y="1"/>
                    <a:pt x="22" y="8"/>
                  </a:cubicBezTo>
                  <a:cubicBezTo>
                    <a:pt x="2" y="25"/>
                    <a:pt x="0" y="75"/>
                    <a:pt x="12" y="81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6" name="Google Shape;3398;p12">
              <a:extLst>
                <a:ext uri="{FF2B5EF4-FFF2-40B4-BE49-F238E27FC236}">
                  <a16:creationId xmlns:a16="http://schemas.microsoft.com/office/drawing/2014/main" id="{BE2B2B01-2E22-35A6-2562-A9818109312C}"/>
                </a:ext>
              </a:extLst>
            </p:cNvPr>
            <p:cNvSpPr/>
            <p:nvPr/>
          </p:nvSpPr>
          <p:spPr>
            <a:xfrm>
              <a:off x="1972" y="2405"/>
              <a:ext cx="323" cy="144"/>
            </a:xfrm>
            <a:custGeom>
              <a:avLst/>
              <a:gdLst/>
              <a:ahLst/>
              <a:cxnLst/>
              <a:rect l="l" t="t" r="r" b="b"/>
              <a:pathLst>
                <a:path w="129" h="54" extrusionOk="0">
                  <a:moveTo>
                    <a:pt x="0" y="16"/>
                  </a:moveTo>
                  <a:cubicBezTo>
                    <a:pt x="17" y="30"/>
                    <a:pt x="65" y="54"/>
                    <a:pt x="110" y="28"/>
                  </a:cubicBezTo>
                  <a:cubicBezTo>
                    <a:pt x="111" y="25"/>
                    <a:pt x="123" y="4"/>
                    <a:pt x="129" y="0"/>
                  </a:cubicBezTo>
                  <a:cubicBezTo>
                    <a:pt x="111" y="10"/>
                    <a:pt x="111" y="20"/>
                    <a:pt x="89" y="26"/>
                  </a:cubicBezTo>
                  <a:cubicBezTo>
                    <a:pt x="41" y="38"/>
                    <a:pt x="25" y="24"/>
                    <a:pt x="11" y="20"/>
                  </a:cubicBezTo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7" name="Google Shape;3399;p12">
              <a:extLst>
                <a:ext uri="{FF2B5EF4-FFF2-40B4-BE49-F238E27FC236}">
                  <a16:creationId xmlns:a16="http://schemas.microsoft.com/office/drawing/2014/main" id="{4DBC2326-6715-CCC6-53AB-CA7D4732F51F}"/>
                </a:ext>
              </a:extLst>
            </p:cNvPr>
            <p:cNvSpPr/>
            <p:nvPr/>
          </p:nvSpPr>
          <p:spPr>
            <a:xfrm>
              <a:off x="2717" y="2360"/>
              <a:ext cx="73" cy="264"/>
            </a:xfrm>
            <a:custGeom>
              <a:avLst/>
              <a:gdLst/>
              <a:ahLst/>
              <a:cxnLst/>
              <a:rect l="l" t="t" r="r" b="b"/>
              <a:pathLst>
                <a:path w="29" h="99" extrusionOk="0">
                  <a:moveTo>
                    <a:pt x="23" y="0"/>
                  </a:moveTo>
                  <a:cubicBezTo>
                    <a:pt x="25" y="25"/>
                    <a:pt x="29" y="68"/>
                    <a:pt x="5" y="99"/>
                  </a:cubicBezTo>
                  <a:cubicBezTo>
                    <a:pt x="6" y="93"/>
                    <a:pt x="12" y="58"/>
                    <a:pt x="0" y="32"/>
                  </a:cubicBezTo>
                  <a:cubicBezTo>
                    <a:pt x="6" y="47"/>
                    <a:pt x="13" y="50"/>
                    <a:pt x="17" y="45"/>
                  </a:cubicBezTo>
                  <a:cubicBezTo>
                    <a:pt x="21" y="39"/>
                    <a:pt x="25" y="13"/>
                    <a:pt x="23" y="0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8" name="Google Shape;3400;p12">
              <a:extLst>
                <a:ext uri="{FF2B5EF4-FFF2-40B4-BE49-F238E27FC236}">
                  <a16:creationId xmlns:a16="http://schemas.microsoft.com/office/drawing/2014/main" id="{4907F2EC-95C6-05B4-6704-B6B4020922DC}"/>
                </a:ext>
              </a:extLst>
            </p:cNvPr>
            <p:cNvSpPr/>
            <p:nvPr/>
          </p:nvSpPr>
          <p:spPr>
            <a:xfrm>
              <a:off x="2285" y="2387"/>
              <a:ext cx="55" cy="61"/>
            </a:xfrm>
            <a:custGeom>
              <a:avLst/>
              <a:gdLst/>
              <a:ahLst/>
              <a:cxnLst/>
              <a:rect l="l" t="t" r="r" b="b"/>
              <a:pathLst>
                <a:path w="22" h="23" extrusionOk="0">
                  <a:moveTo>
                    <a:pt x="0" y="23"/>
                  </a:moveTo>
                  <a:cubicBezTo>
                    <a:pt x="8" y="9"/>
                    <a:pt x="17" y="1"/>
                    <a:pt x="22" y="0"/>
                  </a:cubicBezTo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399" name="Google Shape;3401;p12">
              <a:extLst>
                <a:ext uri="{FF2B5EF4-FFF2-40B4-BE49-F238E27FC236}">
                  <a16:creationId xmlns:a16="http://schemas.microsoft.com/office/drawing/2014/main" id="{B138943F-EAC4-8E18-6259-C385CA5909FF}"/>
                </a:ext>
              </a:extLst>
            </p:cNvPr>
            <p:cNvSpPr/>
            <p:nvPr/>
          </p:nvSpPr>
          <p:spPr>
            <a:xfrm>
              <a:off x="2065" y="2379"/>
              <a:ext cx="227" cy="48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0" y="12"/>
                  </a:moveTo>
                  <a:cubicBezTo>
                    <a:pt x="27" y="16"/>
                    <a:pt x="66" y="16"/>
                    <a:pt x="91" y="0"/>
                  </a:cubicBezTo>
                  <a:cubicBezTo>
                    <a:pt x="79" y="5"/>
                    <a:pt x="17" y="18"/>
                    <a:pt x="0" y="12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0" name="Google Shape;3402;p12">
              <a:extLst>
                <a:ext uri="{FF2B5EF4-FFF2-40B4-BE49-F238E27FC236}">
                  <a16:creationId xmlns:a16="http://schemas.microsoft.com/office/drawing/2014/main" id="{83DA8BAC-9A6F-754B-17C1-8944D7423278}"/>
                </a:ext>
              </a:extLst>
            </p:cNvPr>
            <p:cNvSpPr/>
            <p:nvPr/>
          </p:nvSpPr>
          <p:spPr>
            <a:xfrm>
              <a:off x="1655" y="2200"/>
              <a:ext cx="130" cy="189"/>
            </a:xfrm>
            <a:custGeom>
              <a:avLst/>
              <a:gdLst/>
              <a:ahLst/>
              <a:cxnLst/>
              <a:rect l="l" t="t" r="r" b="b"/>
              <a:pathLst>
                <a:path w="52" h="71" extrusionOk="0">
                  <a:moveTo>
                    <a:pt x="52" y="1"/>
                  </a:moveTo>
                  <a:cubicBezTo>
                    <a:pt x="32" y="0"/>
                    <a:pt x="1" y="2"/>
                    <a:pt x="0" y="71"/>
                  </a:cubicBezTo>
                  <a:cubicBezTo>
                    <a:pt x="5" y="43"/>
                    <a:pt x="15" y="4"/>
                    <a:pt x="52" y="1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1" name="Google Shape;3403;p12">
              <a:extLst>
                <a:ext uri="{FF2B5EF4-FFF2-40B4-BE49-F238E27FC236}">
                  <a16:creationId xmlns:a16="http://schemas.microsoft.com/office/drawing/2014/main" id="{791DE75F-5F7D-50B0-F70F-3814D8A9753A}"/>
                </a:ext>
              </a:extLst>
            </p:cNvPr>
            <p:cNvSpPr/>
            <p:nvPr/>
          </p:nvSpPr>
          <p:spPr>
            <a:xfrm>
              <a:off x="1600" y="2613"/>
              <a:ext cx="32" cy="299"/>
            </a:xfrm>
            <a:custGeom>
              <a:avLst/>
              <a:gdLst/>
              <a:ahLst/>
              <a:cxnLst/>
              <a:rect l="l" t="t" r="r" b="b"/>
              <a:pathLst>
                <a:path w="13" h="112" extrusionOk="0">
                  <a:moveTo>
                    <a:pt x="13" y="112"/>
                  </a:moveTo>
                  <a:cubicBezTo>
                    <a:pt x="0" y="64"/>
                    <a:pt x="4" y="19"/>
                    <a:pt x="9" y="0"/>
                  </a:cubicBezTo>
                  <a:cubicBezTo>
                    <a:pt x="7" y="15"/>
                    <a:pt x="6" y="78"/>
                    <a:pt x="13" y="112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2" name="Google Shape;3404;p12">
              <a:extLst>
                <a:ext uri="{FF2B5EF4-FFF2-40B4-BE49-F238E27FC236}">
                  <a16:creationId xmlns:a16="http://schemas.microsoft.com/office/drawing/2014/main" id="{45EC96AE-F9DD-724A-7C82-1A323E8AED64}"/>
                </a:ext>
              </a:extLst>
            </p:cNvPr>
            <p:cNvSpPr/>
            <p:nvPr/>
          </p:nvSpPr>
          <p:spPr>
            <a:xfrm>
              <a:off x="2295" y="2643"/>
              <a:ext cx="40" cy="157"/>
            </a:xfrm>
            <a:custGeom>
              <a:avLst/>
              <a:gdLst/>
              <a:ahLst/>
              <a:cxnLst/>
              <a:rect l="l" t="t" r="r" b="b"/>
              <a:pathLst>
                <a:path w="16" h="59" extrusionOk="0">
                  <a:moveTo>
                    <a:pt x="10" y="59"/>
                  </a:moveTo>
                  <a:cubicBezTo>
                    <a:pt x="9" y="53"/>
                    <a:pt x="2" y="41"/>
                    <a:pt x="1" y="29"/>
                  </a:cubicBezTo>
                  <a:cubicBezTo>
                    <a:pt x="0" y="18"/>
                    <a:pt x="4" y="8"/>
                    <a:pt x="16" y="0"/>
                  </a:cubicBezTo>
                  <a:cubicBezTo>
                    <a:pt x="11" y="7"/>
                    <a:pt x="5" y="19"/>
                    <a:pt x="5" y="30"/>
                  </a:cubicBezTo>
                  <a:cubicBezTo>
                    <a:pt x="5" y="41"/>
                    <a:pt x="8" y="53"/>
                    <a:pt x="10" y="59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3" name="Google Shape;3405;p12">
              <a:extLst>
                <a:ext uri="{FF2B5EF4-FFF2-40B4-BE49-F238E27FC236}">
                  <a16:creationId xmlns:a16="http://schemas.microsoft.com/office/drawing/2014/main" id="{55EC8E0E-DD63-023C-FA14-721E25C80675}"/>
                </a:ext>
              </a:extLst>
            </p:cNvPr>
            <p:cNvSpPr/>
            <p:nvPr/>
          </p:nvSpPr>
          <p:spPr>
            <a:xfrm>
              <a:off x="2730" y="2931"/>
              <a:ext cx="60" cy="114"/>
            </a:xfrm>
            <a:custGeom>
              <a:avLst/>
              <a:gdLst/>
              <a:ahLst/>
              <a:cxnLst/>
              <a:rect l="l" t="t" r="r" b="b"/>
              <a:pathLst>
                <a:path w="24" h="43" extrusionOk="0">
                  <a:moveTo>
                    <a:pt x="22" y="43"/>
                  </a:moveTo>
                  <a:cubicBezTo>
                    <a:pt x="20" y="29"/>
                    <a:pt x="12" y="11"/>
                    <a:pt x="0" y="0"/>
                  </a:cubicBezTo>
                  <a:cubicBezTo>
                    <a:pt x="11" y="3"/>
                    <a:pt x="24" y="21"/>
                    <a:pt x="22" y="43"/>
                  </a:cubicBezTo>
                  <a:close/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4" name="Google Shape;3406;p12">
              <a:extLst>
                <a:ext uri="{FF2B5EF4-FFF2-40B4-BE49-F238E27FC236}">
                  <a16:creationId xmlns:a16="http://schemas.microsoft.com/office/drawing/2014/main" id="{47E46C21-3667-5C9F-FF64-DE7AFD9F1ABE}"/>
                </a:ext>
              </a:extLst>
            </p:cNvPr>
            <p:cNvSpPr/>
            <p:nvPr/>
          </p:nvSpPr>
          <p:spPr>
            <a:xfrm>
              <a:off x="2110" y="2699"/>
              <a:ext cx="517" cy="333"/>
            </a:xfrm>
            <a:custGeom>
              <a:avLst/>
              <a:gdLst/>
              <a:ahLst/>
              <a:cxnLst/>
              <a:rect l="l" t="t" r="r" b="b"/>
              <a:pathLst>
                <a:path w="207" h="125" extrusionOk="0">
                  <a:moveTo>
                    <a:pt x="12" y="0"/>
                  </a:moveTo>
                  <a:cubicBezTo>
                    <a:pt x="3" y="19"/>
                    <a:pt x="0" y="38"/>
                    <a:pt x="20" y="69"/>
                  </a:cubicBezTo>
                  <a:cubicBezTo>
                    <a:pt x="41" y="101"/>
                    <a:pt x="59" y="118"/>
                    <a:pt x="104" y="122"/>
                  </a:cubicBezTo>
                  <a:cubicBezTo>
                    <a:pt x="150" y="125"/>
                    <a:pt x="180" y="107"/>
                    <a:pt x="207" y="8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5" name="Google Shape;3407;p12">
              <a:extLst>
                <a:ext uri="{FF2B5EF4-FFF2-40B4-BE49-F238E27FC236}">
                  <a16:creationId xmlns:a16="http://schemas.microsoft.com/office/drawing/2014/main" id="{5F457ECD-8336-73F0-DF55-8610B0D40C95}"/>
                </a:ext>
              </a:extLst>
            </p:cNvPr>
            <p:cNvSpPr/>
            <p:nvPr/>
          </p:nvSpPr>
          <p:spPr>
            <a:xfrm>
              <a:off x="1785" y="2933"/>
              <a:ext cx="905" cy="334"/>
            </a:xfrm>
            <a:custGeom>
              <a:avLst/>
              <a:gdLst/>
              <a:ahLst/>
              <a:cxnLst/>
              <a:rect l="l" t="t" r="r" b="b"/>
              <a:pathLst>
                <a:path w="362" h="125" extrusionOk="0">
                  <a:moveTo>
                    <a:pt x="0" y="33"/>
                  </a:moveTo>
                  <a:cubicBezTo>
                    <a:pt x="18" y="13"/>
                    <a:pt x="37" y="0"/>
                    <a:pt x="60" y="6"/>
                  </a:cubicBezTo>
                  <a:cubicBezTo>
                    <a:pt x="118" y="20"/>
                    <a:pt x="93" y="81"/>
                    <a:pt x="122" y="85"/>
                  </a:cubicBezTo>
                  <a:cubicBezTo>
                    <a:pt x="151" y="89"/>
                    <a:pt x="171" y="60"/>
                    <a:pt x="194" y="64"/>
                  </a:cubicBezTo>
                  <a:cubicBezTo>
                    <a:pt x="217" y="67"/>
                    <a:pt x="225" y="79"/>
                    <a:pt x="250" y="72"/>
                  </a:cubicBezTo>
                  <a:cubicBezTo>
                    <a:pt x="275" y="66"/>
                    <a:pt x="308" y="29"/>
                    <a:pt x="335" y="38"/>
                  </a:cubicBezTo>
                  <a:cubicBezTo>
                    <a:pt x="362" y="48"/>
                    <a:pt x="358" y="79"/>
                    <a:pt x="352" y="98"/>
                  </a:cubicBezTo>
                  <a:cubicBezTo>
                    <a:pt x="346" y="117"/>
                    <a:pt x="346" y="125"/>
                    <a:pt x="355" y="12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6" name="Google Shape;3408;p12">
              <a:extLst>
                <a:ext uri="{FF2B5EF4-FFF2-40B4-BE49-F238E27FC236}">
                  <a16:creationId xmlns:a16="http://schemas.microsoft.com/office/drawing/2014/main" id="{C2543051-86D6-E830-AA71-9F81D0202D7C}"/>
                </a:ext>
              </a:extLst>
            </p:cNvPr>
            <p:cNvSpPr/>
            <p:nvPr/>
          </p:nvSpPr>
          <p:spPr>
            <a:xfrm>
              <a:off x="2500" y="3139"/>
              <a:ext cx="97" cy="85"/>
            </a:xfrm>
            <a:custGeom>
              <a:avLst/>
              <a:gdLst/>
              <a:ahLst/>
              <a:cxnLst/>
              <a:rect l="l" t="t" r="r" b="b"/>
              <a:pathLst>
                <a:path w="39" h="32" extrusionOk="0">
                  <a:moveTo>
                    <a:pt x="24" y="0"/>
                  </a:moveTo>
                  <a:cubicBezTo>
                    <a:pt x="39" y="8"/>
                    <a:pt x="8" y="21"/>
                    <a:pt x="0" y="32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7" name="Google Shape;3409;p12">
              <a:extLst>
                <a:ext uri="{FF2B5EF4-FFF2-40B4-BE49-F238E27FC236}">
                  <a16:creationId xmlns:a16="http://schemas.microsoft.com/office/drawing/2014/main" id="{54C12119-C987-0251-BA8D-9E6FB62A5523}"/>
                </a:ext>
              </a:extLst>
            </p:cNvPr>
            <p:cNvSpPr/>
            <p:nvPr/>
          </p:nvSpPr>
          <p:spPr>
            <a:xfrm>
              <a:off x="1862" y="3051"/>
              <a:ext cx="40" cy="77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0" y="3"/>
                  </a:moveTo>
                  <a:cubicBezTo>
                    <a:pt x="16" y="0"/>
                    <a:pt x="10" y="18"/>
                    <a:pt x="10" y="29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8" name="Google Shape;3410;p12">
              <a:extLst>
                <a:ext uri="{FF2B5EF4-FFF2-40B4-BE49-F238E27FC236}">
                  <a16:creationId xmlns:a16="http://schemas.microsoft.com/office/drawing/2014/main" id="{B7BF05EF-F9FA-A79E-D8BC-D2980C4E8A50}"/>
                </a:ext>
              </a:extLst>
            </p:cNvPr>
            <p:cNvSpPr/>
            <p:nvPr/>
          </p:nvSpPr>
          <p:spPr>
            <a:xfrm>
              <a:off x="1775" y="2664"/>
              <a:ext cx="350" cy="189"/>
            </a:xfrm>
            <a:custGeom>
              <a:avLst/>
              <a:gdLst/>
              <a:ahLst/>
              <a:cxnLst/>
              <a:rect l="l" t="t" r="r" b="b"/>
              <a:pathLst>
                <a:path w="140" h="71" extrusionOk="0">
                  <a:moveTo>
                    <a:pt x="140" y="47"/>
                  </a:moveTo>
                  <a:cubicBezTo>
                    <a:pt x="134" y="55"/>
                    <a:pt x="122" y="68"/>
                    <a:pt x="97" y="70"/>
                  </a:cubicBezTo>
                  <a:cubicBezTo>
                    <a:pt x="72" y="71"/>
                    <a:pt x="41" y="64"/>
                    <a:pt x="34" y="52"/>
                  </a:cubicBezTo>
                  <a:cubicBezTo>
                    <a:pt x="27" y="40"/>
                    <a:pt x="8" y="0"/>
                    <a:pt x="0" y="8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9" name="Google Shape;3411;p12">
              <a:extLst>
                <a:ext uri="{FF2B5EF4-FFF2-40B4-BE49-F238E27FC236}">
                  <a16:creationId xmlns:a16="http://schemas.microsoft.com/office/drawing/2014/main" id="{D83E2835-0443-02B0-A009-7F5196CAA415}"/>
                </a:ext>
              </a:extLst>
            </p:cNvPr>
            <p:cNvSpPr/>
            <p:nvPr/>
          </p:nvSpPr>
          <p:spPr>
            <a:xfrm>
              <a:off x="1707" y="2824"/>
              <a:ext cx="183" cy="136"/>
            </a:xfrm>
            <a:custGeom>
              <a:avLst/>
              <a:gdLst/>
              <a:ahLst/>
              <a:cxnLst/>
              <a:rect l="l" t="t" r="r" b="b"/>
              <a:pathLst>
                <a:path w="73" h="51" extrusionOk="0">
                  <a:moveTo>
                    <a:pt x="73" y="2"/>
                  </a:moveTo>
                  <a:cubicBezTo>
                    <a:pt x="43" y="0"/>
                    <a:pt x="28" y="20"/>
                    <a:pt x="17" y="36"/>
                  </a:cubicBezTo>
                  <a:cubicBezTo>
                    <a:pt x="7" y="51"/>
                    <a:pt x="1" y="48"/>
                    <a:pt x="0" y="4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0" name="Google Shape;3412;p12">
              <a:extLst>
                <a:ext uri="{FF2B5EF4-FFF2-40B4-BE49-F238E27FC236}">
                  <a16:creationId xmlns:a16="http://schemas.microsoft.com/office/drawing/2014/main" id="{6E3962F4-76B6-22C4-0BB0-EA4E8DDCB336}"/>
                </a:ext>
              </a:extLst>
            </p:cNvPr>
            <p:cNvSpPr/>
            <p:nvPr/>
          </p:nvSpPr>
          <p:spPr>
            <a:xfrm>
              <a:off x="2040" y="2848"/>
              <a:ext cx="180" cy="125"/>
            </a:xfrm>
            <a:custGeom>
              <a:avLst/>
              <a:gdLst/>
              <a:ahLst/>
              <a:cxnLst/>
              <a:rect l="l" t="t" r="r" b="b"/>
              <a:pathLst>
                <a:path w="72" h="47" extrusionOk="0">
                  <a:moveTo>
                    <a:pt x="0" y="0"/>
                  </a:moveTo>
                  <a:cubicBezTo>
                    <a:pt x="18" y="5"/>
                    <a:pt x="34" y="32"/>
                    <a:pt x="49" y="39"/>
                  </a:cubicBezTo>
                  <a:cubicBezTo>
                    <a:pt x="64" y="47"/>
                    <a:pt x="72" y="45"/>
                    <a:pt x="72" y="45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1" name="Google Shape;3413;p12">
              <a:extLst>
                <a:ext uri="{FF2B5EF4-FFF2-40B4-BE49-F238E27FC236}">
                  <a16:creationId xmlns:a16="http://schemas.microsoft.com/office/drawing/2014/main" id="{E0F2B3D5-F6D6-8C07-4ACC-1E7059C5D6BB}"/>
                </a:ext>
              </a:extLst>
            </p:cNvPr>
            <p:cNvSpPr/>
            <p:nvPr/>
          </p:nvSpPr>
          <p:spPr>
            <a:xfrm>
              <a:off x="2387" y="2384"/>
              <a:ext cx="118" cy="387"/>
            </a:xfrm>
            <a:custGeom>
              <a:avLst/>
              <a:gdLst/>
              <a:ahLst/>
              <a:cxnLst/>
              <a:rect l="l" t="t" r="r" b="b"/>
              <a:pathLst>
                <a:path w="47" h="145" extrusionOk="0">
                  <a:moveTo>
                    <a:pt x="15" y="145"/>
                  </a:moveTo>
                  <a:cubicBezTo>
                    <a:pt x="0" y="134"/>
                    <a:pt x="15" y="122"/>
                    <a:pt x="24" y="111"/>
                  </a:cubicBezTo>
                  <a:cubicBezTo>
                    <a:pt x="41" y="87"/>
                    <a:pt x="43" y="73"/>
                    <a:pt x="41" y="54"/>
                  </a:cubicBezTo>
                  <a:cubicBezTo>
                    <a:pt x="39" y="34"/>
                    <a:pt x="44" y="8"/>
                    <a:pt x="47" y="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2" name="Google Shape;3414;p12">
              <a:extLst>
                <a:ext uri="{FF2B5EF4-FFF2-40B4-BE49-F238E27FC236}">
                  <a16:creationId xmlns:a16="http://schemas.microsoft.com/office/drawing/2014/main" id="{7F9913DA-8051-5637-0E9F-B659F93F9632}"/>
                </a:ext>
              </a:extLst>
            </p:cNvPr>
            <p:cNvSpPr/>
            <p:nvPr/>
          </p:nvSpPr>
          <p:spPr>
            <a:xfrm>
              <a:off x="2040" y="3061"/>
              <a:ext cx="142" cy="83"/>
            </a:xfrm>
            <a:custGeom>
              <a:avLst/>
              <a:gdLst/>
              <a:ahLst/>
              <a:cxnLst/>
              <a:rect l="l" t="t" r="r" b="b"/>
              <a:pathLst>
                <a:path w="57" h="31" extrusionOk="0">
                  <a:moveTo>
                    <a:pt x="0" y="0"/>
                  </a:moveTo>
                  <a:cubicBezTo>
                    <a:pt x="8" y="17"/>
                    <a:pt x="21" y="31"/>
                    <a:pt x="57" y="27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3" name="Google Shape;3415;p12">
              <a:extLst>
                <a:ext uri="{FF2B5EF4-FFF2-40B4-BE49-F238E27FC236}">
                  <a16:creationId xmlns:a16="http://schemas.microsoft.com/office/drawing/2014/main" id="{24F98582-45F1-079C-3D30-18C5EA73C025}"/>
                </a:ext>
              </a:extLst>
            </p:cNvPr>
            <p:cNvSpPr/>
            <p:nvPr/>
          </p:nvSpPr>
          <p:spPr>
            <a:xfrm>
              <a:off x="1815" y="2739"/>
              <a:ext cx="17" cy="109"/>
            </a:xfrm>
            <a:custGeom>
              <a:avLst/>
              <a:gdLst/>
              <a:ahLst/>
              <a:cxnLst/>
              <a:rect l="l" t="t" r="r" b="b"/>
              <a:pathLst>
                <a:path w="7" h="41" extrusionOk="0">
                  <a:moveTo>
                    <a:pt x="4" y="0"/>
                  </a:moveTo>
                  <a:cubicBezTo>
                    <a:pt x="4" y="8"/>
                    <a:pt x="7" y="16"/>
                    <a:pt x="5" y="24"/>
                  </a:cubicBezTo>
                  <a:cubicBezTo>
                    <a:pt x="2" y="33"/>
                    <a:pt x="0" y="41"/>
                    <a:pt x="0" y="4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4" name="Google Shape;3416;p12">
              <a:extLst>
                <a:ext uri="{FF2B5EF4-FFF2-40B4-BE49-F238E27FC236}">
                  <a16:creationId xmlns:a16="http://schemas.microsoft.com/office/drawing/2014/main" id="{DF74D606-78F2-B669-EE5E-A29074A9935E}"/>
                </a:ext>
              </a:extLst>
            </p:cNvPr>
            <p:cNvSpPr/>
            <p:nvPr/>
          </p:nvSpPr>
          <p:spPr>
            <a:xfrm>
              <a:off x="2260" y="2619"/>
              <a:ext cx="80" cy="90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0" y="16"/>
                  </a:moveTo>
                  <a:cubicBezTo>
                    <a:pt x="7" y="19"/>
                    <a:pt x="26" y="6"/>
                    <a:pt x="32" y="0"/>
                  </a:cubicBezTo>
                  <a:cubicBezTo>
                    <a:pt x="22" y="9"/>
                    <a:pt x="9" y="20"/>
                    <a:pt x="9" y="3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5" name="Google Shape;3417;p12">
              <a:extLst>
                <a:ext uri="{FF2B5EF4-FFF2-40B4-BE49-F238E27FC236}">
                  <a16:creationId xmlns:a16="http://schemas.microsoft.com/office/drawing/2014/main" id="{B283B623-369B-283F-A564-3C318BD63CC5}"/>
                </a:ext>
              </a:extLst>
            </p:cNvPr>
            <p:cNvSpPr/>
            <p:nvPr/>
          </p:nvSpPr>
          <p:spPr>
            <a:xfrm>
              <a:off x="2037" y="2789"/>
              <a:ext cx="188" cy="184"/>
            </a:xfrm>
            <a:custGeom>
              <a:avLst/>
              <a:gdLst/>
              <a:ahLst/>
              <a:cxnLst/>
              <a:rect l="l" t="t" r="r" b="b"/>
              <a:pathLst>
                <a:path w="75" h="69" extrusionOk="0">
                  <a:moveTo>
                    <a:pt x="73" y="67"/>
                  </a:moveTo>
                  <a:cubicBezTo>
                    <a:pt x="73" y="67"/>
                    <a:pt x="65" y="69"/>
                    <a:pt x="50" y="61"/>
                  </a:cubicBezTo>
                  <a:cubicBezTo>
                    <a:pt x="35" y="54"/>
                    <a:pt x="19" y="27"/>
                    <a:pt x="1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9" y="18"/>
                    <a:pt x="29" y="7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6" y="10"/>
                    <a:pt x="40" y="21"/>
                    <a:pt x="49" y="35"/>
                  </a:cubicBezTo>
                  <a:cubicBezTo>
                    <a:pt x="57" y="48"/>
                    <a:pt x="65" y="59"/>
                    <a:pt x="75" y="67"/>
                  </a:cubicBezTo>
                  <a:lnTo>
                    <a:pt x="73" y="67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6" name="Google Shape;3418;p12">
              <a:extLst>
                <a:ext uri="{FF2B5EF4-FFF2-40B4-BE49-F238E27FC236}">
                  <a16:creationId xmlns:a16="http://schemas.microsoft.com/office/drawing/2014/main" id="{D89CD62A-EA23-BA05-CA7B-46FA01C4BAB7}"/>
                </a:ext>
              </a:extLst>
            </p:cNvPr>
            <p:cNvSpPr/>
            <p:nvPr/>
          </p:nvSpPr>
          <p:spPr>
            <a:xfrm>
              <a:off x="2037" y="3061"/>
              <a:ext cx="145" cy="104"/>
            </a:xfrm>
            <a:custGeom>
              <a:avLst/>
              <a:gdLst/>
              <a:ahLst/>
              <a:cxnLst/>
              <a:rect l="l" t="t" r="r" b="b"/>
              <a:pathLst>
                <a:path w="58" h="39" extrusionOk="0">
                  <a:moveTo>
                    <a:pt x="58" y="27"/>
                  </a:moveTo>
                  <a:cubicBezTo>
                    <a:pt x="22" y="31"/>
                    <a:pt x="9" y="17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8"/>
                    <a:pt x="6" y="35"/>
                    <a:pt x="21" y="37"/>
                  </a:cubicBezTo>
                  <a:cubicBezTo>
                    <a:pt x="35" y="39"/>
                    <a:pt x="47" y="33"/>
                    <a:pt x="58" y="27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7" name="Google Shape;3419;p12">
              <a:extLst>
                <a:ext uri="{FF2B5EF4-FFF2-40B4-BE49-F238E27FC236}">
                  <a16:creationId xmlns:a16="http://schemas.microsoft.com/office/drawing/2014/main" id="{8821F4DA-058D-AE6F-D50B-A692E4D7E081}"/>
                </a:ext>
              </a:extLst>
            </p:cNvPr>
            <p:cNvSpPr/>
            <p:nvPr/>
          </p:nvSpPr>
          <p:spPr>
            <a:xfrm>
              <a:off x="1815" y="2739"/>
              <a:ext cx="75" cy="109"/>
            </a:xfrm>
            <a:custGeom>
              <a:avLst/>
              <a:gdLst/>
              <a:ahLst/>
              <a:cxnLst/>
              <a:rect l="l" t="t" r="r" b="b"/>
              <a:pathLst>
                <a:path w="30" h="41" extrusionOk="0">
                  <a:moveTo>
                    <a:pt x="4" y="0"/>
                  </a:moveTo>
                  <a:cubicBezTo>
                    <a:pt x="4" y="8"/>
                    <a:pt x="7" y="16"/>
                    <a:pt x="5" y="24"/>
                  </a:cubicBezTo>
                  <a:cubicBezTo>
                    <a:pt x="2" y="33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" y="36"/>
                    <a:pt x="17" y="33"/>
                    <a:pt x="30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5" y="31"/>
                    <a:pt x="20" y="28"/>
                    <a:pt x="18" y="24"/>
                  </a:cubicBezTo>
                  <a:cubicBezTo>
                    <a:pt x="15" y="19"/>
                    <a:pt x="10" y="9"/>
                    <a:pt x="4" y="0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8" name="Google Shape;3420;p12">
              <a:extLst>
                <a:ext uri="{FF2B5EF4-FFF2-40B4-BE49-F238E27FC236}">
                  <a16:creationId xmlns:a16="http://schemas.microsoft.com/office/drawing/2014/main" id="{9BF4DD47-1174-BA2D-264E-04362DC6FF25}"/>
                </a:ext>
              </a:extLst>
            </p:cNvPr>
            <p:cNvSpPr/>
            <p:nvPr/>
          </p:nvSpPr>
          <p:spPr>
            <a:xfrm>
              <a:off x="2337" y="3112"/>
              <a:ext cx="100" cy="24"/>
            </a:xfrm>
            <a:custGeom>
              <a:avLst/>
              <a:gdLst/>
              <a:ahLst/>
              <a:cxnLst/>
              <a:rect l="l" t="t" r="r" b="b"/>
              <a:pathLst>
                <a:path w="40" h="9" extrusionOk="0">
                  <a:moveTo>
                    <a:pt x="39" y="1"/>
                  </a:moveTo>
                  <a:cubicBezTo>
                    <a:pt x="31" y="0"/>
                    <a:pt x="12" y="3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8" y="7"/>
                    <a:pt x="16" y="9"/>
                    <a:pt x="29" y="5"/>
                  </a:cubicBezTo>
                  <a:cubicBezTo>
                    <a:pt x="32" y="4"/>
                    <a:pt x="36" y="3"/>
                    <a:pt x="40" y="1"/>
                  </a:cubicBezTo>
                  <a:lnTo>
                    <a:pt x="39" y="1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19" name="Google Shape;3421;p12">
              <a:extLst>
                <a:ext uri="{FF2B5EF4-FFF2-40B4-BE49-F238E27FC236}">
                  <a16:creationId xmlns:a16="http://schemas.microsoft.com/office/drawing/2014/main" id="{DD76F5CB-926C-E6C0-51E9-84CA4CA5495D}"/>
                </a:ext>
              </a:extLst>
            </p:cNvPr>
            <p:cNvSpPr/>
            <p:nvPr/>
          </p:nvSpPr>
          <p:spPr>
            <a:xfrm>
              <a:off x="2260" y="2619"/>
              <a:ext cx="80" cy="96"/>
            </a:xfrm>
            <a:custGeom>
              <a:avLst/>
              <a:gdLst/>
              <a:ahLst/>
              <a:cxnLst/>
              <a:rect l="l" t="t" r="r" b="b"/>
              <a:pathLst>
                <a:path w="32" h="36" extrusionOk="0">
                  <a:moveTo>
                    <a:pt x="9" y="34"/>
                  </a:moveTo>
                  <a:cubicBezTo>
                    <a:pt x="9" y="20"/>
                    <a:pt x="22" y="9"/>
                    <a:pt x="32" y="0"/>
                  </a:cubicBezTo>
                  <a:cubicBezTo>
                    <a:pt x="26" y="6"/>
                    <a:pt x="7" y="19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2"/>
                    <a:pt x="6" y="29"/>
                    <a:pt x="9" y="36"/>
                  </a:cubicBezTo>
                  <a:lnTo>
                    <a:pt x="9" y="34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0" name="Google Shape;3422;p12">
              <a:extLst>
                <a:ext uri="{FF2B5EF4-FFF2-40B4-BE49-F238E27FC236}">
                  <a16:creationId xmlns:a16="http://schemas.microsoft.com/office/drawing/2014/main" id="{82BD31AE-E535-BBD6-2577-6EC66302A14C}"/>
                </a:ext>
              </a:extLst>
            </p:cNvPr>
            <p:cNvSpPr/>
            <p:nvPr/>
          </p:nvSpPr>
          <p:spPr>
            <a:xfrm>
              <a:off x="1760" y="2539"/>
              <a:ext cx="850" cy="346"/>
            </a:xfrm>
            <a:custGeom>
              <a:avLst/>
              <a:gdLst/>
              <a:ahLst/>
              <a:cxnLst/>
              <a:rect l="l" t="t" r="r" b="b"/>
              <a:pathLst>
                <a:path w="340" h="130" extrusionOk="0">
                  <a:moveTo>
                    <a:pt x="340" y="2"/>
                  </a:moveTo>
                  <a:cubicBezTo>
                    <a:pt x="337" y="0"/>
                    <a:pt x="333" y="0"/>
                    <a:pt x="330" y="12"/>
                  </a:cubicBezTo>
                  <a:cubicBezTo>
                    <a:pt x="327" y="24"/>
                    <a:pt x="336" y="53"/>
                    <a:pt x="315" y="93"/>
                  </a:cubicBezTo>
                  <a:cubicBezTo>
                    <a:pt x="300" y="121"/>
                    <a:pt x="280" y="130"/>
                    <a:pt x="257" y="128"/>
                  </a:cubicBezTo>
                  <a:cubicBezTo>
                    <a:pt x="233" y="126"/>
                    <a:pt x="220" y="114"/>
                    <a:pt x="215" y="89"/>
                  </a:cubicBezTo>
                  <a:cubicBezTo>
                    <a:pt x="210" y="65"/>
                    <a:pt x="199" y="32"/>
                    <a:pt x="176" y="24"/>
                  </a:cubicBezTo>
                  <a:cubicBezTo>
                    <a:pt x="130" y="8"/>
                    <a:pt x="120" y="54"/>
                    <a:pt x="100" y="58"/>
                  </a:cubicBezTo>
                  <a:cubicBezTo>
                    <a:pt x="79" y="63"/>
                    <a:pt x="77" y="60"/>
                    <a:pt x="64" y="37"/>
                  </a:cubicBezTo>
                  <a:cubicBezTo>
                    <a:pt x="54" y="16"/>
                    <a:pt x="23" y="6"/>
                    <a:pt x="0" y="9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1" name="Google Shape;3423;p12">
              <a:extLst>
                <a:ext uri="{FF2B5EF4-FFF2-40B4-BE49-F238E27FC236}">
                  <a16:creationId xmlns:a16="http://schemas.microsoft.com/office/drawing/2014/main" id="{9B948E2A-B588-3C69-EDAB-E2B0B4A5BBDE}"/>
                </a:ext>
              </a:extLst>
            </p:cNvPr>
            <p:cNvSpPr/>
            <p:nvPr/>
          </p:nvSpPr>
          <p:spPr>
            <a:xfrm>
              <a:off x="2340" y="2357"/>
              <a:ext cx="175" cy="262"/>
            </a:xfrm>
            <a:custGeom>
              <a:avLst/>
              <a:gdLst/>
              <a:ahLst/>
              <a:cxnLst/>
              <a:rect l="l" t="t" r="r" b="b"/>
              <a:pathLst>
                <a:path w="70" h="98" extrusionOk="0">
                  <a:moveTo>
                    <a:pt x="70" y="0"/>
                  </a:moveTo>
                  <a:cubicBezTo>
                    <a:pt x="52" y="43"/>
                    <a:pt x="50" y="62"/>
                    <a:pt x="0" y="98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2" name="Google Shape;3424;p12">
              <a:extLst>
                <a:ext uri="{FF2B5EF4-FFF2-40B4-BE49-F238E27FC236}">
                  <a16:creationId xmlns:a16="http://schemas.microsoft.com/office/drawing/2014/main" id="{B0E629D3-3BC3-FACA-0C19-CDFE6F60DF69}"/>
                </a:ext>
              </a:extLst>
            </p:cNvPr>
            <p:cNvSpPr/>
            <p:nvPr/>
          </p:nvSpPr>
          <p:spPr>
            <a:xfrm>
              <a:off x="1907" y="2515"/>
              <a:ext cx="40" cy="42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0" y="0"/>
                  </a:moveTo>
                  <a:cubicBezTo>
                    <a:pt x="6" y="4"/>
                    <a:pt x="11" y="9"/>
                    <a:pt x="16" y="16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3" name="Google Shape;3425;p12">
              <a:extLst>
                <a:ext uri="{FF2B5EF4-FFF2-40B4-BE49-F238E27FC236}">
                  <a16:creationId xmlns:a16="http://schemas.microsoft.com/office/drawing/2014/main" id="{73C6F857-71AD-8084-0076-54F6601E6052}"/>
                </a:ext>
              </a:extLst>
            </p:cNvPr>
            <p:cNvSpPr/>
            <p:nvPr/>
          </p:nvSpPr>
          <p:spPr>
            <a:xfrm>
              <a:off x="1947" y="2557"/>
              <a:ext cx="120" cy="123"/>
            </a:xfrm>
            <a:custGeom>
              <a:avLst/>
              <a:gdLst/>
              <a:ahLst/>
              <a:cxnLst/>
              <a:rect l="l" t="t" r="r" b="b"/>
              <a:pathLst>
                <a:path w="48" h="46" extrusionOk="0">
                  <a:moveTo>
                    <a:pt x="35" y="46"/>
                  </a:moveTo>
                  <a:cubicBezTo>
                    <a:pt x="39" y="42"/>
                    <a:pt x="43" y="37"/>
                    <a:pt x="48" y="31"/>
                  </a:cubicBezTo>
                  <a:cubicBezTo>
                    <a:pt x="26" y="28"/>
                    <a:pt x="13" y="15"/>
                    <a:pt x="0" y="0"/>
                  </a:cubicBezTo>
                  <a:cubicBezTo>
                    <a:pt x="14" y="17"/>
                    <a:pt x="18" y="41"/>
                    <a:pt x="35" y="46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4" name="Google Shape;3426;p12">
              <a:extLst>
                <a:ext uri="{FF2B5EF4-FFF2-40B4-BE49-F238E27FC236}">
                  <a16:creationId xmlns:a16="http://schemas.microsoft.com/office/drawing/2014/main" id="{BF79AAA6-935B-C125-DFBA-3B810DD6BEF7}"/>
                </a:ext>
              </a:extLst>
            </p:cNvPr>
            <p:cNvSpPr/>
            <p:nvPr/>
          </p:nvSpPr>
          <p:spPr>
            <a:xfrm>
              <a:off x="2092" y="2888"/>
              <a:ext cx="70" cy="8"/>
            </a:xfrm>
            <a:custGeom>
              <a:avLst/>
              <a:gdLst/>
              <a:ahLst/>
              <a:cxnLst/>
              <a:rect l="l" t="t" r="r" b="b"/>
              <a:pathLst>
                <a:path w="28" h="3" extrusionOk="0">
                  <a:moveTo>
                    <a:pt x="0" y="0"/>
                  </a:moveTo>
                  <a:cubicBezTo>
                    <a:pt x="12" y="3"/>
                    <a:pt x="28" y="1"/>
                    <a:pt x="28" y="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5" name="Google Shape;3427;p12">
              <a:extLst>
                <a:ext uri="{FF2B5EF4-FFF2-40B4-BE49-F238E27FC236}">
                  <a16:creationId xmlns:a16="http://schemas.microsoft.com/office/drawing/2014/main" id="{D2C119DE-3CE2-A179-D200-F797EE1B9DF8}"/>
                </a:ext>
              </a:extLst>
            </p:cNvPr>
            <p:cNvSpPr/>
            <p:nvPr/>
          </p:nvSpPr>
          <p:spPr>
            <a:xfrm>
              <a:off x="2250" y="2363"/>
              <a:ext cx="112" cy="12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45" y="0"/>
                  </a:moveTo>
                  <a:cubicBezTo>
                    <a:pt x="22" y="8"/>
                    <a:pt x="6" y="33"/>
                    <a:pt x="0" y="45"/>
                  </a:cubicBezTo>
                  <a:cubicBezTo>
                    <a:pt x="4" y="44"/>
                    <a:pt x="7" y="42"/>
                    <a:pt x="10" y="40"/>
                  </a:cubicBezTo>
                  <a:cubicBezTo>
                    <a:pt x="26" y="31"/>
                    <a:pt x="37" y="18"/>
                    <a:pt x="45" y="0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6" name="Google Shape;3428;p12">
              <a:extLst>
                <a:ext uri="{FF2B5EF4-FFF2-40B4-BE49-F238E27FC236}">
                  <a16:creationId xmlns:a16="http://schemas.microsoft.com/office/drawing/2014/main" id="{A2943295-41FE-8F7F-2416-850F3CE20C51}"/>
                </a:ext>
              </a:extLst>
            </p:cNvPr>
            <p:cNvSpPr/>
            <p:nvPr/>
          </p:nvSpPr>
          <p:spPr>
            <a:xfrm>
              <a:off x="2580" y="2520"/>
              <a:ext cx="30" cy="61"/>
            </a:xfrm>
            <a:custGeom>
              <a:avLst/>
              <a:gdLst/>
              <a:ahLst/>
              <a:cxnLst/>
              <a:rect l="l" t="t" r="r" b="b"/>
              <a:pathLst>
                <a:path w="12" h="23" extrusionOk="0">
                  <a:moveTo>
                    <a:pt x="10" y="13"/>
                  </a:moveTo>
                  <a:cubicBezTo>
                    <a:pt x="12" y="9"/>
                    <a:pt x="10" y="2"/>
                    <a:pt x="6" y="0"/>
                  </a:cubicBezTo>
                  <a:cubicBezTo>
                    <a:pt x="0" y="4"/>
                    <a:pt x="3" y="21"/>
                    <a:pt x="10" y="23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7" name="Google Shape;3429;p12">
              <a:extLst>
                <a:ext uri="{FF2B5EF4-FFF2-40B4-BE49-F238E27FC236}">
                  <a16:creationId xmlns:a16="http://schemas.microsoft.com/office/drawing/2014/main" id="{1D53A874-C0F7-775B-67F0-BC2A9D62B125}"/>
                </a:ext>
              </a:extLst>
            </p:cNvPr>
            <p:cNvSpPr/>
            <p:nvPr/>
          </p:nvSpPr>
          <p:spPr>
            <a:xfrm>
              <a:off x="2665" y="3248"/>
              <a:ext cx="5" cy="32"/>
            </a:xfrm>
            <a:custGeom>
              <a:avLst/>
              <a:gdLst/>
              <a:ahLst/>
              <a:cxnLst/>
              <a:rect l="l" t="t" r="r" b="b"/>
              <a:pathLst>
                <a:path w="2" h="12" extrusionOk="0">
                  <a:moveTo>
                    <a:pt x="2" y="0"/>
                  </a:moveTo>
                  <a:cubicBezTo>
                    <a:pt x="1" y="4"/>
                    <a:pt x="0" y="8"/>
                    <a:pt x="0" y="12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8" name="Google Shape;3430;p12">
              <a:extLst>
                <a:ext uri="{FF2B5EF4-FFF2-40B4-BE49-F238E27FC236}">
                  <a16:creationId xmlns:a16="http://schemas.microsoft.com/office/drawing/2014/main" id="{2CD05487-A0E2-6010-4688-2269D98C29E5}"/>
                </a:ext>
              </a:extLst>
            </p:cNvPr>
            <p:cNvSpPr/>
            <p:nvPr/>
          </p:nvSpPr>
          <p:spPr>
            <a:xfrm>
              <a:off x="2560" y="3136"/>
              <a:ext cx="15" cy="13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5"/>
                  </a:moveTo>
                  <a:cubicBezTo>
                    <a:pt x="2" y="3"/>
                    <a:pt x="4" y="2"/>
                    <a:pt x="6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29" name="Google Shape;3431;p12">
              <a:extLst>
                <a:ext uri="{FF2B5EF4-FFF2-40B4-BE49-F238E27FC236}">
                  <a16:creationId xmlns:a16="http://schemas.microsoft.com/office/drawing/2014/main" id="{9E3A1EB0-5366-FE74-1E31-66EE55476633}"/>
                </a:ext>
              </a:extLst>
            </p:cNvPr>
            <p:cNvSpPr/>
            <p:nvPr/>
          </p:nvSpPr>
          <p:spPr>
            <a:xfrm>
              <a:off x="1867" y="3051"/>
              <a:ext cx="5" cy="1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4"/>
                  </a:moveTo>
                  <a:cubicBezTo>
                    <a:pt x="0" y="3"/>
                    <a:pt x="1" y="1"/>
                    <a:pt x="2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0" name="Google Shape;3432;p12">
              <a:extLst>
                <a:ext uri="{FF2B5EF4-FFF2-40B4-BE49-F238E27FC236}">
                  <a16:creationId xmlns:a16="http://schemas.microsoft.com/office/drawing/2014/main" id="{B2F20ED5-6BBA-3370-4E97-8A00EE5B419E}"/>
                </a:ext>
              </a:extLst>
            </p:cNvPr>
            <p:cNvSpPr/>
            <p:nvPr/>
          </p:nvSpPr>
          <p:spPr>
            <a:xfrm>
              <a:off x="2125" y="2701"/>
              <a:ext cx="25" cy="2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2" y="0"/>
                  </a:moveTo>
                  <a:cubicBezTo>
                    <a:pt x="5" y="0"/>
                    <a:pt x="8" y="1"/>
                    <a:pt x="10" y="3"/>
                  </a:cubicBezTo>
                  <a:cubicBezTo>
                    <a:pt x="8" y="7"/>
                    <a:pt x="3" y="8"/>
                    <a:pt x="0" y="5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1" name="Google Shape;3433;p12">
              <a:extLst>
                <a:ext uri="{FF2B5EF4-FFF2-40B4-BE49-F238E27FC236}">
                  <a16:creationId xmlns:a16="http://schemas.microsoft.com/office/drawing/2014/main" id="{5EB3DA9D-E58A-61A6-D0E5-3E8E31E705BE}"/>
                </a:ext>
              </a:extLst>
            </p:cNvPr>
            <p:cNvSpPr/>
            <p:nvPr/>
          </p:nvSpPr>
          <p:spPr>
            <a:xfrm>
              <a:off x="1905" y="2509"/>
              <a:ext cx="37" cy="48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5"/>
                  </a:moveTo>
                  <a:cubicBezTo>
                    <a:pt x="1" y="3"/>
                    <a:pt x="3" y="1"/>
                    <a:pt x="6" y="0"/>
                  </a:cubicBezTo>
                  <a:cubicBezTo>
                    <a:pt x="7" y="4"/>
                    <a:pt x="5" y="8"/>
                    <a:pt x="4" y="11"/>
                  </a:cubicBezTo>
                  <a:cubicBezTo>
                    <a:pt x="7" y="9"/>
                    <a:pt x="10" y="5"/>
                    <a:pt x="14" y="5"/>
                  </a:cubicBezTo>
                  <a:cubicBezTo>
                    <a:pt x="15" y="9"/>
                    <a:pt x="12" y="14"/>
                    <a:pt x="10" y="18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2" name="Google Shape;3434;p12">
              <a:extLst>
                <a:ext uri="{FF2B5EF4-FFF2-40B4-BE49-F238E27FC236}">
                  <a16:creationId xmlns:a16="http://schemas.microsoft.com/office/drawing/2014/main" id="{CCF8AF8F-C6B0-9BD9-8BE0-85E95B45CC50}"/>
                </a:ext>
              </a:extLst>
            </p:cNvPr>
            <p:cNvSpPr/>
            <p:nvPr/>
          </p:nvSpPr>
          <p:spPr>
            <a:xfrm>
              <a:off x="1782" y="2667"/>
              <a:ext cx="8" cy="21"/>
            </a:xfrm>
            <a:custGeom>
              <a:avLst/>
              <a:gdLst/>
              <a:ahLst/>
              <a:cxnLst/>
              <a:rect l="l" t="t" r="r" b="b"/>
              <a:pathLst>
                <a:path w="3" h="8" extrusionOk="0">
                  <a:moveTo>
                    <a:pt x="1" y="8"/>
                  </a:moveTo>
                  <a:cubicBezTo>
                    <a:pt x="0" y="5"/>
                    <a:pt x="1" y="2"/>
                    <a:pt x="3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3" name="Google Shape;3435;p12">
              <a:extLst>
                <a:ext uri="{FF2B5EF4-FFF2-40B4-BE49-F238E27FC236}">
                  <a16:creationId xmlns:a16="http://schemas.microsoft.com/office/drawing/2014/main" id="{3544E8A0-70BD-076E-A4BA-B7A38CC44C89}"/>
                </a:ext>
              </a:extLst>
            </p:cNvPr>
            <p:cNvSpPr/>
            <p:nvPr/>
          </p:nvSpPr>
          <p:spPr>
            <a:xfrm>
              <a:off x="1700" y="2928"/>
              <a:ext cx="40" cy="43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5" y="3"/>
                  </a:moveTo>
                  <a:cubicBezTo>
                    <a:pt x="0" y="16"/>
                    <a:pt x="16" y="11"/>
                    <a:pt x="10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4" name="Google Shape;3436;p12">
              <a:extLst>
                <a:ext uri="{FF2B5EF4-FFF2-40B4-BE49-F238E27FC236}">
                  <a16:creationId xmlns:a16="http://schemas.microsoft.com/office/drawing/2014/main" id="{DE384914-0C38-10EC-077B-2ED4194F709E}"/>
                </a:ext>
              </a:extLst>
            </p:cNvPr>
            <p:cNvSpPr/>
            <p:nvPr/>
          </p:nvSpPr>
          <p:spPr>
            <a:xfrm>
              <a:off x="2317" y="3253"/>
              <a:ext cx="15" cy="30"/>
            </a:xfrm>
            <a:custGeom>
              <a:avLst/>
              <a:gdLst/>
              <a:ahLst/>
              <a:cxnLst/>
              <a:rect l="l" t="t" r="r" b="b"/>
              <a:pathLst>
                <a:path w="6" h="11" extrusionOk="0">
                  <a:moveTo>
                    <a:pt x="0" y="11"/>
                  </a:moveTo>
                  <a:cubicBezTo>
                    <a:pt x="5" y="4"/>
                    <a:pt x="6" y="0"/>
                    <a:pt x="6" y="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5" name="Google Shape;3437;p12">
              <a:extLst>
                <a:ext uri="{FF2B5EF4-FFF2-40B4-BE49-F238E27FC236}">
                  <a16:creationId xmlns:a16="http://schemas.microsoft.com/office/drawing/2014/main" id="{C8C7DC61-9502-7585-C590-F2677D863EB9}"/>
                </a:ext>
              </a:extLst>
            </p:cNvPr>
            <p:cNvSpPr/>
            <p:nvPr/>
          </p:nvSpPr>
          <p:spPr>
            <a:xfrm>
              <a:off x="1965" y="2349"/>
              <a:ext cx="87" cy="83"/>
            </a:xfrm>
            <a:custGeom>
              <a:avLst/>
              <a:gdLst/>
              <a:ahLst/>
              <a:cxnLst/>
              <a:rect l="l" t="t" r="r" b="b"/>
              <a:pathLst>
                <a:path w="35" h="31" extrusionOk="0">
                  <a:moveTo>
                    <a:pt x="0" y="0"/>
                  </a:moveTo>
                  <a:cubicBezTo>
                    <a:pt x="18" y="26"/>
                    <a:pt x="19" y="24"/>
                    <a:pt x="35" y="3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6" name="Google Shape;3438;p12">
              <a:extLst>
                <a:ext uri="{FF2B5EF4-FFF2-40B4-BE49-F238E27FC236}">
                  <a16:creationId xmlns:a16="http://schemas.microsoft.com/office/drawing/2014/main" id="{45984D48-C3B0-7C2C-E2B4-81D66D7BE9CE}"/>
                </a:ext>
              </a:extLst>
            </p:cNvPr>
            <p:cNvSpPr/>
            <p:nvPr/>
          </p:nvSpPr>
          <p:spPr>
            <a:xfrm>
              <a:off x="2720" y="2592"/>
              <a:ext cx="40" cy="64"/>
            </a:xfrm>
            <a:custGeom>
              <a:avLst/>
              <a:gdLst/>
              <a:ahLst/>
              <a:cxnLst/>
              <a:rect l="l" t="t" r="r" b="b"/>
              <a:pathLst>
                <a:path w="16" h="24" extrusionOk="0">
                  <a:moveTo>
                    <a:pt x="16" y="0"/>
                  </a:moveTo>
                  <a:cubicBezTo>
                    <a:pt x="15" y="4"/>
                    <a:pt x="13" y="7"/>
                    <a:pt x="11" y="10"/>
                  </a:cubicBezTo>
                  <a:cubicBezTo>
                    <a:pt x="7" y="15"/>
                    <a:pt x="3" y="20"/>
                    <a:pt x="0" y="2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7" name="Google Shape;3439;p12">
              <a:extLst>
                <a:ext uri="{FF2B5EF4-FFF2-40B4-BE49-F238E27FC236}">
                  <a16:creationId xmlns:a16="http://schemas.microsoft.com/office/drawing/2014/main" id="{8BB09DDF-F54D-AE15-088D-34EE4AFE8E34}"/>
                </a:ext>
              </a:extLst>
            </p:cNvPr>
            <p:cNvSpPr/>
            <p:nvPr/>
          </p:nvSpPr>
          <p:spPr>
            <a:xfrm>
              <a:off x="1652" y="2536"/>
              <a:ext cx="25" cy="88"/>
            </a:xfrm>
            <a:custGeom>
              <a:avLst/>
              <a:gdLst/>
              <a:ahLst/>
              <a:cxnLst/>
              <a:rect l="l" t="t" r="r" b="b"/>
              <a:pathLst>
                <a:path w="10" h="33" extrusionOk="0">
                  <a:moveTo>
                    <a:pt x="10" y="33"/>
                  </a:moveTo>
                  <a:cubicBezTo>
                    <a:pt x="7" y="29"/>
                    <a:pt x="3" y="16"/>
                    <a:pt x="0" y="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8" name="Google Shape;3440;p12">
              <a:extLst>
                <a:ext uri="{FF2B5EF4-FFF2-40B4-BE49-F238E27FC236}">
                  <a16:creationId xmlns:a16="http://schemas.microsoft.com/office/drawing/2014/main" id="{F0C4A96C-9813-97F3-FC4C-164C0A8CCC26}"/>
                </a:ext>
              </a:extLst>
            </p:cNvPr>
            <p:cNvSpPr/>
            <p:nvPr/>
          </p:nvSpPr>
          <p:spPr>
            <a:xfrm>
              <a:off x="2630" y="2288"/>
              <a:ext cx="55" cy="83"/>
            </a:xfrm>
            <a:custGeom>
              <a:avLst/>
              <a:gdLst/>
              <a:ahLst/>
              <a:cxnLst/>
              <a:rect l="l" t="t" r="r" b="b"/>
              <a:pathLst>
                <a:path w="22" h="31" extrusionOk="0">
                  <a:moveTo>
                    <a:pt x="0" y="2"/>
                  </a:moveTo>
                  <a:cubicBezTo>
                    <a:pt x="10" y="0"/>
                    <a:pt x="22" y="22"/>
                    <a:pt x="18" y="3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39" name="Google Shape;3441;p12">
              <a:extLst>
                <a:ext uri="{FF2B5EF4-FFF2-40B4-BE49-F238E27FC236}">
                  <a16:creationId xmlns:a16="http://schemas.microsoft.com/office/drawing/2014/main" id="{61115462-3161-1C82-916D-69F7E24A2949}"/>
                </a:ext>
              </a:extLst>
            </p:cNvPr>
            <p:cNvSpPr/>
            <p:nvPr/>
          </p:nvSpPr>
          <p:spPr>
            <a:xfrm>
              <a:off x="2697" y="2771"/>
              <a:ext cx="53" cy="138"/>
            </a:xfrm>
            <a:custGeom>
              <a:avLst/>
              <a:gdLst/>
              <a:ahLst/>
              <a:cxnLst/>
              <a:rect l="l" t="t" r="r" b="b"/>
              <a:pathLst>
                <a:path w="21" h="52" extrusionOk="0">
                  <a:moveTo>
                    <a:pt x="0" y="0"/>
                  </a:moveTo>
                  <a:cubicBezTo>
                    <a:pt x="6" y="18"/>
                    <a:pt x="17" y="27"/>
                    <a:pt x="19" y="39"/>
                  </a:cubicBezTo>
                  <a:cubicBezTo>
                    <a:pt x="21" y="51"/>
                    <a:pt x="13" y="52"/>
                    <a:pt x="13" y="52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0" name="Google Shape;3442;p12">
              <a:extLst>
                <a:ext uri="{FF2B5EF4-FFF2-40B4-BE49-F238E27FC236}">
                  <a16:creationId xmlns:a16="http://schemas.microsoft.com/office/drawing/2014/main" id="{67372F6D-B193-7246-390E-3BADDCBE1AC9}"/>
                </a:ext>
              </a:extLst>
            </p:cNvPr>
            <p:cNvSpPr/>
            <p:nvPr/>
          </p:nvSpPr>
          <p:spPr>
            <a:xfrm>
              <a:off x="2652" y="2872"/>
              <a:ext cx="18" cy="37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1" y="0"/>
                  </a:moveTo>
                  <a:cubicBezTo>
                    <a:pt x="0" y="5"/>
                    <a:pt x="7" y="14"/>
                    <a:pt x="7" y="14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1" name="Google Shape;3443;p12">
              <a:extLst>
                <a:ext uri="{FF2B5EF4-FFF2-40B4-BE49-F238E27FC236}">
                  <a16:creationId xmlns:a16="http://schemas.microsoft.com/office/drawing/2014/main" id="{0EB8ACCB-1B72-33C2-7049-368C4F6B5031}"/>
                </a:ext>
              </a:extLst>
            </p:cNvPr>
            <p:cNvSpPr/>
            <p:nvPr/>
          </p:nvSpPr>
          <p:spPr>
            <a:xfrm>
              <a:off x="2450" y="3261"/>
              <a:ext cx="85" cy="54"/>
            </a:xfrm>
            <a:custGeom>
              <a:avLst/>
              <a:gdLst/>
              <a:ahLst/>
              <a:cxnLst/>
              <a:rect l="l" t="t" r="r" b="b"/>
              <a:pathLst>
                <a:path w="34" h="20" extrusionOk="0">
                  <a:moveTo>
                    <a:pt x="0" y="0"/>
                  </a:moveTo>
                  <a:cubicBezTo>
                    <a:pt x="0" y="9"/>
                    <a:pt x="22" y="19"/>
                    <a:pt x="34" y="2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2" name="Google Shape;3444;p12">
              <a:extLst>
                <a:ext uri="{FF2B5EF4-FFF2-40B4-BE49-F238E27FC236}">
                  <a16:creationId xmlns:a16="http://schemas.microsoft.com/office/drawing/2014/main" id="{1BF615ED-74B8-6459-E709-F022CF5632BE}"/>
                </a:ext>
              </a:extLst>
            </p:cNvPr>
            <p:cNvSpPr/>
            <p:nvPr/>
          </p:nvSpPr>
          <p:spPr>
            <a:xfrm>
              <a:off x="1757" y="2320"/>
              <a:ext cx="70" cy="53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2" y="20"/>
                  </a:moveTo>
                  <a:cubicBezTo>
                    <a:pt x="0" y="6"/>
                    <a:pt x="17" y="0"/>
                    <a:pt x="28" y="16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3" name="Google Shape;3445;p12">
              <a:extLst>
                <a:ext uri="{FF2B5EF4-FFF2-40B4-BE49-F238E27FC236}">
                  <a16:creationId xmlns:a16="http://schemas.microsoft.com/office/drawing/2014/main" id="{63F38CCF-845A-AB46-9DB3-C65FC8F2C4D7}"/>
                </a:ext>
              </a:extLst>
            </p:cNvPr>
            <p:cNvSpPr/>
            <p:nvPr/>
          </p:nvSpPr>
          <p:spPr>
            <a:xfrm>
              <a:off x="1990" y="2403"/>
              <a:ext cx="57" cy="40"/>
            </a:xfrm>
            <a:custGeom>
              <a:avLst/>
              <a:gdLst/>
              <a:ahLst/>
              <a:cxnLst/>
              <a:rect l="l" t="t" r="r" b="b"/>
              <a:pathLst>
                <a:path w="23" h="15" extrusionOk="0">
                  <a:moveTo>
                    <a:pt x="22" y="15"/>
                  </a:moveTo>
                  <a:cubicBezTo>
                    <a:pt x="23" y="12"/>
                    <a:pt x="23" y="9"/>
                    <a:pt x="22" y="6"/>
                  </a:cubicBezTo>
                  <a:cubicBezTo>
                    <a:pt x="19" y="7"/>
                    <a:pt x="17" y="8"/>
                    <a:pt x="15" y="9"/>
                  </a:cubicBezTo>
                  <a:cubicBezTo>
                    <a:pt x="16" y="0"/>
                    <a:pt x="14" y="0"/>
                    <a:pt x="5" y="4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2" y="1"/>
                    <a:pt x="1" y="2"/>
                    <a:pt x="0" y="3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4" name="Google Shape;3446;p12">
              <a:extLst>
                <a:ext uri="{FF2B5EF4-FFF2-40B4-BE49-F238E27FC236}">
                  <a16:creationId xmlns:a16="http://schemas.microsoft.com/office/drawing/2014/main" id="{5180E001-E998-A2A4-C325-1616B66090CD}"/>
                </a:ext>
              </a:extLst>
            </p:cNvPr>
            <p:cNvSpPr/>
            <p:nvPr/>
          </p:nvSpPr>
          <p:spPr>
            <a:xfrm>
              <a:off x="2722" y="2875"/>
              <a:ext cx="43" cy="34"/>
            </a:xfrm>
            <a:custGeom>
              <a:avLst/>
              <a:gdLst/>
              <a:ahLst/>
              <a:cxnLst/>
              <a:rect l="l" t="t" r="r" b="b"/>
              <a:pathLst>
                <a:path w="17" h="13" extrusionOk="0">
                  <a:moveTo>
                    <a:pt x="0" y="6"/>
                  </a:moveTo>
                  <a:cubicBezTo>
                    <a:pt x="4" y="7"/>
                    <a:pt x="7" y="13"/>
                    <a:pt x="11" y="10"/>
                  </a:cubicBezTo>
                  <a:cubicBezTo>
                    <a:pt x="17" y="6"/>
                    <a:pt x="7" y="1"/>
                    <a:pt x="4" y="0"/>
                  </a:cubicBezTo>
                </a:path>
              </a:pathLst>
            </a:custGeom>
            <a:noFill/>
            <a:ln w="11100" cap="rnd" cmpd="sng">
              <a:solidFill>
                <a:srgbClr val="E6C1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5" name="Google Shape;3447;p12">
              <a:extLst>
                <a:ext uri="{FF2B5EF4-FFF2-40B4-BE49-F238E27FC236}">
                  <a16:creationId xmlns:a16="http://schemas.microsoft.com/office/drawing/2014/main" id="{4E48C6A4-CBD0-9BF9-9C48-D8231EBD5869}"/>
                </a:ext>
              </a:extLst>
            </p:cNvPr>
            <p:cNvSpPr/>
            <p:nvPr/>
          </p:nvSpPr>
          <p:spPr>
            <a:xfrm>
              <a:off x="1657" y="2275"/>
              <a:ext cx="1135" cy="1106"/>
            </a:xfrm>
            <a:custGeom>
              <a:avLst/>
              <a:gdLst/>
              <a:ahLst/>
              <a:cxnLst/>
              <a:rect l="l" t="t" r="r" b="b"/>
              <a:pathLst>
                <a:path w="454" h="415" extrusionOk="0">
                  <a:moveTo>
                    <a:pt x="61" y="351"/>
                  </a:moveTo>
                  <a:cubicBezTo>
                    <a:pt x="69" y="343"/>
                    <a:pt x="89" y="322"/>
                    <a:pt x="92" y="320"/>
                  </a:cubicBezTo>
                  <a:cubicBezTo>
                    <a:pt x="97" y="339"/>
                    <a:pt x="100" y="365"/>
                    <a:pt x="138" y="376"/>
                  </a:cubicBezTo>
                  <a:cubicBezTo>
                    <a:pt x="177" y="386"/>
                    <a:pt x="202" y="379"/>
                    <a:pt x="217" y="373"/>
                  </a:cubicBezTo>
                  <a:cubicBezTo>
                    <a:pt x="223" y="370"/>
                    <a:pt x="238" y="364"/>
                    <a:pt x="246" y="364"/>
                  </a:cubicBezTo>
                  <a:cubicBezTo>
                    <a:pt x="259" y="363"/>
                    <a:pt x="268" y="366"/>
                    <a:pt x="280" y="370"/>
                  </a:cubicBezTo>
                  <a:cubicBezTo>
                    <a:pt x="299" y="376"/>
                    <a:pt x="315" y="373"/>
                    <a:pt x="337" y="356"/>
                  </a:cubicBezTo>
                  <a:cubicBezTo>
                    <a:pt x="335" y="365"/>
                    <a:pt x="342" y="389"/>
                    <a:pt x="366" y="401"/>
                  </a:cubicBezTo>
                  <a:cubicBezTo>
                    <a:pt x="398" y="415"/>
                    <a:pt x="428" y="401"/>
                    <a:pt x="440" y="374"/>
                  </a:cubicBezTo>
                  <a:cubicBezTo>
                    <a:pt x="446" y="361"/>
                    <a:pt x="449" y="346"/>
                    <a:pt x="450" y="333"/>
                  </a:cubicBezTo>
                  <a:cubicBezTo>
                    <a:pt x="454" y="305"/>
                    <a:pt x="441" y="231"/>
                    <a:pt x="388" y="239"/>
                  </a:cubicBezTo>
                  <a:cubicBezTo>
                    <a:pt x="394" y="232"/>
                    <a:pt x="406" y="219"/>
                    <a:pt x="417" y="181"/>
                  </a:cubicBezTo>
                  <a:cubicBezTo>
                    <a:pt x="428" y="127"/>
                    <a:pt x="433" y="81"/>
                    <a:pt x="413" y="46"/>
                  </a:cubicBezTo>
                  <a:cubicBezTo>
                    <a:pt x="392" y="8"/>
                    <a:pt x="360" y="0"/>
                    <a:pt x="343" y="31"/>
                  </a:cubicBezTo>
                  <a:cubicBezTo>
                    <a:pt x="343" y="30"/>
                    <a:pt x="344" y="30"/>
                    <a:pt x="344" y="29"/>
                  </a:cubicBezTo>
                  <a:cubicBezTo>
                    <a:pt x="340" y="34"/>
                    <a:pt x="328" y="34"/>
                    <a:pt x="314" y="31"/>
                  </a:cubicBezTo>
                  <a:cubicBezTo>
                    <a:pt x="300" y="29"/>
                    <a:pt x="289" y="23"/>
                    <a:pt x="288" y="16"/>
                  </a:cubicBezTo>
                  <a:cubicBezTo>
                    <a:pt x="281" y="43"/>
                    <a:pt x="268" y="61"/>
                    <a:pt x="247" y="73"/>
                  </a:cubicBezTo>
                  <a:cubicBezTo>
                    <a:pt x="195" y="101"/>
                    <a:pt x="162" y="89"/>
                    <a:pt x="129" y="67"/>
                  </a:cubicBezTo>
                  <a:cubicBezTo>
                    <a:pt x="100" y="46"/>
                    <a:pt x="71" y="25"/>
                    <a:pt x="42" y="37"/>
                  </a:cubicBezTo>
                  <a:cubicBezTo>
                    <a:pt x="13" y="49"/>
                    <a:pt x="18" y="81"/>
                    <a:pt x="40" y="108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37" y="108"/>
                    <a:pt x="34" y="109"/>
                    <a:pt x="31" y="110"/>
                  </a:cubicBezTo>
                  <a:cubicBezTo>
                    <a:pt x="2" y="122"/>
                    <a:pt x="3" y="146"/>
                    <a:pt x="12" y="170"/>
                  </a:cubicBezTo>
                  <a:cubicBezTo>
                    <a:pt x="21" y="195"/>
                    <a:pt x="20" y="207"/>
                    <a:pt x="11" y="229"/>
                  </a:cubicBezTo>
                  <a:cubicBezTo>
                    <a:pt x="0" y="255"/>
                    <a:pt x="6" y="286"/>
                    <a:pt x="51" y="279"/>
                  </a:cubicBezTo>
                  <a:cubicBezTo>
                    <a:pt x="45" y="287"/>
                    <a:pt x="26" y="310"/>
                    <a:pt x="19" y="315"/>
                  </a:cubicBezTo>
                  <a:cubicBezTo>
                    <a:pt x="12" y="319"/>
                    <a:pt x="3" y="330"/>
                    <a:pt x="4" y="34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6" name="Google Shape;3448;p12">
              <a:extLst>
                <a:ext uri="{FF2B5EF4-FFF2-40B4-BE49-F238E27FC236}">
                  <a16:creationId xmlns:a16="http://schemas.microsoft.com/office/drawing/2014/main" id="{F1E06DD7-B97A-2B55-8285-DA6C5B6C8033}"/>
                </a:ext>
              </a:extLst>
            </p:cNvPr>
            <p:cNvSpPr/>
            <p:nvPr/>
          </p:nvSpPr>
          <p:spPr>
            <a:xfrm>
              <a:off x="2372" y="2293"/>
              <a:ext cx="155" cy="72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2" y="7"/>
                  </a:moveTo>
                  <a:cubicBezTo>
                    <a:pt x="0" y="14"/>
                    <a:pt x="13" y="21"/>
                    <a:pt x="28" y="24"/>
                  </a:cubicBezTo>
                  <a:cubicBezTo>
                    <a:pt x="43" y="27"/>
                    <a:pt x="56" y="27"/>
                    <a:pt x="59" y="21"/>
                  </a:cubicBezTo>
                  <a:cubicBezTo>
                    <a:pt x="62" y="14"/>
                    <a:pt x="50" y="6"/>
                    <a:pt x="33" y="4"/>
                  </a:cubicBezTo>
                  <a:cubicBezTo>
                    <a:pt x="15" y="2"/>
                    <a:pt x="3" y="0"/>
                    <a:pt x="2" y="7"/>
                  </a:cubicBezTo>
                  <a:close/>
                </a:path>
              </a:pathLst>
            </a:custGeom>
            <a:solidFill>
              <a:srgbClr val="F7EC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7" name="Google Shape;3449;p12">
              <a:extLst>
                <a:ext uri="{FF2B5EF4-FFF2-40B4-BE49-F238E27FC236}">
                  <a16:creationId xmlns:a16="http://schemas.microsoft.com/office/drawing/2014/main" id="{82E0BDBD-72C0-DD41-C697-8E59E96A6CAA}"/>
                </a:ext>
              </a:extLst>
            </p:cNvPr>
            <p:cNvSpPr/>
            <p:nvPr/>
          </p:nvSpPr>
          <p:spPr>
            <a:xfrm>
              <a:off x="2395" y="2315"/>
              <a:ext cx="100" cy="32"/>
            </a:xfrm>
            <a:custGeom>
              <a:avLst/>
              <a:gdLst/>
              <a:ahLst/>
              <a:cxnLst/>
              <a:rect l="l" t="t" r="r" b="b"/>
              <a:pathLst>
                <a:path w="40" h="12" extrusionOk="0">
                  <a:moveTo>
                    <a:pt x="0" y="2"/>
                  </a:moveTo>
                  <a:cubicBezTo>
                    <a:pt x="1" y="6"/>
                    <a:pt x="6" y="3"/>
                    <a:pt x="8" y="6"/>
                  </a:cubicBezTo>
                  <a:cubicBezTo>
                    <a:pt x="11" y="7"/>
                    <a:pt x="11" y="9"/>
                    <a:pt x="14" y="9"/>
                  </a:cubicBezTo>
                  <a:cubicBezTo>
                    <a:pt x="16" y="9"/>
                    <a:pt x="16" y="8"/>
                    <a:pt x="18" y="8"/>
                  </a:cubicBezTo>
                  <a:cubicBezTo>
                    <a:pt x="19" y="9"/>
                    <a:pt x="20" y="10"/>
                    <a:pt x="21" y="10"/>
                  </a:cubicBezTo>
                  <a:cubicBezTo>
                    <a:pt x="25" y="11"/>
                    <a:pt x="29" y="11"/>
                    <a:pt x="32" y="11"/>
                  </a:cubicBezTo>
                  <a:cubicBezTo>
                    <a:pt x="35" y="12"/>
                    <a:pt x="40" y="12"/>
                    <a:pt x="39" y="8"/>
                  </a:cubicBezTo>
                  <a:cubicBezTo>
                    <a:pt x="38" y="3"/>
                    <a:pt x="34" y="6"/>
                    <a:pt x="31" y="5"/>
                  </a:cubicBezTo>
                  <a:cubicBezTo>
                    <a:pt x="29" y="5"/>
                    <a:pt x="28" y="4"/>
                    <a:pt x="26" y="4"/>
                  </a:cubicBezTo>
                  <a:cubicBezTo>
                    <a:pt x="24" y="3"/>
                    <a:pt x="22" y="4"/>
                    <a:pt x="20" y="4"/>
                  </a:cubicBezTo>
                  <a:cubicBezTo>
                    <a:pt x="18" y="3"/>
                    <a:pt x="17" y="2"/>
                    <a:pt x="16" y="1"/>
                  </a:cubicBezTo>
                  <a:cubicBezTo>
                    <a:pt x="13" y="0"/>
                    <a:pt x="12" y="1"/>
                    <a:pt x="10" y="2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3" y="1"/>
                    <a:pt x="2" y="2"/>
                    <a:pt x="0" y="2"/>
                  </a:cubicBezTo>
                </a:path>
              </a:pathLst>
            </a:custGeom>
            <a:solidFill>
              <a:srgbClr val="BB5A7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8" name="Google Shape;3450;p12">
              <a:extLst>
                <a:ext uri="{FF2B5EF4-FFF2-40B4-BE49-F238E27FC236}">
                  <a16:creationId xmlns:a16="http://schemas.microsoft.com/office/drawing/2014/main" id="{D0907F49-4214-DB72-7156-26E08950B18B}"/>
                </a:ext>
              </a:extLst>
            </p:cNvPr>
            <p:cNvSpPr/>
            <p:nvPr/>
          </p:nvSpPr>
          <p:spPr>
            <a:xfrm>
              <a:off x="2372" y="2293"/>
              <a:ext cx="155" cy="72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2" y="7"/>
                  </a:moveTo>
                  <a:cubicBezTo>
                    <a:pt x="0" y="14"/>
                    <a:pt x="13" y="21"/>
                    <a:pt x="28" y="24"/>
                  </a:cubicBezTo>
                  <a:cubicBezTo>
                    <a:pt x="43" y="27"/>
                    <a:pt x="56" y="27"/>
                    <a:pt x="59" y="21"/>
                  </a:cubicBezTo>
                  <a:cubicBezTo>
                    <a:pt x="62" y="14"/>
                    <a:pt x="50" y="6"/>
                    <a:pt x="33" y="4"/>
                  </a:cubicBezTo>
                  <a:cubicBezTo>
                    <a:pt x="15" y="2"/>
                    <a:pt x="3" y="0"/>
                    <a:pt x="2" y="7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49" name="Google Shape;3451;p12">
              <a:extLst>
                <a:ext uri="{FF2B5EF4-FFF2-40B4-BE49-F238E27FC236}">
                  <a16:creationId xmlns:a16="http://schemas.microsoft.com/office/drawing/2014/main" id="{C4A6E07B-AC4B-DDA0-4EC8-06BF4A2FBBD7}"/>
                </a:ext>
              </a:extLst>
            </p:cNvPr>
            <p:cNvSpPr/>
            <p:nvPr/>
          </p:nvSpPr>
          <p:spPr>
            <a:xfrm>
              <a:off x="2395" y="2315"/>
              <a:ext cx="100" cy="32"/>
            </a:xfrm>
            <a:custGeom>
              <a:avLst/>
              <a:gdLst/>
              <a:ahLst/>
              <a:cxnLst/>
              <a:rect l="l" t="t" r="r" b="b"/>
              <a:pathLst>
                <a:path w="40" h="12" extrusionOk="0">
                  <a:moveTo>
                    <a:pt x="0" y="2"/>
                  </a:moveTo>
                  <a:cubicBezTo>
                    <a:pt x="1" y="6"/>
                    <a:pt x="6" y="3"/>
                    <a:pt x="8" y="6"/>
                  </a:cubicBezTo>
                  <a:cubicBezTo>
                    <a:pt x="11" y="7"/>
                    <a:pt x="11" y="9"/>
                    <a:pt x="14" y="9"/>
                  </a:cubicBezTo>
                  <a:cubicBezTo>
                    <a:pt x="16" y="9"/>
                    <a:pt x="16" y="8"/>
                    <a:pt x="18" y="8"/>
                  </a:cubicBezTo>
                  <a:cubicBezTo>
                    <a:pt x="19" y="9"/>
                    <a:pt x="20" y="10"/>
                    <a:pt x="21" y="10"/>
                  </a:cubicBezTo>
                  <a:cubicBezTo>
                    <a:pt x="25" y="11"/>
                    <a:pt x="29" y="11"/>
                    <a:pt x="32" y="11"/>
                  </a:cubicBezTo>
                  <a:cubicBezTo>
                    <a:pt x="35" y="12"/>
                    <a:pt x="40" y="12"/>
                    <a:pt x="39" y="8"/>
                  </a:cubicBezTo>
                  <a:cubicBezTo>
                    <a:pt x="38" y="3"/>
                    <a:pt x="34" y="6"/>
                    <a:pt x="31" y="5"/>
                  </a:cubicBezTo>
                  <a:cubicBezTo>
                    <a:pt x="29" y="5"/>
                    <a:pt x="28" y="4"/>
                    <a:pt x="26" y="4"/>
                  </a:cubicBezTo>
                  <a:cubicBezTo>
                    <a:pt x="24" y="3"/>
                    <a:pt x="22" y="4"/>
                    <a:pt x="20" y="4"/>
                  </a:cubicBezTo>
                  <a:cubicBezTo>
                    <a:pt x="18" y="3"/>
                    <a:pt x="17" y="2"/>
                    <a:pt x="16" y="1"/>
                  </a:cubicBezTo>
                  <a:cubicBezTo>
                    <a:pt x="13" y="0"/>
                    <a:pt x="12" y="1"/>
                    <a:pt x="10" y="2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3" y="1"/>
                    <a:pt x="2" y="2"/>
                    <a:pt x="0" y="2"/>
                  </a:cubicBezTo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0" name="Google Shape;3452;p12">
              <a:extLst>
                <a:ext uri="{FF2B5EF4-FFF2-40B4-BE49-F238E27FC236}">
                  <a16:creationId xmlns:a16="http://schemas.microsoft.com/office/drawing/2014/main" id="{EE19F0CC-0E46-62DB-2178-6CF6E1A33347}"/>
                </a:ext>
              </a:extLst>
            </p:cNvPr>
            <p:cNvSpPr/>
            <p:nvPr/>
          </p:nvSpPr>
          <p:spPr>
            <a:xfrm>
              <a:off x="2127" y="2725"/>
              <a:ext cx="560" cy="307"/>
            </a:xfrm>
            <a:custGeom>
              <a:avLst/>
              <a:gdLst/>
              <a:ahLst/>
              <a:cxnLst/>
              <a:rect l="l" t="t" r="r" b="b"/>
              <a:pathLst>
                <a:path w="224" h="115" extrusionOk="0">
                  <a:moveTo>
                    <a:pt x="27" y="7"/>
                  </a:moveTo>
                  <a:cubicBezTo>
                    <a:pt x="9" y="14"/>
                    <a:pt x="0" y="37"/>
                    <a:pt x="7" y="48"/>
                  </a:cubicBezTo>
                  <a:cubicBezTo>
                    <a:pt x="8" y="52"/>
                    <a:pt x="11" y="55"/>
                    <a:pt x="13" y="59"/>
                  </a:cubicBezTo>
                  <a:cubicBezTo>
                    <a:pt x="34" y="91"/>
                    <a:pt x="52" y="108"/>
                    <a:pt x="97" y="112"/>
                  </a:cubicBezTo>
                  <a:cubicBezTo>
                    <a:pt x="143" y="115"/>
                    <a:pt x="173" y="97"/>
                    <a:pt x="201" y="70"/>
                  </a:cubicBezTo>
                  <a:cubicBezTo>
                    <a:pt x="203" y="66"/>
                    <a:pt x="209" y="60"/>
                    <a:pt x="215" y="49"/>
                  </a:cubicBezTo>
                  <a:cubicBezTo>
                    <a:pt x="216" y="47"/>
                    <a:pt x="216" y="47"/>
                    <a:pt x="216" y="47"/>
                  </a:cubicBezTo>
                  <a:cubicBezTo>
                    <a:pt x="224" y="10"/>
                    <a:pt x="176" y="3"/>
                    <a:pt x="168" y="23"/>
                  </a:cubicBezTo>
                  <a:cubicBezTo>
                    <a:pt x="153" y="51"/>
                    <a:pt x="133" y="60"/>
                    <a:pt x="110" y="58"/>
                  </a:cubicBezTo>
                  <a:cubicBezTo>
                    <a:pt x="87" y="56"/>
                    <a:pt x="73" y="44"/>
                    <a:pt x="68" y="19"/>
                  </a:cubicBezTo>
                  <a:cubicBezTo>
                    <a:pt x="65" y="6"/>
                    <a:pt x="45" y="0"/>
                    <a:pt x="27" y="7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1" name="Google Shape;3453;p12">
              <a:extLst>
                <a:ext uri="{FF2B5EF4-FFF2-40B4-BE49-F238E27FC236}">
                  <a16:creationId xmlns:a16="http://schemas.microsoft.com/office/drawing/2014/main" id="{EAEC0B83-79EC-BA9F-A603-9C72E5C2BFDE}"/>
                </a:ext>
              </a:extLst>
            </p:cNvPr>
            <p:cNvSpPr/>
            <p:nvPr/>
          </p:nvSpPr>
          <p:spPr>
            <a:xfrm>
              <a:off x="2157" y="2760"/>
              <a:ext cx="493" cy="245"/>
            </a:xfrm>
            <a:custGeom>
              <a:avLst/>
              <a:gdLst/>
              <a:ahLst/>
              <a:cxnLst/>
              <a:rect l="l" t="t" r="r" b="b"/>
              <a:pathLst>
                <a:path w="197" h="92" extrusionOk="0">
                  <a:moveTo>
                    <a:pt x="174" y="59"/>
                  </a:moveTo>
                  <a:cubicBezTo>
                    <a:pt x="172" y="60"/>
                    <a:pt x="171" y="62"/>
                    <a:pt x="170" y="63"/>
                  </a:cubicBezTo>
                  <a:cubicBezTo>
                    <a:pt x="169" y="64"/>
                    <a:pt x="168" y="64"/>
                    <a:pt x="167" y="65"/>
                  </a:cubicBezTo>
                  <a:cubicBezTo>
                    <a:pt x="165" y="67"/>
                    <a:pt x="163" y="68"/>
                    <a:pt x="161" y="70"/>
                  </a:cubicBezTo>
                  <a:cubicBezTo>
                    <a:pt x="159" y="71"/>
                    <a:pt x="158" y="73"/>
                    <a:pt x="157" y="74"/>
                  </a:cubicBezTo>
                  <a:cubicBezTo>
                    <a:pt x="155" y="75"/>
                    <a:pt x="152" y="75"/>
                    <a:pt x="150" y="77"/>
                  </a:cubicBezTo>
                  <a:cubicBezTo>
                    <a:pt x="145" y="79"/>
                    <a:pt x="141" y="82"/>
                    <a:pt x="136" y="84"/>
                  </a:cubicBezTo>
                  <a:cubicBezTo>
                    <a:pt x="134" y="84"/>
                    <a:pt x="132" y="87"/>
                    <a:pt x="131" y="87"/>
                  </a:cubicBezTo>
                  <a:cubicBezTo>
                    <a:pt x="128" y="88"/>
                    <a:pt x="125" y="87"/>
                    <a:pt x="123" y="88"/>
                  </a:cubicBezTo>
                  <a:cubicBezTo>
                    <a:pt x="119" y="89"/>
                    <a:pt x="115" y="89"/>
                    <a:pt x="110" y="90"/>
                  </a:cubicBezTo>
                  <a:cubicBezTo>
                    <a:pt x="108" y="90"/>
                    <a:pt x="107" y="92"/>
                    <a:pt x="104" y="92"/>
                  </a:cubicBezTo>
                  <a:cubicBezTo>
                    <a:pt x="102" y="92"/>
                    <a:pt x="98" y="91"/>
                    <a:pt x="95" y="91"/>
                  </a:cubicBezTo>
                  <a:cubicBezTo>
                    <a:pt x="93" y="91"/>
                    <a:pt x="90" y="90"/>
                    <a:pt x="87" y="90"/>
                  </a:cubicBezTo>
                  <a:cubicBezTo>
                    <a:pt x="84" y="90"/>
                    <a:pt x="82" y="92"/>
                    <a:pt x="79" y="91"/>
                  </a:cubicBezTo>
                  <a:cubicBezTo>
                    <a:pt x="76" y="91"/>
                    <a:pt x="73" y="89"/>
                    <a:pt x="70" y="88"/>
                  </a:cubicBezTo>
                  <a:cubicBezTo>
                    <a:pt x="67" y="88"/>
                    <a:pt x="64" y="87"/>
                    <a:pt x="61" y="86"/>
                  </a:cubicBezTo>
                  <a:cubicBezTo>
                    <a:pt x="58" y="85"/>
                    <a:pt x="55" y="83"/>
                    <a:pt x="52" y="82"/>
                  </a:cubicBezTo>
                  <a:cubicBezTo>
                    <a:pt x="49" y="80"/>
                    <a:pt x="47" y="79"/>
                    <a:pt x="45" y="78"/>
                  </a:cubicBezTo>
                  <a:cubicBezTo>
                    <a:pt x="42" y="76"/>
                    <a:pt x="39" y="76"/>
                    <a:pt x="37" y="74"/>
                  </a:cubicBezTo>
                  <a:cubicBezTo>
                    <a:pt x="34" y="72"/>
                    <a:pt x="32" y="69"/>
                    <a:pt x="29" y="66"/>
                  </a:cubicBezTo>
                  <a:cubicBezTo>
                    <a:pt x="28" y="65"/>
                    <a:pt x="25" y="64"/>
                    <a:pt x="23" y="62"/>
                  </a:cubicBezTo>
                  <a:cubicBezTo>
                    <a:pt x="22" y="61"/>
                    <a:pt x="22" y="58"/>
                    <a:pt x="20" y="56"/>
                  </a:cubicBezTo>
                  <a:cubicBezTo>
                    <a:pt x="18" y="53"/>
                    <a:pt x="16" y="52"/>
                    <a:pt x="14" y="49"/>
                  </a:cubicBezTo>
                  <a:cubicBezTo>
                    <a:pt x="12" y="47"/>
                    <a:pt x="9" y="42"/>
                    <a:pt x="7" y="40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0"/>
                    <a:pt x="1" y="30"/>
                  </a:cubicBezTo>
                  <a:cubicBezTo>
                    <a:pt x="0" y="29"/>
                    <a:pt x="0" y="26"/>
                    <a:pt x="1" y="21"/>
                  </a:cubicBezTo>
                  <a:cubicBezTo>
                    <a:pt x="2" y="18"/>
                    <a:pt x="5" y="13"/>
                    <a:pt x="7" y="11"/>
                  </a:cubicBezTo>
                  <a:cubicBezTo>
                    <a:pt x="10" y="7"/>
                    <a:pt x="14" y="3"/>
                    <a:pt x="19" y="2"/>
                  </a:cubicBezTo>
                  <a:cubicBezTo>
                    <a:pt x="23" y="0"/>
                    <a:pt x="27" y="0"/>
                    <a:pt x="31" y="0"/>
                  </a:cubicBezTo>
                  <a:cubicBezTo>
                    <a:pt x="35" y="0"/>
                    <a:pt x="40" y="1"/>
                    <a:pt x="43" y="2"/>
                  </a:cubicBezTo>
                  <a:cubicBezTo>
                    <a:pt x="45" y="3"/>
                    <a:pt x="47" y="5"/>
                    <a:pt x="47" y="7"/>
                  </a:cubicBezTo>
                  <a:cubicBezTo>
                    <a:pt x="48" y="10"/>
                    <a:pt x="49" y="14"/>
                    <a:pt x="50" y="16"/>
                  </a:cubicBezTo>
                  <a:cubicBezTo>
                    <a:pt x="51" y="20"/>
                    <a:pt x="53" y="23"/>
                    <a:pt x="55" y="26"/>
                  </a:cubicBezTo>
                  <a:cubicBezTo>
                    <a:pt x="57" y="30"/>
                    <a:pt x="57" y="33"/>
                    <a:pt x="59" y="36"/>
                  </a:cubicBezTo>
                  <a:cubicBezTo>
                    <a:pt x="61" y="39"/>
                    <a:pt x="64" y="41"/>
                    <a:pt x="66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5" y="48"/>
                    <a:pt x="80" y="49"/>
                    <a:pt x="83" y="50"/>
                  </a:cubicBezTo>
                  <a:cubicBezTo>
                    <a:pt x="86" y="51"/>
                    <a:pt x="87" y="52"/>
                    <a:pt x="89" y="53"/>
                  </a:cubicBezTo>
                  <a:cubicBezTo>
                    <a:pt x="91" y="54"/>
                    <a:pt x="93" y="53"/>
                    <a:pt x="96" y="53"/>
                  </a:cubicBezTo>
                  <a:cubicBezTo>
                    <a:pt x="98" y="54"/>
                    <a:pt x="102" y="54"/>
                    <a:pt x="104" y="54"/>
                  </a:cubicBezTo>
                  <a:cubicBezTo>
                    <a:pt x="108" y="54"/>
                    <a:pt x="110" y="53"/>
                    <a:pt x="113" y="52"/>
                  </a:cubicBezTo>
                  <a:cubicBezTo>
                    <a:pt x="116" y="52"/>
                    <a:pt x="118" y="53"/>
                    <a:pt x="120" y="52"/>
                  </a:cubicBezTo>
                  <a:cubicBezTo>
                    <a:pt x="123" y="51"/>
                    <a:pt x="125" y="49"/>
                    <a:pt x="127" y="48"/>
                  </a:cubicBezTo>
                  <a:cubicBezTo>
                    <a:pt x="129" y="47"/>
                    <a:pt x="132" y="46"/>
                    <a:pt x="134" y="45"/>
                  </a:cubicBezTo>
                  <a:cubicBezTo>
                    <a:pt x="136" y="43"/>
                    <a:pt x="138" y="42"/>
                    <a:pt x="140" y="40"/>
                  </a:cubicBezTo>
                  <a:cubicBezTo>
                    <a:pt x="143" y="39"/>
                    <a:pt x="145" y="37"/>
                    <a:pt x="147" y="35"/>
                  </a:cubicBezTo>
                  <a:cubicBezTo>
                    <a:pt x="150" y="32"/>
                    <a:pt x="153" y="29"/>
                    <a:pt x="155" y="26"/>
                  </a:cubicBezTo>
                  <a:cubicBezTo>
                    <a:pt x="157" y="24"/>
                    <a:pt x="159" y="23"/>
                    <a:pt x="160" y="21"/>
                  </a:cubicBezTo>
                  <a:cubicBezTo>
                    <a:pt x="161" y="19"/>
                    <a:pt x="162" y="16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4" y="10"/>
                    <a:pt x="168" y="9"/>
                    <a:pt x="172" y="8"/>
                  </a:cubicBezTo>
                  <a:cubicBezTo>
                    <a:pt x="175" y="7"/>
                    <a:pt x="180" y="8"/>
                    <a:pt x="183" y="9"/>
                  </a:cubicBezTo>
                  <a:cubicBezTo>
                    <a:pt x="186" y="9"/>
                    <a:pt x="189" y="10"/>
                    <a:pt x="192" y="13"/>
                  </a:cubicBezTo>
                  <a:cubicBezTo>
                    <a:pt x="193" y="15"/>
                    <a:pt x="195" y="16"/>
                    <a:pt x="196" y="19"/>
                  </a:cubicBezTo>
                  <a:cubicBezTo>
                    <a:pt x="196" y="20"/>
                    <a:pt x="197" y="23"/>
                    <a:pt x="197" y="25"/>
                  </a:cubicBezTo>
                  <a:cubicBezTo>
                    <a:pt x="197" y="27"/>
                    <a:pt x="196" y="28"/>
                    <a:pt x="196" y="30"/>
                  </a:cubicBezTo>
                  <a:cubicBezTo>
                    <a:pt x="196" y="30"/>
                    <a:pt x="196" y="31"/>
                    <a:pt x="196" y="31"/>
                  </a:cubicBezTo>
                  <a:cubicBezTo>
                    <a:pt x="195" y="33"/>
                    <a:pt x="191" y="35"/>
                    <a:pt x="190" y="37"/>
                  </a:cubicBezTo>
                  <a:cubicBezTo>
                    <a:pt x="189" y="39"/>
                    <a:pt x="189" y="42"/>
                    <a:pt x="188" y="44"/>
                  </a:cubicBezTo>
                  <a:cubicBezTo>
                    <a:pt x="186" y="47"/>
                    <a:pt x="184" y="49"/>
                    <a:pt x="182" y="51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79" y="54"/>
                    <a:pt x="176" y="57"/>
                    <a:pt x="174" y="59"/>
                  </a:cubicBezTo>
                  <a:close/>
                </a:path>
              </a:pathLst>
            </a:custGeom>
            <a:solidFill>
              <a:srgbClr val="D3899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2" name="Google Shape;3454;p12">
              <a:extLst>
                <a:ext uri="{FF2B5EF4-FFF2-40B4-BE49-F238E27FC236}">
                  <a16:creationId xmlns:a16="http://schemas.microsoft.com/office/drawing/2014/main" id="{AB4E1A36-6C68-A297-2F70-BBF53D9A6AAC}"/>
                </a:ext>
              </a:extLst>
            </p:cNvPr>
            <p:cNvSpPr/>
            <p:nvPr/>
          </p:nvSpPr>
          <p:spPr>
            <a:xfrm>
              <a:off x="2132" y="2728"/>
              <a:ext cx="160" cy="117"/>
            </a:xfrm>
            <a:custGeom>
              <a:avLst/>
              <a:gdLst/>
              <a:ahLst/>
              <a:cxnLst/>
              <a:rect l="l" t="t" r="r" b="b"/>
              <a:pathLst>
                <a:path w="64" h="44" extrusionOk="0">
                  <a:moveTo>
                    <a:pt x="11" y="33"/>
                  </a:moveTo>
                  <a:cubicBezTo>
                    <a:pt x="12" y="30"/>
                    <a:pt x="15" y="25"/>
                    <a:pt x="17" y="23"/>
                  </a:cubicBezTo>
                  <a:cubicBezTo>
                    <a:pt x="20" y="19"/>
                    <a:pt x="24" y="15"/>
                    <a:pt x="29" y="14"/>
                  </a:cubicBezTo>
                  <a:cubicBezTo>
                    <a:pt x="33" y="12"/>
                    <a:pt x="37" y="12"/>
                    <a:pt x="41" y="12"/>
                  </a:cubicBezTo>
                  <a:cubicBezTo>
                    <a:pt x="45" y="12"/>
                    <a:pt x="50" y="13"/>
                    <a:pt x="53" y="14"/>
                  </a:cubicBezTo>
                  <a:cubicBezTo>
                    <a:pt x="54" y="15"/>
                    <a:pt x="56" y="16"/>
                    <a:pt x="57" y="17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59" y="4"/>
                    <a:pt x="41" y="0"/>
                    <a:pt x="25" y="6"/>
                  </a:cubicBezTo>
                  <a:cubicBezTo>
                    <a:pt x="9" y="13"/>
                    <a:pt x="0" y="32"/>
                    <a:pt x="3" y="44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8"/>
                    <a:pt x="10" y="36"/>
                    <a:pt x="11" y="33"/>
                  </a:cubicBezTo>
                  <a:close/>
                </a:path>
              </a:pathLst>
            </a:custGeom>
            <a:solidFill>
              <a:srgbClr val="DCA3A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3" name="Google Shape;3455;p12">
              <a:extLst>
                <a:ext uri="{FF2B5EF4-FFF2-40B4-BE49-F238E27FC236}">
                  <a16:creationId xmlns:a16="http://schemas.microsoft.com/office/drawing/2014/main" id="{B6795848-D176-EC18-ED29-925B6399F59F}"/>
                </a:ext>
              </a:extLst>
            </p:cNvPr>
            <p:cNvSpPr/>
            <p:nvPr/>
          </p:nvSpPr>
          <p:spPr>
            <a:xfrm>
              <a:off x="2552" y="2736"/>
              <a:ext cx="133" cy="112"/>
            </a:xfrm>
            <a:custGeom>
              <a:avLst/>
              <a:gdLst/>
              <a:ahLst/>
              <a:cxnLst/>
              <a:rect l="l" t="t" r="r" b="b"/>
              <a:pathLst>
                <a:path w="53" h="42" extrusionOk="0">
                  <a:moveTo>
                    <a:pt x="0" y="16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11" y="17"/>
                    <a:pt x="14" y="17"/>
                  </a:cubicBezTo>
                  <a:cubicBezTo>
                    <a:pt x="17" y="16"/>
                    <a:pt x="22" y="17"/>
                    <a:pt x="25" y="18"/>
                  </a:cubicBezTo>
                  <a:cubicBezTo>
                    <a:pt x="28" y="18"/>
                    <a:pt x="31" y="19"/>
                    <a:pt x="34" y="22"/>
                  </a:cubicBezTo>
                  <a:cubicBezTo>
                    <a:pt x="35" y="24"/>
                    <a:pt x="37" y="25"/>
                    <a:pt x="38" y="28"/>
                  </a:cubicBezTo>
                  <a:cubicBezTo>
                    <a:pt x="38" y="29"/>
                    <a:pt x="39" y="32"/>
                    <a:pt x="39" y="34"/>
                  </a:cubicBezTo>
                  <a:cubicBezTo>
                    <a:pt x="39" y="35"/>
                    <a:pt x="39" y="37"/>
                    <a:pt x="38" y="38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53" y="8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7EB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4" name="Google Shape;3456;p12">
              <a:extLst>
                <a:ext uri="{FF2B5EF4-FFF2-40B4-BE49-F238E27FC236}">
                  <a16:creationId xmlns:a16="http://schemas.microsoft.com/office/drawing/2014/main" id="{997839B1-8FF2-3198-246E-4DBCC0ADD6E3}"/>
                </a:ext>
              </a:extLst>
            </p:cNvPr>
            <p:cNvSpPr/>
            <p:nvPr/>
          </p:nvSpPr>
          <p:spPr>
            <a:xfrm>
              <a:off x="2157" y="2760"/>
              <a:ext cx="493" cy="176"/>
            </a:xfrm>
            <a:custGeom>
              <a:avLst/>
              <a:gdLst/>
              <a:ahLst/>
              <a:cxnLst/>
              <a:rect l="l" t="t" r="r" b="b"/>
              <a:pathLst>
                <a:path w="197" h="66" extrusionOk="0">
                  <a:moveTo>
                    <a:pt x="196" y="19"/>
                  </a:moveTo>
                  <a:cubicBezTo>
                    <a:pt x="195" y="16"/>
                    <a:pt x="193" y="15"/>
                    <a:pt x="192" y="13"/>
                  </a:cubicBezTo>
                  <a:cubicBezTo>
                    <a:pt x="189" y="10"/>
                    <a:pt x="186" y="9"/>
                    <a:pt x="183" y="9"/>
                  </a:cubicBezTo>
                  <a:cubicBezTo>
                    <a:pt x="180" y="8"/>
                    <a:pt x="175" y="7"/>
                    <a:pt x="172" y="8"/>
                  </a:cubicBezTo>
                  <a:cubicBezTo>
                    <a:pt x="168" y="9"/>
                    <a:pt x="164" y="10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2" y="16"/>
                    <a:pt x="161" y="19"/>
                    <a:pt x="160" y="21"/>
                  </a:cubicBezTo>
                  <a:cubicBezTo>
                    <a:pt x="159" y="23"/>
                    <a:pt x="157" y="24"/>
                    <a:pt x="155" y="26"/>
                  </a:cubicBezTo>
                  <a:cubicBezTo>
                    <a:pt x="153" y="29"/>
                    <a:pt x="150" y="32"/>
                    <a:pt x="147" y="35"/>
                  </a:cubicBezTo>
                  <a:cubicBezTo>
                    <a:pt x="145" y="37"/>
                    <a:pt x="143" y="39"/>
                    <a:pt x="140" y="40"/>
                  </a:cubicBezTo>
                  <a:cubicBezTo>
                    <a:pt x="138" y="42"/>
                    <a:pt x="136" y="43"/>
                    <a:pt x="134" y="45"/>
                  </a:cubicBezTo>
                  <a:cubicBezTo>
                    <a:pt x="132" y="46"/>
                    <a:pt x="129" y="47"/>
                    <a:pt x="127" y="48"/>
                  </a:cubicBezTo>
                  <a:cubicBezTo>
                    <a:pt x="125" y="49"/>
                    <a:pt x="123" y="51"/>
                    <a:pt x="120" y="52"/>
                  </a:cubicBezTo>
                  <a:cubicBezTo>
                    <a:pt x="118" y="53"/>
                    <a:pt x="116" y="52"/>
                    <a:pt x="113" y="52"/>
                  </a:cubicBezTo>
                  <a:cubicBezTo>
                    <a:pt x="110" y="53"/>
                    <a:pt x="108" y="54"/>
                    <a:pt x="104" y="54"/>
                  </a:cubicBezTo>
                  <a:cubicBezTo>
                    <a:pt x="102" y="54"/>
                    <a:pt x="98" y="54"/>
                    <a:pt x="96" y="53"/>
                  </a:cubicBezTo>
                  <a:cubicBezTo>
                    <a:pt x="93" y="53"/>
                    <a:pt x="91" y="54"/>
                    <a:pt x="89" y="53"/>
                  </a:cubicBezTo>
                  <a:cubicBezTo>
                    <a:pt x="87" y="52"/>
                    <a:pt x="86" y="51"/>
                    <a:pt x="83" y="50"/>
                  </a:cubicBezTo>
                  <a:cubicBezTo>
                    <a:pt x="80" y="49"/>
                    <a:pt x="75" y="48"/>
                    <a:pt x="72" y="47"/>
                  </a:cubicBezTo>
                  <a:cubicBezTo>
                    <a:pt x="70" y="46"/>
                    <a:pt x="68" y="44"/>
                    <a:pt x="66" y="43"/>
                  </a:cubicBezTo>
                  <a:cubicBezTo>
                    <a:pt x="64" y="41"/>
                    <a:pt x="61" y="39"/>
                    <a:pt x="59" y="36"/>
                  </a:cubicBezTo>
                  <a:cubicBezTo>
                    <a:pt x="57" y="33"/>
                    <a:pt x="57" y="30"/>
                    <a:pt x="55" y="26"/>
                  </a:cubicBezTo>
                  <a:cubicBezTo>
                    <a:pt x="53" y="23"/>
                    <a:pt x="51" y="20"/>
                    <a:pt x="50" y="16"/>
                  </a:cubicBezTo>
                  <a:cubicBezTo>
                    <a:pt x="49" y="14"/>
                    <a:pt x="48" y="10"/>
                    <a:pt x="47" y="7"/>
                  </a:cubicBezTo>
                  <a:cubicBezTo>
                    <a:pt x="47" y="5"/>
                    <a:pt x="45" y="3"/>
                    <a:pt x="43" y="2"/>
                  </a:cubicBezTo>
                  <a:cubicBezTo>
                    <a:pt x="40" y="1"/>
                    <a:pt x="35" y="0"/>
                    <a:pt x="31" y="0"/>
                  </a:cubicBezTo>
                  <a:cubicBezTo>
                    <a:pt x="27" y="0"/>
                    <a:pt x="23" y="0"/>
                    <a:pt x="19" y="2"/>
                  </a:cubicBezTo>
                  <a:cubicBezTo>
                    <a:pt x="14" y="3"/>
                    <a:pt x="10" y="7"/>
                    <a:pt x="7" y="11"/>
                  </a:cubicBezTo>
                  <a:cubicBezTo>
                    <a:pt x="5" y="13"/>
                    <a:pt x="2" y="18"/>
                    <a:pt x="1" y="21"/>
                  </a:cubicBezTo>
                  <a:cubicBezTo>
                    <a:pt x="1" y="23"/>
                    <a:pt x="1" y="24"/>
                    <a:pt x="0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" y="30"/>
                    <a:pt x="6" y="31"/>
                    <a:pt x="8" y="32"/>
                  </a:cubicBezTo>
                  <a:cubicBezTo>
                    <a:pt x="12" y="33"/>
                    <a:pt x="16" y="31"/>
                    <a:pt x="20" y="29"/>
                  </a:cubicBezTo>
                  <a:cubicBezTo>
                    <a:pt x="29" y="26"/>
                    <a:pt x="34" y="17"/>
                    <a:pt x="42" y="26"/>
                  </a:cubicBezTo>
                  <a:cubicBezTo>
                    <a:pt x="47" y="31"/>
                    <a:pt x="50" y="38"/>
                    <a:pt x="54" y="44"/>
                  </a:cubicBezTo>
                  <a:cubicBezTo>
                    <a:pt x="59" y="50"/>
                    <a:pt x="66" y="52"/>
                    <a:pt x="73" y="56"/>
                  </a:cubicBezTo>
                  <a:cubicBezTo>
                    <a:pt x="77" y="59"/>
                    <a:pt x="80" y="61"/>
                    <a:pt x="85" y="61"/>
                  </a:cubicBezTo>
                  <a:cubicBezTo>
                    <a:pt x="90" y="61"/>
                    <a:pt x="93" y="61"/>
                    <a:pt x="97" y="64"/>
                  </a:cubicBezTo>
                  <a:cubicBezTo>
                    <a:pt x="101" y="66"/>
                    <a:pt x="107" y="63"/>
                    <a:pt x="111" y="63"/>
                  </a:cubicBezTo>
                  <a:cubicBezTo>
                    <a:pt x="118" y="62"/>
                    <a:pt x="124" y="61"/>
                    <a:pt x="130" y="60"/>
                  </a:cubicBezTo>
                  <a:cubicBezTo>
                    <a:pt x="133" y="59"/>
                    <a:pt x="137" y="58"/>
                    <a:pt x="139" y="57"/>
                  </a:cubicBezTo>
                  <a:cubicBezTo>
                    <a:pt x="142" y="55"/>
                    <a:pt x="144" y="52"/>
                    <a:pt x="146" y="50"/>
                  </a:cubicBezTo>
                  <a:cubicBezTo>
                    <a:pt x="150" y="46"/>
                    <a:pt x="154" y="41"/>
                    <a:pt x="158" y="38"/>
                  </a:cubicBezTo>
                  <a:cubicBezTo>
                    <a:pt x="163" y="34"/>
                    <a:pt x="165" y="31"/>
                    <a:pt x="168" y="26"/>
                  </a:cubicBezTo>
                  <a:cubicBezTo>
                    <a:pt x="169" y="23"/>
                    <a:pt x="171" y="28"/>
                    <a:pt x="176" y="31"/>
                  </a:cubicBezTo>
                  <a:cubicBezTo>
                    <a:pt x="179" y="33"/>
                    <a:pt x="184" y="32"/>
                    <a:pt x="187" y="33"/>
                  </a:cubicBezTo>
                  <a:cubicBezTo>
                    <a:pt x="189" y="35"/>
                    <a:pt x="194" y="28"/>
                    <a:pt x="196" y="31"/>
                  </a:cubicBezTo>
                  <a:cubicBezTo>
                    <a:pt x="196" y="31"/>
                    <a:pt x="196" y="31"/>
                    <a:pt x="196" y="31"/>
                  </a:cubicBezTo>
                  <a:cubicBezTo>
                    <a:pt x="196" y="31"/>
                    <a:pt x="196" y="30"/>
                    <a:pt x="196" y="30"/>
                  </a:cubicBezTo>
                  <a:cubicBezTo>
                    <a:pt x="196" y="28"/>
                    <a:pt x="197" y="27"/>
                    <a:pt x="197" y="25"/>
                  </a:cubicBezTo>
                  <a:cubicBezTo>
                    <a:pt x="197" y="23"/>
                    <a:pt x="196" y="20"/>
                    <a:pt x="196" y="19"/>
                  </a:cubicBezTo>
                  <a:close/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5" name="Google Shape;3457;p12">
              <a:extLst>
                <a:ext uri="{FF2B5EF4-FFF2-40B4-BE49-F238E27FC236}">
                  <a16:creationId xmlns:a16="http://schemas.microsoft.com/office/drawing/2014/main" id="{2CA4E929-F186-F69F-BD13-3D3E70D73C3D}"/>
                </a:ext>
              </a:extLst>
            </p:cNvPr>
            <p:cNvSpPr/>
            <p:nvPr/>
          </p:nvSpPr>
          <p:spPr>
            <a:xfrm>
              <a:off x="2157" y="2805"/>
              <a:ext cx="493" cy="200"/>
            </a:xfrm>
            <a:custGeom>
              <a:avLst/>
              <a:gdLst/>
              <a:ahLst/>
              <a:cxnLst/>
              <a:rect l="l" t="t" r="r" b="b"/>
              <a:pathLst>
                <a:path w="197" h="75" extrusionOk="0">
                  <a:moveTo>
                    <a:pt x="182" y="34"/>
                  </a:moveTo>
                  <a:cubicBezTo>
                    <a:pt x="184" y="32"/>
                    <a:pt x="186" y="30"/>
                    <a:pt x="188" y="27"/>
                  </a:cubicBezTo>
                  <a:cubicBezTo>
                    <a:pt x="189" y="25"/>
                    <a:pt x="189" y="22"/>
                    <a:pt x="190" y="20"/>
                  </a:cubicBezTo>
                  <a:cubicBezTo>
                    <a:pt x="191" y="18"/>
                    <a:pt x="195" y="16"/>
                    <a:pt x="196" y="14"/>
                  </a:cubicBezTo>
                  <a:cubicBezTo>
                    <a:pt x="196" y="14"/>
                    <a:pt x="196" y="13"/>
                    <a:pt x="196" y="13"/>
                  </a:cubicBezTo>
                  <a:cubicBezTo>
                    <a:pt x="196" y="11"/>
                    <a:pt x="197" y="10"/>
                    <a:pt x="197" y="8"/>
                  </a:cubicBezTo>
                  <a:cubicBezTo>
                    <a:pt x="197" y="6"/>
                    <a:pt x="196" y="3"/>
                    <a:pt x="196" y="2"/>
                  </a:cubicBezTo>
                  <a:cubicBezTo>
                    <a:pt x="195" y="1"/>
                    <a:pt x="195" y="1"/>
                    <a:pt x="195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0" y="3"/>
                    <a:pt x="193" y="7"/>
                    <a:pt x="192" y="10"/>
                  </a:cubicBezTo>
                  <a:cubicBezTo>
                    <a:pt x="191" y="12"/>
                    <a:pt x="188" y="13"/>
                    <a:pt x="187" y="14"/>
                  </a:cubicBezTo>
                  <a:cubicBezTo>
                    <a:pt x="185" y="16"/>
                    <a:pt x="186" y="17"/>
                    <a:pt x="185" y="19"/>
                  </a:cubicBezTo>
                  <a:cubicBezTo>
                    <a:pt x="185" y="24"/>
                    <a:pt x="182" y="26"/>
                    <a:pt x="179" y="29"/>
                  </a:cubicBezTo>
                  <a:cubicBezTo>
                    <a:pt x="176" y="32"/>
                    <a:pt x="173" y="36"/>
                    <a:pt x="170" y="39"/>
                  </a:cubicBezTo>
                  <a:cubicBezTo>
                    <a:pt x="167" y="41"/>
                    <a:pt x="163" y="43"/>
                    <a:pt x="160" y="45"/>
                  </a:cubicBezTo>
                  <a:cubicBezTo>
                    <a:pt x="155" y="47"/>
                    <a:pt x="157" y="50"/>
                    <a:pt x="155" y="54"/>
                  </a:cubicBezTo>
                  <a:cubicBezTo>
                    <a:pt x="152" y="57"/>
                    <a:pt x="146" y="57"/>
                    <a:pt x="143" y="58"/>
                  </a:cubicBezTo>
                  <a:cubicBezTo>
                    <a:pt x="139" y="60"/>
                    <a:pt x="137" y="60"/>
                    <a:pt x="133" y="59"/>
                  </a:cubicBezTo>
                  <a:cubicBezTo>
                    <a:pt x="132" y="62"/>
                    <a:pt x="129" y="63"/>
                    <a:pt x="127" y="63"/>
                  </a:cubicBezTo>
                  <a:cubicBezTo>
                    <a:pt x="121" y="65"/>
                    <a:pt x="116" y="67"/>
                    <a:pt x="109" y="66"/>
                  </a:cubicBezTo>
                  <a:cubicBezTo>
                    <a:pt x="106" y="66"/>
                    <a:pt x="105" y="67"/>
                    <a:pt x="102" y="68"/>
                  </a:cubicBezTo>
                  <a:cubicBezTo>
                    <a:pt x="99" y="69"/>
                    <a:pt x="96" y="68"/>
                    <a:pt x="93" y="68"/>
                  </a:cubicBezTo>
                  <a:cubicBezTo>
                    <a:pt x="90" y="68"/>
                    <a:pt x="87" y="67"/>
                    <a:pt x="84" y="67"/>
                  </a:cubicBezTo>
                  <a:cubicBezTo>
                    <a:pt x="82" y="68"/>
                    <a:pt x="81" y="68"/>
                    <a:pt x="78" y="67"/>
                  </a:cubicBezTo>
                  <a:cubicBezTo>
                    <a:pt x="71" y="66"/>
                    <a:pt x="65" y="62"/>
                    <a:pt x="58" y="59"/>
                  </a:cubicBezTo>
                  <a:cubicBezTo>
                    <a:pt x="52" y="56"/>
                    <a:pt x="44" y="56"/>
                    <a:pt x="39" y="51"/>
                  </a:cubicBezTo>
                  <a:cubicBezTo>
                    <a:pt x="37" y="48"/>
                    <a:pt x="35" y="46"/>
                    <a:pt x="32" y="45"/>
                  </a:cubicBezTo>
                  <a:cubicBezTo>
                    <a:pt x="30" y="44"/>
                    <a:pt x="27" y="42"/>
                    <a:pt x="25" y="41"/>
                  </a:cubicBezTo>
                  <a:cubicBezTo>
                    <a:pt x="23" y="39"/>
                    <a:pt x="23" y="36"/>
                    <a:pt x="21" y="34"/>
                  </a:cubicBezTo>
                  <a:cubicBezTo>
                    <a:pt x="20" y="31"/>
                    <a:pt x="18" y="30"/>
                    <a:pt x="17" y="27"/>
                  </a:cubicBezTo>
                  <a:cubicBezTo>
                    <a:pt x="15" y="21"/>
                    <a:pt x="14" y="16"/>
                    <a:pt x="18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9"/>
                    <a:pt x="0" y="12"/>
                    <a:pt x="1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9" y="25"/>
                    <a:pt x="12" y="30"/>
                    <a:pt x="14" y="32"/>
                  </a:cubicBezTo>
                  <a:cubicBezTo>
                    <a:pt x="16" y="35"/>
                    <a:pt x="18" y="36"/>
                    <a:pt x="20" y="39"/>
                  </a:cubicBezTo>
                  <a:cubicBezTo>
                    <a:pt x="22" y="41"/>
                    <a:pt x="22" y="44"/>
                    <a:pt x="23" y="45"/>
                  </a:cubicBezTo>
                  <a:cubicBezTo>
                    <a:pt x="25" y="47"/>
                    <a:pt x="28" y="48"/>
                    <a:pt x="29" y="49"/>
                  </a:cubicBezTo>
                  <a:cubicBezTo>
                    <a:pt x="32" y="52"/>
                    <a:pt x="34" y="55"/>
                    <a:pt x="37" y="57"/>
                  </a:cubicBezTo>
                  <a:cubicBezTo>
                    <a:pt x="39" y="59"/>
                    <a:pt x="42" y="59"/>
                    <a:pt x="45" y="61"/>
                  </a:cubicBezTo>
                  <a:cubicBezTo>
                    <a:pt x="47" y="62"/>
                    <a:pt x="49" y="63"/>
                    <a:pt x="52" y="65"/>
                  </a:cubicBezTo>
                  <a:cubicBezTo>
                    <a:pt x="55" y="66"/>
                    <a:pt x="58" y="68"/>
                    <a:pt x="61" y="69"/>
                  </a:cubicBezTo>
                  <a:cubicBezTo>
                    <a:pt x="64" y="70"/>
                    <a:pt x="67" y="71"/>
                    <a:pt x="70" y="71"/>
                  </a:cubicBezTo>
                  <a:cubicBezTo>
                    <a:pt x="73" y="72"/>
                    <a:pt x="76" y="74"/>
                    <a:pt x="79" y="74"/>
                  </a:cubicBezTo>
                  <a:cubicBezTo>
                    <a:pt x="82" y="75"/>
                    <a:pt x="84" y="73"/>
                    <a:pt x="87" y="73"/>
                  </a:cubicBezTo>
                  <a:cubicBezTo>
                    <a:pt x="90" y="73"/>
                    <a:pt x="93" y="74"/>
                    <a:pt x="95" y="74"/>
                  </a:cubicBezTo>
                  <a:cubicBezTo>
                    <a:pt x="98" y="74"/>
                    <a:pt x="102" y="75"/>
                    <a:pt x="104" y="75"/>
                  </a:cubicBezTo>
                  <a:cubicBezTo>
                    <a:pt x="107" y="75"/>
                    <a:pt x="108" y="73"/>
                    <a:pt x="110" y="73"/>
                  </a:cubicBezTo>
                  <a:cubicBezTo>
                    <a:pt x="115" y="72"/>
                    <a:pt x="119" y="72"/>
                    <a:pt x="123" y="71"/>
                  </a:cubicBezTo>
                  <a:cubicBezTo>
                    <a:pt x="125" y="70"/>
                    <a:pt x="128" y="71"/>
                    <a:pt x="131" y="70"/>
                  </a:cubicBezTo>
                  <a:cubicBezTo>
                    <a:pt x="132" y="70"/>
                    <a:pt x="134" y="67"/>
                    <a:pt x="136" y="67"/>
                  </a:cubicBezTo>
                  <a:cubicBezTo>
                    <a:pt x="141" y="65"/>
                    <a:pt x="145" y="62"/>
                    <a:pt x="150" y="60"/>
                  </a:cubicBezTo>
                  <a:cubicBezTo>
                    <a:pt x="152" y="58"/>
                    <a:pt x="155" y="58"/>
                    <a:pt x="157" y="57"/>
                  </a:cubicBezTo>
                  <a:cubicBezTo>
                    <a:pt x="158" y="56"/>
                    <a:pt x="159" y="54"/>
                    <a:pt x="161" y="53"/>
                  </a:cubicBezTo>
                  <a:cubicBezTo>
                    <a:pt x="163" y="51"/>
                    <a:pt x="165" y="50"/>
                    <a:pt x="167" y="48"/>
                  </a:cubicBezTo>
                  <a:cubicBezTo>
                    <a:pt x="168" y="47"/>
                    <a:pt x="169" y="47"/>
                    <a:pt x="170" y="46"/>
                  </a:cubicBezTo>
                  <a:cubicBezTo>
                    <a:pt x="171" y="45"/>
                    <a:pt x="172" y="43"/>
                    <a:pt x="174" y="42"/>
                  </a:cubicBezTo>
                  <a:cubicBezTo>
                    <a:pt x="176" y="40"/>
                    <a:pt x="179" y="37"/>
                    <a:pt x="182" y="34"/>
                  </a:cubicBezTo>
                  <a:cubicBezTo>
                    <a:pt x="182" y="34"/>
                    <a:pt x="182" y="34"/>
                    <a:pt x="182" y="34"/>
                  </a:cubicBezTo>
                  <a:close/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6" name="Google Shape;3458;p12">
              <a:extLst>
                <a:ext uri="{FF2B5EF4-FFF2-40B4-BE49-F238E27FC236}">
                  <a16:creationId xmlns:a16="http://schemas.microsoft.com/office/drawing/2014/main" id="{FE97D257-53D2-8A49-E0FC-4D257FBEBFA6}"/>
                </a:ext>
              </a:extLst>
            </p:cNvPr>
            <p:cNvSpPr/>
            <p:nvPr/>
          </p:nvSpPr>
          <p:spPr>
            <a:xfrm>
              <a:off x="2165" y="2760"/>
              <a:ext cx="90" cy="56"/>
            </a:xfrm>
            <a:custGeom>
              <a:avLst/>
              <a:gdLst/>
              <a:ahLst/>
              <a:cxnLst/>
              <a:rect l="l" t="t" r="r" b="b"/>
              <a:pathLst>
                <a:path w="36" h="21" extrusionOk="0">
                  <a:moveTo>
                    <a:pt x="13" y="19"/>
                  </a:moveTo>
                  <a:cubicBezTo>
                    <a:pt x="20" y="17"/>
                    <a:pt x="28" y="14"/>
                    <a:pt x="32" y="8"/>
                  </a:cubicBezTo>
                  <a:cubicBezTo>
                    <a:pt x="33" y="7"/>
                    <a:pt x="35" y="3"/>
                    <a:pt x="36" y="1"/>
                  </a:cubicBezTo>
                  <a:cubicBezTo>
                    <a:pt x="33" y="0"/>
                    <a:pt x="31" y="0"/>
                    <a:pt x="28" y="0"/>
                  </a:cubicBezTo>
                  <a:cubicBezTo>
                    <a:pt x="24" y="0"/>
                    <a:pt x="20" y="0"/>
                    <a:pt x="16" y="2"/>
                  </a:cubicBezTo>
                  <a:cubicBezTo>
                    <a:pt x="11" y="3"/>
                    <a:pt x="7" y="7"/>
                    <a:pt x="4" y="11"/>
                  </a:cubicBezTo>
                  <a:cubicBezTo>
                    <a:pt x="3" y="12"/>
                    <a:pt x="1" y="15"/>
                    <a:pt x="0" y="18"/>
                  </a:cubicBezTo>
                  <a:cubicBezTo>
                    <a:pt x="1" y="18"/>
                    <a:pt x="2" y="19"/>
                    <a:pt x="3" y="20"/>
                  </a:cubicBezTo>
                  <a:cubicBezTo>
                    <a:pt x="6" y="21"/>
                    <a:pt x="10" y="20"/>
                    <a:pt x="13" y="19"/>
                  </a:cubicBezTo>
                  <a:close/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7" name="Google Shape;3459;p12">
              <a:extLst>
                <a:ext uri="{FF2B5EF4-FFF2-40B4-BE49-F238E27FC236}">
                  <a16:creationId xmlns:a16="http://schemas.microsoft.com/office/drawing/2014/main" id="{15B3562C-AB9F-8BB4-63CA-0558E2E193AA}"/>
                </a:ext>
              </a:extLst>
            </p:cNvPr>
            <p:cNvSpPr/>
            <p:nvPr/>
          </p:nvSpPr>
          <p:spPr>
            <a:xfrm>
              <a:off x="2577" y="2779"/>
              <a:ext cx="73" cy="64"/>
            </a:xfrm>
            <a:custGeom>
              <a:avLst/>
              <a:gdLst/>
              <a:ahLst/>
              <a:cxnLst/>
              <a:rect l="l" t="t" r="r" b="b"/>
              <a:pathLst>
                <a:path w="29" h="24" extrusionOk="0">
                  <a:moveTo>
                    <a:pt x="24" y="6"/>
                  </a:moveTo>
                  <a:cubicBezTo>
                    <a:pt x="21" y="3"/>
                    <a:pt x="18" y="2"/>
                    <a:pt x="15" y="2"/>
                  </a:cubicBezTo>
                  <a:cubicBezTo>
                    <a:pt x="12" y="1"/>
                    <a:pt x="7" y="0"/>
                    <a:pt x="4" y="1"/>
                  </a:cubicBezTo>
                  <a:cubicBezTo>
                    <a:pt x="3" y="1"/>
                    <a:pt x="2" y="1"/>
                    <a:pt x="1" y="2"/>
                  </a:cubicBezTo>
                  <a:cubicBezTo>
                    <a:pt x="0" y="7"/>
                    <a:pt x="11" y="24"/>
                    <a:pt x="29" y="18"/>
                  </a:cubicBezTo>
                  <a:cubicBezTo>
                    <a:pt x="29" y="16"/>
                    <a:pt x="28" y="13"/>
                    <a:pt x="28" y="12"/>
                  </a:cubicBezTo>
                  <a:cubicBezTo>
                    <a:pt x="27" y="9"/>
                    <a:pt x="25" y="8"/>
                    <a:pt x="24" y="6"/>
                  </a:cubicBezTo>
                  <a:close/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8" name="Google Shape;3460;p12">
              <a:extLst>
                <a:ext uri="{FF2B5EF4-FFF2-40B4-BE49-F238E27FC236}">
                  <a16:creationId xmlns:a16="http://schemas.microsoft.com/office/drawing/2014/main" id="{D824B038-F643-2A4A-B077-67C7B8A928AE}"/>
                </a:ext>
              </a:extLst>
            </p:cNvPr>
            <p:cNvSpPr/>
            <p:nvPr/>
          </p:nvSpPr>
          <p:spPr>
            <a:xfrm>
              <a:off x="2232" y="2757"/>
              <a:ext cx="70" cy="99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0" y="14"/>
                  </a:moveTo>
                  <a:cubicBezTo>
                    <a:pt x="2" y="11"/>
                    <a:pt x="8" y="11"/>
                    <a:pt x="11" y="13"/>
                  </a:cubicBezTo>
                  <a:cubicBezTo>
                    <a:pt x="14" y="16"/>
                    <a:pt x="13" y="20"/>
                    <a:pt x="16" y="22"/>
                  </a:cubicBezTo>
                  <a:cubicBezTo>
                    <a:pt x="18" y="25"/>
                    <a:pt x="20" y="26"/>
                    <a:pt x="21" y="29"/>
                  </a:cubicBezTo>
                  <a:cubicBezTo>
                    <a:pt x="22" y="33"/>
                    <a:pt x="25" y="35"/>
                    <a:pt x="28" y="37"/>
                  </a:cubicBezTo>
                  <a:cubicBezTo>
                    <a:pt x="27" y="29"/>
                    <a:pt x="22" y="22"/>
                    <a:pt x="20" y="15"/>
                  </a:cubicBezTo>
                  <a:cubicBezTo>
                    <a:pt x="19" y="11"/>
                    <a:pt x="18" y="7"/>
                    <a:pt x="16" y="5"/>
                  </a:cubicBezTo>
                  <a:cubicBezTo>
                    <a:pt x="12" y="1"/>
                    <a:pt x="4" y="0"/>
                    <a:pt x="0" y="2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59" name="Google Shape;3461;p12">
              <a:extLst>
                <a:ext uri="{FF2B5EF4-FFF2-40B4-BE49-F238E27FC236}">
                  <a16:creationId xmlns:a16="http://schemas.microsoft.com/office/drawing/2014/main" id="{33E526BE-3BFB-2A6E-95FA-159463BE1FB0}"/>
                </a:ext>
              </a:extLst>
            </p:cNvPr>
            <p:cNvSpPr/>
            <p:nvPr/>
          </p:nvSpPr>
          <p:spPr>
            <a:xfrm>
              <a:off x="2460" y="2773"/>
              <a:ext cx="155" cy="126"/>
            </a:xfrm>
            <a:custGeom>
              <a:avLst/>
              <a:gdLst/>
              <a:ahLst/>
              <a:cxnLst/>
              <a:rect l="l" t="t" r="r" b="b"/>
              <a:pathLst>
                <a:path w="62" h="47" extrusionOk="0">
                  <a:moveTo>
                    <a:pt x="0" y="47"/>
                  </a:moveTo>
                  <a:cubicBezTo>
                    <a:pt x="3" y="45"/>
                    <a:pt x="5" y="45"/>
                    <a:pt x="8" y="44"/>
                  </a:cubicBezTo>
                  <a:cubicBezTo>
                    <a:pt x="12" y="44"/>
                    <a:pt x="16" y="41"/>
                    <a:pt x="19" y="39"/>
                  </a:cubicBezTo>
                  <a:cubicBezTo>
                    <a:pt x="25" y="36"/>
                    <a:pt x="30" y="32"/>
                    <a:pt x="35" y="27"/>
                  </a:cubicBezTo>
                  <a:cubicBezTo>
                    <a:pt x="38" y="23"/>
                    <a:pt x="41" y="17"/>
                    <a:pt x="46" y="15"/>
                  </a:cubicBezTo>
                  <a:cubicBezTo>
                    <a:pt x="49" y="14"/>
                    <a:pt x="51" y="15"/>
                    <a:pt x="54" y="16"/>
                  </a:cubicBezTo>
                  <a:cubicBezTo>
                    <a:pt x="57" y="17"/>
                    <a:pt x="59" y="18"/>
                    <a:pt x="62" y="18"/>
                  </a:cubicBezTo>
                  <a:cubicBezTo>
                    <a:pt x="55" y="15"/>
                    <a:pt x="52" y="0"/>
                    <a:pt x="43" y="6"/>
                  </a:cubicBezTo>
                  <a:cubicBezTo>
                    <a:pt x="40" y="8"/>
                    <a:pt x="41" y="11"/>
                    <a:pt x="39" y="14"/>
                  </a:cubicBezTo>
                  <a:cubicBezTo>
                    <a:pt x="38" y="16"/>
                    <a:pt x="36" y="18"/>
                    <a:pt x="34" y="20"/>
                  </a:cubicBezTo>
                  <a:cubicBezTo>
                    <a:pt x="32" y="23"/>
                    <a:pt x="30" y="25"/>
                    <a:pt x="28" y="27"/>
                  </a:cubicBezTo>
                  <a:cubicBezTo>
                    <a:pt x="26" y="30"/>
                    <a:pt x="23" y="31"/>
                    <a:pt x="21" y="33"/>
                  </a:cubicBezTo>
                  <a:cubicBezTo>
                    <a:pt x="16" y="37"/>
                    <a:pt x="12" y="42"/>
                    <a:pt x="6" y="43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0" name="Google Shape;3462;p12">
              <a:extLst>
                <a:ext uri="{FF2B5EF4-FFF2-40B4-BE49-F238E27FC236}">
                  <a16:creationId xmlns:a16="http://schemas.microsoft.com/office/drawing/2014/main" id="{1C4050D5-5B96-C92B-4D02-48CD459100EB}"/>
                </a:ext>
              </a:extLst>
            </p:cNvPr>
            <p:cNvSpPr/>
            <p:nvPr/>
          </p:nvSpPr>
          <p:spPr>
            <a:xfrm>
              <a:off x="2617" y="2819"/>
              <a:ext cx="33" cy="40"/>
            </a:xfrm>
            <a:custGeom>
              <a:avLst/>
              <a:gdLst/>
              <a:ahLst/>
              <a:cxnLst/>
              <a:rect l="l" t="t" r="r" b="b"/>
              <a:pathLst>
                <a:path w="13" h="15" extrusionOk="0">
                  <a:moveTo>
                    <a:pt x="0" y="3"/>
                  </a:moveTo>
                  <a:cubicBezTo>
                    <a:pt x="6" y="7"/>
                    <a:pt x="8" y="9"/>
                    <a:pt x="5" y="15"/>
                  </a:cubicBezTo>
                  <a:cubicBezTo>
                    <a:pt x="7" y="13"/>
                    <a:pt x="10" y="11"/>
                    <a:pt x="11" y="9"/>
                  </a:cubicBezTo>
                  <a:cubicBezTo>
                    <a:pt x="13" y="6"/>
                    <a:pt x="12" y="3"/>
                    <a:pt x="12" y="0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1" name="Google Shape;3463;p12">
              <a:extLst>
                <a:ext uri="{FF2B5EF4-FFF2-40B4-BE49-F238E27FC236}">
                  <a16:creationId xmlns:a16="http://schemas.microsoft.com/office/drawing/2014/main" id="{20A719CB-2F6A-6C99-7303-36C0399333D6}"/>
                </a:ext>
              </a:extLst>
            </p:cNvPr>
            <p:cNvSpPr/>
            <p:nvPr/>
          </p:nvSpPr>
          <p:spPr>
            <a:xfrm>
              <a:off x="2347" y="2965"/>
              <a:ext cx="38" cy="24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8"/>
                  </a:moveTo>
                  <a:cubicBezTo>
                    <a:pt x="5" y="8"/>
                    <a:pt x="7" y="4"/>
                    <a:pt x="9" y="0"/>
                  </a:cubicBezTo>
                  <a:cubicBezTo>
                    <a:pt x="8" y="5"/>
                    <a:pt x="10" y="9"/>
                    <a:pt x="15" y="9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2" name="Google Shape;3464;p12">
              <a:extLst>
                <a:ext uri="{FF2B5EF4-FFF2-40B4-BE49-F238E27FC236}">
                  <a16:creationId xmlns:a16="http://schemas.microsoft.com/office/drawing/2014/main" id="{96A86901-D0C5-E673-C691-866CCECF7AF2}"/>
                </a:ext>
              </a:extLst>
            </p:cNvPr>
            <p:cNvSpPr/>
            <p:nvPr/>
          </p:nvSpPr>
          <p:spPr>
            <a:xfrm>
              <a:off x="2405" y="2968"/>
              <a:ext cx="50" cy="21"/>
            </a:xfrm>
            <a:custGeom>
              <a:avLst/>
              <a:gdLst/>
              <a:ahLst/>
              <a:cxnLst/>
              <a:rect l="l" t="t" r="r" b="b"/>
              <a:pathLst>
                <a:path w="20" h="8" extrusionOk="0">
                  <a:moveTo>
                    <a:pt x="0" y="8"/>
                  </a:moveTo>
                  <a:cubicBezTo>
                    <a:pt x="6" y="7"/>
                    <a:pt x="7" y="5"/>
                    <a:pt x="8" y="0"/>
                  </a:cubicBezTo>
                  <a:cubicBezTo>
                    <a:pt x="9" y="2"/>
                    <a:pt x="8" y="4"/>
                    <a:pt x="11" y="6"/>
                  </a:cubicBezTo>
                  <a:cubicBezTo>
                    <a:pt x="13" y="8"/>
                    <a:pt x="18" y="7"/>
                    <a:pt x="20" y="6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3" name="Google Shape;3465;p12">
              <a:extLst>
                <a:ext uri="{FF2B5EF4-FFF2-40B4-BE49-F238E27FC236}">
                  <a16:creationId xmlns:a16="http://schemas.microsoft.com/office/drawing/2014/main" id="{A14AF887-466A-B5D6-77B0-9FAD63CE76D7}"/>
                </a:ext>
              </a:extLst>
            </p:cNvPr>
            <p:cNvSpPr/>
            <p:nvPr/>
          </p:nvSpPr>
          <p:spPr>
            <a:xfrm>
              <a:off x="2542" y="2920"/>
              <a:ext cx="28" cy="2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1"/>
                  </a:moveTo>
                  <a:cubicBezTo>
                    <a:pt x="6" y="8"/>
                    <a:pt x="0" y="4"/>
                    <a:pt x="1" y="0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7" y="2"/>
                    <a:pt x="9" y="0"/>
                    <a:pt x="11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4" name="Google Shape;3466;p12">
              <a:extLst>
                <a:ext uri="{FF2B5EF4-FFF2-40B4-BE49-F238E27FC236}">
                  <a16:creationId xmlns:a16="http://schemas.microsoft.com/office/drawing/2014/main" id="{5035A318-4030-20EE-6681-2D184CBB6BE8}"/>
                </a:ext>
              </a:extLst>
            </p:cNvPr>
            <p:cNvSpPr/>
            <p:nvPr/>
          </p:nvSpPr>
          <p:spPr>
            <a:xfrm>
              <a:off x="2502" y="2872"/>
              <a:ext cx="30" cy="40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0" y="15"/>
                  </a:moveTo>
                  <a:cubicBezTo>
                    <a:pt x="3" y="13"/>
                    <a:pt x="8" y="13"/>
                    <a:pt x="11" y="14"/>
                  </a:cubicBezTo>
                  <a:cubicBezTo>
                    <a:pt x="4" y="10"/>
                    <a:pt x="10" y="5"/>
                    <a:pt x="12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5" name="Google Shape;3467;p12">
              <a:extLst>
                <a:ext uri="{FF2B5EF4-FFF2-40B4-BE49-F238E27FC236}">
                  <a16:creationId xmlns:a16="http://schemas.microsoft.com/office/drawing/2014/main" id="{1961B977-FB5D-AA1E-8CBA-F03A5B6E5D3A}"/>
                </a:ext>
              </a:extLst>
            </p:cNvPr>
            <p:cNvSpPr/>
            <p:nvPr/>
          </p:nvSpPr>
          <p:spPr>
            <a:xfrm>
              <a:off x="2537" y="2835"/>
              <a:ext cx="35" cy="29"/>
            </a:xfrm>
            <a:custGeom>
              <a:avLst/>
              <a:gdLst/>
              <a:ahLst/>
              <a:cxnLst/>
              <a:rect l="l" t="t" r="r" b="b"/>
              <a:pathLst>
                <a:path w="14" h="11" extrusionOk="0">
                  <a:moveTo>
                    <a:pt x="14" y="0"/>
                  </a:moveTo>
                  <a:cubicBezTo>
                    <a:pt x="10" y="2"/>
                    <a:pt x="13" y="7"/>
                    <a:pt x="11" y="8"/>
                  </a:cubicBezTo>
                  <a:cubicBezTo>
                    <a:pt x="10" y="9"/>
                    <a:pt x="9" y="7"/>
                    <a:pt x="7" y="7"/>
                  </a:cubicBezTo>
                  <a:cubicBezTo>
                    <a:pt x="4" y="6"/>
                    <a:pt x="2" y="9"/>
                    <a:pt x="0" y="1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6" name="Google Shape;3468;p12">
              <a:extLst>
                <a:ext uri="{FF2B5EF4-FFF2-40B4-BE49-F238E27FC236}">
                  <a16:creationId xmlns:a16="http://schemas.microsoft.com/office/drawing/2014/main" id="{8F3B461B-2E23-E380-5C96-6EDEC488FB64}"/>
                </a:ext>
              </a:extLst>
            </p:cNvPr>
            <p:cNvSpPr/>
            <p:nvPr/>
          </p:nvSpPr>
          <p:spPr>
            <a:xfrm>
              <a:off x="2580" y="28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cubicBezTo>
                    <a:pt x="9" y="2"/>
                    <a:pt x="7" y="4"/>
                    <a:pt x="5" y="4"/>
                  </a:cubicBezTo>
                  <a:cubicBezTo>
                    <a:pt x="3" y="5"/>
                    <a:pt x="1" y="4"/>
                    <a:pt x="0" y="5"/>
                  </a:cubicBezTo>
                  <a:cubicBezTo>
                    <a:pt x="0" y="7"/>
                    <a:pt x="2" y="10"/>
                    <a:pt x="3" y="1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7" name="Google Shape;3469;p12">
              <a:extLst>
                <a:ext uri="{FF2B5EF4-FFF2-40B4-BE49-F238E27FC236}">
                  <a16:creationId xmlns:a16="http://schemas.microsoft.com/office/drawing/2014/main" id="{BD939847-795E-624E-42A4-61F6E7A24819}"/>
                </a:ext>
              </a:extLst>
            </p:cNvPr>
            <p:cNvSpPr/>
            <p:nvPr/>
          </p:nvSpPr>
          <p:spPr>
            <a:xfrm>
              <a:off x="2395" y="2923"/>
              <a:ext cx="35" cy="24"/>
            </a:xfrm>
            <a:custGeom>
              <a:avLst/>
              <a:gdLst/>
              <a:ahLst/>
              <a:cxnLst/>
              <a:rect l="l" t="t" r="r" b="b"/>
              <a:pathLst>
                <a:path w="14" h="9" extrusionOk="0">
                  <a:moveTo>
                    <a:pt x="0" y="2"/>
                  </a:moveTo>
                  <a:cubicBezTo>
                    <a:pt x="4" y="3"/>
                    <a:pt x="6" y="5"/>
                    <a:pt x="8" y="9"/>
                  </a:cubicBezTo>
                  <a:cubicBezTo>
                    <a:pt x="11" y="9"/>
                    <a:pt x="10" y="6"/>
                    <a:pt x="10" y="5"/>
                  </a:cubicBezTo>
                  <a:cubicBezTo>
                    <a:pt x="11" y="2"/>
                    <a:pt x="13" y="1"/>
                    <a:pt x="14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8" name="Google Shape;3470;p12">
              <a:extLst>
                <a:ext uri="{FF2B5EF4-FFF2-40B4-BE49-F238E27FC236}">
                  <a16:creationId xmlns:a16="http://schemas.microsoft.com/office/drawing/2014/main" id="{3CAF195E-FF46-463A-9DA0-82D1C97523C3}"/>
                </a:ext>
              </a:extLst>
            </p:cNvPr>
            <p:cNvSpPr/>
            <p:nvPr/>
          </p:nvSpPr>
          <p:spPr>
            <a:xfrm>
              <a:off x="2440" y="2917"/>
              <a:ext cx="25" cy="19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4"/>
                  </a:moveTo>
                  <a:cubicBezTo>
                    <a:pt x="3" y="3"/>
                    <a:pt x="5" y="7"/>
                    <a:pt x="6" y="6"/>
                  </a:cubicBezTo>
                  <a:cubicBezTo>
                    <a:pt x="6" y="5"/>
                    <a:pt x="5" y="3"/>
                    <a:pt x="6" y="2"/>
                  </a:cubicBezTo>
                  <a:cubicBezTo>
                    <a:pt x="7" y="1"/>
                    <a:pt x="9" y="1"/>
                    <a:pt x="10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69" name="Google Shape;3471;p12">
              <a:extLst>
                <a:ext uri="{FF2B5EF4-FFF2-40B4-BE49-F238E27FC236}">
                  <a16:creationId xmlns:a16="http://schemas.microsoft.com/office/drawing/2014/main" id="{A29919F5-EA12-6311-E393-B738EBAA55EB}"/>
                </a:ext>
              </a:extLst>
            </p:cNvPr>
            <p:cNvSpPr/>
            <p:nvPr/>
          </p:nvSpPr>
          <p:spPr>
            <a:xfrm>
              <a:off x="2197" y="2869"/>
              <a:ext cx="33" cy="56"/>
            </a:xfrm>
            <a:custGeom>
              <a:avLst/>
              <a:gdLst/>
              <a:ahLst/>
              <a:cxnLst/>
              <a:rect l="l" t="t" r="r" b="b"/>
              <a:pathLst>
                <a:path w="13" h="21" extrusionOk="0">
                  <a:moveTo>
                    <a:pt x="0" y="0"/>
                  </a:moveTo>
                  <a:cubicBezTo>
                    <a:pt x="2" y="5"/>
                    <a:pt x="7" y="10"/>
                    <a:pt x="12" y="10"/>
                  </a:cubicBezTo>
                  <a:cubicBezTo>
                    <a:pt x="13" y="12"/>
                    <a:pt x="9" y="12"/>
                    <a:pt x="8" y="13"/>
                  </a:cubicBezTo>
                  <a:cubicBezTo>
                    <a:pt x="7" y="16"/>
                    <a:pt x="8" y="19"/>
                    <a:pt x="10" y="2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0" name="Google Shape;3472;p12">
              <a:extLst>
                <a:ext uri="{FF2B5EF4-FFF2-40B4-BE49-F238E27FC236}">
                  <a16:creationId xmlns:a16="http://schemas.microsoft.com/office/drawing/2014/main" id="{F9FC0CAC-9A0F-EF94-1BC0-50BFCCDD407B}"/>
                </a:ext>
              </a:extLst>
            </p:cNvPr>
            <p:cNvSpPr/>
            <p:nvPr/>
          </p:nvSpPr>
          <p:spPr>
            <a:xfrm>
              <a:off x="2232" y="2923"/>
              <a:ext cx="28" cy="24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0" y="0"/>
                  </a:moveTo>
                  <a:cubicBezTo>
                    <a:pt x="1" y="0"/>
                    <a:pt x="7" y="1"/>
                    <a:pt x="8" y="1"/>
                  </a:cubicBezTo>
                  <a:cubicBezTo>
                    <a:pt x="8" y="2"/>
                    <a:pt x="8" y="4"/>
                    <a:pt x="8" y="5"/>
                  </a:cubicBezTo>
                  <a:cubicBezTo>
                    <a:pt x="9" y="7"/>
                    <a:pt x="10" y="8"/>
                    <a:pt x="11" y="9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1" name="Google Shape;3473;p12">
              <a:extLst>
                <a:ext uri="{FF2B5EF4-FFF2-40B4-BE49-F238E27FC236}">
                  <a16:creationId xmlns:a16="http://schemas.microsoft.com/office/drawing/2014/main" id="{FC0054FE-E138-C573-7BB4-CEF81EBC79F5}"/>
                </a:ext>
              </a:extLst>
            </p:cNvPr>
            <p:cNvSpPr/>
            <p:nvPr/>
          </p:nvSpPr>
          <p:spPr>
            <a:xfrm>
              <a:off x="2265" y="2829"/>
              <a:ext cx="22" cy="35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0" y="0"/>
                  </a:moveTo>
                  <a:cubicBezTo>
                    <a:pt x="2" y="2"/>
                    <a:pt x="1" y="6"/>
                    <a:pt x="0" y="8"/>
                  </a:cubicBezTo>
                  <a:cubicBezTo>
                    <a:pt x="5" y="6"/>
                    <a:pt x="5" y="11"/>
                    <a:pt x="9" y="13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2" name="Google Shape;3474;p12">
              <a:extLst>
                <a:ext uri="{FF2B5EF4-FFF2-40B4-BE49-F238E27FC236}">
                  <a16:creationId xmlns:a16="http://schemas.microsoft.com/office/drawing/2014/main" id="{D59B8F17-7586-B070-F0E3-91AD4CEE847A}"/>
                </a:ext>
              </a:extLst>
            </p:cNvPr>
            <p:cNvSpPr/>
            <p:nvPr/>
          </p:nvSpPr>
          <p:spPr>
            <a:xfrm>
              <a:off x="2275" y="2861"/>
              <a:ext cx="45" cy="40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5" y="0"/>
                  </a:moveTo>
                  <a:cubicBezTo>
                    <a:pt x="6" y="3"/>
                    <a:pt x="6" y="6"/>
                    <a:pt x="5" y="8"/>
                  </a:cubicBezTo>
                  <a:cubicBezTo>
                    <a:pt x="4" y="11"/>
                    <a:pt x="1" y="12"/>
                    <a:pt x="0" y="15"/>
                  </a:cubicBezTo>
                  <a:cubicBezTo>
                    <a:pt x="4" y="14"/>
                    <a:pt x="5" y="10"/>
                    <a:pt x="9" y="10"/>
                  </a:cubicBezTo>
                  <a:cubicBezTo>
                    <a:pt x="11" y="11"/>
                    <a:pt x="18" y="14"/>
                    <a:pt x="18" y="1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3" name="Google Shape;3475;p12">
              <a:extLst>
                <a:ext uri="{FF2B5EF4-FFF2-40B4-BE49-F238E27FC236}">
                  <a16:creationId xmlns:a16="http://schemas.microsoft.com/office/drawing/2014/main" id="{AAAAF976-FBB3-7385-98B6-D116E1596279}"/>
                </a:ext>
              </a:extLst>
            </p:cNvPr>
            <p:cNvSpPr/>
            <p:nvPr/>
          </p:nvSpPr>
          <p:spPr>
            <a:xfrm>
              <a:off x="2322" y="2899"/>
              <a:ext cx="25" cy="2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5" y="1"/>
                    <a:pt x="1" y="7"/>
                    <a:pt x="2" y="10"/>
                  </a:cubicBezTo>
                  <a:cubicBezTo>
                    <a:pt x="4" y="9"/>
                    <a:pt x="4" y="7"/>
                    <a:pt x="5" y="5"/>
                  </a:cubicBezTo>
                  <a:cubicBezTo>
                    <a:pt x="6" y="3"/>
                    <a:pt x="8" y="3"/>
                    <a:pt x="10" y="2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4" name="Google Shape;3476;p12">
              <a:extLst>
                <a:ext uri="{FF2B5EF4-FFF2-40B4-BE49-F238E27FC236}">
                  <a16:creationId xmlns:a16="http://schemas.microsoft.com/office/drawing/2014/main" id="{C56F4617-EAFE-BF0F-B43B-75C80822A67E}"/>
                </a:ext>
              </a:extLst>
            </p:cNvPr>
            <p:cNvSpPr/>
            <p:nvPr/>
          </p:nvSpPr>
          <p:spPr>
            <a:xfrm>
              <a:off x="2350" y="2915"/>
              <a:ext cx="17" cy="13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cubicBezTo>
                    <a:pt x="2" y="2"/>
                    <a:pt x="1" y="4"/>
                    <a:pt x="1" y="5"/>
                  </a:cubicBezTo>
                  <a:cubicBezTo>
                    <a:pt x="4" y="5"/>
                    <a:pt x="2" y="3"/>
                    <a:pt x="4" y="2"/>
                  </a:cubicBezTo>
                  <a:cubicBezTo>
                    <a:pt x="5" y="1"/>
                    <a:pt x="6" y="1"/>
                    <a:pt x="7" y="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5" name="Google Shape;3477;p12">
              <a:extLst>
                <a:ext uri="{FF2B5EF4-FFF2-40B4-BE49-F238E27FC236}">
                  <a16:creationId xmlns:a16="http://schemas.microsoft.com/office/drawing/2014/main" id="{1860E5F2-CCF6-3B86-86E8-8C6417BB5512}"/>
                </a:ext>
              </a:extLst>
            </p:cNvPr>
            <p:cNvSpPr/>
            <p:nvPr/>
          </p:nvSpPr>
          <p:spPr>
            <a:xfrm>
              <a:off x="2295" y="2955"/>
              <a:ext cx="27" cy="26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0" y="2"/>
                  </a:moveTo>
                  <a:cubicBezTo>
                    <a:pt x="1" y="2"/>
                    <a:pt x="3" y="3"/>
                    <a:pt x="5" y="3"/>
                  </a:cubicBezTo>
                  <a:cubicBezTo>
                    <a:pt x="7" y="3"/>
                    <a:pt x="8" y="0"/>
                    <a:pt x="9" y="0"/>
                  </a:cubicBezTo>
                  <a:cubicBezTo>
                    <a:pt x="9" y="2"/>
                    <a:pt x="8" y="3"/>
                    <a:pt x="8" y="5"/>
                  </a:cubicBezTo>
                  <a:cubicBezTo>
                    <a:pt x="8" y="8"/>
                    <a:pt x="10" y="9"/>
                    <a:pt x="11" y="10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6" name="Google Shape;3478;p12">
              <a:extLst>
                <a:ext uri="{FF2B5EF4-FFF2-40B4-BE49-F238E27FC236}">
                  <a16:creationId xmlns:a16="http://schemas.microsoft.com/office/drawing/2014/main" id="{D3690CD1-73AA-15A4-2CCA-06C4A6A02DE4}"/>
                </a:ext>
              </a:extLst>
            </p:cNvPr>
            <p:cNvSpPr/>
            <p:nvPr/>
          </p:nvSpPr>
          <p:spPr>
            <a:xfrm>
              <a:off x="2372" y="2936"/>
              <a:ext cx="8" cy="37"/>
            </a:xfrm>
            <a:custGeom>
              <a:avLst/>
              <a:gdLst/>
              <a:ahLst/>
              <a:cxnLst/>
              <a:rect l="l" t="t" r="r" b="b"/>
              <a:pathLst>
                <a:path w="3" h="14" extrusionOk="0">
                  <a:moveTo>
                    <a:pt x="1" y="0"/>
                  </a:moveTo>
                  <a:cubicBezTo>
                    <a:pt x="3" y="6"/>
                    <a:pt x="0" y="13"/>
                    <a:pt x="0" y="14"/>
                  </a:cubicBezTo>
                  <a:cubicBezTo>
                    <a:pt x="0" y="9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7" name="Google Shape;3479;p12">
              <a:extLst>
                <a:ext uri="{FF2B5EF4-FFF2-40B4-BE49-F238E27FC236}">
                  <a16:creationId xmlns:a16="http://schemas.microsoft.com/office/drawing/2014/main" id="{E3DC9CB9-4641-8B1C-C14C-67573AE7222D}"/>
                </a:ext>
              </a:extLst>
            </p:cNvPr>
            <p:cNvSpPr/>
            <p:nvPr/>
          </p:nvSpPr>
          <p:spPr>
            <a:xfrm>
              <a:off x="2425" y="2944"/>
              <a:ext cx="7" cy="29"/>
            </a:xfrm>
            <a:custGeom>
              <a:avLst/>
              <a:gdLst/>
              <a:ahLst/>
              <a:cxnLst/>
              <a:rect l="l" t="t" r="r" b="b"/>
              <a:pathLst>
                <a:path w="3" h="11" extrusionOk="0">
                  <a:moveTo>
                    <a:pt x="0" y="0"/>
                  </a:moveTo>
                  <a:cubicBezTo>
                    <a:pt x="2" y="3"/>
                    <a:pt x="3" y="7"/>
                    <a:pt x="2" y="11"/>
                  </a:cubicBezTo>
                  <a:cubicBezTo>
                    <a:pt x="1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8" name="Google Shape;3480;p12">
              <a:extLst>
                <a:ext uri="{FF2B5EF4-FFF2-40B4-BE49-F238E27FC236}">
                  <a16:creationId xmlns:a16="http://schemas.microsoft.com/office/drawing/2014/main" id="{1FBB9D2B-E13E-3014-4EB3-1C68C6E4A86A}"/>
                </a:ext>
              </a:extLst>
            </p:cNvPr>
            <p:cNvSpPr/>
            <p:nvPr/>
          </p:nvSpPr>
          <p:spPr>
            <a:xfrm>
              <a:off x="2525" y="2901"/>
              <a:ext cx="42" cy="22"/>
            </a:xfrm>
            <a:custGeom>
              <a:avLst/>
              <a:gdLst/>
              <a:ahLst/>
              <a:cxnLst/>
              <a:rect l="l" t="t" r="r" b="b"/>
              <a:pathLst>
                <a:path w="17" h="8" extrusionOk="0">
                  <a:moveTo>
                    <a:pt x="17" y="4"/>
                  </a:moveTo>
                  <a:cubicBezTo>
                    <a:pt x="10" y="8"/>
                    <a:pt x="5" y="4"/>
                    <a:pt x="0" y="0"/>
                  </a:cubicBezTo>
                  <a:cubicBezTo>
                    <a:pt x="3" y="2"/>
                    <a:pt x="14" y="6"/>
                    <a:pt x="17" y="4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79" name="Google Shape;3481;p12">
              <a:extLst>
                <a:ext uri="{FF2B5EF4-FFF2-40B4-BE49-F238E27FC236}">
                  <a16:creationId xmlns:a16="http://schemas.microsoft.com/office/drawing/2014/main" id="{E0D3C370-D1B4-392A-CFE9-617C96913DB8}"/>
                </a:ext>
              </a:extLst>
            </p:cNvPr>
            <p:cNvSpPr/>
            <p:nvPr/>
          </p:nvSpPr>
          <p:spPr>
            <a:xfrm>
              <a:off x="2555" y="2877"/>
              <a:ext cx="50" cy="24"/>
            </a:xfrm>
            <a:custGeom>
              <a:avLst/>
              <a:gdLst/>
              <a:ahLst/>
              <a:cxnLst/>
              <a:rect l="l" t="t" r="r" b="b"/>
              <a:pathLst>
                <a:path w="20" h="9" extrusionOk="0">
                  <a:moveTo>
                    <a:pt x="0" y="1"/>
                  </a:moveTo>
                  <a:cubicBezTo>
                    <a:pt x="3" y="3"/>
                    <a:pt x="13" y="9"/>
                    <a:pt x="20" y="0"/>
                  </a:cubicBezTo>
                  <a:cubicBezTo>
                    <a:pt x="16" y="2"/>
                    <a:pt x="8" y="6"/>
                    <a:pt x="0" y="1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0" name="Google Shape;3482;p12">
              <a:extLst>
                <a:ext uri="{FF2B5EF4-FFF2-40B4-BE49-F238E27FC236}">
                  <a16:creationId xmlns:a16="http://schemas.microsoft.com/office/drawing/2014/main" id="{5D785288-B36F-9524-BCAF-0DF21FC69DCA}"/>
                </a:ext>
              </a:extLst>
            </p:cNvPr>
            <p:cNvSpPr/>
            <p:nvPr/>
          </p:nvSpPr>
          <p:spPr>
            <a:xfrm>
              <a:off x="2480" y="2933"/>
              <a:ext cx="30" cy="27"/>
            </a:xfrm>
            <a:custGeom>
              <a:avLst/>
              <a:gdLst/>
              <a:ahLst/>
              <a:cxnLst/>
              <a:rect l="l" t="t" r="r" b="b"/>
              <a:pathLst>
                <a:path w="12" h="10" extrusionOk="0">
                  <a:moveTo>
                    <a:pt x="0" y="0"/>
                  </a:moveTo>
                  <a:cubicBezTo>
                    <a:pt x="2" y="7"/>
                    <a:pt x="8" y="10"/>
                    <a:pt x="12" y="9"/>
                  </a:cubicBezTo>
                  <a:cubicBezTo>
                    <a:pt x="8" y="8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1" name="Google Shape;3483;p12">
              <a:extLst>
                <a:ext uri="{FF2B5EF4-FFF2-40B4-BE49-F238E27FC236}">
                  <a16:creationId xmlns:a16="http://schemas.microsoft.com/office/drawing/2014/main" id="{96F91913-65E3-A8F1-B70E-0014A0AF8820}"/>
                </a:ext>
              </a:extLst>
            </p:cNvPr>
            <p:cNvSpPr/>
            <p:nvPr/>
          </p:nvSpPr>
          <p:spPr>
            <a:xfrm>
              <a:off x="2325" y="2925"/>
              <a:ext cx="10" cy="32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4" y="0"/>
                  </a:moveTo>
                  <a:cubicBezTo>
                    <a:pt x="4" y="5"/>
                    <a:pt x="3" y="8"/>
                    <a:pt x="0" y="12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2" name="Google Shape;3484;p12">
              <a:extLst>
                <a:ext uri="{FF2B5EF4-FFF2-40B4-BE49-F238E27FC236}">
                  <a16:creationId xmlns:a16="http://schemas.microsoft.com/office/drawing/2014/main" id="{C85E9DBB-7A10-F93F-A042-777441406A75}"/>
                </a:ext>
              </a:extLst>
            </p:cNvPr>
            <p:cNvSpPr/>
            <p:nvPr/>
          </p:nvSpPr>
          <p:spPr>
            <a:xfrm>
              <a:off x="2257" y="2904"/>
              <a:ext cx="23" cy="13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9" y="0"/>
                  </a:moveTo>
                  <a:cubicBezTo>
                    <a:pt x="6" y="4"/>
                    <a:pt x="4" y="4"/>
                    <a:pt x="0" y="5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3" name="Google Shape;3485;p12">
              <a:extLst>
                <a:ext uri="{FF2B5EF4-FFF2-40B4-BE49-F238E27FC236}">
                  <a16:creationId xmlns:a16="http://schemas.microsoft.com/office/drawing/2014/main" id="{12A760F5-742D-D0F2-F737-63E0D91B547D}"/>
                </a:ext>
              </a:extLst>
            </p:cNvPr>
            <p:cNvSpPr/>
            <p:nvPr/>
          </p:nvSpPr>
          <p:spPr>
            <a:xfrm>
              <a:off x="2230" y="2859"/>
              <a:ext cx="30" cy="10"/>
            </a:xfrm>
            <a:custGeom>
              <a:avLst/>
              <a:gdLst/>
              <a:ahLst/>
              <a:cxnLst/>
              <a:rect l="l" t="t" r="r" b="b"/>
              <a:pathLst>
                <a:path w="12" h="4" extrusionOk="0">
                  <a:moveTo>
                    <a:pt x="0" y="4"/>
                  </a:moveTo>
                  <a:cubicBezTo>
                    <a:pt x="5" y="4"/>
                    <a:pt x="10" y="2"/>
                    <a:pt x="12" y="0"/>
                  </a:cubicBezTo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4" name="Google Shape;3486;p12">
              <a:extLst>
                <a:ext uri="{FF2B5EF4-FFF2-40B4-BE49-F238E27FC236}">
                  <a16:creationId xmlns:a16="http://schemas.microsoft.com/office/drawing/2014/main" id="{144F7986-C9C6-BAD1-A01C-44D5FA84486D}"/>
                </a:ext>
              </a:extLst>
            </p:cNvPr>
            <p:cNvSpPr/>
            <p:nvPr/>
          </p:nvSpPr>
          <p:spPr>
            <a:xfrm>
              <a:off x="2230" y="2808"/>
              <a:ext cx="55" cy="53"/>
            </a:xfrm>
            <a:custGeom>
              <a:avLst/>
              <a:gdLst/>
              <a:ahLst/>
              <a:cxnLst/>
              <a:rect l="l" t="t" r="r" b="b"/>
              <a:pathLst>
                <a:path w="22" h="20" extrusionOk="0">
                  <a:moveTo>
                    <a:pt x="0" y="6"/>
                  </a:moveTo>
                  <a:cubicBezTo>
                    <a:pt x="9" y="0"/>
                    <a:pt x="14" y="17"/>
                    <a:pt x="3" y="20"/>
                  </a:cubicBezTo>
                  <a:cubicBezTo>
                    <a:pt x="7" y="19"/>
                    <a:pt x="9" y="17"/>
                    <a:pt x="13" y="17"/>
                  </a:cubicBezTo>
                  <a:cubicBezTo>
                    <a:pt x="18" y="16"/>
                    <a:pt x="18" y="18"/>
                    <a:pt x="22" y="19"/>
                  </a:cubicBezTo>
                  <a:cubicBezTo>
                    <a:pt x="20" y="13"/>
                    <a:pt x="14" y="6"/>
                    <a:pt x="10" y="1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5" name="Google Shape;3487;p12">
              <a:extLst>
                <a:ext uri="{FF2B5EF4-FFF2-40B4-BE49-F238E27FC236}">
                  <a16:creationId xmlns:a16="http://schemas.microsoft.com/office/drawing/2014/main" id="{C112EA00-7350-DCA6-83B1-AA68803A5665}"/>
                </a:ext>
              </a:extLst>
            </p:cNvPr>
            <p:cNvSpPr/>
            <p:nvPr/>
          </p:nvSpPr>
          <p:spPr>
            <a:xfrm>
              <a:off x="2537" y="2915"/>
              <a:ext cx="25" cy="4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4"/>
                  </a:moveTo>
                  <a:cubicBezTo>
                    <a:pt x="7" y="4"/>
                    <a:pt x="1" y="3"/>
                    <a:pt x="0" y="0"/>
                  </a:cubicBezTo>
                  <a:cubicBezTo>
                    <a:pt x="0" y="3"/>
                    <a:pt x="2" y="5"/>
                    <a:pt x="3" y="7"/>
                  </a:cubicBezTo>
                  <a:cubicBezTo>
                    <a:pt x="3" y="10"/>
                    <a:pt x="1" y="12"/>
                    <a:pt x="2" y="15"/>
                  </a:cubicBezTo>
                  <a:cubicBezTo>
                    <a:pt x="5" y="15"/>
                    <a:pt x="7" y="10"/>
                    <a:pt x="9" y="8"/>
                  </a:cubicBezTo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6" name="Google Shape;3488;p12">
              <a:extLst>
                <a:ext uri="{FF2B5EF4-FFF2-40B4-BE49-F238E27FC236}">
                  <a16:creationId xmlns:a16="http://schemas.microsoft.com/office/drawing/2014/main" id="{6899B3B7-3F27-BF2F-6D32-40AE60F1DD95}"/>
                </a:ext>
              </a:extLst>
            </p:cNvPr>
            <p:cNvSpPr/>
            <p:nvPr/>
          </p:nvSpPr>
          <p:spPr>
            <a:xfrm>
              <a:off x="2545" y="2813"/>
              <a:ext cx="22" cy="30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9" y="0"/>
                  </a:moveTo>
                  <a:cubicBezTo>
                    <a:pt x="6" y="3"/>
                    <a:pt x="6" y="6"/>
                    <a:pt x="8" y="10"/>
                  </a:cubicBezTo>
                  <a:cubicBezTo>
                    <a:pt x="6" y="10"/>
                    <a:pt x="5" y="9"/>
                    <a:pt x="4" y="9"/>
                  </a:cubicBezTo>
                  <a:cubicBezTo>
                    <a:pt x="2" y="9"/>
                    <a:pt x="2" y="10"/>
                    <a:pt x="0" y="11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7" name="Google Shape;3489;p12">
              <a:extLst>
                <a:ext uri="{FF2B5EF4-FFF2-40B4-BE49-F238E27FC236}">
                  <a16:creationId xmlns:a16="http://schemas.microsoft.com/office/drawing/2014/main" id="{A4857B66-6620-EF0F-3DC3-3874D108610A}"/>
                </a:ext>
              </a:extLst>
            </p:cNvPr>
            <p:cNvSpPr/>
            <p:nvPr/>
          </p:nvSpPr>
          <p:spPr>
            <a:xfrm>
              <a:off x="2155" y="2792"/>
              <a:ext cx="60" cy="128"/>
            </a:xfrm>
            <a:custGeom>
              <a:avLst/>
              <a:gdLst/>
              <a:ahLst/>
              <a:cxnLst/>
              <a:rect l="l" t="t" r="r" b="b"/>
              <a:pathLst>
                <a:path w="24" h="48" extrusionOk="0">
                  <a:moveTo>
                    <a:pt x="9" y="6"/>
                  </a:moveTo>
                  <a:cubicBezTo>
                    <a:pt x="2" y="11"/>
                    <a:pt x="8" y="20"/>
                    <a:pt x="11" y="24"/>
                  </a:cubicBezTo>
                  <a:cubicBezTo>
                    <a:pt x="13" y="30"/>
                    <a:pt x="17" y="37"/>
                    <a:pt x="23" y="40"/>
                  </a:cubicBezTo>
                  <a:cubicBezTo>
                    <a:pt x="22" y="42"/>
                    <a:pt x="22" y="45"/>
                    <a:pt x="24" y="48"/>
                  </a:cubicBezTo>
                  <a:cubicBezTo>
                    <a:pt x="18" y="41"/>
                    <a:pt x="14" y="33"/>
                    <a:pt x="7" y="27"/>
                  </a:cubicBezTo>
                  <a:cubicBezTo>
                    <a:pt x="3" y="25"/>
                    <a:pt x="0" y="19"/>
                    <a:pt x="1" y="15"/>
                  </a:cubicBezTo>
                  <a:cubicBezTo>
                    <a:pt x="1" y="9"/>
                    <a:pt x="5" y="5"/>
                    <a:pt x="8" y="0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8" name="Google Shape;3490;p12">
              <a:extLst>
                <a:ext uri="{FF2B5EF4-FFF2-40B4-BE49-F238E27FC236}">
                  <a16:creationId xmlns:a16="http://schemas.microsoft.com/office/drawing/2014/main" id="{C20AFAD1-B413-227F-0C24-2B6A4319A221}"/>
                </a:ext>
              </a:extLst>
            </p:cNvPr>
            <p:cNvSpPr/>
            <p:nvPr/>
          </p:nvSpPr>
          <p:spPr>
            <a:xfrm>
              <a:off x="2292" y="2843"/>
              <a:ext cx="70" cy="61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0" y="0"/>
                  </a:moveTo>
                  <a:cubicBezTo>
                    <a:pt x="3" y="5"/>
                    <a:pt x="3" y="9"/>
                    <a:pt x="1" y="15"/>
                  </a:cubicBezTo>
                  <a:cubicBezTo>
                    <a:pt x="5" y="7"/>
                    <a:pt x="15" y="15"/>
                    <a:pt x="16" y="21"/>
                  </a:cubicBezTo>
                  <a:cubicBezTo>
                    <a:pt x="16" y="16"/>
                    <a:pt x="25" y="21"/>
                    <a:pt x="27" y="23"/>
                  </a:cubicBezTo>
                  <a:cubicBezTo>
                    <a:pt x="26" y="22"/>
                    <a:pt x="27" y="20"/>
                    <a:pt x="28" y="19"/>
                  </a:cubicBezTo>
                  <a:cubicBezTo>
                    <a:pt x="24" y="17"/>
                    <a:pt x="20" y="18"/>
                    <a:pt x="16" y="15"/>
                  </a:cubicBezTo>
                  <a:cubicBezTo>
                    <a:pt x="15" y="14"/>
                    <a:pt x="13" y="13"/>
                    <a:pt x="11" y="12"/>
                  </a:cubicBezTo>
                  <a:cubicBezTo>
                    <a:pt x="9" y="10"/>
                    <a:pt x="8" y="7"/>
                    <a:pt x="5" y="5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89" name="Google Shape;3491;p12">
              <a:extLst>
                <a:ext uri="{FF2B5EF4-FFF2-40B4-BE49-F238E27FC236}">
                  <a16:creationId xmlns:a16="http://schemas.microsoft.com/office/drawing/2014/main" id="{0ECFE64A-10B1-BD60-4A21-06057BDFCA1D}"/>
                </a:ext>
              </a:extLst>
            </p:cNvPr>
            <p:cNvSpPr/>
            <p:nvPr/>
          </p:nvSpPr>
          <p:spPr>
            <a:xfrm>
              <a:off x="2357" y="2896"/>
              <a:ext cx="73" cy="29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0" y="0"/>
                  </a:moveTo>
                  <a:cubicBezTo>
                    <a:pt x="2" y="1"/>
                    <a:pt x="4" y="0"/>
                    <a:pt x="6" y="1"/>
                  </a:cubicBezTo>
                  <a:cubicBezTo>
                    <a:pt x="7" y="2"/>
                    <a:pt x="8" y="5"/>
                    <a:pt x="10" y="5"/>
                  </a:cubicBezTo>
                  <a:cubicBezTo>
                    <a:pt x="15" y="7"/>
                    <a:pt x="19" y="5"/>
                    <a:pt x="22" y="11"/>
                  </a:cubicBezTo>
                  <a:cubicBezTo>
                    <a:pt x="25" y="11"/>
                    <a:pt x="23" y="8"/>
                    <a:pt x="24" y="6"/>
                  </a:cubicBezTo>
                  <a:cubicBezTo>
                    <a:pt x="25" y="4"/>
                    <a:pt x="28" y="4"/>
                    <a:pt x="29" y="2"/>
                  </a:cubicBezTo>
                  <a:cubicBezTo>
                    <a:pt x="24" y="1"/>
                    <a:pt x="17" y="3"/>
                    <a:pt x="11" y="3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0" name="Google Shape;3492;p12">
              <a:extLst>
                <a:ext uri="{FF2B5EF4-FFF2-40B4-BE49-F238E27FC236}">
                  <a16:creationId xmlns:a16="http://schemas.microsoft.com/office/drawing/2014/main" id="{2B5C13CB-6EFA-6C77-8495-725D9F1E5C88}"/>
                </a:ext>
              </a:extLst>
            </p:cNvPr>
            <p:cNvSpPr/>
            <p:nvPr/>
          </p:nvSpPr>
          <p:spPr>
            <a:xfrm>
              <a:off x="2417" y="2883"/>
              <a:ext cx="68" cy="34"/>
            </a:xfrm>
            <a:custGeom>
              <a:avLst/>
              <a:gdLst/>
              <a:ahLst/>
              <a:cxnLst/>
              <a:rect l="l" t="t" r="r" b="b"/>
              <a:pathLst>
                <a:path w="27" h="13" extrusionOk="0">
                  <a:moveTo>
                    <a:pt x="0" y="9"/>
                  </a:moveTo>
                  <a:cubicBezTo>
                    <a:pt x="5" y="9"/>
                    <a:pt x="8" y="9"/>
                    <a:pt x="11" y="13"/>
                  </a:cubicBezTo>
                  <a:cubicBezTo>
                    <a:pt x="14" y="11"/>
                    <a:pt x="16" y="9"/>
                    <a:pt x="19" y="7"/>
                  </a:cubicBezTo>
                  <a:cubicBezTo>
                    <a:pt x="23" y="6"/>
                    <a:pt x="25" y="4"/>
                    <a:pt x="27" y="0"/>
                  </a:cubicBezTo>
                  <a:cubicBezTo>
                    <a:pt x="20" y="5"/>
                    <a:pt x="13" y="6"/>
                    <a:pt x="5" y="8"/>
                  </a:cubicBezTo>
                </a:path>
              </a:pathLst>
            </a:custGeom>
            <a:solidFill>
              <a:srgbClr val="A10A4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1" name="Google Shape;3493;p12">
              <a:extLst>
                <a:ext uri="{FF2B5EF4-FFF2-40B4-BE49-F238E27FC236}">
                  <a16:creationId xmlns:a16="http://schemas.microsoft.com/office/drawing/2014/main" id="{8F2D3D4B-4120-4135-4091-90D07B0F7859}"/>
                </a:ext>
              </a:extLst>
            </p:cNvPr>
            <p:cNvSpPr/>
            <p:nvPr/>
          </p:nvSpPr>
          <p:spPr>
            <a:xfrm>
              <a:off x="2157" y="2760"/>
              <a:ext cx="493" cy="245"/>
            </a:xfrm>
            <a:custGeom>
              <a:avLst/>
              <a:gdLst/>
              <a:ahLst/>
              <a:cxnLst/>
              <a:rect l="l" t="t" r="r" b="b"/>
              <a:pathLst>
                <a:path w="197" h="92" extrusionOk="0">
                  <a:moveTo>
                    <a:pt x="174" y="59"/>
                  </a:moveTo>
                  <a:cubicBezTo>
                    <a:pt x="172" y="60"/>
                    <a:pt x="171" y="62"/>
                    <a:pt x="170" y="63"/>
                  </a:cubicBezTo>
                  <a:cubicBezTo>
                    <a:pt x="169" y="64"/>
                    <a:pt x="168" y="64"/>
                    <a:pt x="167" y="65"/>
                  </a:cubicBezTo>
                  <a:cubicBezTo>
                    <a:pt x="165" y="67"/>
                    <a:pt x="163" y="68"/>
                    <a:pt x="161" y="70"/>
                  </a:cubicBezTo>
                  <a:cubicBezTo>
                    <a:pt x="159" y="71"/>
                    <a:pt x="158" y="73"/>
                    <a:pt x="157" y="74"/>
                  </a:cubicBezTo>
                  <a:cubicBezTo>
                    <a:pt x="155" y="75"/>
                    <a:pt x="152" y="75"/>
                    <a:pt x="150" y="77"/>
                  </a:cubicBezTo>
                  <a:cubicBezTo>
                    <a:pt x="145" y="79"/>
                    <a:pt x="141" y="82"/>
                    <a:pt x="136" y="84"/>
                  </a:cubicBezTo>
                  <a:cubicBezTo>
                    <a:pt x="134" y="84"/>
                    <a:pt x="132" y="87"/>
                    <a:pt x="131" y="87"/>
                  </a:cubicBezTo>
                  <a:cubicBezTo>
                    <a:pt x="128" y="88"/>
                    <a:pt x="125" y="87"/>
                    <a:pt x="123" y="88"/>
                  </a:cubicBezTo>
                  <a:cubicBezTo>
                    <a:pt x="119" y="89"/>
                    <a:pt x="115" y="89"/>
                    <a:pt x="110" y="90"/>
                  </a:cubicBezTo>
                  <a:cubicBezTo>
                    <a:pt x="108" y="90"/>
                    <a:pt x="107" y="92"/>
                    <a:pt x="104" y="92"/>
                  </a:cubicBezTo>
                  <a:cubicBezTo>
                    <a:pt x="102" y="92"/>
                    <a:pt x="98" y="91"/>
                    <a:pt x="95" y="91"/>
                  </a:cubicBezTo>
                  <a:cubicBezTo>
                    <a:pt x="93" y="91"/>
                    <a:pt x="90" y="90"/>
                    <a:pt x="87" y="90"/>
                  </a:cubicBezTo>
                  <a:cubicBezTo>
                    <a:pt x="84" y="90"/>
                    <a:pt x="82" y="92"/>
                    <a:pt x="79" y="91"/>
                  </a:cubicBezTo>
                  <a:cubicBezTo>
                    <a:pt x="76" y="91"/>
                    <a:pt x="73" y="89"/>
                    <a:pt x="70" y="88"/>
                  </a:cubicBezTo>
                  <a:cubicBezTo>
                    <a:pt x="67" y="88"/>
                    <a:pt x="64" y="87"/>
                    <a:pt x="61" y="86"/>
                  </a:cubicBezTo>
                  <a:cubicBezTo>
                    <a:pt x="58" y="85"/>
                    <a:pt x="55" y="83"/>
                    <a:pt x="52" y="82"/>
                  </a:cubicBezTo>
                  <a:cubicBezTo>
                    <a:pt x="49" y="80"/>
                    <a:pt x="47" y="79"/>
                    <a:pt x="45" y="78"/>
                  </a:cubicBezTo>
                  <a:cubicBezTo>
                    <a:pt x="42" y="76"/>
                    <a:pt x="39" y="76"/>
                    <a:pt x="37" y="74"/>
                  </a:cubicBezTo>
                  <a:cubicBezTo>
                    <a:pt x="34" y="72"/>
                    <a:pt x="32" y="69"/>
                    <a:pt x="29" y="66"/>
                  </a:cubicBezTo>
                  <a:cubicBezTo>
                    <a:pt x="28" y="65"/>
                    <a:pt x="25" y="64"/>
                    <a:pt x="23" y="62"/>
                  </a:cubicBezTo>
                  <a:cubicBezTo>
                    <a:pt x="22" y="61"/>
                    <a:pt x="22" y="58"/>
                    <a:pt x="20" y="56"/>
                  </a:cubicBezTo>
                  <a:cubicBezTo>
                    <a:pt x="18" y="53"/>
                    <a:pt x="16" y="52"/>
                    <a:pt x="14" y="49"/>
                  </a:cubicBezTo>
                  <a:cubicBezTo>
                    <a:pt x="12" y="47"/>
                    <a:pt x="9" y="42"/>
                    <a:pt x="7" y="40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0"/>
                    <a:pt x="1" y="30"/>
                  </a:cubicBezTo>
                  <a:cubicBezTo>
                    <a:pt x="0" y="29"/>
                    <a:pt x="0" y="26"/>
                    <a:pt x="1" y="21"/>
                  </a:cubicBezTo>
                  <a:cubicBezTo>
                    <a:pt x="2" y="18"/>
                    <a:pt x="5" y="13"/>
                    <a:pt x="7" y="11"/>
                  </a:cubicBezTo>
                  <a:cubicBezTo>
                    <a:pt x="10" y="7"/>
                    <a:pt x="14" y="3"/>
                    <a:pt x="19" y="2"/>
                  </a:cubicBezTo>
                  <a:cubicBezTo>
                    <a:pt x="23" y="0"/>
                    <a:pt x="27" y="0"/>
                    <a:pt x="31" y="0"/>
                  </a:cubicBezTo>
                  <a:cubicBezTo>
                    <a:pt x="35" y="0"/>
                    <a:pt x="40" y="1"/>
                    <a:pt x="43" y="2"/>
                  </a:cubicBezTo>
                  <a:cubicBezTo>
                    <a:pt x="45" y="3"/>
                    <a:pt x="47" y="5"/>
                    <a:pt x="47" y="7"/>
                  </a:cubicBezTo>
                  <a:cubicBezTo>
                    <a:pt x="48" y="10"/>
                    <a:pt x="49" y="14"/>
                    <a:pt x="50" y="16"/>
                  </a:cubicBezTo>
                  <a:cubicBezTo>
                    <a:pt x="51" y="20"/>
                    <a:pt x="53" y="23"/>
                    <a:pt x="55" y="26"/>
                  </a:cubicBezTo>
                  <a:cubicBezTo>
                    <a:pt x="57" y="30"/>
                    <a:pt x="57" y="33"/>
                    <a:pt x="59" y="36"/>
                  </a:cubicBezTo>
                  <a:cubicBezTo>
                    <a:pt x="61" y="39"/>
                    <a:pt x="64" y="41"/>
                    <a:pt x="66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5" y="48"/>
                    <a:pt x="80" y="49"/>
                    <a:pt x="83" y="50"/>
                  </a:cubicBezTo>
                  <a:cubicBezTo>
                    <a:pt x="86" y="51"/>
                    <a:pt x="87" y="52"/>
                    <a:pt x="89" y="53"/>
                  </a:cubicBezTo>
                  <a:cubicBezTo>
                    <a:pt x="91" y="54"/>
                    <a:pt x="93" y="53"/>
                    <a:pt x="96" y="53"/>
                  </a:cubicBezTo>
                  <a:cubicBezTo>
                    <a:pt x="98" y="54"/>
                    <a:pt x="102" y="54"/>
                    <a:pt x="104" y="54"/>
                  </a:cubicBezTo>
                  <a:cubicBezTo>
                    <a:pt x="108" y="54"/>
                    <a:pt x="110" y="53"/>
                    <a:pt x="113" y="52"/>
                  </a:cubicBezTo>
                  <a:cubicBezTo>
                    <a:pt x="116" y="52"/>
                    <a:pt x="118" y="53"/>
                    <a:pt x="120" y="52"/>
                  </a:cubicBezTo>
                  <a:cubicBezTo>
                    <a:pt x="123" y="51"/>
                    <a:pt x="125" y="49"/>
                    <a:pt x="127" y="48"/>
                  </a:cubicBezTo>
                  <a:cubicBezTo>
                    <a:pt x="129" y="47"/>
                    <a:pt x="132" y="46"/>
                    <a:pt x="134" y="45"/>
                  </a:cubicBezTo>
                  <a:cubicBezTo>
                    <a:pt x="136" y="43"/>
                    <a:pt x="138" y="42"/>
                    <a:pt x="140" y="40"/>
                  </a:cubicBezTo>
                  <a:cubicBezTo>
                    <a:pt x="143" y="39"/>
                    <a:pt x="145" y="37"/>
                    <a:pt x="147" y="35"/>
                  </a:cubicBezTo>
                  <a:cubicBezTo>
                    <a:pt x="150" y="32"/>
                    <a:pt x="153" y="29"/>
                    <a:pt x="155" y="26"/>
                  </a:cubicBezTo>
                  <a:cubicBezTo>
                    <a:pt x="157" y="24"/>
                    <a:pt x="159" y="23"/>
                    <a:pt x="160" y="21"/>
                  </a:cubicBezTo>
                  <a:cubicBezTo>
                    <a:pt x="161" y="19"/>
                    <a:pt x="162" y="16"/>
                    <a:pt x="163" y="13"/>
                  </a:cubicBezTo>
                  <a:cubicBezTo>
                    <a:pt x="163" y="13"/>
                    <a:pt x="163" y="13"/>
                    <a:pt x="163" y="13"/>
                  </a:cubicBezTo>
                  <a:cubicBezTo>
                    <a:pt x="164" y="10"/>
                    <a:pt x="168" y="9"/>
                    <a:pt x="172" y="8"/>
                  </a:cubicBezTo>
                  <a:cubicBezTo>
                    <a:pt x="175" y="7"/>
                    <a:pt x="180" y="8"/>
                    <a:pt x="183" y="9"/>
                  </a:cubicBezTo>
                  <a:cubicBezTo>
                    <a:pt x="186" y="9"/>
                    <a:pt x="189" y="10"/>
                    <a:pt x="192" y="13"/>
                  </a:cubicBezTo>
                  <a:cubicBezTo>
                    <a:pt x="193" y="15"/>
                    <a:pt x="195" y="16"/>
                    <a:pt x="196" y="19"/>
                  </a:cubicBezTo>
                  <a:cubicBezTo>
                    <a:pt x="196" y="20"/>
                    <a:pt x="197" y="23"/>
                    <a:pt x="197" y="25"/>
                  </a:cubicBezTo>
                  <a:cubicBezTo>
                    <a:pt x="197" y="27"/>
                    <a:pt x="196" y="28"/>
                    <a:pt x="196" y="30"/>
                  </a:cubicBezTo>
                  <a:cubicBezTo>
                    <a:pt x="196" y="30"/>
                    <a:pt x="196" y="31"/>
                    <a:pt x="196" y="31"/>
                  </a:cubicBezTo>
                  <a:cubicBezTo>
                    <a:pt x="195" y="33"/>
                    <a:pt x="191" y="35"/>
                    <a:pt x="190" y="37"/>
                  </a:cubicBezTo>
                  <a:cubicBezTo>
                    <a:pt x="189" y="39"/>
                    <a:pt x="189" y="42"/>
                    <a:pt x="188" y="44"/>
                  </a:cubicBezTo>
                  <a:cubicBezTo>
                    <a:pt x="186" y="47"/>
                    <a:pt x="184" y="49"/>
                    <a:pt x="182" y="51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79" y="54"/>
                    <a:pt x="176" y="57"/>
                    <a:pt x="174" y="59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2" name="Google Shape;3494;p12">
              <a:extLst>
                <a:ext uri="{FF2B5EF4-FFF2-40B4-BE49-F238E27FC236}">
                  <a16:creationId xmlns:a16="http://schemas.microsoft.com/office/drawing/2014/main" id="{5F4A74A4-B351-2028-2BD3-6FBB74457BC5}"/>
                </a:ext>
              </a:extLst>
            </p:cNvPr>
            <p:cNvSpPr/>
            <p:nvPr/>
          </p:nvSpPr>
          <p:spPr>
            <a:xfrm>
              <a:off x="2132" y="2728"/>
              <a:ext cx="160" cy="117"/>
            </a:xfrm>
            <a:custGeom>
              <a:avLst/>
              <a:gdLst/>
              <a:ahLst/>
              <a:cxnLst/>
              <a:rect l="l" t="t" r="r" b="b"/>
              <a:pathLst>
                <a:path w="64" h="44" extrusionOk="0">
                  <a:moveTo>
                    <a:pt x="11" y="33"/>
                  </a:moveTo>
                  <a:cubicBezTo>
                    <a:pt x="12" y="30"/>
                    <a:pt x="15" y="25"/>
                    <a:pt x="17" y="23"/>
                  </a:cubicBezTo>
                  <a:cubicBezTo>
                    <a:pt x="20" y="19"/>
                    <a:pt x="24" y="15"/>
                    <a:pt x="29" y="14"/>
                  </a:cubicBezTo>
                  <a:cubicBezTo>
                    <a:pt x="33" y="12"/>
                    <a:pt x="37" y="12"/>
                    <a:pt x="41" y="12"/>
                  </a:cubicBezTo>
                  <a:cubicBezTo>
                    <a:pt x="45" y="12"/>
                    <a:pt x="50" y="13"/>
                    <a:pt x="53" y="14"/>
                  </a:cubicBezTo>
                  <a:cubicBezTo>
                    <a:pt x="54" y="15"/>
                    <a:pt x="56" y="16"/>
                    <a:pt x="57" y="17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59" y="4"/>
                    <a:pt x="41" y="0"/>
                    <a:pt x="25" y="6"/>
                  </a:cubicBezTo>
                  <a:cubicBezTo>
                    <a:pt x="9" y="13"/>
                    <a:pt x="0" y="32"/>
                    <a:pt x="3" y="44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8"/>
                    <a:pt x="10" y="36"/>
                    <a:pt x="11" y="33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3" name="Google Shape;3495;p12">
              <a:extLst>
                <a:ext uri="{FF2B5EF4-FFF2-40B4-BE49-F238E27FC236}">
                  <a16:creationId xmlns:a16="http://schemas.microsoft.com/office/drawing/2014/main" id="{6A4A15A4-5C2A-D379-BCAF-701D1B5F92DC}"/>
                </a:ext>
              </a:extLst>
            </p:cNvPr>
            <p:cNvSpPr/>
            <p:nvPr/>
          </p:nvSpPr>
          <p:spPr>
            <a:xfrm>
              <a:off x="2552" y="2736"/>
              <a:ext cx="133" cy="112"/>
            </a:xfrm>
            <a:custGeom>
              <a:avLst/>
              <a:gdLst/>
              <a:ahLst/>
              <a:cxnLst/>
              <a:rect l="l" t="t" r="r" b="b"/>
              <a:pathLst>
                <a:path w="53" h="42" extrusionOk="0">
                  <a:moveTo>
                    <a:pt x="0" y="16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9" y="18"/>
                    <a:pt x="11" y="17"/>
                    <a:pt x="14" y="17"/>
                  </a:cubicBezTo>
                  <a:cubicBezTo>
                    <a:pt x="17" y="16"/>
                    <a:pt x="22" y="17"/>
                    <a:pt x="25" y="18"/>
                  </a:cubicBezTo>
                  <a:cubicBezTo>
                    <a:pt x="28" y="18"/>
                    <a:pt x="31" y="19"/>
                    <a:pt x="34" y="22"/>
                  </a:cubicBezTo>
                  <a:cubicBezTo>
                    <a:pt x="35" y="24"/>
                    <a:pt x="37" y="25"/>
                    <a:pt x="38" y="28"/>
                  </a:cubicBezTo>
                  <a:cubicBezTo>
                    <a:pt x="38" y="29"/>
                    <a:pt x="39" y="32"/>
                    <a:pt x="39" y="34"/>
                  </a:cubicBezTo>
                  <a:cubicBezTo>
                    <a:pt x="39" y="35"/>
                    <a:pt x="39" y="37"/>
                    <a:pt x="38" y="38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53" y="8"/>
                    <a:pt x="11" y="0"/>
                    <a:pt x="0" y="16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4" name="Google Shape;3496;p12">
              <a:extLst>
                <a:ext uri="{FF2B5EF4-FFF2-40B4-BE49-F238E27FC236}">
                  <a16:creationId xmlns:a16="http://schemas.microsoft.com/office/drawing/2014/main" id="{7DF45946-0047-7CCC-04BE-D61F1AA0D5DF}"/>
                </a:ext>
              </a:extLst>
            </p:cNvPr>
            <p:cNvSpPr/>
            <p:nvPr/>
          </p:nvSpPr>
          <p:spPr>
            <a:xfrm>
              <a:off x="2127" y="2725"/>
              <a:ext cx="560" cy="307"/>
            </a:xfrm>
            <a:custGeom>
              <a:avLst/>
              <a:gdLst/>
              <a:ahLst/>
              <a:cxnLst/>
              <a:rect l="l" t="t" r="r" b="b"/>
              <a:pathLst>
                <a:path w="224" h="115" extrusionOk="0">
                  <a:moveTo>
                    <a:pt x="27" y="7"/>
                  </a:moveTo>
                  <a:cubicBezTo>
                    <a:pt x="9" y="14"/>
                    <a:pt x="0" y="37"/>
                    <a:pt x="7" y="48"/>
                  </a:cubicBezTo>
                  <a:cubicBezTo>
                    <a:pt x="8" y="52"/>
                    <a:pt x="11" y="55"/>
                    <a:pt x="13" y="59"/>
                  </a:cubicBezTo>
                  <a:cubicBezTo>
                    <a:pt x="34" y="91"/>
                    <a:pt x="52" y="108"/>
                    <a:pt x="97" y="112"/>
                  </a:cubicBezTo>
                  <a:cubicBezTo>
                    <a:pt x="143" y="115"/>
                    <a:pt x="173" y="97"/>
                    <a:pt x="201" y="70"/>
                  </a:cubicBezTo>
                  <a:cubicBezTo>
                    <a:pt x="203" y="66"/>
                    <a:pt x="209" y="60"/>
                    <a:pt x="215" y="49"/>
                  </a:cubicBezTo>
                  <a:cubicBezTo>
                    <a:pt x="216" y="47"/>
                    <a:pt x="216" y="47"/>
                    <a:pt x="216" y="47"/>
                  </a:cubicBezTo>
                  <a:cubicBezTo>
                    <a:pt x="224" y="10"/>
                    <a:pt x="176" y="3"/>
                    <a:pt x="168" y="23"/>
                  </a:cubicBezTo>
                  <a:cubicBezTo>
                    <a:pt x="153" y="51"/>
                    <a:pt x="133" y="60"/>
                    <a:pt x="110" y="58"/>
                  </a:cubicBezTo>
                  <a:cubicBezTo>
                    <a:pt x="87" y="56"/>
                    <a:pt x="73" y="44"/>
                    <a:pt x="68" y="19"/>
                  </a:cubicBezTo>
                  <a:cubicBezTo>
                    <a:pt x="65" y="6"/>
                    <a:pt x="45" y="0"/>
                    <a:pt x="27" y="7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495" name="Google Shape;3497;p12">
            <a:extLst>
              <a:ext uri="{FF2B5EF4-FFF2-40B4-BE49-F238E27FC236}">
                <a16:creationId xmlns:a16="http://schemas.microsoft.com/office/drawing/2014/main" id="{47D990AF-33CE-B708-8E01-EBDE2BF23095}"/>
              </a:ext>
            </a:extLst>
          </p:cNvPr>
          <p:cNvGrpSpPr/>
          <p:nvPr/>
        </p:nvGrpSpPr>
        <p:grpSpPr>
          <a:xfrm>
            <a:off x="4426867" y="3097330"/>
            <a:ext cx="45719" cy="710419"/>
            <a:chOff x="1786" y="1721"/>
            <a:chExt cx="148" cy="2162"/>
          </a:xfrm>
        </p:grpSpPr>
        <p:sp>
          <p:nvSpPr>
            <p:cNvPr id="496" name="Google Shape;3498;p12">
              <a:extLst>
                <a:ext uri="{FF2B5EF4-FFF2-40B4-BE49-F238E27FC236}">
                  <a16:creationId xmlns:a16="http://schemas.microsoft.com/office/drawing/2014/main" id="{2B1311F6-C93A-A2B3-B4AB-67B3A47BE565}"/>
                </a:ext>
              </a:extLst>
            </p:cNvPr>
            <p:cNvSpPr/>
            <p:nvPr/>
          </p:nvSpPr>
          <p:spPr>
            <a:xfrm>
              <a:off x="1786" y="1750"/>
              <a:ext cx="148" cy="2133"/>
            </a:xfrm>
            <a:custGeom>
              <a:avLst/>
              <a:gdLst/>
              <a:ahLst/>
              <a:cxnLst/>
              <a:rect l="l" t="t" r="r" b="b"/>
              <a:pathLst>
                <a:path w="59" h="800" extrusionOk="0">
                  <a:moveTo>
                    <a:pt x="5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0" y="2"/>
                    <a:pt x="41" y="5"/>
                    <a:pt x="28" y="5"/>
                  </a:cubicBezTo>
                  <a:cubicBezTo>
                    <a:pt x="15" y="5"/>
                    <a:pt x="5" y="1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06"/>
                    <a:pt x="6" y="686"/>
                    <a:pt x="6" y="741"/>
                  </a:cubicBezTo>
                  <a:cubicBezTo>
                    <a:pt x="5" y="755"/>
                    <a:pt x="7" y="774"/>
                    <a:pt x="10" y="793"/>
                  </a:cubicBezTo>
                  <a:cubicBezTo>
                    <a:pt x="12" y="800"/>
                    <a:pt x="23" y="799"/>
                    <a:pt x="37" y="795"/>
                  </a:cubicBezTo>
                  <a:cubicBezTo>
                    <a:pt x="51" y="791"/>
                    <a:pt x="59" y="788"/>
                    <a:pt x="59" y="782"/>
                  </a:cubicBezTo>
                  <a:cubicBezTo>
                    <a:pt x="55" y="767"/>
                    <a:pt x="53" y="751"/>
                    <a:pt x="52" y="739"/>
                  </a:cubicBezTo>
                  <a:cubicBezTo>
                    <a:pt x="52" y="703"/>
                    <a:pt x="54" y="258"/>
                    <a:pt x="56" y="0"/>
                  </a:cubicBezTo>
                  <a:close/>
                </a:path>
              </a:pathLst>
            </a:custGeom>
            <a:solidFill>
              <a:srgbClr val="E6C1C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7" name="Google Shape;3499;p12">
              <a:extLst>
                <a:ext uri="{FF2B5EF4-FFF2-40B4-BE49-F238E27FC236}">
                  <a16:creationId xmlns:a16="http://schemas.microsoft.com/office/drawing/2014/main" id="{1D0106A1-F04D-3F22-2EA2-37C83CD4ED02}"/>
                </a:ext>
              </a:extLst>
            </p:cNvPr>
            <p:cNvSpPr/>
            <p:nvPr/>
          </p:nvSpPr>
          <p:spPr>
            <a:xfrm>
              <a:off x="1786" y="1750"/>
              <a:ext cx="141" cy="29"/>
            </a:xfrm>
            <a:custGeom>
              <a:avLst/>
              <a:gdLst/>
              <a:ahLst/>
              <a:cxnLst/>
              <a:rect l="l" t="t" r="r" b="b"/>
              <a:pathLst>
                <a:path w="56" h="11" extrusionOk="0">
                  <a:moveTo>
                    <a:pt x="5" y="0"/>
                  </a:moveTo>
                  <a:cubicBezTo>
                    <a:pt x="5" y="1"/>
                    <a:pt x="15" y="5"/>
                    <a:pt x="28" y="5"/>
                  </a:cubicBezTo>
                  <a:cubicBezTo>
                    <a:pt x="41" y="5"/>
                    <a:pt x="50" y="2"/>
                    <a:pt x="5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6"/>
                    <a:pt x="43" y="11"/>
                    <a:pt x="28" y="11"/>
                  </a:cubicBezTo>
                  <a:cubicBezTo>
                    <a:pt x="12" y="11"/>
                    <a:pt x="0" y="6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ED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8" name="Google Shape;3500;p12">
              <a:extLst>
                <a:ext uri="{FF2B5EF4-FFF2-40B4-BE49-F238E27FC236}">
                  <a16:creationId xmlns:a16="http://schemas.microsoft.com/office/drawing/2014/main" id="{CCE72613-1E95-CFB1-3692-C08FE9522C8E}"/>
                </a:ext>
              </a:extLst>
            </p:cNvPr>
            <p:cNvSpPr/>
            <p:nvPr/>
          </p:nvSpPr>
          <p:spPr>
            <a:xfrm>
              <a:off x="1814" y="1814"/>
              <a:ext cx="32" cy="1755"/>
            </a:xfrm>
            <a:custGeom>
              <a:avLst/>
              <a:gdLst/>
              <a:ahLst/>
              <a:cxnLst/>
              <a:rect l="l" t="t" r="r" b="b"/>
              <a:pathLst>
                <a:path w="13" h="658" extrusionOk="0">
                  <a:moveTo>
                    <a:pt x="0" y="0"/>
                  </a:moveTo>
                  <a:cubicBezTo>
                    <a:pt x="7" y="47"/>
                    <a:pt x="13" y="360"/>
                    <a:pt x="3" y="658"/>
                  </a:cubicBezTo>
                </a:path>
              </a:pathLst>
            </a:custGeom>
            <a:solidFill>
              <a:srgbClr val="FCF8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99" name="Google Shape;3501;p12">
              <a:extLst>
                <a:ext uri="{FF2B5EF4-FFF2-40B4-BE49-F238E27FC236}">
                  <a16:creationId xmlns:a16="http://schemas.microsoft.com/office/drawing/2014/main" id="{883FA4D3-33EB-D111-554D-2A69F9630542}"/>
                </a:ext>
              </a:extLst>
            </p:cNvPr>
            <p:cNvSpPr/>
            <p:nvPr/>
          </p:nvSpPr>
          <p:spPr>
            <a:xfrm>
              <a:off x="1841" y="1779"/>
              <a:ext cx="75" cy="2056"/>
            </a:xfrm>
            <a:custGeom>
              <a:avLst/>
              <a:gdLst/>
              <a:ahLst/>
              <a:cxnLst/>
              <a:rect l="l" t="t" r="r" b="b"/>
              <a:pathLst>
                <a:path w="30" h="771" extrusionOk="0">
                  <a:moveTo>
                    <a:pt x="0" y="7"/>
                  </a:moveTo>
                  <a:cubicBezTo>
                    <a:pt x="6" y="11"/>
                    <a:pt x="20" y="8"/>
                    <a:pt x="26" y="4"/>
                  </a:cubicBezTo>
                  <a:cubicBezTo>
                    <a:pt x="30" y="0"/>
                    <a:pt x="26" y="21"/>
                    <a:pt x="26" y="57"/>
                  </a:cubicBezTo>
                  <a:cubicBezTo>
                    <a:pt x="26" y="93"/>
                    <a:pt x="21" y="629"/>
                    <a:pt x="21" y="691"/>
                  </a:cubicBezTo>
                  <a:cubicBezTo>
                    <a:pt x="21" y="709"/>
                    <a:pt x="22" y="724"/>
                    <a:pt x="24" y="738"/>
                  </a:cubicBezTo>
                  <a:cubicBezTo>
                    <a:pt x="28" y="771"/>
                    <a:pt x="8" y="689"/>
                    <a:pt x="10" y="608"/>
                  </a:cubicBezTo>
                  <a:cubicBezTo>
                    <a:pt x="14" y="479"/>
                    <a:pt x="17" y="55"/>
                    <a:pt x="16" y="33"/>
                  </a:cubicBezTo>
                  <a:cubicBezTo>
                    <a:pt x="14" y="12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0" name="Google Shape;3502;p12">
              <a:extLst>
                <a:ext uri="{FF2B5EF4-FFF2-40B4-BE49-F238E27FC236}">
                  <a16:creationId xmlns:a16="http://schemas.microsoft.com/office/drawing/2014/main" id="{CAB73FC7-524F-2B23-A55C-229F81D11E4F}"/>
                </a:ext>
              </a:extLst>
            </p:cNvPr>
            <p:cNvSpPr/>
            <p:nvPr/>
          </p:nvSpPr>
          <p:spPr>
            <a:xfrm>
              <a:off x="1786" y="1750"/>
              <a:ext cx="148" cy="2133"/>
            </a:xfrm>
            <a:custGeom>
              <a:avLst/>
              <a:gdLst/>
              <a:ahLst/>
              <a:cxnLst/>
              <a:rect l="l" t="t" r="r" b="b"/>
              <a:pathLst>
                <a:path w="59" h="800" extrusionOk="0">
                  <a:moveTo>
                    <a:pt x="5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0" y="2"/>
                    <a:pt x="41" y="5"/>
                    <a:pt x="28" y="5"/>
                  </a:cubicBezTo>
                  <a:cubicBezTo>
                    <a:pt x="15" y="5"/>
                    <a:pt x="5" y="1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106"/>
                    <a:pt x="6" y="686"/>
                    <a:pt x="6" y="741"/>
                  </a:cubicBezTo>
                  <a:cubicBezTo>
                    <a:pt x="5" y="755"/>
                    <a:pt x="7" y="774"/>
                    <a:pt x="10" y="793"/>
                  </a:cubicBezTo>
                  <a:cubicBezTo>
                    <a:pt x="12" y="800"/>
                    <a:pt x="23" y="799"/>
                    <a:pt x="37" y="795"/>
                  </a:cubicBezTo>
                  <a:cubicBezTo>
                    <a:pt x="51" y="791"/>
                    <a:pt x="59" y="788"/>
                    <a:pt x="59" y="782"/>
                  </a:cubicBezTo>
                  <a:cubicBezTo>
                    <a:pt x="55" y="767"/>
                    <a:pt x="53" y="751"/>
                    <a:pt x="52" y="739"/>
                  </a:cubicBezTo>
                  <a:cubicBezTo>
                    <a:pt x="52" y="703"/>
                    <a:pt x="54" y="258"/>
                    <a:pt x="56" y="0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1" name="Google Shape;3503;p12">
              <a:extLst>
                <a:ext uri="{FF2B5EF4-FFF2-40B4-BE49-F238E27FC236}">
                  <a16:creationId xmlns:a16="http://schemas.microsoft.com/office/drawing/2014/main" id="{674B41B7-57BD-86FD-80F5-10A9671B2565}"/>
                </a:ext>
              </a:extLst>
            </p:cNvPr>
            <p:cNvSpPr/>
            <p:nvPr/>
          </p:nvSpPr>
          <p:spPr>
            <a:xfrm>
              <a:off x="1786" y="1750"/>
              <a:ext cx="141" cy="29"/>
            </a:xfrm>
            <a:custGeom>
              <a:avLst/>
              <a:gdLst/>
              <a:ahLst/>
              <a:cxnLst/>
              <a:rect l="l" t="t" r="r" b="b"/>
              <a:pathLst>
                <a:path w="56" h="11" extrusionOk="0">
                  <a:moveTo>
                    <a:pt x="5" y="0"/>
                  </a:moveTo>
                  <a:cubicBezTo>
                    <a:pt x="5" y="1"/>
                    <a:pt x="15" y="5"/>
                    <a:pt x="28" y="5"/>
                  </a:cubicBezTo>
                  <a:cubicBezTo>
                    <a:pt x="41" y="5"/>
                    <a:pt x="50" y="2"/>
                    <a:pt x="5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6"/>
                    <a:pt x="43" y="11"/>
                    <a:pt x="28" y="11"/>
                  </a:cubicBezTo>
                  <a:cubicBezTo>
                    <a:pt x="12" y="11"/>
                    <a:pt x="0" y="6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2" name="Google Shape;3504;p12">
              <a:extLst>
                <a:ext uri="{FF2B5EF4-FFF2-40B4-BE49-F238E27FC236}">
                  <a16:creationId xmlns:a16="http://schemas.microsoft.com/office/drawing/2014/main" id="{DFF6CB16-D0D6-E26D-18DC-AD302E8FA25D}"/>
                </a:ext>
              </a:extLst>
            </p:cNvPr>
            <p:cNvSpPr/>
            <p:nvPr/>
          </p:nvSpPr>
          <p:spPr>
            <a:xfrm>
              <a:off x="1786" y="1721"/>
              <a:ext cx="141" cy="58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56" y="11"/>
                  </a:moveTo>
                  <a:cubicBezTo>
                    <a:pt x="56" y="5"/>
                    <a:pt x="43" y="0"/>
                    <a:pt x="28" y="0"/>
                  </a:cubicBezTo>
                  <a:cubicBezTo>
                    <a:pt x="12" y="0"/>
                    <a:pt x="0" y="5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2" y="22"/>
                    <a:pt x="28" y="22"/>
                  </a:cubicBezTo>
                  <a:cubicBezTo>
                    <a:pt x="43" y="22"/>
                    <a:pt x="56" y="17"/>
                    <a:pt x="56" y="11"/>
                  </a:cubicBezTo>
                </a:path>
              </a:pathLst>
            </a:custGeom>
            <a:solidFill>
              <a:srgbClr val="EED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3" name="Google Shape;3505;p12">
              <a:extLst>
                <a:ext uri="{FF2B5EF4-FFF2-40B4-BE49-F238E27FC236}">
                  <a16:creationId xmlns:a16="http://schemas.microsoft.com/office/drawing/2014/main" id="{7F07AA0A-7728-94C4-714E-556BF2DD9DE6}"/>
                </a:ext>
              </a:extLst>
            </p:cNvPr>
            <p:cNvSpPr/>
            <p:nvPr/>
          </p:nvSpPr>
          <p:spPr>
            <a:xfrm>
              <a:off x="1786" y="1721"/>
              <a:ext cx="141" cy="58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56" y="11"/>
                  </a:moveTo>
                  <a:cubicBezTo>
                    <a:pt x="56" y="5"/>
                    <a:pt x="43" y="0"/>
                    <a:pt x="28" y="0"/>
                  </a:cubicBezTo>
                  <a:cubicBezTo>
                    <a:pt x="12" y="0"/>
                    <a:pt x="0" y="5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2" y="22"/>
                    <a:pt x="28" y="22"/>
                  </a:cubicBezTo>
                  <a:cubicBezTo>
                    <a:pt x="43" y="22"/>
                    <a:pt x="56" y="17"/>
                    <a:pt x="56" y="11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4" name="Google Shape;3506;p12">
              <a:extLst>
                <a:ext uri="{FF2B5EF4-FFF2-40B4-BE49-F238E27FC236}">
                  <a16:creationId xmlns:a16="http://schemas.microsoft.com/office/drawing/2014/main" id="{480C67CA-6037-DC7D-37BF-2ED42D7AF0DE}"/>
                </a:ext>
              </a:extLst>
            </p:cNvPr>
            <p:cNvSpPr/>
            <p:nvPr/>
          </p:nvSpPr>
          <p:spPr>
            <a:xfrm>
              <a:off x="1799" y="1734"/>
              <a:ext cx="115" cy="29"/>
            </a:xfrm>
            <a:custGeom>
              <a:avLst/>
              <a:gdLst/>
              <a:ahLst/>
              <a:cxnLst/>
              <a:rect l="l" t="t" r="r" b="b"/>
              <a:pathLst>
                <a:path w="46" h="11" extrusionOk="0">
                  <a:moveTo>
                    <a:pt x="0" y="6"/>
                  </a:moveTo>
                  <a:cubicBezTo>
                    <a:pt x="0" y="7"/>
                    <a:pt x="10" y="11"/>
                    <a:pt x="23" y="11"/>
                  </a:cubicBezTo>
                  <a:cubicBezTo>
                    <a:pt x="36" y="11"/>
                    <a:pt x="45" y="8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5" y="4"/>
                    <a:pt x="36" y="0"/>
                    <a:pt x="23" y="0"/>
                  </a:cubicBezTo>
                  <a:cubicBezTo>
                    <a:pt x="10" y="0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DDA6B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5" name="Google Shape;3507;p12">
              <a:extLst>
                <a:ext uri="{FF2B5EF4-FFF2-40B4-BE49-F238E27FC236}">
                  <a16:creationId xmlns:a16="http://schemas.microsoft.com/office/drawing/2014/main" id="{B6CD064A-C1E6-11A8-592E-1137E40EF97F}"/>
                </a:ext>
              </a:extLst>
            </p:cNvPr>
            <p:cNvSpPr/>
            <p:nvPr/>
          </p:nvSpPr>
          <p:spPr>
            <a:xfrm>
              <a:off x="1799" y="1734"/>
              <a:ext cx="115" cy="29"/>
            </a:xfrm>
            <a:custGeom>
              <a:avLst/>
              <a:gdLst/>
              <a:ahLst/>
              <a:cxnLst/>
              <a:rect l="l" t="t" r="r" b="b"/>
              <a:pathLst>
                <a:path w="46" h="11" extrusionOk="0">
                  <a:moveTo>
                    <a:pt x="0" y="6"/>
                  </a:moveTo>
                  <a:cubicBezTo>
                    <a:pt x="0" y="7"/>
                    <a:pt x="10" y="11"/>
                    <a:pt x="23" y="11"/>
                  </a:cubicBezTo>
                  <a:cubicBezTo>
                    <a:pt x="36" y="11"/>
                    <a:pt x="45" y="8"/>
                    <a:pt x="46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5" y="4"/>
                    <a:pt x="36" y="0"/>
                    <a:pt x="23" y="0"/>
                  </a:cubicBezTo>
                  <a:cubicBezTo>
                    <a:pt x="10" y="0"/>
                    <a:pt x="0" y="4"/>
                    <a:pt x="0" y="6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6" name="Google Shape;3508;p12">
              <a:extLst>
                <a:ext uri="{FF2B5EF4-FFF2-40B4-BE49-F238E27FC236}">
                  <a16:creationId xmlns:a16="http://schemas.microsoft.com/office/drawing/2014/main" id="{D8C516C1-9FA1-849D-AF2B-FFBBF4BBF91B}"/>
                </a:ext>
              </a:extLst>
            </p:cNvPr>
            <p:cNvSpPr/>
            <p:nvPr/>
          </p:nvSpPr>
          <p:spPr>
            <a:xfrm>
              <a:off x="1801" y="3411"/>
              <a:ext cx="118" cy="27"/>
            </a:xfrm>
            <a:custGeom>
              <a:avLst/>
              <a:gdLst/>
              <a:ahLst/>
              <a:cxnLst/>
              <a:rect l="l" t="t" r="r" b="b"/>
              <a:pathLst>
                <a:path w="47" h="10" extrusionOk="0">
                  <a:moveTo>
                    <a:pt x="0" y="0"/>
                  </a:moveTo>
                  <a:cubicBezTo>
                    <a:pt x="0" y="5"/>
                    <a:pt x="9" y="10"/>
                    <a:pt x="22" y="10"/>
                  </a:cubicBezTo>
                  <a:cubicBezTo>
                    <a:pt x="36" y="10"/>
                    <a:pt x="47" y="5"/>
                    <a:pt x="47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5" y="2"/>
                    <a:pt x="29" y="4"/>
                    <a:pt x="23" y="4"/>
                  </a:cubicBezTo>
                  <a:cubicBezTo>
                    <a:pt x="16" y="4"/>
                    <a:pt x="11" y="2"/>
                    <a:pt x="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4E5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7" name="Google Shape;3509;p12">
              <a:extLst>
                <a:ext uri="{FF2B5EF4-FFF2-40B4-BE49-F238E27FC236}">
                  <a16:creationId xmlns:a16="http://schemas.microsoft.com/office/drawing/2014/main" id="{9A3FDB0C-8D73-9520-E8E2-7DA8D5FF1B1C}"/>
                </a:ext>
              </a:extLst>
            </p:cNvPr>
            <p:cNvSpPr/>
            <p:nvPr/>
          </p:nvSpPr>
          <p:spPr>
            <a:xfrm>
              <a:off x="1791" y="1995"/>
              <a:ext cx="133" cy="1427"/>
            </a:xfrm>
            <a:custGeom>
              <a:avLst/>
              <a:gdLst/>
              <a:ahLst/>
              <a:cxnLst/>
              <a:rect l="l" t="t" r="r" b="b"/>
              <a:pathLst>
                <a:path w="53" h="535" extrusionOk="0">
                  <a:moveTo>
                    <a:pt x="27" y="535"/>
                  </a:moveTo>
                  <a:cubicBezTo>
                    <a:pt x="33" y="535"/>
                    <a:pt x="39" y="533"/>
                    <a:pt x="42" y="531"/>
                  </a:cubicBezTo>
                  <a:cubicBezTo>
                    <a:pt x="51" y="531"/>
                    <a:pt x="51" y="531"/>
                    <a:pt x="51" y="531"/>
                  </a:cubicBezTo>
                  <a:cubicBezTo>
                    <a:pt x="51" y="397"/>
                    <a:pt x="52" y="177"/>
                    <a:pt x="53" y="0"/>
                  </a:cubicBezTo>
                  <a:cubicBezTo>
                    <a:pt x="52" y="6"/>
                    <a:pt x="41" y="10"/>
                    <a:pt x="26" y="10"/>
                  </a:cubicBezTo>
                  <a:cubicBezTo>
                    <a:pt x="11" y="10"/>
                    <a:pt x="2" y="5"/>
                    <a:pt x="0" y="0"/>
                  </a:cubicBezTo>
                  <a:cubicBezTo>
                    <a:pt x="3" y="140"/>
                    <a:pt x="4" y="384"/>
                    <a:pt x="4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5" y="533"/>
                    <a:pt x="20" y="535"/>
                    <a:pt x="27" y="535"/>
                  </a:cubicBezTo>
                  <a:close/>
                </a:path>
              </a:pathLst>
            </a:custGeom>
            <a:solidFill>
              <a:srgbClr val="EFD9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8" name="Google Shape;3510;p12">
              <a:extLst>
                <a:ext uri="{FF2B5EF4-FFF2-40B4-BE49-F238E27FC236}">
                  <a16:creationId xmlns:a16="http://schemas.microsoft.com/office/drawing/2014/main" id="{69447FE2-30A2-4B86-026A-15B954F85C74}"/>
                </a:ext>
              </a:extLst>
            </p:cNvPr>
            <p:cNvSpPr/>
            <p:nvPr/>
          </p:nvSpPr>
          <p:spPr>
            <a:xfrm>
              <a:off x="1811" y="2014"/>
              <a:ext cx="95" cy="1408"/>
            </a:xfrm>
            <a:custGeom>
              <a:avLst/>
              <a:gdLst/>
              <a:ahLst/>
              <a:cxnLst/>
              <a:rect l="l" t="t" r="r" b="b"/>
              <a:pathLst>
                <a:path w="38" h="528" extrusionOk="0">
                  <a:moveTo>
                    <a:pt x="37" y="0"/>
                  </a:moveTo>
                  <a:cubicBezTo>
                    <a:pt x="32" y="2"/>
                    <a:pt x="25" y="3"/>
                    <a:pt x="18" y="3"/>
                  </a:cubicBezTo>
                  <a:cubicBezTo>
                    <a:pt x="11" y="3"/>
                    <a:pt x="5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7"/>
                    <a:pt x="0" y="14"/>
                    <a:pt x="0" y="21"/>
                  </a:cubicBezTo>
                  <a:cubicBezTo>
                    <a:pt x="0" y="27"/>
                    <a:pt x="2" y="34"/>
                    <a:pt x="2" y="41"/>
                  </a:cubicBezTo>
                  <a:cubicBezTo>
                    <a:pt x="2" y="48"/>
                    <a:pt x="1" y="55"/>
                    <a:pt x="1" y="62"/>
                  </a:cubicBezTo>
                  <a:cubicBezTo>
                    <a:pt x="1" y="68"/>
                    <a:pt x="2" y="75"/>
                    <a:pt x="2" y="82"/>
                  </a:cubicBezTo>
                  <a:cubicBezTo>
                    <a:pt x="2" y="89"/>
                    <a:pt x="1" y="96"/>
                    <a:pt x="1" y="103"/>
                  </a:cubicBezTo>
                  <a:cubicBezTo>
                    <a:pt x="1" y="110"/>
                    <a:pt x="2" y="116"/>
                    <a:pt x="2" y="123"/>
                  </a:cubicBezTo>
                  <a:cubicBezTo>
                    <a:pt x="3" y="130"/>
                    <a:pt x="1" y="137"/>
                    <a:pt x="2" y="144"/>
                  </a:cubicBezTo>
                  <a:cubicBezTo>
                    <a:pt x="2" y="150"/>
                    <a:pt x="3" y="157"/>
                    <a:pt x="3" y="164"/>
                  </a:cubicBezTo>
                  <a:cubicBezTo>
                    <a:pt x="3" y="171"/>
                    <a:pt x="2" y="178"/>
                    <a:pt x="2" y="185"/>
                  </a:cubicBezTo>
                  <a:cubicBezTo>
                    <a:pt x="2" y="192"/>
                    <a:pt x="3" y="198"/>
                    <a:pt x="3" y="205"/>
                  </a:cubicBezTo>
                  <a:cubicBezTo>
                    <a:pt x="3" y="212"/>
                    <a:pt x="2" y="219"/>
                    <a:pt x="2" y="225"/>
                  </a:cubicBezTo>
                  <a:cubicBezTo>
                    <a:pt x="2" y="232"/>
                    <a:pt x="3" y="239"/>
                    <a:pt x="3" y="246"/>
                  </a:cubicBezTo>
                  <a:cubicBezTo>
                    <a:pt x="3" y="253"/>
                    <a:pt x="2" y="260"/>
                    <a:pt x="2" y="267"/>
                  </a:cubicBezTo>
                  <a:cubicBezTo>
                    <a:pt x="2" y="273"/>
                    <a:pt x="4" y="280"/>
                    <a:pt x="4" y="287"/>
                  </a:cubicBezTo>
                  <a:cubicBezTo>
                    <a:pt x="4" y="294"/>
                    <a:pt x="3" y="300"/>
                    <a:pt x="3" y="307"/>
                  </a:cubicBezTo>
                  <a:cubicBezTo>
                    <a:pt x="3" y="314"/>
                    <a:pt x="4" y="320"/>
                    <a:pt x="4" y="327"/>
                  </a:cubicBezTo>
                  <a:cubicBezTo>
                    <a:pt x="4" y="333"/>
                    <a:pt x="3" y="340"/>
                    <a:pt x="3" y="347"/>
                  </a:cubicBezTo>
                  <a:cubicBezTo>
                    <a:pt x="3" y="353"/>
                    <a:pt x="4" y="360"/>
                    <a:pt x="4" y="366"/>
                  </a:cubicBezTo>
                  <a:cubicBezTo>
                    <a:pt x="4" y="373"/>
                    <a:pt x="3" y="380"/>
                    <a:pt x="3" y="386"/>
                  </a:cubicBezTo>
                  <a:cubicBezTo>
                    <a:pt x="3" y="393"/>
                    <a:pt x="4" y="399"/>
                    <a:pt x="4" y="406"/>
                  </a:cubicBezTo>
                  <a:cubicBezTo>
                    <a:pt x="4" y="413"/>
                    <a:pt x="3" y="420"/>
                    <a:pt x="3" y="426"/>
                  </a:cubicBezTo>
                  <a:cubicBezTo>
                    <a:pt x="3" y="433"/>
                    <a:pt x="4" y="440"/>
                    <a:pt x="4" y="447"/>
                  </a:cubicBezTo>
                  <a:cubicBezTo>
                    <a:pt x="4" y="454"/>
                    <a:pt x="3" y="460"/>
                    <a:pt x="3" y="467"/>
                  </a:cubicBezTo>
                  <a:cubicBezTo>
                    <a:pt x="3" y="474"/>
                    <a:pt x="4" y="480"/>
                    <a:pt x="4" y="487"/>
                  </a:cubicBezTo>
                  <a:cubicBezTo>
                    <a:pt x="4" y="493"/>
                    <a:pt x="3" y="500"/>
                    <a:pt x="3" y="506"/>
                  </a:cubicBezTo>
                  <a:cubicBezTo>
                    <a:pt x="3" y="512"/>
                    <a:pt x="4" y="518"/>
                    <a:pt x="4" y="524"/>
                  </a:cubicBezTo>
                  <a:cubicBezTo>
                    <a:pt x="4" y="524"/>
                    <a:pt x="4" y="524"/>
                    <a:pt x="4" y="524"/>
                  </a:cubicBezTo>
                  <a:cubicBezTo>
                    <a:pt x="7" y="526"/>
                    <a:pt x="12" y="528"/>
                    <a:pt x="19" y="528"/>
                  </a:cubicBezTo>
                  <a:cubicBezTo>
                    <a:pt x="25" y="528"/>
                    <a:pt x="31" y="526"/>
                    <a:pt x="34" y="524"/>
                  </a:cubicBezTo>
                  <a:cubicBezTo>
                    <a:pt x="35" y="524"/>
                    <a:pt x="35" y="524"/>
                    <a:pt x="35" y="524"/>
                  </a:cubicBezTo>
                  <a:cubicBezTo>
                    <a:pt x="35" y="524"/>
                    <a:pt x="35" y="524"/>
                    <a:pt x="35" y="524"/>
                  </a:cubicBezTo>
                  <a:cubicBezTo>
                    <a:pt x="35" y="517"/>
                    <a:pt x="35" y="510"/>
                    <a:pt x="35" y="503"/>
                  </a:cubicBezTo>
                  <a:cubicBezTo>
                    <a:pt x="35" y="497"/>
                    <a:pt x="34" y="490"/>
                    <a:pt x="34" y="483"/>
                  </a:cubicBezTo>
                  <a:cubicBezTo>
                    <a:pt x="34" y="477"/>
                    <a:pt x="35" y="470"/>
                    <a:pt x="35" y="463"/>
                  </a:cubicBezTo>
                  <a:cubicBezTo>
                    <a:pt x="35" y="456"/>
                    <a:pt x="34" y="449"/>
                    <a:pt x="34" y="442"/>
                  </a:cubicBezTo>
                  <a:cubicBezTo>
                    <a:pt x="34" y="435"/>
                    <a:pt x="35" y="428"/>
                    <a:pt x="36" y="422"/>
                  </a:cubicBezTo>
                  <a:cubicBezTo>
                    <a:pt x="36" y="415"/>
                    <a:pt x="34" y="408"/>
                    <a:pt x="34" y="401"/>
                  </a:cubicBezTo>
                  <a:cubicBezTo>
                    <a:pt x="34" y="394"/>
                    <a:pt x="36" y="387"/>
                    <a:pt x="36" y="380"/>
                  </a:cubicBezTo>
                  <a:cubicBezTo>
                    <a:pt x="36" y="373"/>
                    <a:pt x="35" y="366"/>
                    <a:pt x="35" y="359"/>
                  </a:cubicBezTo>
                  <a:cubicBezTo>
                    <a:pt x="35" y="353"/>
                    <a:pt x="36" y="346"/>
                    <a:pt x="36" y="339"/>
                  </a:cubicBezTo>
                  <a:cubicBezTo>
                    <a:pt x="36" y="332"/>
                    <a:pt x="35" y="325"/>
                    <a:pt x="35" y="319"/>
                  </a:cubicBezTo>
                  <a:cubicBezTo>
                    <a:pt x="35" y="312"/>
                    <a:pt x="36" y="305"/>
                    <a:pt x="36" y="298"/>
                  </a:cubicBezTo>
                  <a:cubicBezTo>
                    <a:pt x="36" y="291"/>
                    <a:pt x="35" y="285"/>
                    <a:pt x="35" y="278"/>
                  </a:cubicBezTo>
                  <a:cubicBezTo>
                    <a:pt x="35" y="271"/>
                    <a:pt x="36" y="265"/>
                    <a:pt x="36" y="258"/>
                  </a:cubicBezTo>
                  <a:cubicBezTo>
                    <a:pt x="36" y="251"/>
                    <a:pt x="35" y="245"/>
                    <a:pt x="35" y="238"/>
                  </a:cubicBezTo>
                  <a:cubicBezTo>
                    <a:pt x="35" y="231"/>
                    <a:pt x="36" y="224"/>
                    <a:pt x="36" y="217"/>
                  </a:cubicBezTo>
                  <a:cubicBezTo>
                    <a:pt x="36" y="211"/>
                    <a:pt x="35" y="204"/>
                    <a:pt x="35" y="197"/>
                  </a:cubicBezTo>
                  <a:cubicBezTo>
                    <a:pt x="35" y="190"/>
                    <a:pt x="37" y="183"/>
                    <a:pt x="37" y="177"/>
                  </a:cubicBezTo>
                  <a:cubicBezTo>
                    <a:pt x="37" y="170"/>
                    <a:pt x="36" y="163"/>
                    <a:pt x="36" y="156"/>
                  </a:cubicBezTo>
                  <a:cubicBezTo>
                    <a:pt x="36" y="149"/>
                    <a:pt x="37" y="142"/>
                    <a:pt x="37" y="136"/>
                  </a:cubicBezTo>
                  <a:cubicBezTo>
                    <a:pt x="37" y="129"/>
                    <a:pt x="36" y="123"/>
                    <a:pt x="36" y="116"/>
                  </a:cubicBezTo>
                  <a:cubicBezTo>
                    <a:pt x="36" y="110"/>
                    <a:pt x="37" y="103"/>
                    <a:pt x="37" y="97"/>
                  </a:cubicBezTo>
                  <a:cubicBezTo>
                    <a:pt x="37" y="90"/>
                    <a:pt x="36" y="84"/>
                    <a:pt x="36" y="77"/>
                  </a:cubicBezTo>
                  <a:cubicBezTo>
                    <a:pt x="36" y="71"/>
                    <a:pt x="37" y="64"/>
                    <a:pt x="37" y="58"/>
                  </a:cubicBezTo>
                  <a:cubicBezTo>
                    <a:pt x="37" y="51"/>
                    <a:pt x="36" y="44"/>
                    <a:pt x="36" y="38"/>
                  </a:cubicBezTo>
                  <a:cubicBezTo>
                    <a:pt x="36" y="31"/>
                    <a:pt x="37" y="25"/>
                    <a:pt x="37" y="19"/>
                  </a:cubicBezTo>
                  <a:cubicBezTo>
                    <a:pt x="38" y="12"/>
                    <a:pt x="37" y="6"/>
                    <a:pt x="37" y="0"/>
                  </a:cubicBezTo>
                  <a:close/>
                </a:path>
              </a:pathLst>
            </a:custGeom>
            <a:solidFill>
              <a:srgbClr val="D3899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09" name="Google Shape;3511;p12">
              <a:extLst>
                <a:ext uri="{FF2B5EF4-FFF2-40B4-BE49-F238E27FC236}">
                  <a16:creationId xmlns:a16="http://schemas.microsoft.com/office/drawing/2014/main" id="{FAB38C76-B432-3A5D-F336-90EB39D455C4}"/>
                </a:ext>
              </a:extLst>
            </p:cNvPr>
            <p:cNvSpPr/>
            <p:nvPr/>
          </p:nvSpPr>
          <p:spPr>
            <a:xfrm>
              <a:off x="1811" y="2014"/>
              <a:ext cx="95" cy="1408"/>
            </a:xfrm>
            <a:custGeom>
              <a:avLst/>
              <a:gdLst/>
              <a:ahLst/>
              <a:cxnLst/>
              <a:rect l="l" t="t" r="r" b="b"/>
              <a:pathLst>
                <a:path w="38" h="528" extrusionOk="0">
                  <a:moveTo>
                    <a:pt x="35" y="524"/>
                  </a:moveTo>
                  <a:cubicBezTo>
                    <a:pt x="35" y="524"/>
                    <a:pt x="35" y="524"/>
                    <a:pt x="35" y="524"/>
                  </a:cubicBezTo>
                  <a:cubicBezTo>
                    <a:pt x="35" y="517"/>
                    <a:pt x="35" y="510"/>
                    <a:pt x="35" y="503"/>
                  </a:cubicBezTo>
                  <a:cubicBezTo>
                    <a:pt x="35" y="497"/>
                    <a:pt x="34" y="490"/>
                    <a:pt x="34" y="483"/>
                  </a:cubicBezTo>
                  <a:cubicBezTo>
                    <a:pt x="34" y="477"/>
                    <a:pt x="35" y="470"/>
                    <a:pt x="35" y="463"/>
                  </a:cubicBezTo>
                  <a:cubicBezTo>
                    <a:pt x="35" y="456"/>
                    <a:pt x="34" y="449"/>
                    <a:pt x="34" y="442"/>
                  </a:cubicBezTo>
                  <a:cubicBezTo>
                    <a:pt x="34" y="435"/>
                    <a:pt x="35" y="428"/>
                    <a:pt x="36" y="422"/>
                  </a:cubicBezTo>
                  <a:cubicBezTo>
                    <a:pt x="36" y="415"/>
                    <a:pt x="34" y="408"/>
                    <a:pt x="34" y="401"/>
                  </a:cubicBezTo>
                  <a:cubicBezTo>
                    <a:pt x="34" y="394"/>
                    <a:pt x="36" y="387"/>
                    <a:pt x="36" y="380"/>
                  </a:cubicBezTo>
                  <a:cubicBezTo>
                    <a:pt x="36" y="373"/>
                    <a:pt x="35" y="366"/>
                    <a:pt x="35" y="359"/>
                  </a:cubicBezTo>
                  <a:cubicBezTo>
                    <a:pt x="35" y="353"/>
                    <a:pt x="36" y="346"/>
                    <a:pt x="36" y="339"/>
                  </a:cubicBezTo>
                  <a:cubicBezTo>
                    <a:pt x="36" y="332"/>
                    <a:pt x="35" y="325"/>
                    <a:pt x="35" y="319"/>
                  </a:cubicBezTo>
                  <a:cubicBezTo>
                    <a:pt x="35" y="312"/>
                    <a:pt x="36" y="305"/>
                    <a:pt x="36" y="298"/>
                  </a:cubicBezTo>
                  <a:cubicBezTo>
                    <a:pt x="36" y="291"/>
                    <a:pt x="35" y="285"/>
                    <a:pt x="35" y="278"/>
                  </a:cubicBezTo>
                  <a:cubicBezTo>
                    <a:pt x="35" y="271"/>
                    <a:pt x="36" y="265"/>
                    <a:pt x="36" y="258"/>
                  </a:cubicBezTo>
                  <a:cubicBezTo>
                    <a:pt x="36" y="251"/>
                    <a:pt x="35" y="245"/>
                    <a:pt x="35" y="238"/>
                  </a:cubicBezTo>
                  <a:cubicBezTo>
                    <a:pt x="35" y="231"/>
                    <a:pt x="36" y="224"/>
                    <a:pt x="36" y="217"/>
                  </a:cubicBezTo>
                  <a:cubicBezTo>
                    <a:pt x="36" y="211"/>
                    <a:pt x="35" y="204"/>
                    <a:pt x="35" y="197"/>
                  </a:cubicBezTo>
                  <a:cubicBezTo>
                    <a:pt x="35" y="190"/>
                    <a:pt x="37" y="183"/>
                    <a:pt x="37" y="177"/>
                  </a:cubicBezTo>
                  <a:cubicBezTo>
                    <a:pt x="37" y="170"/>
                    <a:pt x="36" y="163"/>
                    <a:pt x="36" y="156"/>
                  </a:cubicBezTo>
                  <a:cubicBezTo>
                    <a:pt x="36" y="149"/>
                    <a:pt x="37" y="142"/>
                    <a:pt x="37" y="136"/>
                  </a:cubicBezTo>
                  <a:cubicBezTo>
                    <a:pt x="37" y="129"/>
                    <a:pt x="36" y="123"/>
                    <a:pt x="36" y="116"/>
                  </a:cubicBezTo>
                  <a:cubicBezTo>
                    <a:pt x="36" y="110"/>
                    <a:pt x="37" y="103"/>
                    <a:pt x="37" y="97"/>
                  </a:cubicBezTo>
                  <a:cubicBezTo>
                    <a:pt x="37" y="90"/>
                    <a:pt x="36" y="84"/>
                    <a:pt x="36" y="77"/>
                  </a:cubicBezTo>
                  <a:cubicBezTo>
                    <a:pt x="36" y="71"/>
                    <a:pt x="37" y="64"/>
                    <a:pt x="37" y="58"/>
                  </a:cubicBezTo>
                  <a:cubicBezTo>
                    <a:pt x="37" y="51"/>
                    <a:pt x="36" y="44"/>
                    <a:pt x="36" y="38"/>
                  </a:cubicBezTo>
                  <a:cubicBezTo>
                    <a:pt x="36" y="31"/>
                    <a:pt x="37" y="25"/>
                    <a:pt x="37" y="19"/>
                  </a:cubicBezTo>
                  <a:cubicBezTo>
                    <a:pt x="38" y="12"/>
                    <a:pt x="37" y="6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2" y="2"/>
                    <a:pt x="25" y="3"/>
                    <a:pt x="18" y="3"/>
                  </a:cubicBezTo>
                  <a:cubicBezTo>
                    <a:pt x="11" y="3"/>
                    <a:pt x="5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7"/>
                    <a:pt x="0" y="14"/>
                    <a:pt x="0" y="21"/>
                  </a:cubicBezTo>
                  <a:cubicBezTo>
                    <a:pt x="0" y="27"/>
                    <a:pt x="2" y="34"/>
                    <a:pt x="2" y="41"/>
                  </a:cubicBezTo>
                  <a:cubicBezTo>
                    <a:pt x="2" y="48"/>
                    <a:pt x="1" y="55"/>
                    <a:pt x="1" y="62"/>
                  </a:cubicBezTo>
                  <a:cubicBezTo>
                    <a:pt x="1" y="68"/>
                    <a:pt x="2" y="75"/>
                    <a:pt x="2" y="82"/>
                  </a:cubicBezTo>
                  <a:cubicBezTo>
                    <a:pt x="2" y="89"/>
                    <a:pt x="1" y="96"/>
                    <a:pt x="1" y="103"/>
                  </a:cubicBezTo>
                  <a:cubicBezTo>
                    <a:pt x="1" y="110"/>
                    <a:pt x="2" y="116"/>
                    <a:pt x="2" y="123"/>
                  </a:cubicBezTo>
                  <a:cubicBezTo>
                    <a:pt x="3" y="130"/>
                    <a:pt x="1" y="137"/>
                    <a:pt x="2" y="144"/>
                  </a:cubicBezTo>
                  <a:cubicBezTo>
                    <a:pt x="2" y="150"/>
                    <a:pt x="3" y="157"/>
                    <a:pt x="3" y="164"/>
                  </a:cubicBezTo>
                  <a:cubicBezTo>
                    <a:pt x="3" y="171"/>
                    <a:pt x="2" y="178"/>
                    <a:pt x="2" y="185"/>
                  </a:cubicBezTo>
                  <a:cubicBezTo>
                    <a:pt x="2" y="192"/>
                    <a:pt x="3" y="198"/>
                    <a:pt x="3" y="205"/>
                  </a:cubicBezTo>
                  <a:cubicBezTo>
                    <a:pt x="3" y="212"/>
                    <a:pt x="2" y="219"/>
                    <a:pt x="2" y="225"/>
                  </a:cubicBezTo>
                  <a:cubicBezTo>
                    <a:pt x="2" y="232"/>
                    <a:pt x="3" y="239"/>
                    <a:pt x="3" y="246"/>
                  </a:cubicBezTo>
                  <a:cubicBezTo>
                    <a:pt x="3" y="253"/>
                    <a:pt x="2" y="260"/>
                    <a:pt x="2" y="267"/>
                  </a:cubicBezTo>
                  <a:cubicBezTo>
                    <a:pt x="2" y="273"/>
                    <a:pt x="4" y="280"/>
                    <a:pt x="4" y="287"/>
                  </a:cubicBezTo>
                  <a:cubicBezTo>
                    <a:pt x="4" y="294"/>
                    <a:pt x="3" y="300"/>
                    <a:pt x="3" y="307"/>
                  </a:cubicBezTo>
                  <a:cubicBezTo>
                    <a:pt x="3" y="314"/>
                    <a:pt x="4" y="320"/>
                    <a:pt x="4" y="327"/>
                  </a:cubicBezTo>
                  <a:cubicBezTo>
                    <a:pt x="4" y="333"/>
                    <a:pt x="3" y="340"/>
                    <a:pt x="3" y="347"/>
                  </a:cubicBezTo>
                  <a:cubicBezTo>
                    <a:pt x="3" y="353"/>
                    <a:pt x="4" y="360"/>
                    <a:pt x="4" y="366"/>
                  </a:cubicBezTo>
                  <a:cubicBezTo>
                    <a:pt x="4" y="373"/>
                    <a:pt x="3" y="380"/>
                    <a:pt x="3" y="386"/>
                  </a:cubicBezTo>
                  <a:cubicBezTo>
                    <a:pt x="3" y="393"/>
                    <a:pt x="4" y="399"/>
                    <a:pt x="4" y="406"/>
                  </a:cubicBezTo>
                  <a:cubicBezTo>
                    <a:pt x="4" y="413"/>
                    <a:pt x="3" y="420"/>
                    <a:pt x="3" y="426"/>
                  </a:cubicBezTo>
                  <a:cubicBezTo>
                    <a:pt x="3" y="433"/>
                    <a:pt x="4" y="440"/>
                    <a:pt x="4" y="447"/>
                  </a:cubicBezTo>
                  <a:cubicBezTo>
                    <a:pt x="4" y="454"/>
                    <a:pt x="3" y="460"/>
                    <a:pt x="3" y="467"/>
                  </a:cubicBezTo>
                  <a:cubicBezTo>
                    <a:pt x="3" y="474"/>
                    <a:pt x="4" y="480"/>
                    <a:pt x="4" y="487"/>
                  </a:cubicBezTo>
                  <a:cubicBezTo>
                    <a:pt x="4" y="493"/>
                    <a:pt x="3" y="500"/>
                    <a:pt x="3" y="506"/>
                  </a:cubicBezTo>
                  <a:cubicBezTo>
                    <a:pt x="3" y="512"/>
                    <a:pt x="4" y="518"/>
                    <a:pt x="4" y="524"/>
                  </a:cubicBezTo>
                  <a:cubicBezTo>
                    <a:pt x="4" y="524"/>
                    <a:pt x="4" y="524"/>
                    <a:pt x="4" y="524"/>
                  </a:cubicBezTo>
                  <a:cubicBezTo>
                    <a:pt x="7" y="526"/>
                    <a:pt x="12" y="528"/>
                    <a:pt x="19" y="528"/>
                  </a:cubicBezTo>
                  <a:cubicBezTo>
                    <a:pt x="25" y="528"/>
                    <a:pt x="31" y="526"/>
                    <a:pt x="34" y="524"/>
                  </a:cubicBezTo>
                  <a:lnTo>
                    <a:pt x="35" y="524"/>
                  </a:lnTo>
                  <a:close/>
                  <a:moveTo>
                    <a:pt x="33" y="50"/>
                  </a:moveTo>
                  <a:cubicBezTo>
                    <a:pt x="34" y="59"/>
                    <a:pt x="34" y="59"/>
                    <a:pt x="34" y="59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2" y="157"/>
                    <a:pt x="32" y="157"/>
                    <a:pt x="32" y="157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3" y="178"/>
                    <a:pt x="33" y="178"/>
                    <a:pt x="33" y="178"/>
                  </a:cubicBezTo>
                  <a:cubicBezTo>
                    <a:pt x="33" y="188"/>
                    <a:pt x="33" y="188"/>
                    <a:pt x="33" y="188"/>
                  </a:cubicBezTo>
                  <a:cubicBezTo>
                    <a:pt x="32" y="198"/>
                    <a:pt x="32" y="198"/>
                    <a:pt x="32" y="198"/>
                  </a:cubicBezTo>
                  <a:cubicBezTo>
                    <a:pt x="33" y="209"/>
                    <a:pt x="33" y="209"/>
                    <a:pt x="33" y="209"/>
                  </a:cubicBezTo>
                  <a:cubicBezTo>
                    <a:pt x="33" y="219"/>
                    <a:pt x="33" y="219"/>
                    <a:pt x="33" y="219"/>
                  </a:cubicBezTo>
                  <a:cubicBezTo>
                    <a:pt x="32" y="228"/>
                    <a:pt x="32" y="228"/>
                    <a:pt x="32" y="22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33" y="259"/>
                    <a:pt x="33" y="259"/>
                    <a:pt x="33" y="259"/>
                  </a:cubicBezTo>
                  <a:cubicBezTo>
                    <a:pt x="32" y="269"/>
                    <a:pt x="32" y="269"/>
                    <a:pt x="32" y="269"/>
                  </a:cubicBezTo>
                  <a:cubicBezTo>
                    <a:pt x="32" y="279"/>
                    <a:pt x="32" y="279"/>
                    <a:pt x="32" y="279"/>
                  </a:cubicBezTo>
                  <a:cubicBezTo>
                    <a:pt x="32" y="290"/>
                    <a:pt x="32" y="290"/>
                    <a:pt x="32" y="290"/>
                  </a:cubicBezTo>
                  <a:cubicBezTo>
                    <a:pt x="33" y="299"/>
                    <a:pt x="33" y="299"/>
                    <a:pt x="33" y="299"/>
                  </a:cubicBezTo>
                  <a:cubicBezTo>
                    <a:pt x="32" y="309"/>
                    <a:pt x="32" y="309"/>
                    <a:pt x="32" y="309"/>
                  </a:cubicBezTo>
                  <a:cubicBezTo>
                    <a:pt x="31" y="320"/>
                    <a:pt x="31" y="320"/>
                    <a:pt x="31" y="320"/>
                  </a:cubicBezTo>
                  <a:cubicBezTo>
                    <a:pt x="32" y="331"/>
                    <a:pt x="32" y="331"/>
                    <a:pt x="32" y="331"/>
                  </a:cubicBezTo>
                  <a:cubicBezTo>
                    <a:pt x="33" y="340"/>
                    <a:pt x="33" y="340"/>
                    <a:pt x="33" y="340"/>
                  </a:cubicBezTo>
                  <a:cubicBezTo>
                    <a:pt x="33" y="340"/>
                    <a:pt x="31" y="361"/>
                    <a:pt x="31" y="361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2" y="381"/>
                    <a:pt x="32" y="381"/>
                    <a:pt x="32" y="381"/>
                  </a:cubicBezTo>
                  <a:cubicBezTo>
                    <a:pt x="31" y="402"/>
                    <a:pt x="31" y="402"/>
                    <a:pt x="31" y="402"/>
                  </a:cubicBezTo>
                  <a:cubicBezTo>
                    <a:pt x="32" y="413"/>
                    <a:pt x="32" y="413"/>
                    <a:pt x="32" y="413"/>
                  </a:cubicBezTo>
                  <a:cubicBezTo>
                    <a:pt x="32" y="423"/>
                    <a:pt x="32" y="423"/>
                    <a:pt x="32" y="423"/>
                  </a:cubicBezTo>
                  <a:cubicBezTo>
                    <a:pt x="31" y="443"/>
                    <a:pt x="31" y="443"/>
                    <a:pt x="31" y="443"/>
                  </a:cubicBezTo>
                  <a:cubicBezTo>
                    <a:pt x="32" y="454"/>
                    <a:pt x="32" y="454"/>
                    <a:pt x="32" y="454"/>
                  </a:cubicBezTo>
                  <a:cubicBezTo>
                    <a:pt x="32" y="464"/>
                    <a:pt x="32" y="464"/>
                    <a:pt x="32" y="464"/>
                  </a:cubicBezTo>
                  <a:cubicBezTo>
                    <a:pt x="31" y="484"/>
                    <a:pt x="31" y="484"/>
                    <a:pt x="31" y="484"/>
                  </a:cubicBezTo>
                  <a:cubicBezTo>
                    <a:pt x="31" y="495"/>
                    <a:pt x="31" y="495"/>
                    <a:pt x="31" y="495"/>
                  </a:cubicBezTo>
                  <a:cubicBezTo>
                    <a:pt x="32" y="505"/>
                    <a:pt x="32" y="505"/>
                    <a:pt x="32" y="505"/>
                  </a:cubicBezTo>
                  <a:cubicBezTo>
                    <a:pt x="32" y="505"/>
                    <a:pt x="31" y="518"/>
                    <a:pt x="31" y="521"/>
                  </a:cubicBezTo>
                  <a:cubicBezTo>
                    <a:pt x="29" y="522"/>
                    <a:pt x="25" y="523"/>
                    <a:pt x="21" y="523"/>
                  </a:cubicBezTo>
                  <a:cubicBezTo>
                    <a:pt x="17" y="523"/>
                    <a:pt x="15" y="522"/>
                    <a:pt x="12" y="521"/>
                  </a:cubicBezTo>
                  <a:cubicBezTo>
                    <a:pt x="12" y="519"/>
                    <a:pt x="12" y="508"/>
                    <a:pt x="12" y="508"/>
                  </a:cubicBezTo>
                  <a:cubicBezTo>
                    <a:pt x="12" y="499"/>
                    <a:pt x="12" y="499"/>
                    <a:pt x="12" y="499"/>
                  </a:cubicBezTo>
                  <a:cubicBezTo>
                    <a:pt x="13" y="488"/>
                    <a:pt x="13" y="488"/>
                    <a:pt x="13" y="488"/>
                  </a:cubicBezTo>
                  <a:cubicBezTo>
                    <a:pt x="12" y="468"/>
                    <a:pt x="12" y="468"/>
                    <a:pt x="12" y="468"/>
                  </a:cubicBezTo>
                  <a:cubicBezTo>
                    <a:pt x="12" y="459"/>
                    <a:pt x="12" y="459"/>
                    <a:pt x="12" y="459"/>
                  </a:cubicBezTo>
                  <a:cubicBezTo>
                    <a:pt x="13" y="448"/>
                    <a:pt x="13" y="448"/>
                    <a:pt x="13" y="448"/>
                  </a:cubicBezTo>
                  <a:cubicBezTo>
                    <a:pt x="12" y="428"/>
                    <a:pt x="12" y="428"/>
                    <a:pt x="12" y="428"/>
                  </a:cubicBezTo>
                  <a:cubicBezTo>
                    <a:pt x="12" y="418"/>
                    <a:pt x="12" y="418"/>
                    <a:pt x="12" y="418"/>
                  </a:cubicBezTo>
                  <a:cubicBezTo>
                    <a:pt x="13" y="407"/>
                    <a:pt x="13" y="407"/>
                    <a:pt x="13" y="407"/>
                  </a:cubicBezTo>
                  <a:cubicBezTo>
                    <a:pt x="12" y="397"/>
                    <a:pt x="12" y="397"/>
                    <a:pt x="12" y="397"/>
                  </a:cubicBezTo>
                  <a:cubicBezTo>
                    <a:pt x="12" y="388"/>
                    <a:pt x="12" y="388"/>
                    <a:pt x="12" y="388"/>
                  </a:cubicBezTo>
                  <a:cubicBezTo>
                    <a:pt x="12" y="378"/>
                    <a:pt x="12" y="378"/>
                    <a:pt x="12" y="378"/>
                  </a:cubicBezTo>
                  <a:cubicBezTo>
                    <a:pt x="13" y="368"/>
                    <a:pt x="13" y="368"/>
                    <a:pt x="13" y="368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1" y="348"/>
                    <a:pt x="11" y="348"/>
                    <a:pt x="11" y="348"/>
                  </a:cubicBezTo>
                  <a:cubicBezTo>
                    <a:pt x="12" y="339"/>
                    <a:pt x="12" y="339"/>
                    <a:pt x="12" y="339"/>
                  </a:cubicBezTo>
                  <a:cubicBezTo>
                    <a:pt x="12" y="328"/>
                    <a:pt x="12" y="328"/>
                    <a:pt x="12" y="328"/>
                  </a:cubicBezTo>
                  <a:cubicBezTo>
                    <a:pt x="12" y="318"/>
                    <a:pt x="12" y="318"/>
                    <a:pt x="12" y="318"/>
                  </a:cubicBezTo>
                  <a:cubicBezTo>
                    <a:pt x="11" y="308"/>
                    <a:pt x="11" y="308"/>
                    <a:pt x="11" y="308"/>
                  </a:cubicBezTo>
                  <a:cubicBezTo>
                    <a:pt x="12" y="299"/>
                    <a:pt x="12" y="299"/>
                    <a:pt x="12" y="299"/>
                  </a:cubicBezTo>
                  <a:cubicBezTo>
                    <a:pt x="12" y="289"/>
                    <a:pt x="12" y="289"/>
                    <a:pt x="12" y="289"/>
                  </a:cubicBezTo>
                  <a:cubicBezTo>
                    <a:pt x="12" y="278"/>
                    <a:pt x="12" y="278"/>
                    <a:pt x="12" y="278"/>
                  </a:cubicBezTo>
                  <a:cubicBezTo>
                    <a:pt x="11" y="268"/>
                    <a:pt x="11" y="268"/>
                    <a:pt x="11" y="268"/>
                  </a:cubicBezTo>
                  <a:cubicBezTo>
                    <a:pt x="11" y="258"/>
                    <a:pt x="11" y="258"/>
                    <a:pt x="11" y="258"/>
                  </a:cubicBezTo>
                  <a:cubicBezTo>
                    <a:pt x="12" y="247"/>
                    <a:pt x="12" y="247"/>
                    <a:pt x="12" y="247"/>
                  </a:cubicBezTo>
                  <a:cubicBezTo>
                    <a:pt x="11" y="236"/>
                    <a:pt x="11" y="236"/>
                    <a:pt x="11" y="236"/>
                  </a:cubicBezTo>
                  <a:cubicBezTo>
                    <a:pt x="11" y="227"/>
                    <a:pt x="11" y="227"/>
                    <a:pt x="11" y="227"/>
                  </a:cubicBezTo>
                  <a:cubicBezTo>
                    <a:pt x="11" y="217"/>
                    <a:pt x="11" y="217"/>
                    <a:pt x="11" y="217"/>
                  </a:cubicBezTo>
                  <a:cubicBezTo>
                    <a:pt x="12" y="206"/>
                    <a:pt x="12" y="206"/>
                    <a:pt x="12" y="206"/>
                  </a:cubicBezTo>
                  <a:cubicBezTo>
                    <a:pt x="11" y="196"/>
                    <a:pt x="11" y="196"/>
                    <a:pt x="11" y="196"/>
                  </a:cubicBezTo>
                  <a:cubicBezTo>
                    <a:pt x="10" y="186"/>
                    <a:pt x="10" y="186"/>
                    <a:pt x="10" y="186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11" y="166"/>
                    <a:pt x="11" y="166"/>
                    <a:pt x="11" y="166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1" y="135"/>
                    <a:pt x="11" y="135"/>
                    <a:pt x="11" y="135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0" y="104"/>
                    <a:pt x="10" y="94"/>
                    <a:pt x="10" y="94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10"/>
                    <a:pt x="9" y="9"/>
                  </a:cubicBezTo>
                  <a:cubicBezTo>
                    <a:pt x="13" y="10"/>
                    <a:pt x="16" y="10"/>
                    <a:pt x="21" y="10"/>
                  </a:cubicBezTo>
                  <a:cubicBezTo>
                    <a:pt x="25" y="10"/>
                    <a:pt x="30" y="10"/>
                    <a:pt x="34" y="9"/>
                  </a:cubicBezTo>
                  <a:cubicBezTo>
                    <a:pt x="34" y="10"/>
                    <a:pt x="34" y="20"/>
                    <a:pt x="34" y="2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39"/>
                    <a:pt x="33" y="39"/>
                    <a:pt x="33" y="39"/>
                  </a:cubicBezTo>
                  <a:lnTo>
                    <a:pt x="33" y="50"/>
                  </a:lnTo>
                  <a:close/>
                </a:path>
              </a:pathLst>
            </a:custGeom>
            <a:solidFill>
              <a:srgbClr val="BD3C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0" name="Google Shape;3512;p12">
              <a:extLst>
                <a:ext uri="{FF2B5EF4-FFF2-40B4-BE49-F238E27FC236}">
                  <a16:creationId xmlns:a16="http://schemas.microsoft.com/office/drawing/2014/main" id="{C7D4052A-AD7B-2656-0E1F-4AB9CD59B247}"/>
                </a:ext>
              </a:extLst>
            </p:cNvPr>
            <p:cNvSpPr/>
            <p:nvPr/>
          </p:nvSpPr>
          <p:spPr>
            <a:xfrm>
              <a:off x="1791" y="1993"/>
              <a:ext cx="133" cy="29"/>
            </a:xfrm>
            <a:custGeom>
              <a:avLst/>
              <a:gdLst/>
              <a:ahLst/>
              <a:cxnLst/>
              <a:rect l="l" t="t" r="r" b="b"/>
              <a:pathLst>
                <a:path w="53" h="11" extrusionOk="0">
                  <a:moveTo>
                    <a:pt x="0" y="0"/>
                  </a:moveTo>
                  <a:cubicBezTo>
                    <a:pt x="0" y="6"/>
                    <a:pt x="10" y="11"/>
                    <a:pt x="26" y="11"/>
                  </a:cubicBezTo>
                  <a:cubicBezTo>
                    <a:pt x="41" y="11"/>
                    <a:pt x="53" y="6"/>
                    <a:pt x="53" y="0"/>
                  </a:cubicBezTo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1" name="Google Shape;3513;p12">
              <a:extLst>
                <a:ext uri="{FF2B5EF4-FFF2-40B4-BE49-F238E27FC236}">
                  <a16:creationId xmlns:a16="http://schemas.microsoft.com/office/drawing/2014/main" id="{D60F782D-709B-E69E-BDB6-82754E13C0AD}"/>
                </a:ext>
              </a:extLst>
            </p:cNvPr>
            <p:cNvSpPr/>
            <p:nvPr/>
          </p:nvSpPr>
          <p:spPr>
            <a:xfrm>
              <a:off x="1801" y="3411"/>
              <a:ext cx="118" cy="27"/>
            </a:xfrm>
            <a:custGeom>
              <a:avLst/>
              <a:gdLst/>
              <a:ahLst/>
              <a:cxnLst/>
              <a:rect l="l" t="t" r="r" b="b"/>
              <a:pathLst>
                <a:path w="47" h="10" extrusionOk="0">
                  <a:moveTo>
                    <a:pt x="0" y="0"/>
                  </a:moveTo>
                  <a:cubicBezTo>
                    <a:pt x="0" y="5"/>
                    <a:pt x="9" y="10"/>
                    <a:pt x="22" y="10"/>
                  </a:cubicBezTo>
                  <a:cubicBezTo>
                    <a:pt x="36" y="10"/>
                    <a:pt x="47" y="5"/>
                    <a:pt x="47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5" y="2"/>
                    <a:pt x="29" y="4"/>
                    <a:pt x="23" y="4"/>
                  </a:cubicBezTo>
                  <a:cubicBezTo>
                    <a:pt x="16" y="4"/>
                    <a:pt x="11" y="2"/>
                    <a:pt x="8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2" name="Google Shape;3514;p12">
              <a:extLst>
                <a:ext uri="{FF2B5EF4-FFF2-40B4-BE49-F238E27FC236}">
                  <a16:creationId xmlns:a16="http://schemas.microsoft.com/office/drawing/2014/main" id="{4E23E005-33F2-0783-4E79-E3EC4C58F9FC}"/>
                </a:ext>
              </a:extLst>
            </p:cNvPr>
            <p:cNvSpPr/>
            <p:nvPr/>
          </p:nvSpPr>
          <p:spPr>
            <a:xfrm>
              <a:off x="1791" y="1995"/>
              <a:ext cx="133" cy="1427"/>
            </a:xfrm>
            <a:custGeom>
              <a:avLst/>
              <a:gdLst/>
              <a:ahLst/>
              <a:cxnLst/>
              <a:rect l="l" t="t" r="r" b="b"/>
              <a:pathLst>
                <a:path w="53" h="535" extrusionOk="0">
                  <a:moveTo>
                    <a:pt x="27" y="535"/>
                  </a:moveTo>
                  <a:cubicBezTo>
                    <a:pt x="33" y="535"/>
                    <a:pt x="39" y="533"/>
                    <a:pt x="42" y="531"/>
                  </a:cubicBezTo>
                  <a:cubicBezTo>
                    <a:pt x="51" y="531"/>
                    <a:pt x="51" y="531"/>
                    <a:pt x="51" y="531"/>
                  </a:cubicBezTo>
                  <a:cubicBezTo>
                    <a:pt x="51" y="397"/>
                    <a:pt x="52" y="177"/>
                    <a:pt x="53" y="0"/>
                  </a:cubicBezTo>
                  <a:cubicBezTo>
                    <a:pt x="52" y="6"/>
                    <a:pt x="41" y="10"/>
                    <a:pt x="26" y="10"/>
                  </a:cubicBezTo>
                  <a:cubicBezTo>
                    <a:pt x="11" y="10"/>
                    <a:pt x="2" y="5"/>
                    <a:pt x="0" y="0"/>
                  </a:cubicBezTo>
                  <a:cubicBezTo>
                    <a:pt x="3" y="140"/>
                    <a:pt x="4" y="384"/>
                    <a:pt x="4" y="531"/>
                  </a:cubicBezTo>
                  <a:cubicBezTo>
                    <a:pt x="12" y="531"/>
                    <a:pt x="12" y="531"/>
                    <a:pt x="12" y="531"/>
                  </a:cubicBezTo>
                  <a:cubicBezTo>
                    <a:pt x="15" y="533"/>
                    <a:pt x="20" y="535"/>
                    <a:pt x="27" y="535"/>
                  </a:cubicBezTo>
                  <a:close/>
                </a:path>
              </a:pathLst>
            </a:custGeom>
            <a:noFill/>
            <a:ln w="11100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3" name="Google Shape;3515;p12">
              <a:extLst>
                <a:ext uri="{FF2B5EF4-FFF2-40B4-BE49-F238E27FC236}">
                  <a16:creationId xmlns:a16="http://schemas.microsoft.com/office/drawing/2014/main" id="{8C12DBC9-36E6-A711-73B8-13D1EE683826}"/>
                </a:ext>
              </a:extLst>
            </p:cNvPr>
            <p:cNvSpPr/>
            <p:nvPr/>
          </p:nvSpPr>
          <p:spPr>
            <a:xfrm>
              <a:off x="1811" y="2014"/>
              <a:ext cx="95" cy="1408"/>
            </a:xfrm>
            <a:custGeom>
              <a:avLst/>
              <a:gdLst/>
              <a:ahLst/>
              <a:cxnLst/>
              <a:rect l="l" t="t" r="r" b="b"/>
              <a:pathLst>
                <a:path w="38" h="528" extrusionOk="0">
                  <a:moveTo>
                    <a:pt x="37" y="0"/>
                  </a:moveTo>
                  <a:cubicBezTo>
                    <a:pt x="32" y="2"/>
                    <a:pt x="25" y="3"/>
                    <a:pt x="18" y="3"/>
                  </a:cubicBezTo>
                  <a:cubicBezTo>
                    <a:pt x="11" y="3"/>
                    <a:pt x="5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7"/>
                    <a:pt x="0" y="14"/>
                    <a:pt x="0" y="21"/>
                  </a:cubicBezTo>
                  <a:cubicBezTo>
                    <a:pt x="0" y="27"/>
                    <a:pt x="2" y="34"/>
                    <a:pt x="2" y="41"/>
                  </a:cubicBezTo>
                  <a:cubicBezTo>
                    <a:pt x="2" y="48"/>
                    <a:pt x="1" y="55"/>
                    <a:pt x="1" y="62"/>
                  </a:cubicBezTo>
                  <a:cubicBezTo>
                    <a:pt x="1" y="68"/>
                    <a:pt x="2" y="75"/>
                    <a:pt x="2" y="82"/>
                  </a:cubicBezTo>
                  <a:cubicBezTo>
                    <a:pt x="2" y="89"/>
                    <a:pt x="1" y="96"/>
                    <a:pt x="1" y="103"/>
                  </a:cubicBezTo>
                  <a:cubicBezTo>
                    <a:pt x="1" y="110"/>
                    <a:pt x="2" y="116"/>
                    <a:pt x="2" y="123"/>
                  </a:cubicBezTo>
                  <a:cubicBezTo>
                    <a:pt x="3" y="130"/>
                    <a:pt x="1" y="137"/>
                    <a:pt x="2" y="144"/>
                  </a:cubicBezTo>
                  <a:cubicBezTo>
                    <a:pt x="2" y="150"/>
                    <a:pt x="3" y="157"/>
                    <a:pt x="3" y="164"/>
                  </a:cubicBezTo>
                  <a:cubicBezTo>
                    <a:pt x="3" y="171"/>
                    <a:pt x="2" y="178"/>
                    <a:pt x="2" y="185"/>
                  </a:cubicBezTo>
                  <a:cubicBezTo>
                    <a:pt x="2" y="192"/>
                    <a:pt x="3" y="198"/>
                    <a:pt x="3" y="205"/>
                  </a:cubicBezTo>
                  <a:cubicBezTo>
                    <a:pt x="3" y="212"/>
                    <a:pt x="2" y="219"/>
                    <a:pt x="2" y="225"/>
                  </a:cubicBezTo>
                  <a:cubicBezTo>
                    <a:pt x="2" y="232"/>
                    <a:pt x="3" y="239"/>
                    <a:pt x="3" y="246"/>
                  </a:cubicBezTo>
                  <a:cubicBezTo>
                    <a:pt x="3" y="253"/>
                    <a:pt x="2" y="260"/>
                    <a:pt x="2" y="267"/>
                  </a:cubicBezTo>
                  <a:cubicBezTo>
                    <a:pt x="2" y="273"/>
                    <a:pt x="4" y="280"/>
                    <a:pt x="4" y="287"/>
                  </a:cubicBezTo>
                  <a:cubicBezTo>
                    <a:pt x="4" y="294"/>
                    <a:pt x="3" y="300"/>
                    <a:pt x="3" y="307"/>
                  </a:cubicBezTo>
                  <a:cubicBezTo>
                    <a:pt x="3" y="314"/>
                    <a:pt x="4" y="320"/>
                    <a:pt x="4" y="327"/>
                  </a:cubicBezTo>
                  <a:cubicBezTo>
                    <a:pt x="4" y="333"/>
                    <a:pt x="3" y="340"/>
                    <a:pt x="3" y="347"/>
                  </a:cubicBezTo>
                  <a:cubicBezTo>
                    <a:pt x="3" y="353"/>
                    <a:pt x="4" y="360"/>
                    <a:pt x="4" y="366"/>
                  </a:cubicBezTo>
                  <a:cubicBezTo>
                    <a:pt x="4" y="373"/>
                    <a:pt x="3" y="380"/>
                    <a:pt x="3" y="386"/>
                  </a:cubicBezTo>
                  <a:cubicBezTo>
                    <a:pt x="3" y="393"/>
                    <a:pt x="4" y="399"/>
                    <a:pt x="4" y="406"/>
                  </a:cubicBezTo>
                  <a:cubicBezTo>
                    <a:pt x="4" y="413"/>
                    <a:pt x="3" y="420"/>
                    <a:pt x="3" y="426"/>
                  </a:cubicBezTo>
                  <a:cubicBezTo>
                    <a:pt x="3" y="433"/>
                    <a:pt x="4" y="440"/>
                    <a:pt x="4" y="447"/>
                  </a:cubicBezTo>
                  <a:cubicBezTo>
                    <a:pt x="4" y="454"/>
                    <a:pt x="3" y="460"/>
                    <a:pt x="3" y="467"/>
                  </a:cubicBezTo>
                  <a:cubicBezTo>
                    <a:pt x="3" y="474"/>
                    <a:pt x="4" y="480"/>
                    <a:pt x="4" y="487"/>
                  </a:cubicBezTo>
                  <a:cubicBezTo>
                    <a:pt x="4" y="493"/>
                    <a:pt x="3" y="500"/>
                    <a:pt x="3" y="506"/>
                  </a:cubicBezTo>
                  <a:cubicBezTo>
                    <a:pt x="3" y="512"/>
                    <a:pt x="4" y="518"/>
                    <a:pt x="4" y="524"/>
                  </a:cubicBezTo>
                  <a:cubicBezTo>
                    <a:pt x="4" y="524"/>
                    <a:pt x="4" y="524"/>
                    <a:pt x="4" y="524"/>
                  </a:cubicBezTo>
                  <a:cubicBezTo>
                    <a:pt x="7" y="526"/>
                    <a:pt x="12" y="528"/>
                    <a:pt x="19" y="528"/>
                  </a:cubicBezTo>
                  <a:cubicBezTo>
                    <a:pt x="25" y="528"/>
                    <a:pt x="31" y="526"/>
                    <a:pt x="34" y="524"/>
                  </a:cubicBezTo>
                  <a:cubicBezTo>
                    <a:pt x="35" y="524"/>
                    <a:pt x="35" y="524"/>
                    <a:pt x="35" y="524"/>
                  </a:cubicBezTo>
                  <a:cubicBezTo>
                    <a:pt x="35" y="524"/>
                    <a:pt x="35" y="524"/>
                    <a:pt x="35" y="524"/>
                  </a:cubicBezTo>
                  <a:cubicBezTo>
                    <a:pt x="35" y="517"/>
                    <a:pt x="35" y="510"/>
                    <a:pt x="35" y="503"/>
                  </a:cubicBezTo>
                  <a:cubicBezTo>
                    <a:pt x="35" y="497"/>
                    <a:pt x="34" y="490"/>
                    <a:pt x="34" y="483"/>
                  </a:cubicBezTo>
                  <a:cubicBezTo>
                    <a:pt x="34" y="477"/>
                    <a:pt x="35" y="470"/>
                    <a:pt x="35" y="463"/>
                  </a:cubicBezTo>
                  <a:cubicBezTo>
                    <a:pt x="35" y="456"/>
                    <a:pt x="34" y="449"/>
                    <a:pt x="34" y="442"/>
                  </a:cubicBezTo>
                  <a:cubicBezTo>
                    <a:pt x="34" y="435"/>
                    <a:pt x="35" y="428"/>
                    <a:pt x="36" y="422"/>
                  </a:cubicBezTo>
                  <a:cubicBezTo>
                    <a:pt x="36" y="415"/>
                    <a:pt x="34" y="408"/>
                    <a:pt x="34" y="401"/>
                  </a:cubicBezTo>
                  <a:cubicBezTo>
                    <a:pt x="34" y="394"/>
                    <a:pt x="36" y="387"/>
                    <a:pt x="36" y="380"/>
                  </a:cubicBezTo>
                  <a:cubicBezTo>
                    <a:pt x="36" y="373"/>
                    <a:pt x="35" y="366"/>
                    <a:pt x="35" y="359"/>
                  </a:cubicBezTo>
                  <a:cubicBezTo>
                    <a:pt x="35" y="353"/>
                    <a:pt x="36" y="346"/>
                    <a:pt x="36" y="339"/>
                  </a:cubicBezTo>
                  <a:cubicBezTo>
                    <a:pt x="36" y="332"/>
                    <a:pt x="35" y="325"/>
                    <a:pt x="35" y="319"/>
                  </a:cubicBezTo>
                  <a:cubicBezTo>
                    <a:pt x="35" y="312"/>
                    <a:pt x="36" y="305"/>
                    <a:pt x="36" y="298"/>
                  </a:cubicBezTo>
                  <a:cubicBezTo>
                    <a:pt x="36" y="291"/>
                    <a:pt x="35" y="285"/>
                    <a:pt x="35" y="278"/>
                  </a:cubicBezTo>
                  <a:cubicBezTo>
                    <a:pt x="35" y="271"/>
                    <a:pt x="36" y="265"/>
                    <a:pt x="36" y="258"/>
                  </a:cubicBezTo>
                  <a:cubicBezTo>
                    <a:pt x="36" y="251"/>
                    <a:pt x="35" y="245"/>
                    <a:pt x="35" y="238"/>
                  </a:cubicBezTo>
                  <a:cubicBezTo>
                    <a:pt x="35" y="231"/>
                    <a:pt x="36" y="224"/>
                    <a:pt x="36" y="217"/>
                  </a:cubicBezTo>
                  <a:cubicBezTo>
                    <a:pt x="36" y="211"/>
                    <a:pt x="35" y="204"/>
                    <a:pt x="35" y="197"/>
                  </a:cubicBezTo>
                  <a:cubicBezTo>
                    <a:pt x="35" y="190"/>
                    <a:pt x="37" y="183"/>
                    <a:pt x="37" y="177"/>
                  </a:cubicBezTo>
                  <a:cubicBezTo>
                    <a:pt x="37" y="170"/>
                    <a:pt x="36" y="163"/>
                    <a:pt x="36" y="156"/>
                  </a:cubicBezTo>
                  <a:cubicBezTo>
                    <a:pt x="36" y="149"/>
                    <a:pt x="37" y="142"/>
                    <a:pt x="37" y="136"/>
                  </a:cubicBezTo>
                  <a:cubicBezTo>
                    <a:pt x="37" y="129"/>
                    <a:pt x="36" y="123"/>
                    <a:pt x="36" y="116"/>
                  </a:cubicBezTo>
                  <a:cubicBezTo>
                    <a:pt x="36" y="110"/>
                    <a:pt x="37" y="103"/>
                    <a:pt x="37" y="97"/>
                  </a:cubicBezTo>
                  <a:cubicBezTo>
                    <a:pt x="37" y="90"/>
                    <a:pt x="36" y="84"/>
                    <a:pt x="36" y="77"/>
                  </a:cubicBezTo>
                  <a:cubicBezTo>
                    <a:pt x="36" y="71"/>
                    <a:pt x="37" y="64"/>
                    <a:pt x="37" y="58"/>
                  </a:cubicBezTo>
                  <a:cubicBezTo>
                    <a:pt x="37" y="51"/>
                    <a:pt x="36" y="44"/>
                    <a:pt x="36" y="38"/>
                  </a:cubicBezTo>
                  <a:cubicBezTo>
                    <a:pt x="36" y="31"/>
                    <a:pt x="37" y="25"/>
                    <a:pt x="37" y="19"/>
                  </a:cubicBezTo>
                  <a:cubicBezTo>
                    <a:pt x="38" y="12"/>
                    <a:pt x="37" y="6"/>
                    <a:pt x="37" y="0"/>
                  </a:cubicBezTo>
                  <a:close/>
                </a:path>
              </a:pathLst>
            </a:custGeom>
            <a:noFill/>
            <a:ln w="9525" cap="rnd" cmpd="sng">
              <a:solidFill>
                <a:srgbClr val="1A17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514" name="Google Shape;3516;p12">
            <a:extLst>
              <a:ext uri="{FF2B5EF4-FFF2-40B4-BE49-F238E27FC236}">
                <a16:creationId xmlns:a16="http://schemas.microsoft.com/office/drawing/2014/main" id="{B059D4BB-C70F-D09F-6D4E-FE484BC2088D}"/>
              </a:ext>
            </a:extLst>
          </p:cNvPr>
          <p:cNvGrpSpPr/>
          <p:nvPr/>
        </p:nvGrpSpPr>
        <p:grpSpPr>
          <a:xfrm>
            <a:off x="3773916" y="3673061"/>
            <a:ext cx="607805" cy="477513"/>
            <a:chOff x="1758" y="1057"/>
            <a:chExt cx="2272" cy="2209"/>
          </a:xfrm>
        </p:grpSpPr>
        <p:sp>
          <p:nvSpPr>
            <p:cNvPr id="515" name="Google Shape;3517;p12">
              <a:extLst>
                <a:ext uri="{FF2B5EF4-FFF2-40B4-BE49-F238E27FC236}">
                  <a16:creationId xmlns:a16="http://schemas.microsoft.com/office/drawing/2014/main" id="{014A7322-1C8F-E1BE-0E84-8DC258EAE87A}"/>
                </a:ext>
              </a:extLst>
            </p:cNvPr>
            <p:cNvSpPr/>
            <p:nvPr/>
          </p:nvSpPr>
          <p:spPr>
            <a:xfrm>
              <a:off x="1758" y="1057"/>
              <a:ext cx="2272" cy="2209"/>
            </a:xfrm>
            <a:custGeom>
              <a:avLst/>
              <a:gdLst/>
              <a:ahLst/>
              <a:cxnLst/>
              <a:rect l="l" t="t" r="r" b="b"/>
              <a:pathLst>
                <a:path w="909" h="828" extrusionOk="0">
                  <a:moveTo>
                    <a:pt x="732" y="90"/>
                  </a:moveTo>
                  <a:cubicBezTo>
                    <a:pt x="627" y="64"/>
                    <a:pt x="601" y="131"/>
                    <a:pt x="568" y="145"/>
                  </a:cubicBezTo>
                  <a:cubicBezTo>
                    <a:pt x="537" y="159"/>
                    <a:pt x="514" y="57"/>
                    <a:pt x="514" y="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29" y="60"/>
                    <a:pt x="439" y="161"/>
                    <a:pt x="479" y="203"/>
                  </a:cubicBezTo>
                  <a:cubicBezTo>
                    <a:pt x="521" y="247"/>
                    <a:pt x="535" y="253"/>
                    <a:pt x="528" y="295"/>
                  </a:cubicBezTo>
                  <a:cubicBezTo>
                    <a:pt x="521" y="338"/>
                    <a:pt x="504" y="390"/>
                    <a:pt x="493" y="428"/>
                  </a:cubicBezTo>
                  <a:cubicBezTo>
                    <a:pt x="480" y="475"/>
                    <a:pt x="456" y="521"/>
                    <a:pt x="401" y="522"/>
                  </a:cubicBezTo>
                  <a:cubicBezTo>
                    <a:pt x="359" y="523"/>
                    <a:pt x="363" y="508"/>
                    <a:pt x="336" y="502"/>
                  </a:cubicBezTo>
                  <a:cubicBezTo>
                    <a:pt x="309" y="496"/>
                    <a:pt x="304" y="506"/>
                    <a:pt x="289" y="501"/>
                  </a:cubicBezTo>
                  <a:cubicBezTo>
                    <a:pt x="273" y="496"/>
                    <a:pt x="187" y="428"/>
                    <a:pt x="87" y="505"/>
                  </a:cubicBezTo>
                  <a:cubicBezTo>
                    <a:pt x="6" y="566"/>
                    <a:pt x="0" y="715"/>
                    <a:pt x="45" y="828"/>
                  </a:cubicBezTo>
                  <a:cubicBezTo>
                    <a:pt x="146" y="787"/>
                    <a:pt x="146" y="787"/>
                    <a:pt x="146" y="787"/>
                  </a:cubicBezTo>
                  <a:cubicBezTo>
                    <a:pt x="99" y="681"/>
                    <a:pt x="130" y="583"/>
                    <a:pt x="181" y="577"/>
                  </a:cubicBezTo>
                  <a:cubicBezTo>
                    <a:pt x="213" y="572"/>
                    <a:pt x="234" y="584"/>
                    <a:pt x="246" y="599"/>
                  </a:cubicBezTo>
                  <a:cubicBezTo>
                    <a:pt x="258" y="614"/>
                    <a:pt x="267" y="642"/>
                    <a:pt x="286" y="659"/>
                  </a:cubicBezTo>
                  <a:cubicBezTo>
                    <a:pt x="325" y="694"/>
                    <a:pt x="354" y="689"/>
                    <a:pt x="388" y="693"/>
                  </a:cubicBezTo>
                  <a:cubicBezTo>
                    <a:pt x="422" y="696"/>
                    <a:pt x="422" y="728"/>
                    <a:pt x="524" y="740"/>
                  </a:cubicBezTo>
                  <a:cubicBezTo>
                    <a:pt x="626" y="752"/>
                    <a:pt x="822" y="622"/>
                    <a:pt x="866" y="436"/>
                  </a:cubicBezTo>
                  <a:cubicBezTo>
                    <a:pt x="909" y="250"/>
                    <a:pt x="837" y="116"/>
                    <a:pt x="732" y="90"/>
                  </a:cubicBezTo>
                  <a:close/>
                </a:path>
              </a:pathLst>
            </a:custGeom>
            <a:solidFill>
              <a:srgbClr val="E5AE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6" name="Google Shape;3518;p12">
              <a:extLst>
                <a:ext uri="{FF2B5EF4-FFF2-40B4-BE49-F238E27FC236}">
                  <a16:creationId xmlns:a16="http://schemas.microsoft.com/office/drawing/2014/main" id="{22DBA006-06F2-546D-EA57-AD78A8AAA04F}"/>
                </a:ext>
              </a:extLst>
            </p:cNvPr>
            <p:cNvSpPr/>
            <p:nvPr/>
          </p:nvSpPr>
          <p:spPr>
            <a:xfrm>
              <a:off x="2078" y="1380"/>
              <a:ext cx="1927" cy="1654"/>
            </a:xfrm>
            <a:custGeom>
              <a:avLst/>
              <a:gdLst/>
              <a:ahLst/>
              <a:cxnLst/>
              <a:rect l="l" t="t" r="r" b="b"/>
              <a:pathLst>
                <a:path w="771" h="620" extrusionOk="0">
                  <a:moveTo>
                    <a:pt x="0" y="488"/>
                  </a:moveTo>
                  <a:cubicBezTo>
                    <a:pt x="11" y="462"/>
                    <a:pt x="33" y="444"/>
                    <a:pt x="53" y="442"/>
                  </a:cubicBezTo>
                  <a:cubicBezTo>
                    <a:pt x="85" y="437"/>
                    <a:pt x="112" y="454"/>
                    <a:pt x="124" y="469"/>
                  </a:cubicBezTo>
                  <a:cubicBezTo>
                    <a:pt x="136" y="484"/>
                    <a:pt x="144" y="511"/>
                    <a:pt x="163" y="528"/>
                  </a:cubicBezTo>
                  <a:cubicBezTo>
                    <a:pt x="202" y="562"/>
                    <a:pt x="228" y="558"/>
                    <a:pt x="262" y="561"/>
                  </a:cubicBezTo>
                  <a:cubicBezTo>
                    <a:pt x="296" y="565"/>
                    <a:pt x="299" y="594"/>
                    <a:pt x="390" y="607"/>
                  </a:cubicBezTo>
                  <a:cubicBezTo>
                    <a:pt x="491" y="620"/>
                    <a:pt x="685" y="483"/>
                    <a:pt x="728" y="297"/>
                  </a:cubicBezTo>
                  <a:cubicBezTo>
                    <a:pt x="761" y="160"/>
                    <a:pt x="721" y="55"/>
                    <a:pt x="652" y="0"/>
                  </a:cubicBezTo>
                  <a:cubicBezTo>
                    <a:pt x="712" y="56"/>
                    <a:pt x="771" y="206"/>
                    <a:pt x="662" y="377"/>
                  </a:cubicBezTo>
                  <a:cubicBezTo>
                    <a:pt x="552" y="548"/>
                    <a:pt x="419" y="563"/>
                    <a:pt x="372" y="539"/>
                  </a:cubicBezTo>
                  <a:cubicBezTo>
                    <a:pt x="326" y="515"/>
                    <a:pt x="306" y="500"/>
                    <a:pt x="270" y="500"/>
                  </a:cubicBezTo>
                  <a:cubicBezTo>
                    <a:pt x="234" y="500"/>
                    <a:pt x="167" y="508"/>
                    <a:pt x="146" y="473"/>
                  </a:cubicBezTo>
                  <a:cubicBezTo>
                    <a:pt x="122" y="435"/>
                    <a:pt x="82" y="414"/>
                    <a:pt x="43" y="432"/>
                  </a:cubicBezTo>
                  <a:cubicBezTo>
                    <a:pt x="4" y="449"/>
                    <a:pt x="7" y="475"/>
                    <a:pt x="0" y="488"/>
                  </a:cubicBezTo>
                  <a:close/>
                </a:path>
              </a:pathLst>
            </a:custGeom>
            <a:solidFill>
              <a:srgbClr val="DF98A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7" name="Google Shape;3519;p12">
              <a:extLst>
                <a:ext uri="{FF2B5EF4-FFF2-40B4-BE49-F238E27FC236}">
                  <a16:creationId xmlns:a16="http://schemas.microsoft.com/office/drawing/2014/main" id="{1CDB12EC-9B8A-4E51-264B-ED8E544C4645}"/>
                </a:ext>
              </a:extLst>
            </p:cNvPr>
            <p:cNvSpPr/>
            <p:nvPr/>
          </p:nvSpPr>
          <p:spPr>
            <a:xfrm>
              <a:off x="2785" y="1092"/>
              <a:ext cx="415" cy="1381"/>
            </a:xfrm>
            <a:custGeom>
              <a:avLst/>
              <a:gdLst/>
              <a:ahLst/>
              <a:cxnLst/>
              <a:rect l="l" t="t" r="r" b="b"/>
              <a:pathLst>
                <a:path w="166" h="518" extrusionOk="0">
                  <a:moveTo>
                    <a:pt x="0" y="518"/>
                  </a:moveTo>
                  <a:cubicBezTo>
                    <a:pt x="55" y="517"/>
                    <a:pt x="78" y="467"/>
                    <a:pt x="91" y="419"/>
                  </a:cubicBezTo>
                  <a:cubicBezTo>
                    <a:pt x="102" y="382"/>
                    <a:pt x="119" y="329"/>
                    <a:pt x="126" y="287"/>
                  </a:cubicBezTo>
                  <a:cubicBezTo>
                    <a:pt x="133" y="244"/>
                    <a:pt x="119" y="230"/>
                    <a:pt x="76" y="188"/>
                  </a:cubicBezTo>
                  <a:cubicBezTo>
                    <a:pt x="35" y="146"/>
                    <a:pt x="27" y="60"/>
                    <a:pt x="31" y="0"/>
                  </a:cubicBezTo>
                  <a:cubicBezTo>
                    <a:pt x="26" y="29"/>
                    <a:pt x="48" y="130"/>
                    <a:pt x="84" y="171"/>
                  </a:cubicBezTo>
                  <a:cubicBezTo>
                    <a:pt x="121" y="212"/>
                    <a:pt x="166" y="217"/>
                    <a:pt x="151" y="294"/>
                  </a:cubicBezTo>
                  <a:cubicBezTo>
                    <a:pt x="135" y="372"/>
                    <a:pt x="105" y="445"/>
                    <a:pt x="84" y="477"/>
                  </a:cubicBezTo>
                  <a:cubicBezTo>
                    <a:pt x="62" y="512"/>
                    <a:pt x="10" y="518"/>
                    <a:pt x="0" y="518"/>
                  </a:cubicBezTo>
                  <a:close/>
                </a:path>
              </a:pathLst>
            </a:custGeom>
            <a:solidFill>
              <a:srgbClr val="EFCB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8" name="Google Shape;3520;p12">
              <a:extLst>
                <a:ext uri="{FF2B5EF4-FFF2-40B4-BE49-F238E27FC236}">
                  <a16:creationId xmlns:a16="http://schemas.microsoft.com/office/drawing/2014/main" id="{DA81813D-5CB3-78C6-4BD1-7E8B75C148D1}"/>
                </a:ext>
              </a:extLst>
            </p:cNvPr>
            <p:cNvSpPr/>
            <p:nvPr/>
          </p:nvSpPr>
          <p:spPr>
            <a:xfrm>
              <a:off x="2975" y="1593"/>
              <a:ext cx="163" cy="616"/>
            </a:xfrm>
            <a:custGeom>
              <a:avLst/>
              <a:gdLst/>
              <a:ahLst/>
              <a:cxnLst/>
              <a:rect l="l" t="t" r="r" b="b"/>
              <a:pathLst>
                <a:path w="65" h="231" extrusionOk="0">
                  <a:moveTo>
                    <a:pt x="15" y="231"/>
                  </a:moveTo>
                  <a:cubicBezTo>
                    <a:pt x="26" y="194"/>
                    <a:pt x="43" y="141"/>
                    <a:pt x="50" y="99"/>
                  </a:cubicBezTo>
                  <a:cubicBezTo>
                    <a:pt x="57" y="56"/>
                    <a:pt x="43" y="42"/>
                    <a:pt x="0" y="0"/>
                  </a:cubicBezTo>
                  <a:cubicBezTo>
                    <a:pt x="30" y="20"/>
                    <a:pt x="65" y="47"/>
                    <a:pt x="58" y="102"/>
                  </a:cubicBezTo>
                  <a:cubicBezTo>
                    <a:pt x="51" y="150"/>
                    <a:pt x="15" y="231"/>
                    <a:pt x="15" y="2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19" name="Google Shape;3521;p12">
              <a:extLst>
                <a:ext uri="{FF2B5EF4-FFF2-40B4-BE49-F238E27FC236}">
                  <a16:creationId xmlns:a16="http://schemas.microsoft.com/office/drawing/2014/main" id="{2EAA8C99-0EB5-C4BD-4D0A-876BE8F1F092}"/>
                </a:ext>
              </a:extLst>
            </p:cNvPr>
            <p:cNvSpPr/>
            <p:nvPr/>
          </p:nvSpPr>
          <p:spPr>
            <a:xfrm>
              <a:off x="1803" y="2369"/>
              <a:ext cx="277" cy="609"/>
            </a:xfrm>
            <a:custGeom>
              <a:avLst/>
              <a:gdLst/>
              <a:ahLst/>
              <a:cxnLst/>
              <a:rect l="l" t="t" r="r" b="b"/>
              <a:pathLst>
                <a:path w="111" h="228" extrusionOk="0">
                  <a:moveTo>
                    <a:pt x="111" y="0"/>
                  </a:moveTo>
                  <a:cubicBezTo>
                    <a:pt x="79" y="12"/>
                    <a:pt x="0" y="62"/>
                    <a:pt x="9" y="228"/>
                  </a:cubicBezTo>
                  <a:cubicBezTo>
                    <a:pt x="11" y="179"/>
                    <a:pt x="30" y="47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0" name="Google Shape;3522;p12">
              <a:extLst>
                <a:ext uri="{FF2B5EF4-FFF2-40B4-BE49-F238E27FC236}">
                  <a16:creationId xmlns:a16="http://schemas.microsoft.com/office/drawing/2014/main" id="{14A2ABA5-79C3-856C-51B3-CCDCE2429CFA}"/>
                </a:ext>
              </a:extLst>
            </p:cNvPr>
            <p:cNvSpPr/>
            <p:nvPr/>
          </p:nvSpPr>
          <p:spPr>
            <a:xfrm>
              <a:off x="3220" y="1260"/>
              <a:ext cx="338" cy="195"/>
            </a:xfrm>
            <a:custGeom>
              <a:avLst/>
              <a:gdLst/>
              <a:ahLst/>
              <a:cxnLst/>
              <a:rect l="l" t="t" r="r" b="b"/>
              <a:pathLst>
                <a:path w="135" h="73" extrusionOk="0">
                  <a:moveTo>
                    <a:pt x="0" y="73"/>
                  </a:moveTo>
                  <a:cubicBezTo>
                    <a:pt x="15" y="51"/>
                    <a:pt x="70" y="0"/>
                    <a:pt x="135" y="19"/>
                  </a:cubicBezTo>
                  <a:cubicBezTo>
                    <a:pt x="97" y="18"/>
                    <a:pt x="65" y="18"/>
                    <a:pt x="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1" name="Google Shape;3523;p12">
              <a:extLst>
                <a:ext uri="{FF2B5EF4-FFF2-40B4-BE49-F238E27FC236}">
                  <a16:creationId xmlns:a16="http://schemas.microsoft.com/office/drawing/2014/main" id="{C979C840-00F7-DBB7-CB1C-FBE689A13924}"/>
                </a:ext>
              </a:extLst>
            </p:cNvPr>
            <p:cNvSpPr/>
            <p:nvPr/>
          </p:nvSpPr>
          <p:spPr>
            <a:xfrm>
              <a:off x="2733" y="2172"/>
              <a:ext cx="1165" cy="862"/>
            </a:xfrm>
            <a:custGeom>
              <a:avLst/>
              <a:gdLst/>
              <a:ahLst/>
              <a:cxnLst/>
              <a:rect l="l" t="t" r="r" b="b"/>
              <a:pathLst>
                <a:path w="466" h="323" extrusionOk="0">
                  <a:moveTo>
                    <a:pt x="0" y="264"/>
                  </a:moveTo>
                  <a:cubicBezTo>
                    <a:pt x="34" y="268"/>
                    <a:pt x="37" y="297"/>
                    <a:pt x="128" y="310"/>
                  </a:cubicBezTo>
                  <a:cubicBezTo>
                    <a:pt x="229" y="323"/>
                    <a:pt x="423" y="186"/>
                    <a:pt x="466" y="0"/>
                  </a:cubicBezTo>
                  <a:cubicBezTo>
                    <a:pt x="446" y="51"/>
                    <a:pt x="348" y="284"/>
                    <a:pt x="134" y="291"/>
                  </a:cubicBezTo>
                  <a:cubicBezTo>
                    <a:pt x="86" y="291"/>
                    <a:pt x="37" y="258"/>
                    <a:pt x="0" y="264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2" name="Google Shape;3524;p12">
              <a:extLst>
                <a:ext uri="{FF2B5EF4-FFF2-40B4-BE49-F238E27FC236}">
                  <a16:creationId xmlns:a16="http://schemas.microsoft.com/office/drawing/2014/main" id="{05979463-56A0-4293-D87A-791B8DF948BC}"/>
                </a:ext>
              </a:extLst>
            </p:cNvPr>
            <p:cNvSpPr/>
            <p:nvPr/>
          </p:nvSpPr>
          <p:spPr>
            <a:xfrm>
              <a:off x="2128" y="2484"/>
              <a:ext cx="230" cy="120"/>
            </a:xfrm>
            <a:custGeom>
              <a:avLst/>
              <a:gdLst/>
              <a:ahLst/>
              <a:cxnLst/>
              <a:rect l="l" t="t" r="r" b="b"/>
              <a:pathLst>
                <a:path w="92" h="45" extrusionOk="0">
                  <a:moveTo>
                    <a:pt x="0" y="45"/>
                  </a:moveTo>
                  <a:cubicBezTo>
                    <a:pt x="16" y="29"/>
                    <a:pt x="54" y="13"/>
                    <a:pt x="92" y="42"/>
                  </a:cubicBezTo>
                  <a:cubicBezTo>
                    <a:pt x="84" y="30"/>
                    <a:pt x="36" y="0"/>
                    <a:pt x="0" y="45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3" name="Google Shape;3525;p12">
              <a:extLst>
                <a:ext uri="{FF2B5EF4-FFF2-40B4-BE49-F238E27FC236}">
                  <a16:creationId xmlns:a16="http://schemas.microsoft.com/office/drawing/2014/main" id="{3DBFDE93-4F05-6801-FB05-08853D05AF6C}"/>
                </a:ext>
              </a:extLst>
            </p:cNvPr>
            <p:cNvSpPr/>
            <p:nvPr/>
          </p:nvSpPr>
          <p:spPr>
            <a:xfrm>
              <a:off x="2458" y="2751"/>
              <a:ext cx="207" cy="123"/>
            </a:xfrm>
            <a:custGeom>
              <a:avLst/>
              <a:gdLst/>
              <a:ahLst/>
              <a:cxnLst/>
              <a:rect l="l" t="t" r="r" b="b"/>
              <a:pathLst>
                <a:path w="83" h="46" extrusionOk="0">
                  <a:moveTo>
                    <a:pt x="0" y="0"/>
                  </a:moveTo>
                  <a:cubicBezTo>
                    <a:pt x="9" y="19"/>
                    <a:pt x="39" y="46"/>
                    <a:pt x="83" y="45"/>
                  </a:cubicBezTo>
                  <a:cubicBezTo>
                    <a:pt x="70" y="42"/>
                    <a:pt x="30" y="33"/>
                    <a:pt x="0" y="0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4" name="Google Shape;3526;p12">
              <a:extLst>
                <a:ext uri="{FF2B5EF4-FFF2-40B4-BE49-F238E27FC236}">
                  <a16:creationId xmlns:a16="http://schemas.microsoft.com/office/drawing/2014/main" id="{93A10AF0-A0A8-D2EF-98DF-D9605490FCC0}"/>
                </a:ext>
              </a:extLst>
            </p:cNvPr>
            <p:cNvSpPr/>
            <p:nvPr/>
          </p:nvSpPr>
          <p:spPr>
            <a:xfrm>
              <a:off x="2005" y="1057"/>
              <a:ext cx="2025" cy="2099"/>
            </a:xfrm>
            <a:custGeom>
              <a:avLst/>
              <a:gdLst/>
              <a:ahLst/>
              <a:cxnLst/>
              <a:rect l="l" t="t" r="r" b="b"/>
              <a:pathLst>
                <a:path w="810" h="787" extrusionOk="0">
                  <a:moveTo>
                    <a:pt x="47" y="787"/>
                  </a:moveTo>
                  <a:cubicBezTo>
                    <a:pt x="0" y="681"/>
                    <a:pt x="31" y="583"/>
                    <a:pt x="82" y="577"/>
                  </a:cubicBezTo>
                  <a:cubicBezTo>
                    <a:pt x="114" y="572"/>
                    <a:pt x="135" y="584"/>
                    <a:pt x="147" y="599"/>
                  </a:cubicBezTo>
                  <a:cubicBezTo>
                    <a:pt x="159" y="614"/>
                    <a:pt x="168" y="642"/>
                    <a:pt x="187" y="659"/>
                  </a:cubicBezTo>
                  <a:cubicBezTo>
                    <a:pt x="226" y="694"/>
                    <a:pt x="255" y="689"/>
                    <a:pt x="289" y="693"/>
                  </a:cubicBezTo>
                  <a:cubicBezTo>
                    <a:pt x="323" y="696"/>
                    <a:pt x="323" y="728"/>
                    <a:pt x="425" y="740"/>
                  </a:cubicBezTo>
                  <a:cubicBezTo>
                    <a:pt x="527" y="752"/>
                    <a:pt x="723" y="622"/>
                    <a:pt x="767" y="436"/>
                  </a:cubicBezTo>
                  <a:cubicBezTo>
                    <a:pt x="810" y="250"/>
                    <a:pt x="738" y="116"/>
                    <a:pt x="633" y="90"/>
                  </a:cubicBezTo>
                  <a:cubicBezTo>
                    <a:pt x="528" y="64"/>
                    <a:pt x="502" y="131"/>
                    <a:pt x="469" y="145"/>
                  </a:cubicBezTo>
                  <a:cubicBezTo>
                    <a:pt x="438" y="159"/>
                    <a:pt x="415" y="57"/>
                    <a:pt x="415" y="0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25" name="Google Shape;3527;p12">
              <a:extLst>
                <a:ext uri="{FF2B5EF4-FFF2-40B4-BE49-F238E27FC236}">
                  <a16:creationId xmlns:a16="http://schemas.microsoft.com/office/drawing/2014/main" id="{53A3BB19-28B7-A3B3-5936-51775E8F5366}"/>
                </a:ext>
              </a:extLst>
            </p:cNvPr>
            <p:cNvSpPr/>
            <p:nvPr/>
          </p:nvSpPr>
          <p:spPr>
            <a:xfrm>
              <a:off x="1758" y="1057"/>
              <a:ext cx="1337" cy="2209"/>
            </a:xfrm>
            <a:custGeom>
              <a:avLst/>
              <a:gdLst/>
              <a:ahLst/>
              <a:cxnLst/>
              <a:rect l="l" t="t" r="r" b="b"/>
              <a:pathLst>
                <a:path w="535" h="828" extrusionOk="0">
                  <a:moveTo>
                    <a:pt x="433" y="0"/>
                  </a:moveTo>
                  <a:cubicBezTo>
                    <a:pt x="429" y="60"/>
                    <a:pt x="439" y="161"/>
                    <a:pt x="479" y="203"/>
                  </a:cubicBezTo>
                  <a:cubicBezTo>
                    <a:pt x="521" y="247"/>
                    <a:pt x="535" y="253"/>
                    <a:pt x="528" y="295"/>
                  </a:cubicBezTo>
                  <a:cubicBezTo>
                    <a:pt x="521" y="338"/>
                    <a:pt x="504" y="390"/>
                    <a:pt x="493" y="428"/>
                  </a:cubicBezTo>
                  <a:cubicBezTo>
                    <a:pt x="480" y="475"/>
                    <a:pt x="456" y="521"/>
                    <a:pt x="401" y="522"/>
                  </a:cubicBezTo>
                  <a:cubicBezTo>
                    <a:pt x="359" y="523"/>
                    <a:pt x="363" y="508"/>
                    <a:pt x="336" y="502"/>
                  </a:cubicBezTo>
                  <a:cubicBezTo>
                    <a:pt x="309" y="496"/>
                    <a:pt x="304" y="506"/>
                    <a:pt x="289" y="501"/>
                  </a:cubicBezTo>
                  <a:cubicBezTo>
                    <a:pt x="273" y="496"/>
                    <a:pt x="187" y="428"/>
                    <a:pt x="87" y="505"/>
                  </a:cubicBezTo>
                  <a:cubicBezTo>
                    <a:pt x="6" y="566"/>
                    <a:pt x="0" y="715"/>
                    <a:pt x="45" y="828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cxnSp>
        <p:nvCxnSpPr>
          <p:cNvPr id="526" name="Google Shape;3528;p12">
            <a:extLst>
              <a:ext uri="{FF2B5EF4-FFF2-40B4-BE49-F238E27FC236}">
                <a16:creationId xmlns:a16="http://schemas.microsoft.com/office/drawing/2014/main" id="{AA6B4B47-BA7C-8EFA-FC62-ABA8AE870175}"/>
              </a:ext>
            </a:extLst>
          </p:cNvPr>
          <p:cNvCxnSpPr/>
          <p:nvPr/>
        </p:nvCxnSpPr>
        <p:spPr>
          <a:xfrm rot="10800000" flipH="1">
            <a:off x="924761" y="3379900"/>
            <a:ext cx="288032" cy="29808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527" name="Google Shape;3529;p12" descr="Resultado de imagem para epitelio prismatico simples">
            <a:extLst>
              <a:ext uri="{FF2B5EF4-FFF2-40B4-BE49-F238E27FC236}">
                <a16:creationId xmlns:a16="http://schemas.microsoft.com/office/drawing/2014/main" id="{AA54CAE9-50BB-45F4-289D-8739C3DD04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6809" y="3277222"/>
            <a:ext cx="462386" cy="3355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" name="Google Shape;3530;p12">
            <a:extLst>
              <a:ext uri="{FF2B5EF4-FFF2-40B4-BE49-F238E27FC236}">
                <a16:creationId xmlns:a16="http://schemas.microsoft.com/office/drawing/2014/main" id="{B189836F-16DB-07CC-1FFC-398892D84E9A}"/>
              </a:ext>
            </a:extLst>
          </p:cNvPr>
          <p:cNvGrpSpPr/>
          <p:nvPr/>
        </p:nvGrpSpPr>
        <p:grpSpPr>
          <a:xfrm>
            <a:off x="2189195" y="3085259"/>
            <a:ext cx="504056" cy="727696"/>
            <a:chOff x="1758" y="1057"/>
            <a:chExt cx="2272" cy="2209"/>
          </a:xfrm>
        </p:grpSpPr>
        <p:sp>
          <p:nvSpPr>
            <p:cNvPr id="529" name="Google Shape;3531;p12">
              <a:extLst>
                <a:ext uri="{FF2B5EF4-FFF2-40B4-BE49-F238E27FC236}">
                  <a16:creationId xmlns:a16="http://schemas.microsoft.com/office/drawing/2014/main" id="{D2F34241-9510-368B-66F3-E0AF19DDE175}"/>
                </a:ext>
              </a:extLst>
            </p:cNvPr>
            <p:cNvSpPr/>
            <p:nvPr/>
          </p:nvSpPr>
          <p:spPr>
            <a:xfrm>
              <a:off x="1758" y="1057"/>
              <a:ext cx="2272" cy="2209"/>
            </a:xfrm>
            <a:custGeom>
              <a:avLst/>
              <a:gdLst/>
              <a:ahLst/>
              <a:cxnLst/>
              <a:rect l="l" t="t" r="r" b="b"/>
              <a:pathLst>
                <a:path w="909" h="828" extrusionOk="0">
                  <a:moveTo>
                    <a:pt x="732" y="90"/>
                  </a:moveTo>
                  <a:cubicBezTo>
                    <a:pt x="627" y="64"/>
                    <a:pt x="601" y="131"/>
                    <a:pt x="568" y="145"/>
                  </a:cubicBezTo>
                  <a:cubicBezTo>
                    <a:pt x="537" y="159"/>
                    <a:pt x="514" y="57"/>
                    <a:pt x="514" y="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29" y="60"/>
                    <a:pt x="439" y="161"/>
                    <a:pt x="479" y="203"/>
                  </a:cubicBezTo>
                  <a:cubicBezTo>
                    <a:pt x="521" y="247"/>
                    <a:pt x="535" y="253"/>
                    <a:pt x="528" y="295"/>
                  </a:cubicBezTo>
                  <a:cubicBezTo>
                    <a:pt x="521" y="338"/>
                    <a:pt x="504" y="390"/>
                    <a:pt x="493" y="428"/>
                  </a:cubicBezTo>
                  <a:cubicBezTo>
                    <a:pt x="480" y="475"/>
                    <a:pt x="456" y="521"/>
                    <a:pt x="401" y="522"/>
                  </a:cubicBezTo>
                  <a:cubicBezTo>
                    <a:pt x="359" y="523"/>
                    <a:pt x="363" y="508"/>
                    <a:pt x="336" y="502"/>
                  </a:cubicBezTo>
                  <a:cubicBezTo>
                    <a:pt x="309" y="496"/>
                    <a:pt x="304" y="506"/>
                    <a:pt x="289" y="501"/>
                  </a:cubicBezTo>
                  <a:cubicBezTo>
                    <a:pt x="273" y="496"/>
                    <a:pt x="187" y="428"/>
                    <a:pt x="87" y="505"/>
                  </a:cubicBezTo>
                  <a:cubicBezTo>
                    <a:pt x="6" y="566"/>
                    <a:pt x="0" y="715"/>
                    <a:pt x="45" y="828"/>
                  </a:cubicBezTo>
                  <a:cubicBezTo>
                    <a:pt x="146" y="787"/>
                    <a:pt x="146" y="787"/>
                    <a:pt x="146" y="787"/>
                  </a:cubicBezTo>
                  <a:cubicBezTo>
                    <a:pt x="99" y="681"/>
                    <a:pt x="130" y="583"/>
                    <a:pt x="181" y="577"/>
                  </a:cubicBezTo>
                  <a:cubicBezTo>
                    <a:pt x="213" y="572"/>
                    <a:pt x="234" y="584"/>
                    <a:pt x="246" y="599"/>
                  </a:cubicBezTo>
                  <a:cubicBezTo>
                    <a:pt x="258" y="614"/>
                    <a:pt x="267" y="642"/>
                    <a:pt x="286" y="659"/>
                  </a:cubicBezTo>
                  <a:cubicBezTo>
                    <a:pt x="325" y="694"/>
                    <a:pt x="354" y="689"/>
                    <a:pt x="388" y="693"/>
                  </a:cubicBezTo>
                  <a:cubicBezTo>
                    <a:pt x="422" y="696"/>
                    <a:pt x="422" y="728"/>
                    <a:pt x="524" y="740"/>
                  </a:cubicBezTo>
                  <a:cubicBezTo>
                    <a:pt x="626" y="752"/>
                    <a:pt x="822" y="622"/>
                    <a:pt x="866" y="436"/>
                  </a:cubicBezTo>
                  <a:cubicBezTo>
                    <a:pt x="909" y="250"/>
                    <a:pt x="837" y="116"/>
                    <a:pt x="732" y="90"/>
                  </a:cubicBezTo>
                  <a:close/>
                </a:path>
              </a:pathLst>
            </a:custGeom>
            <a:solidFill>
              <a:srgbClr val="E5AEB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0" name="Google Shape;3532;p12">
              <a:extLst>
                <a:ext uri="{FF2B5EF4-FFF2-40B4-BE49-F238E27FC236}">
                  <a16:creationId xmlns:a16="http://schemas.microsoft.com/office/drawing/2014/main" id="{CF937BE2-9F60-6984-C942-1C6944F72451}"/>
                </a:ext>
              </a:extLst>
            </p:cNvPr>
            <p:cNvSpPr/>
            <p:nvPr/>
          </p:nvSpPr>
          <p:spPr>
            <a:xfrm>
              <a:off x="2078" y="1380"/>
              <a:ext cx="1927" cy="1654"/>
            </a:xfrm>
            <a:custGeom>
              <a:avLst/>
              <a:gdLst/>
              <a:ahLst/>
              <a:cxnLst/>
              <a:rect l="l" t="t" r="r" b="b"/>
              <a:pathLst>
                <a:path w="771" h="620" extrusionOk="0">
                  <a:moveTo>
                    <a:pt x="0" y="488"/>
                  </a:moveTo>
                  <a:cubicBezTo>
                    <a:pt x="11" y="462"/>
                    <a:pt x="33" y="444"/>
                    <a:pt x="53" y="442"/>
                  </a:cubicBezTo>
                  <a:cubicBezTo>
                    <a:pt x="85" y="437"/>
                    <a:pt x="112" y="454"/>
                    <a:pt x="124" y="469"/>
                  </a:cubicBezTo>
                  <a:cubicBezTo>
                    <a:pt x="136" y="484"/>
                    <a:pt x="144" y="511"/>
                    <a:pt x="163" y="528"/>
                  </a:cubicBezTo>
                  <a:cubicBezTo>
                    <a:pt x="202" y="562"/>
                    <a:pt x="228" y="558"/>
                    <a:pt x="262" y="561"/>
                  </a:cubicBezTo>
                  <a:cubicBezTo>
                    <a:pt x="296" y="565"/>
                    <a:pt x="299" y="594"/>
                    <a:pt x="390" y="607"/>
                  </a:cubicBezTo>
                  <a:cubicBezTo>
                    <a:pt x="491" y="620"/>
                    <a:pt x="685" y="483"/>
                    <a:pt x="728" y="297"/>
                  </a:cubicBezTo>
                  <a:cubicBezTo>
                    <a:pt x="761" y="160"/>
                    <a:pt x="721" y="55"/>
                    <a:pt x="652" y="0"/>
                  </a:cubicBezTo>
                  <a:cubicBezTo>
                    <a:pt x="712" y="56"/>
                    <a:pt x="771" y="206"/>
                    <a:pt x="662" y="377"/>
                  </a:cubicBezTo>
                  <a:cubicBezTo>
                    <a:pt x="552" y="548"/>
                    <a:pt x="419" y="563"/>
                    <a:pt x="372" y="539"/>
                  </a:cubicBezTo>
                  <a:cubicBezTo>
                    <a:pt x="326" y="515"/>
                    <a:pt x="306" y="500"/>
                    <a:pt x="270" y="500"/>
                  </a:cubicBezTo>
                  <a:cubicBezTo>
                    <a:pt x="234" y="500"/>
                    <a:pt x="167" y="508"/>
                    <a:pt x="146" y="473"/>
                  </a:cubicBezTo>
                  <a:cubicBezTo>
                    <a:pt x="122" y="435"/>
                    <a:pt x="82" y="414"/>
                    <a:pt x="43" y="432"/>
                  </a:cubicBezTo>
                  <a:cubicBezTo>
                    <a:pt x="4" y="449"/>
                    <a:pt x="7" y="475"/>
                    <a:pt x="0" y="488"/>
                  </a:cubicBezTo>
                  <a:close/>
                </a:path>
              </a:pathLst>
            </a:custGeom>
            <a:solidFill>
              <a:srgbClr val="DF98A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1" name="Google Shape;3533;p12">
              <a:extLst>
                <a:ext uri="{FF2B5EF4-FFF2-40B4-BE49-F238E27FC236}">
                  <a16:creationId xmlns:a16="http://schemas.microsoft.com/office/drawing/2014/main" id="{303E43BC-7097-6B05-6124-B844F69E116B}"/>
                </a:ext>
              </a:extLst>
            </p:cNvPr>
            <p:cNvSpPr/>
            <p:nvPr/>
          </p:nvSpPr>
          <p:spPr>
            <a:xfrm>
              <a:off x="2785" y="1092"/>
              <a:ext cx="415" cy="1381"/>
            </a:xfrm>
            <a:custGeom>
              <a:avLst/>
              <a:gdLst/>
              <a:ahLst/>
              <a:cxnLst/>
              <a:rect l="l" t="t" r="r" b="b"/>
              <a:pathLst>
                <a:path w="166" h="518" extrusionOk="0">
                  <a:moveTo>
                    <a:pt x="0" y="518"/>
                  </a:moveTo>
                  <a:cubicBezTo>
                    <a:pt x="55" y="517"/>
                    <a:pt x="78" y="467"/>
                    <a:pt x="91" y="419"/>
                  </a:cubicBezTo>
                  <a:cubicBezTo>
                    <a:pt x="102" y="382"/>
                    <a:pt x="119" y="329"/>
                    <a:pt x="126" y="287"/>
                  </a:cubicBezTo>
                  <a:cubicBezTo>
                    <a:pt x="133" y="244"/>
                    <a:pt x="119" y="230"/>
                    <a:pt x="76" y="188"/>
                  </a:cubicBezTo>
                  <a:cubicBezTo>
                    <a:pt x="35" y="146"/>
                    <a:pt x="27" y="60"/>
                    <a:pt x="31" y="0"/>
                  </a:cubicBezTo>
                  <a:cubicBezTo>
                    <a:pt x="26" y="29"/>
                    <a:pt x="48" y="130"/>
                    <a:pt x="84" y="171"/>
                  </a:cubicBezTo>
                  <a:cubicBezTo>
                    <a:pt x="121" y="212"/>
                    <a:pt x="166" y="217"/>
                    <a:pt x="151" y="294"/>
                  </a:cubicBezTo>
                  <a:cubicBezTo>
                    <a:pt x="135" y="372"/>
                    <a:pt x="105" y="445"/>
                    <a:pt x="84" y="477"/>
                  </a:cubicBezTo>
                  <a:cubicBezTo>
                    <a:pt x="62" y="512"/>
                    <a:pt x="10" y="518"/>
                    <a:pt x="0" y="518"/>
                  </a:cubicBezTo>
                  <a:close/>
                </a:path>
              </a:pathLst>
            </a:custGeom>
            <a:solidFill>
              <a:srgbClr val="EFCB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2" name="Google Shape;3534;p12">
              <a:extLst>
                <a:ext uri="{FF2B5EF4-FFF2-40B4-BE49-F238E27FC236}">
                  <a16:creationId xmlns:a16="http://schemas.microsoft.com/office/drawing/2014/main" id="{4DC93264-DD09-A028-BEB8-00576AA350BB}"/>
                </a:ext>
              </a:extLst>
            </p:cNvPr>
            <p:cNvSpPr/>
            <p:nvPr/>
          </p:nvSpPr>
          <p:spPr>
            <a:xfrm>
              <a:off x="2975" y="1593"/>
              <a:ext cx="163" cy="616"/>
            </a:xfrm>
            <a:custGeom>
              <a:avLst/>
              <a:gdLst/>
              <a:ahLst/>
              <a:cxnLst/>
              <a:rect l="l" t="t" r="r" b="b"/>
              <a:pathLst>
                <a:path w="65" h="231" extrusionOk="0">
                  <a:moveTo>
                    <a:pt x="15" y="231"/>
                  </a:moveTo>
                  <a:cubicBezTo>
                    <a:pt x="26" y="194"/>
                    <a:pt x="43" y="141"/>
                    <a:pt x="50" y="99"/>
                  </a:cubicBezTo>
                  <a:cubicBezTo>
                    <a:pt x="57" y="56"/>
                    <a:pt x="43" y="42"/>
                    <a:pt x="0" y="0"/>
                  </a:cubicBezTo>
                  <a:cubicBezTo>
                    <a:pt x="30" y="20"/>
                    <a:pt x="65" y="47"/>
                    <a:pt x="58" y="102"/>
                  </a:cubicBezTo>
                  <a:cubicBezTo>
                    <a:pt x="51" y="150"/>
                    <a:pt x="15" y="231"/>
                    <a:pt x="15" y="2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3" name="Google Shape;3535;p12">
              <a:extLst>
                <a:ext uri="{FF2B5EF4-FFF2-40B4-BE49-F238E27FC236}">
                  <a16:creationId xmlns:a16="http://schemas.microsoft.com/office/drawing/2014/main" id="{566E64EC-116E-3C92-063B-2D4215D00967}"/>
                </a:ext>
              </a:extLst>
            </p:cNvPr>
            <p:cNvSpPr/>
            <p:nvPr/>
          </p:nvSpPr>
          <p:spPr>
            <a:xfrm>
              <a:off x="1803" y="2369"/>
              <a:ext cx="277" cy="609"/>
            </a:xfrm>
            <a:custGeom>
              <a:avLst/>
              <a:gdLst/>
              <a:ahLst/>
              <a:cxnLst/>
              <a:rect l="l" t="t" r="r" b="b"/>
              <a:pathLst>
                <a:path w="111" h="228" extrusionOk="0">
                  <a:moveTo>
                    <a:pt x="111" y="0"/>
                  </a:moveTo>
                  <a:cubicBezTo>
                    <a:pt x="79" y="12"/>
                    <a:pt x="0" y="62"/>
                    <a:pt x="9" y="228"/>
                  </a:cubicBezTo>
                  <a:cubicBezTo>
                    <a:pt x="11" y="179"/>
                    <a:pt x="30" y="47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4" name="Google Shape;3536;p12">
              <a:extLst>
                <a:ext uri="{FF2B5EF4-FFF2-40B4-BE49-F238E27FC236}">
                  <a16:creationId xmlns:a16="http://schemas.microsoft.com/office/drawing/2014/main" id="{F6695650-1668-D716-7691-DC68A1C15EC2}"/>
                </a:ext>
              </a:extLst>
            </p:cNvPr>
            <p:cNvSpPr/>
            <p:nvPr/>
          </p:nvSpPr>
          <p:spPr>
            <a:xfrm>
              <a:off x="3220" y="1260"/>
              <a:ext cx="338" cy="195"/>
            </a:xfrm>
            <a:custGeom>
              <a:avLst/>
              <a:gdLst/>
              <a:ahLst/>
              <a:cxnLst/>
              <a:rect l="l" t="t" r="r" b="b"/>
              <a:pathLst>
                <a:path w="135" h="73" extrusionOk="0">
                  <a:moveTo>
                    <a:pt x="0" y="73"/>
                  </a:moveTo>
                  <a:cubicBezTo>
                    <a:pt x="15" y="51"/>
                    <a:pt x="70" y="0"/>
                    <a:pt x="135" y="19"/>
                  </a:cubicBezTo>
                  <a:cubicBezTo>
                    <a:pt x="97" y="18"/>
                    <a:pt x="65" y="18"/>
                    <a:pt x="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5" name="Google Shape;3537;p12">
              <a:extLst>
                <a:ext uri="{FF2B5EF4-FFF2-40B4-BE49-F238E27FC236}">
                  <a16:creationId xmlns:a16="http://schemas.microsoft.com/office/drawing/2014/main" id="{1C0F1433-46A2-6193-0EE7-1566B2B87E3F}"/>
                </a:ext>
              </a:extLst>
            </p:cNvPr>
            <p:cNvSpPr/>
            <p:nvPr/>
          </p:nvSpPr>
          <p:spPr>
            <a:xfrm>
              <a:off x="2733" y="2172"/>
              <a:ext cx="1165" cy="862"/>
            </a:xfrm>
            <a:custGeom>
              <a:avLst/>
              <a:gdLst/>
              <a:ahLst/>
              <a:cxnLst/>
              <a:rect l="l" t="t" r="r" b="b"/>
              <a:pathLst>
                <a:path w="466" h="323" extrusionOk="0">
                  <a:moveTo>
                    <a:pt x="0" y="264"/>
                  </a:moveTo>
                  <a:cubicBezTo>
                    <a:pt x="34" y="268"/>
                    <a:pt x="37" y="297"/>
                    <a:pt x="128" y="310"/>
                  </a:cubicBezTo>
                  <a:cubicBezTo>
                    <a:pt x="229" y="323"/>
                    <a:pt x="423" y="186"/>
                    <a:pt x="466" y="0"/>
                  </a:cubicBezTo>
                  <a:cubicBezTo>
                    <a:pt x="446" y="51"/>
                    <a:pt x="348" y="284"/>
                    <a:pt x="134" y="291"/>
                  </a:cubicBezTo>
                  <a:cubicBezTo>
                    <a:pt x="86" y="291"/>
                    <a:pt x="37" y="258"/>
                    <a:pt x="0" y="264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6" name="Google Shape;3538;p12">
              <a:extLst>
                <a:ext uri="{FF2B5EF4-FFF2-40B4-BE49-F238E27FC236}">
                  <a16:creationId xmlns:a16="http://schemas.microsoft.com/office/drawing/2014/main" id="{BEB23EDF-FA3F-64EE-422C-010015AE0B67}"/>
                </a:ext>
              </a:extLst>
            </p:cNvPr>
            <p:cNvSpPr/>
            <p:nvPr/>
          </p:nvSpPr>
          <p:spPr>
            <a:xfrm>
              <a:off x="2128" y="2484"/>
              <a:ext cx="230" cy="120"/>
            </a:xfrm>
            <a:custGeom>
              <a:avLst/>
              <a:gdLst/>
              <a:ahLst/>
              <a:cxnLst/>
              <a:rect l="l" t="t" r="r" b="b"/>
              <a:pathLst>
                <a:path w="92" h="45" extrusionOk="0">
                  <a:moveTo>
                    <a:pt x="0" y="45"/>
                  </a:moveTo>
                  <a:cubicBezTo>
                    <a:pt x="16" y="29"/>
                    <a:pt x="54" y="13"/>
                    <a:pt x="92" y="42"/>
                  </a:cubicBezTo>
                  <a:cubicBezTo>
                    <a:pt x="84" y="30"/>
                    <a:pt x="36" y="0"/>
                    <a:pt x="0" y="45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7" name="Google Shape;3539;p12">
              <a:extLst>
                <a:ext uri="{FF2B5EF4-FFF2-40B4-BE49-F238E27FC236}">
                  <a16:creationId xmlns:a16="http://schemas.microsoft.com/office/drawing/2014/main" id="{C42AAF88-41EF-ADC8-B412-DDAA0A0A9694}"/>
                </a:ext>
              </a:extLst>
            </p:cNvPr>
            <p:cNvSpPr/>
            <p:nvPr/>
          </p:nvSpPr>
          <p:spPr>
            <a:xfrm>
              <a:off x="2458" y="2751"/>
              <a:ext cx="207" cy="123"/>
            </a:xfrm>
            <a:custGeom>
              <a:avLst/>
              <a:gdLst/>
              <a:ahLst/>
              <a:cxnLst/>
              <a:rect l="l" t="t" r="r" b="b"/>
              <a:pathLst>
                <a:path w="83" h="46" extrusionOk="0">
                  <a:moveTo>
                    <a:pt x="0" y="0"/>
                  </a:moveTo>
                  <a:cubicBezTo>
                    <a:pt x="9" y="19"/>
                    <a:pt x="39" y="46"/>
                    <a:pt x="83" y="45"/>
                  </a:cubicBezTo>
                  <a:cubicBezTo>
                    <a:pt x="70" y="42"/>
                    <a:pt x="30" y="33"/>
                    <a:pt x="0" y="0"/>
                  </a:cubicBezTo>
                  <a:close/>
                </a:path>
              </a:pathLst>
            </a:custGeom>
            <a:solidFill>
              <a:srgbClr val="D4789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8" name="Google Shape;3540;p12">
              <a:extLst>
                <a:ext uri="{FF2B5EF4-FFF2-40B4-BE49-F238E27FC236}">
                  <a16:creationId xmlns:a16="http://schemas.microsoft.com/office/drawing/2014/main" id="{F0306068-04B4-41DB-401B-99ABBFD836B7}"/>
                </a:ext>
              </a:extLst>
            </p:cNvPr>
            <p:cNvSpPr/>
            <p:nvPr/>
          </p:nvSpPr>
          <p:spPr>
            <a:xfrm>
              <a:off x="2005" y="1057"/>
              <a:ext cx="2025" cy="2099"/>
            </a:xfrm>
            <a:custGeom>
              <a:avLst/>
              <a:gdLst/>
              <a:ahLst/>
              <a:cxnLst/>
              <a:rect l="l" t="t" r="r" b="b"/>
              <a:pathLst>
                <a:path w="810" h="787" extrusionOk="0">
                  <a:moveTo>
                    <a:pt x="47" y="787"/>
                  </a:moveTo>
                  <a:cubicBezTo>
                    <a:pt x="0" y="681"/>
                    <a:pt x="31" y="583"/>
                    <a:pt x="82" y="577"/>
                  </a:cubicBezTo>
                  <a:cubicBezTo>
                    <a:pt x="114" y="572"/>
                    <a:pt x="135" y="584"/>
                    <a:pt x="147" y="599"/>
                  </a:cubicBezTo>
                  <a:cubicBezTo>
                    <a:pt x="159" y="614"/>
                    <a:pt x="168" y="642"/>
                    <a:pt x="187" y="659"/>
                  </a:cubicBezTo>
                  <a:cubicBezTo>
                    <a:pt x="226" y="694"/>
                    <a:pt x="255" y="689"/>
                    <a:pt x="289" y="693"/>
                  </a:cubicBezTo>
                  <a:cubicBezTo>
                    <a:pt x="323" y="696"/>
                    <a:pt x="323" y="728"/>
                    <a:pt x="425" y="740"/>
                  </a:cubicBezTo>
                  <a:cubicBezTo>
                    <a:pt x="527" y="752"/>
                    <a:pt x="723" y="622"/>
                    <a:pt x="767" y="436"/>
                  </a:cubicBezTo>
                  <a:cubicBezTo>
                    <a:pt x="810" y="250"/>
                    <a:pt x="738" y="116"/>
                    <a:pt x="633" y="90"/>
                  </a:cubicBezTo>
                  <a:cubicBezTo>
                    <a:pt x="528" y="64"/>
                    <a:pt x="502" y="131"/>
                    <a:pt x="469" y="145"/>
                  </a:cubicBezTo>
                  <a:cubicBezTo>
                    <a:pt x="438" y="159"/>
                    <a:pt x="415" y="57"/>
                    <a:pt x="415" y="0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539" name="Google Shape;3541;p12">
              <a:extLst>
                <a:ext uri="{FF2B5EF4-FFF2-40B4-BE49-F238E27FC236}">
                  <a16:creationId xmlns:a16="http://schemas.microsoft.com/office/drawing/2014/main" id="{8AC70296-1D4E-78C2-DEA2-0A6D6B646D5D}"/>
                </a:ext>
              </a:extLst>
            </p:cNvPr>
            <p:cNvSpPr/>
            <p:nvPr/>
          </p:nvSpPr>
          <p:spPr>
            <a:xfrm>
              <a:off x="1758" y="1057"/>
              <a:ext cx="1337" cy="2209"/>
            </a:xfrm>
            <a:custGeom>
              <a:avLst/>
              <a:gdLst/>
              <a:ahLst/>
              <a:cxnLst/>
              <a:rect l="l" t="t" r="r" b="b"/>
              <a:pathLst>
                <a:path w="535" h="828" extrusionOk="0">
                  <a:moveTo>
                    <a:pt x="433" y="0"/>
                  </a:moveTo>
                  <a:cubicBezTo>
                    <a:pt x="429" y="60"/>
                    <a:pt x="439" y="161"/>
                    <a:pt x="479" y="203"/>
                  </a:cubicBezTo>
                  <a:cubicBezTo>
                    <a:pt x="521" y="247"/>
                    <a:pt x="535" y="253"/>
                    <a:pt x="528" y="295"/>
                  </a:cubicBezTo>
                  <a:cubicBezTo>
                    <a:pt x="521" y="338"/>
                    <a:pt x="504" y="390"/>
                    <a:pt x="493" y="428"/>
                  </a:cubicBezTo>
                  <a:cubicBezTo>
                    <a:pt x="480" y="475"/>
                    <a:pt x="456" y="521"/>
                    <a:pt x="401" y="522"/>
                  </a:cubicBezTo>
                  <a:cubicBezTo>
                    <a:pt x="359" y="523"/>
                    <a:pt x="363" y="508"/>
                    <a:pt x="336" y="502"/>
                  </a:cubicBezTo>
                  <a:cubicBezTo>
                    <a:pt x="309" y="496"/>
                    <a:pt x="304" y="506"/>
                    <a:pt x="289" y="501"/>
                  </a:cubicBezTo>
                  <a:cubicBezTo>
                    <a:pt x="273" y="496"/>
                    <a:pt x="187" y="428"/>
                    <a:pt x="87" y="505"/>
                  </a:cubicBezTo>
                  <a:cubicBezTo>
                    <a:pt x="6" y="566"/>
                    <a:pt x="0" y="715"/>
                    <a:pt x="45" y="828"/>
                  </a:cubicBezTo>
                </a:path>
              </a:pathLst>
            </a:custGeom>
            <a:noFill/>
            <a:ln w="9525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SzPts val="1800"/>
              </a:pPr>
              <a:endParaRPr sz="1800">
                <a:solidFill>
                  <a:schemeClr val="dk1"/>
                </a:solidFill>
              </a:endParaRPr>
            </a:p>
          </p:txBody>
        </p:sp>
      </p:grpSp>
      <p:cxnSp>
        <p:nvCxnSpPr>
          <p:cNvPr id="540" name="Google Shape;3542;p12">
            <a:extLst>
              <a:ext uri="{FF2B5EF4-FFF2-40B4-BE49-F238E27FC236}">
                <a16:creationId xmlns:a16="http://schemas.microsoft.com/office/drawing/2014/main" id="{542011A0-1D12-BE6A-D851-D5970199B8C1}"/>
              </a:ext>
            </a:extLst>
          </p:cNvPr>
          <p:cNvCxnSpPr/>
          <p:nvPr/>
        </p:nvCxnSpPr>
        <p:spPr>
          <a:xfrm rot="10800000" flipH="1">
            <a:off x="1891180" y="3385159"/>
            <a:ext cx="288032" cy="29808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41" name="Google Shape;3543;p12">
            <a:extLst>
              <a:ext uri="{FF2B5EF4-FFF2-40B4-BE49-F238E27FC236}">
                <a16:creationId xmlns:a16="http://schemas.microsoft.com/office/drawing/2014/main" id="{9262D5F9-E494-DEED-1BF2-C546F73510EE}"/>
              </a:ext>
            </a:extLst>
          </p:cNvPr>
          <p:cNvCxnSpPr/>
          <p:nvPr/>
        </p:nvCxnSpPr>
        <p:spPr>
          <a:xfrm rot="10800000" flipH="1">
            <a:off x="2815511" y="3416997"/>
            <a:ext cx="288032" cy="29808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42" name="Google Shape;3544;p12">
            <a:extLst>
              <a:ext uri="{FF2B5EF4-FFF2-40B4-BE49-F238E27FC236}">
                <a16:creationId xmlns:a16="http://schemas.microsoft.com/office/drawing/2014/main" id="{7B4C067C-648C-F470-EC89-1AEEE62F01A4}"/>
              </a:ext>
            </a:extLst>
          </p:cNvPr>
          <p:cNvCxnSpPr/>
          <p:nvPr/>
        </p:nvCxnSpPr>
        <p:spPr>
          <a:xfrm rot="10800000" flipH="1">
            <a:off x="4702142" y="3597896"/>
            <a:ext cx="288032" cy="29808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543" name="Google Shape;3545;p12">
            <a:extLst>
              <a:ext uri="{FF2B5EF4-FFF2-40B4-BE49-F238E27FC236}">
                <a16:creationId xmlns:a16="http://schemas.microsoft.com/office/drawing/2014/main" id="{BF4EB778-BA06-FAE3-5B14-2FA69D075E71}"/>
              </a:ext>
            </a:extLst>
          </p:cNvPr>
          <p:cNvSpPr/>
          <p:nvPr/>
        </p:nvSpPr>
        <p:spPr>
          <a:xfrm>
            <a:off x="672732" y="3405841"/>
            <a:ext cx="54006" cy="78343"/>
          </a:xfrm>
          <a:prstGeom prst="ellipse">
            <a:avLst/>
          </a:prstGeom>
          <a:solidFill>
            <a:srgbClr val="7030A0"/>
          </a:solidFill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544" name="Google Shape;3546;p12" descr="Resultado de imagem para sistema circulatório">
            <a:extLst>
              <a:ext uri="{FF2B5EF4-FFF2-40B4-BE49-F238E27FC236}">
                <a16:creationId xmlns:a16="http://schemas.microsoft.com/office/drawing/2014/main" id="{C8029F0A-7AA6-2B9C-65C3-C7836B107C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997" r="4382"/>
          <a:stretch/>
        </p:blipFill>
        <p:spPr>
          <a:xfrm>
            <a:off x="5700933" y="3924669"/>
            <a:ext cx="1600175" cy="219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3547;p12" descr="Resultado de imagem para sistema muscular">
            <a:extLst>
              <a:ext uri="{FF2B5EF4-FFF2-40B4-BE49-F238E27FC236}">
                <a16:creationId xmlns:a16="http://schemas.microsoft.com/office/drawing/2014/main" id="{A3AE6A48-4063-94C9-3653-2C6FB4357E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6831"/>
          <a:stretch/>
        </p:blipFill>
        <p:spPr>
          <a:xfrm>
            <a:off x="5749298" y="895763"/>
            <a:ext cx="1337469" cy="24925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6" name="Google Shape;3548;p12">
            <a:extLst>
              <a:ext uri="{FF2B5EF4-FFF2-40B4-BE49-F238E27FC236}">
                <a16:creationId xmlns:a16="http://schemas.microsoft.com/office/drawing/2014/main" id="{437ECCA9-391E-88C9-DB88-10F5EE46DDA2}"/>
              </a:ext>
            </a:extLst>
          </p:cNvPr>
          <p:cNvCxnSpPr/>
          <p:nvPr/>
        </p:nvCxnSpPr>
        <p:spPr>
          <a:xfrm rot="10800000" flipH="1">
            <a:off x="6939515" y="3574865"/>
            <a:ext cx="288032" cy="29808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547" name="Google Shape;3551;p12">
            <a:extLst>
              <a:ext uri="{FF2B5EF4-FFF2-40B4-BE49-F238E27FC236}">
                <a16:creationId xmlns:a16="http://schemas.microsoft.com/office/drawing/2014/main" id="{AE9B06B5-909A-A753-5522-2474ECC9DC09}"/>
              </a:ext>
            </a:extLst>
          </p:cNvPr>
          <p:cNvSpPr txBox="1"/>
          <p:nvPr/>
        </p:nvSpPr>
        <p:spPr>
          <a:xfrm>
            <a:off x="385578" y="3765429"/>
            <a:ext cx="905243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Célula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8" name="Google Shape;3552;p12">
            <a:extLst>
              <a:ext uri="{FF2B5EF4-FFF2-40B4-BE49-F238E27FC236}">
                <a16:creationId xmlns:a16="http://schemas.microsoft.com/office/drawing/2014/main" id="{B4675F61-4D94-F16F-E0B0-D2B712F7C09B}"/>
              </a:ext>
            </a:extLst>
          </p:cNvPr>
          <p:cNvSpPr txBox="1"/>
          <p:nvPr/>
        </p:nvSpPr>
        <p:spPr>
          <a:xfrm>
            <a:off x="1356810" y="2537010"/>
            <a:ext cx="905243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Tecido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9" name="Google Shape;3553;p12">
            <a:extLst>
              <a:ext uri="{FF2B5EF4-FFF2-40B4-BE49-F238E27FC236}">
                <a16:creationId xmlns:a16="http://schemas.microsoft.com/office/drawing/2014/main" id="{D477C8E0-B6F0-CAB4-86FD-5F41E157F545}"/>
              </a:ext>
            </a:extLst>
          </p:cNvPr>
          <p:cNvSpPr txBox="1"/>
          <p:nvPr/>
        </p:nvSpPr>
        <p:spPr>
          <a:xfrm>
            <a:off x="2568921" y="4216810"/>
            <a:ext cx="905243" cy="3077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Órgão</a:t>
            </a:r>
            <a:endParaRPr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0" name="Google Shape;3554;p12">
            <a:extLst>
              <a:ext uri="{FF2B5EF4-FFF2-40B4-BE49-F238E27FC236}">
                <a16:creationId xmlns:a16="http://schemas.microsoft.com/office/drawing/2014/main" id="{D0ED6C66-C353-7F39-C84A-476917A48DCB}"/>
              </a:ext>
            </a:extLst>
          </p:cNvPr>
          <p:cNvSpPr txBox="1"/>
          <p:nvPr/>
        </p:nvSpPr>
        <p:spPr>
          <a:xfrm>
            <a:off x="4404889" y="5472328"/>
            <a:ext cx="1370411" cy="24262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Sistema</a:t>
            </a:r>
            <a:endParaRPr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1" name="Google Shape;3555;p12">
            <a:extLst>
              <a:ext uri="{FF2B5EF4-FFF2-40B4-BE49-F238E27FC236}">
                <a16:creationId xmlns:a16="http://schemas.microsoft.com/office/drawing/2014/main" id="{FCD3C95D-4CB4-E63E-60FC-864467E3F5C3}"/>
              </a:ext>
            </a:extLst>
          </p:cNvPr>
          <p:cNvSpPr txBox="1"/>
          <p:nvPr/>
        </p:nvSpPr>
        <p:spPr>
          <a:xfrm>
            <a:off x="7806895" y="365125"/>
            <a:ext cx="1765850" cy="53063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pt-BR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Organismo</a:t>
            </a:r>
            <a:endParaRPr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53" name="Imagem 552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A8A648C4-376B-CFB9-A3A3-C9B320C9B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73" y="-52341"/>
            <a:ext cx="3862149" cy="6866042"/>
          </a:xfrm>
          <a:prstGeom prst="rect">
            <a:avLst/>
          </a:prstGeom>
        </p:spPr>
      </p:pic>
      <p:pic>
        <p:nvPicPr>
          <p:cNvPr id="554" name="Gráfico 553" descr="Uma forma de canto orgânica">
            <a:extLst>
              <a:ext uri="{FF2B5EF4-FFF2-40B4-BE49-F238E27FC236}">
                <a16:creationId xmlns:a16="http://schemas.microsoft.com/office/drawing/2014/main" id="{35259221-5AC9-6EDE-BC30-E6A722402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-189760" y="41069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1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cologia 1">
      <a:dk1>
        <a:srgbClr val="80AE89"/>
      </a:dk1>
      <a:lt1>
        <a:srgbClr val="FDFDFF"/>
      </a:lt1>
      <a:dk2>
        <a:srgbClr val="D5C9DF"/>
      </a:dk2>
      <a:lt2>
        <a:srgbClr val="3A5683"/>
      </a:lt2>
      <a:accent1>
        <a:srgbClr val="4472C4"/>
      </a:accent1>
      <a:accent2>
        <a:srgbClr val="041B15"/>
      </a:accent2>
      <a:accent3>
        <a:srgbClr val="A5A5A5"/>
      </a:accent3>
      <a:accent4>
        <a:srgbClr val="F5B700"/>
      </a:accent4>
      <a:accent5>
        <a:srgbClr val="5B9BD5"/>
      </a:accent5>
      <a:accent6>
        <a:srgbClr val="4F7A32"/>
      </a:accent6>
      <a:hlink>
        <a:srgbClr val="0563C1"/>
      </a:hlink>
      <a:folHlink>
        <a:srgbClr val="DC007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C7C5D25-71F6-42D3-ADC2-13FFDF939E26}">
  <we:reference id="wa104379997" version="2.0.0.0" store="pt-BR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236</Words>
  <Application>Microsoft Office PowerPoint</Application>
  <PresentationFormat>Widescreen</PresentationFormat>
  <Paragraphs>33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Arial</vt:lpstr>
      <vt:lpstr>Calibri</vt:lpstr>
      <vt:lpstr>Effra</vt:lpstr>
      <vt:lpstr>Georgia</vt:lpstr>
      <vt:lpstr>Montserrat</vt:lpstr>
      <vt:lpstr>Montserrat Black</vt:lpstr>
      <vt:lpstr>Montserrat Light</vt:lpstr>
      <vt:lpstr>Tema do Office</vt:lpstr>
      <vt:lpstr>Apresentação do PowerPoint</vt:lpstr>
      <vt:lpstr>Apresentação do PowerPoint</vt:lpstr>
      <vt:lpstr>CÉLULA</vt:lpstr>
      <vt:lpstr>TECIDO</vt:lpstr>
      <vt:lpstr>Apresentação do PowerPoint</vt:lpstr>
      <vt:lpstr>ÓRGÃO</vt:lpstr>
      <vt:lpstr>Apresentação do PowerPoint</vt:lpstr>
      <vt:lpstr>Apresentação do PowerPoint</vt:lpstr>
      <vt:lpstr>Apresentação do PowerPoint</vt:lpstr>
      <vt:lpstr>ORGANISMO = INDIVÍDUO</vt:lpstr>
      <vt:lpstr>Apresentação do PowerPoint</vt:lpstr>
      <vt:lpstr>REFERÊNCIAS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NILIENE SOUZA</dc:creator>
  <cp:lastModifiedBy>NILIENE SOUZA</cp:lastModifiedBy>
  <cp:revision>2</cp:revision>
  <dcterms:created xsi:type="dcterms:W3CDTF">2022-12-12T15:11:28Z</dcterms:created>
  <dcterms:modified xsi:type="dcterms:W3CDTF">2023-08-06T20:43:19Z</dcterms:modified>
</cp:coreProperties>
</file>